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221" r:id="rId2"/>
    <p:sldId id="4412" r:id="rId3"/>
    <p:sldId id="4410" r:id="rId4"/>
    <p:sldId id="4527" r:id="rId5"/>
    <p:sldId id="4413" r:id="rId6"/>
    <p:sldId id="4446" r:id="rId7"/>
    <p:sldId id="4449" r:id="rId8"/>
    <p:sldId id="4526" r:id="rId9"/>
    <p:sldId id="4411" r:id="rId10"/>
    <p:sldId id="4528" r:id="rId11"/>
    <p:sldId id="4529" r:id="rId12"/>
    <p:sldId id="4465" r:id="rId13"/>
    <p:sldId id="4450" r:id="rId14"/>
    <p:sldId id="4445" r:id="rId15"/>
    <p:sldId id="4499" r:id="rId16"/>
    <p:sldId id="4522" r:id="rId17"/>
    <p:sldId id="4540" r:id="rId18"/>
    <p:sldId id="4414" r:id="rId19"/>
    <p:sldId id="4417" r:id="rId20"/>
    <p:sldId id="4418" r:id="rId21"/>
    <p:sldId id="4458" r:id="rId22"/>
    <p:sldId id="4430" r:id="rId23"/>
    <p:sldId id="4541" r:id="rId24"/>
    <p:sldId id="4523" r:id="rId25"/>
    <p:sldId id="4542" r:id="rId26"/>
    <p:sldId id="4431" r:id="rId27"/>
    <p:sldId id="4432" r:id="rId28"/>
    <p:sldId id="4439" r:id="rId29"/>
    <p:sldId id="4468" r:id="rId30"/>
    <p:sldId id="4434" r:id="rId31"/>
    <p:sldId id="4501" r:id="rId32"/>
    <p:sldId id="4502" r:id="rId33"/>
    <p:sldId id="4544" r:id="rId34"/>
    <p:sldId id="4440" r:id="rId35"/>
    <p:sldId id="4452" r:id="rId36"/>
    <p:sldId id="4455" r:id="rId37"/>
    <p:sldId id="4454" r:id="rId38"/>
    <p:sldId id="4546" r:id="rId39"/>
    <p:sldId id="4547" r:id="rId40"/>
    <p:sldId id="4505" r:id="rId41"/>
    <p:sldId id="4503" r:id="rId42"/>
    <p:sldId id="4533" r:id="rId43"/>
    <p:sldId id="4510" r:id="rId44"/>
    <p:sldId id="4512" r:id="rId45"/>
    <p:sldId id="4511" r:id="rId46"/>
    <p:sldId id="4513" r:id="rId47"/>
    <p:sldId id="4530" r:id="rId48"/>
    <p:sldId id="4514" r:id="rId49"/>
    <p:sldId id="4531" r:id="rId50"/>
    <p:sldId id="4516" r:id="rId51"/>
    <p:sldId id="4517" r:id="rId52"/>
    <p:sldId id="4518" r:id="rId53"/>
    <p:sldId id="4519" r:id="rId54"/>
    <p:sldId id="4524" r:id="rId55"/>
    <p:sldId id="4471" r:id="rId56"/>
    <p:sldId id="4472" r:id="rId57"/>
    <p:sldId id="4473" r:id="rId58"/>
    <p:sldId id="4474" r:id="rId59"/>
    <p:sldId id="4479" r:id="rId60"/>
    <p:sldId id="4480" r:id="rId61"/>
    <p:sldId id="4481" r:id="rId62"/>
    <p:sldId id="4482" r:id="rId63"/>
    <p:sldId id="4507" r:id="rId64"/>
    <p:sldId id="4508" r:id="rId65"/>
    <p:sldId id="4509" r:id="rId66"/>
    <p:sldId id="4483" r:id="rId67"/>
    <p:sldId id="4484" r:id="rId68"/>
    <p:sldId id="4485" r:id="rId69"/>
    <p:sldId id="4486" r:id="rId70"/>
    <p:sldId id="4488" r:id="rId71"/>
    <p:sldId id="4534" r:id="rId72"/>
    <p:sldId id="4489" r:id="rId73"/>
    <p:sldId id="4548" r:id="rId74"/>
    <p:sldId id="4535" r:id="rId75"/>
    <p:sldId id="4490" r:id="rId76"/>
    <p:sldId id="4491" r:id="rId77"/>
    <p:sldId id="4492" r:id="rId78"/>
    <p:sldId id="4493" r:id="rId79"/>
    <p:sldId id="4536" r:id="rId80"/>
    <p:sldId id="4537" r:id="rId81"/>
    <p:sldId id="4538" r:id="rId82"/>
    <p:sldId id="4539" r:id="rId83"/>
    <p:sldId id="4494" r:id="rId84"/>
    <p:sldId id="4496" r:id="rId85"/>
    <p:sldId id="4497" r:id="rId86"/>
    <p:sldId id="4498" r:id="rId87"/>
    <p:sldId id="1592" r:id="rId88"/>
  </p:sldIdLst>
  <p:sldSz cx="9144000" cy="6858000" type="screen4x3"/>
  <p:notesSz cx="6770688" cy="9902825"/>
  <p:defaultTextStyle>
    <a:defPPr>
      <a:defRPr lang="ja-JP"/>
    </a:defPPr>
    <a:lvl1pPr algn="ctr" rtl="0" fontAlgn="base">
      <a:spcBef>
        <a:spcPct val="0"/>
      </a:spcBef>
      <a:spcAft>
        <a:spcPct val="0"/>
      </a:spcAft>
      <a:defRPr kumimoji="1" sz="4800" kern="1200">
        <a:solidFill>
          <a:srgbClr val="00004A"/>
        </a:solidFill>
        <a:latin typeface="HGPﾌﾞｰｹ" pitchFamily="50" charset="-128"/>
        <a:ea typeface="HGPﾌﾞｰｹ" pitchFamily="50" charset="-128"/>
        <a:cs typeface="+mn-cs"/>
      </a:defRPr>
    </a:lvl1pPr>
    <a:lvl2pPr marL="457200" algn="ctr" rtl="0" fontAlgn="base">
      <a:spcBef>
        <a:spcPct val="0"/>
      </a:spcBef>
      <a:spcAft>
        <a:spcPct val="0"/>
      </a:spcAft>
      <a:defRPr kumimoji="1" sz="4800" kern="1200">
        <a:solidFill>
          <a:srgbClr val="00004A"/>
        </a:solidFill>
        <a:latin typeface="HGPﾌﾞｰｹ" pitchFamily="50" charset="-128"/>
        <a:ea typeface="HGPﾌﾞｰｹ" pitchFamily="50" charset="-128"/>
        <a:cs typeface="+mn-cs"/>
      </a:defRPr>
    </a:lvl2pPr>
    <a:lvl3pPr marL="914400" algn="ctr" rtl="0" fontAlgn="base">
      <a:spcBef>
        <a:spcPct val="0"/>
      </a:spcBef>
      <a:spcAft>
        <a:spcPct val="0"/>
      </a:spcAft>
      <a:defRPr kumimoji="1" sz="4800" kern="1200">
        <a:solidFill>
          <a:srgbClr val="00004A"/>
        </a:solidFill>
        <a:latin typeface="HGPﾌﾞｰｹ" pitchFamily="50" charset="-128"/>
        <a:ea typeface="HGPﾌﾞｰｹ" pitchFamily="50" charset="-128"/>
        <a:cs typeface="+mn-cs"/>
      </a:defRPr>
    </a:lvl3pPr>
    <a:lvl4pPr marL="1371600" algn="ctr" rtl="0" fontAlgn="base">
      <a:spcBef>
        <a:spcPct val="0"/>
      </a:spcBef>
      <a:spcAft>
        <a:spcPct val="0"/>
      </a:spcAft>
      <a:defRPr kumimoji="1" sz="4800" kern="1200">
        <a:solidFill>
          <a:srgbClr val="00004A"/>
        </a:solidFill>
        <a:latin typeface="HGPﾌﾞｰｹ" pitchFamily="50" charset="-128"/>
        <a:ea typeface="HGPﾌﾞｰｹ" pitchFamily="50" charset="-128"/>
        <a:cs typeface="+mn-cs"/>
      </a:defRPr>
    </a:lvl4pPr>
    <a:lvl5pPr marL="1828800" algn="ctr" rtl="0" fontAlgn="base">
      <a:spcBef>
        <a:spcPct val="0"/>
      </a:spcBef>
      <a:spcAft>
        <a:spcPct val="0"/>
      </a:spcAft>
      <a:defRPr kumimoji="1" sz="4800" kern="1200">
        <a:solidFill>
          <a:srgbClr val="00004A"/>
        </a:solidFill>
        <a:latin typeface="HGPﾌﾞｰｹ" pitchFamily="50" charset="-128"/>
        <a:ea typeface="HGPﾌﾞｰｹ" pitchFamily="50" charset="-128"/>
        <a:cs typeface="+mn-cs"/>
      </a:defRPr>
    </a:lvl5pPr>
    <a:lvl6pPr marL="2286000" algn="l" defTabSz="914400" rtl="0" eaLnBrk="1" latinLnBrk="0" hangingPunct="1">
      <a:defRPr kumimoji="1" sz="4800" kern="1200">
        <a:solidFill>
          <a:srgbClr val="00004A"/>
        </a:solidFill>
        <a:latin typeface="HGPﾌﾞｰｹ" pitchFamily="50" charset="-128"/>
        <a:ea typeface="HGPﾌﾞｰｹ" pitchFamily="50" charset="-128"/>
        <a:cs typeface="+mn-cs"/>
      </a:defRPr>
    </a:lvl6pPr>
    <a:lvl7pPr marL="2743200" algn="l" defTabSz="914400" rtl="0" eaLnBrk="1" latinLnBrk="0" hangingPunct="1">
      <a:defRPr kumimoji="1" sz="4800" kern="1200">
        <a:solidFill>
          <a:srgbClr val="00004A"/>
        </a:solidFill>
        <a:latin typeface="HGPﾌﾞｰｹ" pitchFamily="50" charset="-128"/>
        <a:ea typeface="HGPﾌﾞｰｹ" pitchFamily="50" charset="-128"/>
        <a:cs typeface="+mn-cs"/>
      </a:defRPr>
    </a:lvl7pPr>
    <a:lvl8pPr marL="3200400" algn="l" defTabSz="914400" rtl="0" eaLnBrk="1" latinLnBrk="0" hangingPunct="1">
      <a:defRPr kumimoji="1" sz="4800" kern="1200">
        <a:solidFill>
          <a:srgbClr val="00004A"/>
        </a:solidFill>
        <a:latin typeface="HGPﾌﾞｰｹ" pitchFamily="50" charset="-128"/>
        <a:ea typeface="HGPﾌﾞｰｹ" pitchFamily="50" charset="-128"/>
        <a:cs typeface="+mn-cs"/>
      </a:defRPr>
    </a:lvl8pPr>
    <a:lvl9pPr marL="3657600" algn="l" defTabSz="914400" rtl="0" eaLnBrk="1" latinLnBrk="0" hangingPunct="1">
      <a:defRPr kumimoji="1" sz="4800" kern="1200">
        <a:solidFill>
          <a:srgbClr val="00004A"/>
        </a:solidFill>
        <a:latin typeface="HGPﾌﾞｰｹ" pitchFamily="50" charset="-128"/>
        <a:ea typeface="HGPﾌﾞｰｹ" pitchFamily="50" charset="-128"/>
        <a:cs typeface="+mn-cs"/>
      </a:defRPr>
    </a:lvl9pPr>
  </p:defaultTextStyle>
  <p:extLst>
    <p:ext uri="{521415D9-36F7-43E2-AB2F-B90AF26B5E84}">
      <p14:sectionLst xmlns:p14="http://schemas.microsoft.com/office/powerpoint/2010/main">
        <p14:section name="既定のセクション" id="{4497CABB-7BCE-466C-961D-246C7A910767}">
          <p14:sldIdLst>
            <p14:sldId id="3221"/>
            <p14:sldId id="4412"/>
            <p14:sldId id="4410"/>
            <p14:sldId id="4527"/>
            <p14:sldId id="4413"/>
            <p14:sldId id="4446"/>
            <p14:sldId id="4449"/>
            <p14:sldId id="4526"/>
            <p14:sldId id="4411"/>
            <p14:sldId id="4528"/>
            <p14:sldId id="4529"/>
            <p14:sldId id="4465"/>
            <p14:sldId id="4450"/>
            <p14:sldId id="4445"/>
            <p14:sldId id="4499"/>
            <p14:sldId id="4522"/>
            <p14:sldId id="4540"/>
            <p14:sldId id="4414"/>
            <p14:sldId id="4417"/>
            <p14:sldId id="4418"/>
            <p14:sldId id="4458"/>
            <p14:sldId id="4430"/>
            <p14:sldId id="4541"/>
            <p14:sldId id="4523"/>
            <p14:sldId id="4542"/>
            <p14:sldId id="4431"/>
            <p14:sldId id="4432"/>
            <p14:sldId id="4439"/>
            <p14:sldId id="4468"/>
            <p14:sldId id="4434"/>
            <p14:sldId id="4501"/>
            <p14:sldId id="4502"/>
            <p14:sldId id="4544"/>
            <p14:sldId id="4440"/>
            <p14:sldId id="4452"/>
            <p14:sldId id="4455"/>
            <p14:sldId id="4454"/>
            <p14:sldId id="4546"/>
            <p14:sldId id="4547"/>
            <p14:sldId id="4505"/>
            <p14:sldId id="4503"/>
            <p14:sldId id="4533"/>
            <p14:sldId id="4510"/>
            <p14:sldId id="4512"/>
            <p14:sldId id="4511"/>
            <p14:sldId id="4513"/>
            <p14:sldId id="4530"/>
            <p14:sldId id="4514"/>
            <p14:sldId id="4531"/>
            <p14:sldId id="4516"/>
            <p14:sldId id="4517"/>
            <p14:sldId id="4518"/>
            <p14:sldId id="4519"/>
            <p14:sldId id="4524"/>
            <p14:sldId id="4471"/>
            <p14:sldId id="4472"/>
            <p14:sldId id="4473"/>
            <p14:sldId id="4474"/>
            <p14:sldId id="4479"/>
            <p14:sldId id="4480"/>
            <p14:sldId id="4481"/>
            <p14:sldId id="4482"/>
            <p14:sldId id="4507"/>
            <p14:sldId id="4508"/>
            <p14:sldId id="4509"/>
            <p14:sldId id="4483"/>
            <p14:sldId id="4484"/>
            <p14:sldId id="4485"/>
            <p14:sldId id="4486"/>
            <p14:sldId id="4488"/>
            <p14:sldId id="4534"/>
            <p14:sldId id="4489"/>
            <p14:sldId id="4548"/>
            <p14:sldId id="4535"/>
            <p14:sldId id="4490"/>
            <p14:sldId id="4491"/>
            <p14:sldId id="4492"/>
            <p14:sldId id="4493"/>
            <p14:sldId id="4536"/>
            <p14:sldId id="4537"/>
            <p14:sldId id="4538"/>
            <p14:sldId id="4539"/>
            <p14:sldId id="4494"/>
            <p14:sldId id="4496"/>
            <p14:sldId id="4497"/>
            <p14:sldId id="4498"/>
            <p14:sldId id="15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C2E18"/>
    <a:srgbClr val="99FF66"/>
    <a:srgbClr val="FFFBAD"/>
    <a:srgbClr val="FFFFCC"/>
    <a:srgbClr val="FFCCFF"/>
    <a:srgbClr val="FFCC66"/>
    <a:srgbClr val="FFE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537" autoAdjust="0"/>
    <p:restoredTop sz="93241" autoAdjust="0"/>
  </p:normalViewPr>
  <p:slideViewPr>
    <p:cSldViewPr snapToObjects="1">
      <p:cViewPr>
        <p:scale>
          <a:sx n="68" d="100"/>
          <a:sy n="68" d="100"/>
        </p:scale>
        <p:origin x="-24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p:scale>
          <a:sx n="75" d="100"/>
          <a:sy n="75" d="100"/>
        </p:scale>
        <p:origin x="-792" y="228"/>
      </p:cViewPr>
      <p:guideLst>
        <p:guide orient="horz" pos="3119"/>
        <p:guide pos="2134"/>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0" y="0"/>
            <a:ext cx="2935288" cy="458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ctr" anchorCtr="0" compatLnSpc="1">
            <a:prstTxWarp prst="textNoShape">
              <a:avLst/>
            </a:prstTxWarp>
          </a:bodyPr>
          <a:lstStyle>
            <a:lvl1pPr algn="l"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endParaRPr lang="en-US" altLang="ja-JP"/>
          </a:p>
        </p:txBody>
      </p:sp>
      <p:sp>
        <p:nvSpPr>
          <p:cNvPr id="433155" name="Rectangle 3"/>
          <p:cNvSpPr>
            <a:spLocks noGrp="1" noChangeArrowheads="1"/>
          </p:cNvSpPr>
          <p:nvPr>
            <p:ph type="dt" sz="quarter" idx="1"/>
          </p:nvPr>
        </p:nvSpPr>
        <p:spPr bwMode="auto">
          <a:xfrm>
            <a:off x="3840163" y="0"/>
            <a:ext cx="2935287" cy="458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ctr" anchorCtr="0" compatLnSpc="1">
            <a:prstTxWarp prst="textNoShape">
              <a:avLst/>
            </a:prstTxWarp>
          </a:bodyPr>
          <a:lstStyle>
            <a:lvl1pPr algn="r"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endParaRPr lang="en-US" altLang="ja-JP"/>
          </a:p>
        </p:txBody>
      </p:sp>
      <p:sp>
        <p:nvSpPr>
          <p:cNvPr id="433156" name="Rectangle 4"/>
          <p:cNvSpPr>
            <a:spLocks noGrp="1" noChangeArrowheads="1"/>
          </p:cNvSpPr>
          <p:nvPr>
            <p:ph type="ftr" sz="quarter" idx="2"/>
          </p:nvPr>
        </p:nvSpPr>
        <p:spPr bwMode="auto">
          <a:xfrm>
            <a:off x="0" y="9402763"/>
            <a:ext cx="2935288" cy="534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b" anchorCtr="0" compatLnSpc="1">
            <a:prstTxWarp prst="textNoShape">
              <a:avLst/>
            </a:prstTxWarp>
          </a:bodyPr>
          <a:lstStyle>
            <a:lvl1pPr algn="l"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r>
              <a:rPr lang="en-US" altLang="ja-JP"/>
              <a:t>© Copyright TOSIO MOMOTI 2006.All rights reserved.</a:t>
            </a:r>
          </a:p>
        </p:txBody>
      </p:sp>
      <p:sp>
        <p:nvSpPr>
          <p:cNvPr id="433157" name="Rectangle 5"/>
          <p:cNvSpPr>
            <a:spLocks noGrp="1" noChangeArrowheads="1"/>
          </p:cNvSpPr>
          <p:nvPr>
            <p:ph type="sldNum" sz="quarter" idx="3"/>
          </p:nvPr>
        </p:nvSpPr>
        <p:spPr bwMode="auto">
          <a:xfrm>
            <a:off x="3840163" y="9402763"/>
            <a:ext cx="2935287" cy="534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b" anchorCtr="0" compatLnSpc="1">
            <a:prstTxWarp prst="textNoShape">
              <a:avLst/>
            </a:prstTxWarp>
          </a:bodyPr>
          <a:lstStyle>
            <a:lvl1pPr algn="r"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fld id="{0C5A2F1C-B403-44C0-A208-76FEE7E64FBB}" type="slidenum">
              <a:rPr lang="en-US" altLang="ja-JP"/>
              <a:pPr/>
              <a:t>‹#›</a:t>
            </a:fld>
            <a:endParaRPr lang="en-US" altLang="ja-JP"/>
          </a:p>
        </p:txBody>
      </p:sp>
    </p:spTree>
    <p:extLst>
      <p:ext uri="{BB962C8B-B14F-4D97-AF65-F5344CB8AC3E}">
        <p14:creationId xmlns:p14="http://schemas.microsoft.com/office/powerpoint/2010/main" val="364084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l"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endParaRPr lang="en-US" altLang="ja-JP"/>
          </a:p>
        </p:txBody>
      </p:sp>
      <p:sp>
        <p:nvSpPr>
          <p:cNvPr id="48131" name="Rectangle 3"/>
          <p:cNvSpPr>
            <a:spLocks noGrp="1" noChangeArrowheads="1"/>
          </p:cNvSpPr>
          <p:nvPr>
            <p:ph type="dt" idx="1"/>
          </p:nvPr>
        </p:nvSpPr>
        <p:spPr bwMode="auto">
          <a:xfrm>
            <a:off x="3836988"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r"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endParaRPr lang="en-US" altLang="ja-JP"/>
          </a:p>
        </p:txBody>
      </p:sp>
      <p:sp>
        <p:nvSpPr>
          <p:cNvPr id="48132" name="Rectangle 4"/>
          <p:cNvSpPr>
            <a:spLocks noGrp="1" noRot="1" noChangeAspect="1" noChangeArrowheads="1" noTextEdit="1"/>
          </p:cNvSpPr>
          <p:nvPr>
            <p:ph type="sldImg" idx="2"/>
          </p:nvPr>
        </p:nvSpPr>
        <p:spPr bwMode="auto">
          <a:xfrm>
            <a:off x="911225" y="742950"/>
            <a:ext cx="4951413"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03288" y="4703763"/>
            <a:ext cx="4964112" cy="445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34" name="Rectangle 6"/>
          <p:cNvSpPr>
            <a:spLocks noGrp="1" noChangeArrowheads="1"/>
          </p:cNvSpPr>
          <p:nvPr>
            <p:ph type="ftr" sz="quarter" idx="4"/>
          </p:nvPr>
        </p:nvSpPr>
        <p:spPr bwMode="auto">
          <a:xfrm>
            <a:off x="0" y="9407525"/>
            <a:ext cx="41132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l"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r>
              <a:rPr lang="en-US" altLang="ja-JP"/>
              <a:t>© Copyright TOSIO MOMOTI 2006.All rights reserved.</a:t>
            </a:r>
          </a:p>
        </p:txBody>
      </p:sp>
      <p:sp>
        <p:nvSpPr>
          <p:cNvPr id="48135" name="Rectangle 7"/>
          <p:cNvSpPr>
            <a:spLocks noGrp="1" noChangeArrowheads="1"/>
          </p:cNvSpPr>
          <p:nvPr>
            <p:ph type="sldNum" sz="quarter" idx="5"/>
          </p:nvPr>
        </p:nvSpPr>
        <p:spPr bwMode="auto">
          <a:xfrm>
            <a:off x="3836988" y="9407525"/>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r" defTabSz="911225">
              <a:buClr>
                <a:srgbClr val="008000"/>
              </a:buClr>
              <a:buSzPct val="90000"/>
              <a:buFont typeface="Monotype Sorts" pitchFamily="2" charset="2"/>
              <a:buNone/>
              <a:defRPr sz="1200">
                <a:solidFill>
                  <a:schemeClr val="tx1"/>
                </a:solidFill>
                <a:latin typeface="Times New Roman" pitchFamily="18" charset="0"/>
                <a:ea typeface="ＭＳ Ｐゴシック" charset="-128"/>
              </a:defRPr>
            </a:lvl1pPr>
          </a:lstStyle>
          <a:p>
            <a:fld id="{AA901BB3-E9BA-46BB-825F-7BF6BE676079}" type="slidenum">
              <a:rPr lang="en-US" altLang="ja-JP"/>
              <a:pPr/>
              <a:t>‹#›</a:t>
            </a:fld>
            <a:endParaRPr lang="en-US" altLang="ja-JP"/>
          </a:p>
        </p:txBody>
      </p:sp>
    </p:spTree>
    <p:extLst>
      <p:ext uri="{BB962C8B-B14F-4D97-AF65-F5344CB8AC3E}">
        <p14:creationId xmlns:p14="http://schemas.microsoft.com/office/powerpoint/2010/main" val="2666879613"/>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3BCAF04A-C4AC-44A8-99F4-AE9DB82FDCA8}" type="slidenum">
              <a:rPr lang="en-US" altLang="ja-JP"/>
              <a:pPr/>
              <a:t>1</a:t>
            </a:fld>
            <a:endParaRPr lang="en-US" altLang="ja-JP"/>
          </a:p>
        </p:txBody>
      </p:sp>
      <p:sp>
        <p:nvSpPr>
          <p:cNvPr id="7130114" name="Text Box 2"/>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kumimoji="1" sz="2400">
                <a:solidFill>
                  <a:schemeClr val="tx1"/>
                </a:solidFill>
                <a:latin typeface="Times New Roman" pitchFamily="18" charset="0"/>
                <a:ea typeface="ＭＳ Ｐゴシック" charset="-128"/>
              </a:defRPr>
            </a:lvl1pPr>
            <a:lvl2pPr marL="455613" algn="l" defTabSz="911225">
              <a:defRPr kumimoji="1" sz="2400">
                <a:solidFill>
                  <a:schemeClr val="tx1"/>
                </a:solidFill>
                <a:latin typeface="Times New Roman" pitchFamily="18" charset="0"/>
                <a:ea typeface="ＭＳ Ｐゴシック" charset="-128"/>
              </a:defRPr>
            </a:lvl2pPr>
            <a:lvl3pPr marL="911225" algn="l" defTabSz="911225">
              <a:defRPr kumimoji="1" sz="2400">
                <a:solidFill>
                  <a:schemeClr val="tx1"/>
                </a:solidFill>
                <a:latin typeface="Times New Roman" pitchFamily="18" charset="0"/>
                <a:ea typeface="ＭＳ Ｐゴシック" charset="-128"/>
              </a:defRPr>
            </a:lvl3pPr>
            <a:lvl4pPr marL="1365250" algn="l" defTabSz="911225">
              <a:defRPr kumimoji="1" sz="2400">
                <a:solidFill>
                  <a:schemeClr val="tx1"/>
                </a:solidFill>
                <a:latin typeface="Times New Roman" pitchFamily="18" charset="0"/>
                <a:ea typeface="ＭＳ Ｐゴシック" charset="-128"/>
              </a:defRPr>
            </a:lvl4pPr>
            <a:lvl5pPr marL="1824038" algn="l" defTabSz="911225">
              <a:defRPr kumimoji="1" sz="2400">
                <a:solidFill>
                  <a:schemeClr val="tx1"/>
                </a:solidFill>
                <a:latin typeface="Times New Roman" pitchFamily="18" charset="0"/>
                <a:ea typeface="ＭＳ Ｐゴシック" charset="-128"/>
              </a:defRPr>
            </a:lvl5pPr>
            <a:lvl6pPr marL="2281238" defTabSz="911225" fontAlgn="base">
              <a:spcBef>
                <a:spcPct val="0"/>
              </a:spcBef>
              <a:spcAft>
                <a:spcPct val="0"/>
              </a:spcAft>
              <a:defRPr kumimoji="1" sz="2400">
                <a:solidFill>
                  <a:schemeClr val="tx1"/>
                </a:solidFill>
                <a:latin typeface="Times New Roman" pitchFamily="18" charset="0"/>
                <a:ea typeface="ＭＳ Ｐゴシック" charset="-128"/>
              </a:defRPr>
            </a:lvl6pPr>
            <a:lvl7pPr marL="2738438" defTabSz="911225" fontAlgn="base">
              <a:spcBef>
                <a:spcPct val="0"/>
              </a:spcBef>
              <a:spcAft>
                <a:spcPct val="0"/>
              </a:spcAft>
              <a:defRPr kumimoji="1" sz="2400">
                <a:solidFill>
                  <a:schemeClr val="tx1"/>
                </a:solidFill>
                <a:latin typeface="Times New Roman" pitchFamily="18" charset="0"/>
                <a:ea typeface="ＭＳ Ｐゴシック" charset="-128"/>
              </a:defRPr>
            </a:lvl7pPr>
            <a:lvl8pPr marL="3195638" defTabSz="911225" fontAlgn="base">
              <a:spcBef>
                <a:spcPct val="0"/>
              </a:spcBef>
              <a:spcAft>
                <a:spcPct val="0"/>
              </a:spcAft>
              <a:defRPr kumimoji="1" sz="2400">
                <a:solidFill>
                  <a:schemeClr val="tx1"/>
                </a:solidFill>
                <a:latin typeface="Times New Roman" pitchFamily="18" charset="0"/>
                <a:ea typeface="ＭＳ Ｐゴシック" charset="-128"/>
              </a:defRPr>
            </a:lvl8pPr>
            <a:lvl9pPr marL="3652838" defTabSz="911225"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spcBef>
                <a:spcPct val="50000"/>
              </a:spcBef>
              <a:buClr>
                <a:srgbClr val="008000"/>
              </a:buClr>
              <a:buSzPct val="90000"/>
              <a:buFont typeface="Monotype Sorts" pitchFamily="2" charset="2"/>
              <a:buNone/>
            </a:pPr>
            <a:endParaRPr lang="en-US" altLang="ja-JP" sz="1400"/>
          </a:p>
          <a:p>
            <a:pPr algn="ctr">
              <a:spcBef>
                <a:spcPct val="50000"/>
              </a:spcBef>
              <a:buClr>
                <a:srgbClr val="008000"/>
              </a:buClr>
              <a:buSzPct val="90000"/>
              <a:buFont typeface="Monotype Sorts" pitchFamily="2" charset="2"/>
              <a:buNone/>
            </a:pPr>
            <a:endParaRPr lang="en-US" altLang="ja-JP" sz="2200"/>
          </a:p>
        </p:txBody>
      </p:sp>
      <p:sp>
        <p:nvSpPr>
          <p:cNvPr id="7130115" name="Rectangle 3"/>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10549A12-B7E5-42EA-8155-489101C9ECA2}" type="slidenum">
              <a:rPr lang="en-US" altLang="ja-JP"/>
              <a:pPr/>
              <a:t>11</a:t>
            </a:fld>
            <a:endParaRPr lang="en-US" altLang="ja-JP"/>
          </a:p>
        </p:txBody>
      </p:sp>
      <p:sp>
        <p:nvSpPr>
          <p:cNvPr id="9565186" name="Rectangle 2"/>
          <p:cNvSpPr>
            <a:spLocks noGrp="1" noRot="1" noChangeAspect="1" noChangeArrowheads="1" noTextEdit="1"/>
          </p:cNvSpPr>
          <p:nvPr>
            <p:ph type="sldImg"/>
          </p:nvPr>
        </p:nvSpPr>
        <p:spPr>
          <a:ln/>
        </p:spPr>
      </p:sp>
      <p:sp>
        <p:nvSpPr>
          <p:cNvPr id="956518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10549A12-B7E5-42EA-8155-489101C9ECA2}" type="slidenum">
              <a:rPr lang="en-US" altLang="ja-JP"/>
              <a:pPr/>
              <a:t>12</a:t>
            </a:fld>
            <a:endParaRPr lang="en-US" altLang="ja-JP"/>
          </a:p>
        </p:txBody>
      </p:sp>
      <p:sp>
        <p:nvSpPr>
          <p:cNvPr id="9565186" name="Rectangle 2"/>
          <p:cNvSpPr>
            <a:spLocks noGrp="1" noRot="1" noChangeAspect="1" noChangeArrowheads="1" noTextEdit="1"/>
          </p:cNvSpPr>
          <p:nvPr>
            <p:ph type="sldImg"/>
          </p:nvPr>
        </p:nvSpPr>
        <p:spPr>
          <a:ln/>
        </p:spPr>
      </p:sp>
      <p:sp>
        <p:nvSpPr>
          <p:cNvPr id="956518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083F1E74-03AC-43BF-93A9-1BB2AF9B696B}" type="slidenum">
              <a:rPr lang="en-US" altLang="ja-JP"/>
              <a:pPr/>
              <a:t>13</a:t>
            </a:fld>
            <a:endParaRPr lang="en-US" altLang="ja-JP"/>
          </a:p>
        </p:txBody>
      </p:sp>
      <p:sp>
        <p:nvSpPr>
          <p:cNvPr id="9539586" name="Rectangle 2"/>
          <p:cNvSpPr>
            <a:spLocks noGrp="1" noRot="1" noChangeAspect="1" noChangeArrowheads="1" noTextEdit="1"/>
          </p:cNvSpPr>
          <p:nvPr>
            <p:ph type="sldImg"/>
          </p:nvPr>
        </p:nvSpPr>
        <p:spPr>
          <a:ln/>
        </p:spPr>
      </p:sp>
      <p:sp>
        <p:nvSpPr>
          <p:cNvPr id="953958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A2F7F0D1-464E-4483-9B3D-9191CFC8778F}" type="slidenum">
              <a:rPr lang="en-US" altLang="ja-JP"/>
              <a:pPr/>
              <a:t>14</a:t>
            </a:fld>
            <a:endParaRPr lang="en-US" altLang="ja-JP"/>
          </a:p>
        </p:txBody>
      </p:sp>
      <p:sp>
        <p:nvSpPr>
          <p:cNvPr id="9529346" name="Rectangle 2"/>
          <p:cNvSpPr>
            <a:spLocks noGrp="1" noRot="1" noChangeAspect="1" noChangeArrowheads="1" noTextEdit="1"/>
          </p:cNvSpPr>
          <p:nvPr>
            <p:ph type="sldImg"/>
          </p:nvPr>
        </p:nvSpPr>
        <p:spPr>
          <a:ln/>
        </p:spPr>
      </p:sp>
      <p:sp>
        <p:nvSpPr>
          <p:cNvPr id="952934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A2F7F0D1-464E-4483-9B3D-9191CFC8778F}" type="slidenum">
              <a:rPr lang="en-US" altLang="ja-JP"/>
              <a:pPr/>
              <a:t>15</a:t>
            </a:fld>
            <a:endParaRPr lang="en-US" altLang="ja-JP"/>
          </a:p>
        </p:txBody>
      </p:sp>
      <p:sp>
        <p:nvSpPr>
          <p:cNvPr id="9529346" name="Rectangle 2"/>
          <p:cNvSpPr>
            <a:spLocks noGrp="1" noRot="1" noChangeAspect="1" noChangeArrowheads="1" noTextEdit="1"/>
          </p:cNvSpPr>
          <p:nvPr>
            <p:ph type="sldImg"/>
          </p:nvPr>
        </p:nvSpPr>
        <p:spPr>
          <a:ln/>
        </p:spPr>
      </p:sp>
      <p:sp>
        <p:nvSpPr>
          <p:cNvPr id="952934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A2F7F0D1-464E-4483-9B3D-9191CFC8778F}" type="slidenum">
              <a:rPr lang="en-US" altLang="ja-JP"/>
              <a:pPr/>
              <a:t>16</a:t>
            </a:fld>
            <a:endParaRPr lang="en-US" altLang="ja-JP"/>
          </a:p>
        </p:txBody>
      </p:sp>
      <p:sp>
        <p:nvSpPr>
          <p:cNvPr id="9529346" name="Rectangle 2"/>
          <p:cNvSpPr>
            <a:spLocks noGrp="1" noRot="1" noChangeAspect="1" noChangeArrowheads="1" noTextEdit="1"/>
          </p:cNvSpPr>
          <p:nvPr>
            <p:ph type="sldImg"/>
          </p:nvPr>
        </p:nvSpPr>
        <p:spPr>
          <a:ln/>
        </p:spPr>
      </p:sp>
      <p:sp>
        <p:nvSpPr>
          <p:cNvPr id="952934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A2F7F0D1-464E-4483-9B3D-9191CFC8778F}" type="slidenum">
              <a:rPr lang="en-US" altLang="ja-JP"/>
              <a:pPr/>
              <a:t>17</a:t>
            </a:fld>
            <a:endParaRPr lang="en-US" altLang="ja-JP"/>
          </a:p>
        </p:txBody>
      </p:sp>
      <p:sp>
        <p:nvSpPr>
          <p:cNvPr id="9529346" name="Rectangle 2"/>
          <p:cNvSpPr>
            <a:spLocks noGrp="1" noRot="1" noChangeAspect="1" noChangeArrowheads="1" noTextEdit="1"/>
          </p:cNvSpPr>
          <p:nvPr>
            <p:ph type="sldImg"/>
          </p:nvPr>
        </p:nvSpPr>
        <p:spPr>
          <a:ln/>
        </p:spPr>
      </p:sp>
      <p:sp>
        <p:nvSpPr>
          <p:cNvPr id="952934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4E4B88A6-5AB2-4107-84AD-211D28B2DCD6}" type="slidenum">
              <a:rPr lang="en-US" altLang="ja-JP"/>
              <a:pPr/>
              <a:t>18</a:t>
            </a:fld>
            <a:endParaRPr lang="en-US" altLang="ja-JP"/>
          </a:p>
        </p:txBody>
      </p:sp>
      <p:sp>
        <p:nvSpPr>
          <p:cNvPr id="9470978" name="Rectangle 2"/>
          <p:cNvSpPr>
            <a:spLocks noGrp="1" noRot="1" noChangeAspect="1" noChangeArrowheads="1" noTextEdit="1"/>
          </p:cNvSpPr>
          <p:nvPr>
            <p:ph type="sldImg"/>
          </p:nvPr>
        </p:nvSpPr>
        <p:spPr>
          <a:xfrm>
            <a:off x="985838" y="660400"/>
            <a:ext cx="4951412" cy="3713163"/>
          </a:xfrm>
          <a:ln/>
        </p:spPr>
      </p:sp>
      <p:sp>
        <p:nvSpPr>
          <p:cNvPr id="9470979" name="Rectangle 3"/>
          <p:cNvSpPr>
            <a:spLocks noGrp="1" noChangeArrowheads="1"/>
          </p:cNvSpPr>
          <p:nvPr>
            <p:ph type="body" idx="1"/>
          </p:nvPr>
        </p:nvSpPr>
        <p:spPr/>
        <p:txBody>
          <a:bodyPr/>
          <a:lstStyle/>
          <a:p>
            <a:pPr>
              <a:lnSpc>
                <a:spcPct val="80000"/>
              </a:lnSpc>
            </a:pPr>
            <a:endParaRPr lang="ja-JP"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45BBEF82-91E1-4CA8-9B6C-B1053D5FE717}" type="slidenum">
              <a:rPr lang="en-US" altLang="ja-JP"/>
              <a:pPr/>
              <a:t>19</a:t>
            </a:fld>
            <a:endParaRPr lang="en-US" altLang="ja-JP"/>
          </a:p>
        </p:txBody>
      </p:sp>
      <p:sp>
        <p:nvSpPr>
          <p:cNvPr id="9477122" name="Rectangle 2"/>
          <p:cNvSpPr>
            <a:spLocks noGrp="1" noRot="1" noChangeAspect="1" noChangeArrowheads="1" noTextEdit="1"/>
          </p:cNvSpPr>
          <p:nvPr>
            <p:ph type="sldImg"/>
          </p:nvPr>
        </p:nvSpPr>
        <p:spPr>
          <a:ln/>
        </p:spPr>
      </p:sp>
      <p:sp>
        <p:nvSpPr>
          <p:cNvPr id="9477123"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7CB2A8CA-0C60-4E2D-AA88-79FCFEFDB031}" type="slidenum">
              <a:rPr lang="en-US" altLang="ja-JP"/>
              <a:pPr/>
              <a:t>20</a:t>
            </a:fld>
            <a:endParaRPr lang="en-US" altLang="ja-JP"/>
          </a:p>
        </p:txBody>
      </p:sp>
      <p:sp>
        <p:nvSpPr>
          <p:cNvPr id="9479170" name="Rectangle 2"/>
          <p:cNvSpPr>
            <a:spLocks noGrp="1" noRot="1" noChangeAspect="1" noChangeArrowheads="1" noTextEdit="1"/>
          </p:cNvSpPr>
          <p:nvPr>
            <p:ph type="sldImg"/>
          </p:nvPr>
        </p:nvSpPr>
        <p:spPr>
          <a:ln/>
        </p:spPr>
      </p:sp>
      <p:sp>
        <p:nvSpPr>
          <p:cNvPr id="947917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B237916E-3DA9-4DDC-9944-7498F7518D47}" type="slidenum">
              <a:rPr lang="en-US" altLang="ja-JP"/>
              <a:pPr/>
              <a:t>2</a:t>
            </a:fld>
            <a:endParaRPr lang="en-US" altLang="ja-JP"/>
          </a:p>
        </p:txBody>
      </p:sp>
      <p:sp>
        <p:nvSpPr>
          <p:cNvPr id="9466882" name="Rectangle 2"/>
          <p:cNvSpPr>
            <a:spLocks noGrp="1" noRot="1" noChangeAspect="1" noChangeArrowheads="1" noTextEdit="1"/>
          </p:cNvSpPr>
          <p:nvPr>
            <p:ph type="sldImg"/>
          </p:nvPr>
        </p:nvSpPr>
        <p:spPr>
          <a:ln/>
        </p:spPr>
      </p:sp>
      <p:sp>
        <p:nvSpPr>
          <p:cNvPr id="9466883"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221500DA-E3E2-4F3A-BE2F-4C49FAA513CE}" type="slidenum">
              <a:rPr lang="en-US" altLang="ja-JP"/>
              <a:pPr/>
              <a:t>21</a:t>
            </a:fld>
            <a:endParaRPr lang="en-US" altLang="ja-JP"/>
          </a:p>
        </p:txBody>
      </p:sp>
      <p:sp>
        <p:nvSpPr>
          <p:cNvPr id="9553922"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BD91D7AF-6048-485D-99FD-9F0B0F65661F}" type="slidenum">
              <a:rPr lang="en-US" altLang="ja-JP"/>
              <a:pPr/>
              <a:t>22</a:t>
            </a:fld>
            <a:endParaRPr lang="en-US" altLang="ja-JP"/>
          </a:p>
        </p:txBody>
      </p:sp>
      <p:sp>
        <p:nvSpPr>
          <p:cNvPr id="9501698" name="Rectangle 2"/>
          <p:cNvSpPr>
            <a:spLocks noGrp="1" noRot="1" noChangeAspect="1" noChangeArrowheads="1" noTextEdit="1"/>
          </p:cNvSpPr>
          <p:nvPr>
            <p:ph type="sldImg"/>
          </p:nvPr>
        </p:nvSpPr>
        <p:spPr>
          <a:ln/>
        </p:spPr>
      </p:sp>
      <p:sp>
        <p:nvSpPr>
          <p:cNvPr id="950169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BD91D7AF-6048-485D-99FD-9F0B0F65661F}" type="slidenum">
              <a:rPr lang="en-US" altLang="ja-JP"/>
              <a:pPr/>
              <a:t>23</a:t>
            </a:fld>
            <a:endParaRPr lang="en-US" altLang="ja-JP"/>
          </a:p>
        </p:txBody>
      </p:sp>
      <p:sp>
        <p:nvSpPr>
          <p:cNvPr id="9501698" name="Rectangle 2"/>
          <p:cNvSpPr>
            <a:spLocks noGrp="1" noRot="1" noChangeAspect="1" noChangeArrowheads="1" noTextEdit="1"/>
          </p:cNvSpPr>
          <p:nvPr>
            <p:ph type="sldImg"/>
          </p:nvPr>
        </p:nvSpPr>
        <p:spPr>
          <a:ln/>
        </p:spPr>
      </p:sp>
      <p:sp>
        <p:nvSpPr>
          <p:cNvPr id="950169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BD91D7AF-6048-485D-99FD-9F0B0F65661F}" type="slidenum">
              <a:rPr lang="en-US" altLang="ja-JP"/>
              <a:pPr/>
              <a:t>24</a:t>
            </a:fld>
            <a:endParaRPr lang="en-US" altLang="ja-JP"/>
          </a:p>
        </p:txBody>
      </p:sp>
      <p:sp>
        <p:nvSpPr>
          <p:cNvPr id="9501698" name="Rectangle 2"/>
          <p:cNvSpPr>
            <a:spLocks noGrp="1" noRot="1" noChangeAspect="1" noChangeArrowheads="1" noTextEdit="1"/>
          </p:cNvSpPr>
          <p:nvPr>
            <p:ph type="sldImg"/>
          </p:nvPr>
        </p:nvSpPr>
        <p:spPr>
          <a:ln/>
        </p:spPr>
      </p:sp>
      <p:sp>
        <p:nvSpPr>
          <p:cNvPr id="950169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BD91D7AF-6048-485D-99FD-9F0B0F65661F}" type="slidenum">
              <a:rPr lang="en-US" altLang="ja-JP"/>
              <a:pPr/>
              <a:t>25</a:t>
            </a:fld>
            <a:endParaRPr lang="en-US" altLang="ja-JP"/>
          </a:p>
        </p:txBody>
      </p:sp>
      <p:sp>
        <p:nvSpPr>
          <p:cNvPr id="9501698" name="Rectangle 2"/>
          <p:cNvSpPr>
            <a:spLocks noGrp="1" noRot="1" noChangeAspect="1" noChangeArrowheads="1" noTextEdit="1"/>
          </p:cNvSpPr>
          <p:nvPr>
            <p:ph type="sldImg"/>
          </p:nvPr>
        </p:nvSpPr>
        <p:spPr>
          <a:ln/>
        </p:spPr>
      </p:sp>
      <p:sp>
        <p:nvSpPr>
          <p:cNvPr id="950169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0BA15AC1-09B5-44DC-845D-1DDE3DE382F8}" type="slidenum">
              <a:rPr lang="en-US" altLang="ja-JP"/>
              <a:pPr/>
              <a:t>26</a:t>
            </a:fld>
            <a:endParaRPr lang="en-US" altLang="ja-JP"/>
          </a:p>
        </p:txBody>
      </p:sp>
      <p:sp>
        <p:nvSpPr>
          <p:cNvPr id="9503746"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739AFF8F-AE7A-4D0A-867C-6867D9BD124C}" type="slidenum">
              <a:rPr lang="en-US" altLang="ja-JP"/>
              <a:pPr/>
              <a:t>27</a:t>
            </a:fld>
            <a:endParaRPr lang="en-US" altLang="ja-JP"/>
          </a:p>
        </p:txBody>
      </p:sp>
      <p:sp>
        <p:nvSpPr>
          <p:cNvPr id="9505794"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57008B8F-E5E9-4134-8AF1-5667F8B58FA9}" type="slidenum">
              <a:rPr lang="en-US" altLang="ja-JP"/>
              <a:pPr/>
              <a:t>28</a:t>
            </a:fld>
            <a:endParaRPr lang="en-US" altLang="ja-JP"/>
          </a:p>
        </p:txBody>
      </p:sp>
      <p:sp>
        <p:nvSpPr>
          <p:cNvPr id="9519106"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0DF8A49A-CA1D-4625-8252-70C3713A2506}" type="slidenum">
              <a:rPr lang="en-US" altLang="ja-JP"/>
              <a:pPr/>
              <a:t>29</a:t>
            </a:fld>
            <a:endParaRPr lang="en-US" altLang="ja-JP"/>
          </a:p>
        </p:txBody>
      </p:sp>
      <p:sp>
        <p:nvSpPr>
          <p:cNvPr id="9571330" name="Rectangle 2"/>
          <p:cNvSpPr>
            <a:spLocks noGrp="1" noRot="1" noChangeAspect="1" noChangeArrowheads="1" noTextEdit="1"/>
          </p:cNvSpPr>
          <p:nvPr>
            <p:ph type="sldImg"/>
          </p:nvPr>
        </p:nvSpPr>
        <p:spPr>
          <a:xfrm>
            <a:off x="987425" y="660400"/>
            <a:ext cx="4949825" cy="3713163"/>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63F253A7-6706-43F8-87B9-BB13BCE47206}" type="slidenum">
              <a:rPr lang="en-US" altLang="ja-JP"/>
              <a:pPr/>
              <a:t>30</a:t>
            </a:fld>
            <a:endParaRPr lang="en-US" altLang="ja-JP"/>
          </a:p>
        </p:txBody>
      </p:sp>
      <p:sp>
        <p:nvSpPr>
          <p:cNvPr id="9508866" name="Rectangle 2"/>
          <p:cNvSpPr>
            <a:spLocks noGrp="1" noRot="1" noChangeAspect="1" noChangeArrowheads="1" noTextEdit="1"/>
          </p:cNvSpPr>
          <p:nvPr>
            <p:ph type="sldImg"/>
          </p:nvPr>
        </p:nvSpPr>
        <p:spPr>
          <a:xfrm>
            <a:off x="985838" y="660400"/>
            <a:ext cx="4951412" cy="3713163"/>
          </a:xfrm>
          <a:ln/>
        </p:spPr>
      </p:sp>
      <p:sp>
        <p:nvSpPr>
          <p:cNvPr id="9508867" name="Rectangle 3"/>
          <p:cNvSpPr>
            <a:spLocks noGrp="1" noChangeArrowheads="1"/>
          </p:cNvSpPr>
          <p:nvPr>
            <p:ph type="body" idx="1"/>
          </p:nvPr>
        </p:nvSpPr>
        <p:spPr/>
        <p:txBody>
          <a:bodyPr/>
          <a:lstStyle/>
          <a:p>
            <a:pPr>
              <a:lnSpc>
                <a:spcPct val="80000"/>
              </a:lnSpc>
            </a:pPr>
            <a:endParaRPr lang="ja-JP"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5F20AA53-8518-4C81-9C7F-A8E2679D3C1D}" type="slidenum">
              <a:rPr lang="en-US" altLang="ja-JP"/>
              <a:pPr/>
              <a:t>3</a:t>
            </a:fld>
            <a:endParaRPr lang="en-US" altLang="ja-JP"/>
          </a:p>
        </p:txBody>
      </p:sp>
      <p:sp>
        <p:nvSpPr>
          <p:cNvPr id="9463810" name="Rectangle 2"/>
          <p:cNvSpPr>
            <a:spLocks noGrp="1" noRot="1" noChangeAspect="1" noChangeArrowheads="1" noTextEdit="1"/>
          </p:cNvSpPr>
          <p:nvPr>
            <p:ph type="sldImg"/>
          </p:nvPr>
        </p:nvSpPr>
        <p:spPr>
          <a:ln/>
        </p:spPr>
      </p:sp>
      <p:sp>
        <p:nvSpPr>
          <p:cNvPr id="946381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フッター プレースホルダー 3"/>
          <p:cNvSpPr>
            <a:spLocks noGrp="1"/>
          </p:cNvSpPr>
          <p:nvPr>
            <p:ph type="ftr" sz="quarter" idx="10"/>
          </p:nvPr>
        </p:nvSpPr>
        <p:spPr/>
        <p:txBody>
          <a:bodyPr/>
          <a:lstStyle/>
          <a:p>
            <a:r>
              <a:rPr lang="en-US" altLang="ja-JP" smtClean="0"/>
              <a:t>© Copyright TOSIO MOMOTI 2006.All rights reserved.</a:t>
            </a:r>
            <a:endParaRPr lang="en-US" altLang="ja-JP"/>
          </a:p>
        </p:txBody>
      </p:sp>
      <p:sp>
        <p:nvSpPr>
          <p:cNvPr id="5" name="スライド番号プレースホルダー 4"/>
          <p:cNvSpPr>
            <a:spLocks noGrp="1"/>
          </p:cNvSpPr>
          <p:nvPr>
            <p:ph type="sldNum" sz="quarter" idx="11"/>
          </p:nvPr>
        </p:nvSpPr>
        <p:spPr/>
        <p:txBody>
          <a:bodyPr/>
          <a:lstStyle/>
          <a:p>
            <a:fld id="{AA901BB3-E9BA-46BB-825F-7BF6BE676079}" type="slidenum">
              <a:rPr lang="en-US" altLang="ja-JP" smtClean="0"/>
              <a:pPr/>
              <a:t>32</a:t>
            </a:fld>
            <a:endParaRPr lang="en-US" altLang="ja-JP"/>
          </a:p>
        </p:txBody>
      </p:sp>
    </p:spTree>
    <p:extLst>
      <p:ext uri="{BB962C8B-B14F-4D97-AF65-F5344CB8AC3E}">
        <p14:creationId xmlns:p14="http://schemas.microsoft.com/office/powerpoint/2010/main" val="3788890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3495EAFB-4C03-4A85-9472-4C245CC6E5AE}" type="slidenum">
              <a:rPr lang="en-US" altLang="ja-JP"/>
              <a:pPr/>
              <a:t>54</a:t>
            </a:fld>
            <a:endParaRPr lang="en-US" altLang="ja-JP"/>
          </a:p>
        </p:txBody>
      </p:sp>
      <p:sp>
        <p:nvSpPr>
          <p:cNvPr id="9563138" name="Rectangle 2"/>
          <p:cNvSpPr>
            <a:spLocks noGrp="1" noRot="1" noChangeAspect="1" noChangeArrowheads="1" noTextEdit="1"/>
          </p:cNvSpPr>
          <p:nvPr>
            <p:ph type="sldImg"/>
          </p:nvPr>
        </p:nvSpPr>
        <p:spPr>
          <a:xfrm>
            <a:off x="987425" y="660400"/>
            <a:ext cx="4949825" cy="3713163"/>
          </a:xfr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7BDE28B-62D7-43A1-ADDC-E96FB394EF7C}" type="slidenum">
              <a:rPr lang="en-US" altLang="ja-JP"/>
              <a:pPr/>
              <a:t>55</a:t>
            </a:fld>
            <a:endParaRPr lang="en-US" altLang="ja-JP"/>
          </a:p>
        </p:txBody>
      </p:sp>
      <p:sp>
        <p:nvSpPr>
          <p:cNvPr id="9108482" name="Rectangle 2"/>
          <p:cNvSpPr>
            <a:spLocks noGrp="1" noRot="1" noChangeAspect="1" noChangeArrowheads="1" noTextEdit="1"/>
          </p:cNvSpPr>
          <p:nvPr>
            <p:ph type="sldImg"/>
          </p:nvPr>
        </p:nvSpPr>
        <p:spPr>
          <a:ln/>
        </p:spPr>
      </p:sp>
      <p:sp>
        <p:nvSpPr>
          <p:cNvPr id="9108483"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B6E0D40-EA7B-4535-91DD-D3156663751B}" type="slidenum">
              <a:rPr lang="en-US" altLang="ja-JP"/>
              <a:pPr/>
              <a:t>56</a:t>
            </a:fld>
            <a:endParaRPr lang="en-US" altLang="ja-JP"/>
          </a:p>
        </p:txBody>
      </p:sp>
      <p:sp>
        <p:nvSpPr>
          <p:cNvPr id="9112578" name="Rectangle 2"/>
          <p:cNvSpPr>
            <a:spLocks noGrp="1" noRot="1" noChangeAspect="1" noChangeArrowheads="1" noTextEdit="1"/>
          </p:cNvSpPr>
          <p:nvPr>
            <p:ph type="sldImg"/>
          </p:nvPr>
        </p:nvSpPr>
        <p:spPr>
          <a:ln/>
        </p:spPr>
      </p:sp>
      <p:sp>
        <p:nvSpPr>
          <p:cNvPr id="911257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E49CCD03-570E-4AF3-A3AD-EF35A5C3110C}" type="slidenum">
              <a:rPr lang="en-US" altLang="ja-JP"/>
              <a:pPr/>
              <a:t>57</a:t>
            </a:fld>
            <a:endParaRPr lang="en-US" altLang="ja-JP"/>
          </a:p>
        </p:txBody>
      </p:sp>
      <p:sp>
        <p:nvSpPr>
          <p:cNvPr id="9110530" name="Rectangle 2"/>
          <p:cNvSpPr>
            <a:spLocks noGrp="1" noRot="1" noChangeAspect="1" noChangeArrowheads="1" noTextEdit="1"/>
          </p:cNvSpPr>
          <p:nvPr>
            <p:ph type="sldImg"/>
          </p:nvPr>
        </p:nvSpPr>
        <p:spPr>
          <a:ln/>
        </p:spPr>
      </p:sp>
      <p:sp>
        <p:nvSpPr>
          <p:cNvPr id="911053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56E1945-057A-40C6-9492-7F311CDEFC91}" type="slidenum">
              <a:rPr lang="en-US" altLang="ja-JP"/>
              <a:pPr/>
              <a:t>58</a:t>
            </a:fld>
            <a:endParaRPr lang="en-US" altLang="ja-JP"/>
          </a:p>
        </p:txBody>
      </p:sp>
      <p:sp>
        <p:nvSpPr>
          <p:cNvPr id="9114626" name="Rectangle 2"/>
          <p:cNvSpPr>
            <a:spLocks noGrp="1" noRot="1" noChangeAspect="1" noChangeArrowheads="1" noTextEdit="1"/>
          </p:cNvSpPr>
          <p:nvPr>
            <p:ph type="sldImg"/>
          </p:nvPr>
        </p:nvSpPr>
        <p:spPr>
          <a:ln/>
        </p:spPr>
      </p:sp>
      <p:sp>
        <p:nvSpPr>
          <p:cNvPr id="911462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B967FED9-969A-4F46-B47B-725BCB299A8C}" type="slidenum">
              <a:rPr lang="en-US" altLang="ja-JP"/>
              <a:pPr/>
              <a:t>59</a:t>
            </a:fld>
            <a:endParaRPr lang="en-US" altLang="ja-JP"/>
          </a:p>
        </p:txBody>
      </p:sp>
      <p:sp>
        <p:nvSpPr>
          <p:cNvPr id="9098242" name="Rectangle 2"/>
          <p:cNvSpPr>
            <a:spLocks noGrp="1" noRot="1" noChangeAspect="1" noChangeArrowheads="1" noTextEdit="1"/>
          </p:cNvSpPr>
          <p:nvPr>
            <p:ph type="sldImg"/>
          </p:nvPr>
        </p:nvSpPr>
        <p:spPr>
          <a:ln/>
        </p:spPr>
      </p:sp>
      <p:sp>
        <p:nvSpPr>
          <p:cNvPr id="9098243"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DBC31FAA-9732-4396-B111-1BC5D879A861}" type="slidenum">
              <a:rPr lang="en-US" altLang="ja-JP"/>
              <a:pPr/>
              <a:t>60</a:t>
            </a:fld>
            <a:endParaRPr lang="en-US" altLang="ja-JP"/>
          </a:p>
        </p:txBody>
      </p:sp>
      <p:sp>
        <p:nvSpPr>
          <p:cNvPr id="9100290" name="Rectangle 2"/>
          <p:cNvSpPr>
            <a:spLocks noGrp="1" noRot="1" noChangeAspect="1" noChangeArrowheads="1" noTextEdit="1"/>
          </p:cNvSpPr>
          <p:nvPr>
            <p:ph type="sldImg"/>
          </p:nvPr>
        </p:nvSpPr>
        <p:spPr>
          <a:ln/>
        </p:spPr>
      </p:sp>
      <p:sp>
        <p:nvSpPr>
          <p:cNvPr id="910029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B2B82513-F089-4F15-BE14-F6B5126C36E4}" type="slidenum">
              <a:rPr lang="en-US" altLang="ja-JP"/>
              <a:pPr/>
              <a:t>61</a:t>
            </a:fld>
            <a:endParaRPr lang="en-US" altLang="ja-JP"/>
          </a:p>
        </p:txBody>
      </p:sp>
      <p:sp>
        <p:nvSpPr>
          <p:cNvPr id="9102338" name="Rectangle 2"/>
          <p:cNvSpPr>
            <a:spLocks noGrp="1" noRot="1" noChangeAspect="1" noChangeArrowheads="1" noTextEdit="1"/>
          </p:cNvSpPr>
          <p:nvPr>
            <p:ph type="sldImg"/>
          </p:nvPr>
        </p:nvSpPr>
        <p:spPr>
          <a:ln/>
        </p:spPr>
      </p:sp>
      <p:sp>
        <p:nvSpPr>
          <p:cNvPr id="910233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BF8EB89-BA25-407B-ACE2-8EB839B636C9}" type="slidenum">
              <a:rPr lang="en-US" altLang="ja-JP"/>
              <a:pPr/>
              <a:t>62</a:t>
            </a:fld>
            <a:endParaRPr lang="en-US" altLang="ja-JP"/>
          </a:p>
        </p:txBody>
      </p:sp>
      <p:sp>
        <p:nvSpPr>
          <p:cNvPr id="9104386" name="Rectangle 2"/>
          <p:cNvSpPr>
            <a:spLocks noGrp="1" noRot="1" noChangeAspect="1" noChangeArrowheads="1" noTextEdit="1"/>
          </p:cNvSpPr>
          <p:nvPr>
            <p:ph type="sldImg"/>
          </p:nvPr>
        </p:nvSpPr>
        <p:spPr>
          <a:ln/>
        </p:spPr>
      </p:sp>
      <p:sp>
        <p:nvSpPr>
          <p:cNvPr id="910438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AF6C99FE-BDB1-4E0D-BA90-32132683ABEA}" type="slidenum">
              <a:rPr lang="en-US" altLang="ja-JP"/>
              <a:pPr/>
              <a:t>4</a:t>
            </a:fld>
            <a:endParaRPr lang="en-US" altLang="ja-JP"/>
          </a:p>
        </p:txBody>
      </p:sp>
      <p:sp>
        <p:nvSpPr>
          <p:cNvPr id="9468930" name="Rectangle 2"/>
          <p:cNvSpPr>
            <a:spLocks noGrp="1" noRot="1" noChangeAspect="1" noChangeArrowheads="1" noTextEdit="1"/>
          </p:cNvSpPr>
          <p:nvPr>
            <p:ph type="sldImg"/>
          </p:nvPr>
        </p:nvSpPr>
        <p:spPr>
          <a:ln/>
        </p:spPr>
      </p:sp>
      <p:sp>
        <p:nvSpPr>
          <p:cNvPr id="946893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E04F63E-E693-4FA0-A936-E3D6BC3215B2}" type="slidenum">
              <a:rPr lang="en-US" altLang="ja-JP"/>
              <a:pPr/>
              <a:t>66</a:t>
            </a:fld>
            <a:endParaRPr lang="en-US" altLang="ja-JP"/>
          </a:p>
        </p:txBody>
      </p:sp>
      <p:sp>
        <p:nvSpPr>
          <p:cNvPr id="9076738" name="Rectangle 2"/>
          <p:cNvSpPr>
            <a:spLocks noGrp="1" noRot="1" noChangeAspect="1" noChangeArrowheads="1" noTextEdit="1"/>
          </p:cNvSpPr>
          <p:nvPr>
            <p:ph type="sldImg"/>
          </p:nvPr>
        </p:nvSpPr>
        <p:spPr>
          <a:ln/>
        </p:spPr>
      </p:sp>
      <p:sp>
        <p:nvSpPr>
          <p:cNvPr id="907673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6E61E93B-9605-4AE7-9E20-3D0949C12100}" type="slidenum">
              <a:rPr lang="en-US" altLang="ja-JP"/>
              <a:pPr/>
              <a:t>67</a:t>
            </a:fld>
            <a:endParaRPr lang="en-US" altLang="ja-JP"/>
          </a:p>
        </p:txBody>
      </p:sp>
      <p:sp>
        <p:nvSpPr>
          <p:cNvPr id="9084930" name="Rectangle 2"/>
          <p:cNvSpPr>
            <a:spLocks noGrp="1" noRot="1" noChangeAspect="1" noChangeArrowheads="1" noTextEdit="1"/>
          </p:cNvSpPr>
          <p:nvPr>
            <p:ph type="sldImg"/>
          </p:nvPr>
        </p:nvSpPr>
        <p:spPr>
          <a:ln/>
        </p:spPr>
      </p:sp>
      <p:sp>
        <p:nvSpPr>
          <p:cNvPr id="908493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DB6C2A43-738F-47D9-89C2-141FA37FC526}" type="slidenum">
              <a:rPr lang="en-US" altLang="ja-JP"/>
              <a:pPr/>
              <a:t>68</a:t>
            </a:fld>
            <a:endParaRPr lang="en-US" altLang="ja-JP"/>
          </a:p>
        </p:txBody>
      </p:sp>
      <p:sp>
        <p:nvSpPr>
          <p:cNvPr id="9095170" name="Rectangle 2"/>
          <p:cNvSpPr>
            <a:spLocks noGrp="1" noRot="1" noChangeAspect="1" noChangeArrowheads="1" noTextEdit="1"/>
          </p:cNvSpPr>
          <p:nvPr>
            <p:ph type="sldImg"/>
          </p:nvPr>
        </p:nvSpPr>
        <p:spPr>
          <a:ln/>
        </p:spPr>
      </p:sp>
      <p:sp>
        <p:nvSpPr>
          <p:cNvPr id="909517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913A277-E640-481A-AEDD-3C3C04544286}" type="slidenum">
              <a:rPr lang="en-US" altLang="ja-JP"/>
              <a:pPr/>
              <a:t>69</a:t>
            </a:fld>
            <a:endParaRPr lang="en-US" altLang="ja-JP"/>
          </a:p>
        </p:txBody>
      </p:sp>
      <p:sp>
        <p:nvSpPr>
          <p:cNvPr id="9037826" name="Rectangle 2"/>
          <p:cNvSpPr>
            <a:spLocks noGrp="1" noRot="1" noChangeAspect="1" noChangeArrowheads="1" noTextEdit="1"/>
          </p:cNvSpPr>
          <p:nvPr>
            <p:ph type="sldImg"/>
          </p:nvPr>
        </p:nvSpPr>
        <p:spPr>
          <a:ln/>
        </p:spPr>
      </p:sp>
      <p:sp>
        <p:nvSpPr>
          <p:cNvPr id="903782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8F36C72-D16B-423B-9E4D-6B70DC2CB867}" type="slidenum">
              <a:rPr lang="en-US" altLang="ja-JP"/>
              <a:pPr/>
              <a:t>70</a:t>
            </a:fld>
            <a:endParaRPr lang="en-US" altLang="ja-JP"/>
          </a:p>
        </p:txBody>
      </p:sp>
      <p:sp>
        <p:nvSpPr>
          <p:cNvPr id="9106434" name="Rectangle 2"/>
          <p:cNvSpPr>
            <a:spLocks noGrp="1" noRot="1" noChangeAspect="1" noChangeArrowheads="1" noTextEdit="1"/>
          </p:cNvSpPr>
          <p:nvPr>
            <p:ph type="sldImg"/>
          </p:nvPr>
        </p:nvSpPr>
        <p:spPr>
          <a:ln/>
        </p:spPr>
      </p:sp>
      <p:sp>
        <p:nvSpPr>
          <p:cNvPr id="910643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8F36C72-D16B-423B-9E4D-6B70DC2CB867}" type="slidenum">
              <a:rPr lang="en-US" altLang="ja-JP"/>
              <a:pPr/>
              <a:t>71</a:t>
            </a:fld>
            <a:endParaRPr lang="en-US" altLang="ja-JP"/>
          </a:p>
        </p:txBody>
      </p:sp>
      <p:sp>
        <p:nvSpPr>
          <p:cNvPr id="9106434" name="Rectangle 2"/>
          <p:cNvSpPr>
            <a:spLocks noGrp="1" noRot="1" noChangeAspect="1" noChangeArrowheads="1" noTextEdit="1"/>
          </p:cNvSpPr>
          <p:nvPr>
            <p:ph type="sldImg"/>
          </p:nvPr>
        </p:nvSpPr>
        <p:spPr>
          <a:ln/>
        </p:spPr>
      </p:sp>
      <p:sp>
        <p:nvSpPr>
          <p:cNvPr id="910643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8F36C72-D16B-423B-9E4D-6B70DC2CB867}" type="slidenum">
              <a:rPr lang="en-US" altLang="ja-JP"/>
              <a:pPr/>
              <a:t>73</a:t>
            </a:fld>
            <a:endParaRPr lang="en-US" altLang="ja-JP"/>
          </a:p>
        </p:txBody>
      </p:sp>
      <p:sp>
        <p:nvSpPr>
          <p:cNvPr id="9106434" name="Rectangle 2"/>
          <p:cNvSpPr>
            <a:spLocks noGrp="1" noRot="1" noChangeAspect="1" noChangeArrowheads="1" noTextEdit="1"/>
          </p:cNvSpPr>
          <p:nvPr>
            <p:ph type="sldImg"/>
          </p:nvPr>
        </p:nvSpPr>
        <p:spPr>
          <a:ln/>
        </p:spPr>
      </p:sp>
      <p:sp>
        <p:nvSpPr>
          <p:cNvPr id="910643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8F36C72-D16B-423B-9E4D-6B70DC2CB867}" type="slidenum">
              <a:rPr lang="en-US" altLang="ja-JP"/>
              <a:pPr/>
              <a:t>74</a:t>
            </a:fld>
            <a:endParaRPr lang="en-US" altLang="ja-JP"/>
          </a:p>
        </p:txBody>
      </p:sp>
      <p:sp>
        <p:nvSpPr>
          <p:cNvPr id="9106434" name="Rectangle 2"/>
          <p:cNvSpPr>
            <a:spLocks noGrp="1" noRot="1" noChangeAspect="1" noChangeArrowheads="1" noTextEdit="1"/>
          </p:cNvSpPr>
          <p:nvPr>
            <p:ph type="sldImg"/>
          </p:nvPr>
        </p:nvSpPr>
        <p:spPr>
          <a:ln/>
        </p:spPr>
      </p:sp>
      <p:sp>
        <p:nvSpPr>
          <p:cNvPr id="910643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90C9477-90EF-43F5-8B0C-D655A9B00DCF}" type="slidenum">
              <a:rPr lang="en-US" altLang="ja-JP"/>
              <a:pPr/>
              <a:t>75</a:t>
            </a:fld>
            <a:endParaRPr lang="en-US" altLang="ja-JP"/>
          </a:p>
        </p:txBody>
      </p:sp>
      <p:sp>
        <p:nvSpPr>
          <p:cNvPr id="9074690" name="Rectangle 2"/>
          <p:cNvSpPr>
            <a:spLocks noGrp="1" noRot="1" noChangeAspect="1" noChangeArrowheads="1" noTextEdit="1"/>
          </p:cNvSpPr>
          <p:nvPr>
            <p:ph type="sldImg"/>
          </p:nvPr>
        </p:nvSpPr>
        <p:spPr>
          <a:ln/>
        </p:spPr>
      </p:sp>
      <p:sp>
        <p:nvSpPr>
          <p:cNvPr id="907469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326CB3B-8BC5-4118-ABCC-EF7B10CC3F22}" type="slidenum">
              <a:rPr lang="en-US" altLang="ja-JP"/>
              <a:pPr/>
              <a:t>76</a:t>
            </a:fld>
            <a:endParaRPr lang="en-US" altLang="ja-JP"/>
          </a:p>
        </p:txBody>
      </p:sp>
      <p:sp>
        <p:nvSpPr>
          <p:cNvPr id="9000962" name="Rectangle 2"/>
          <p:cNvSpPr>
            <a:spLocks noGrp="1" noRot="1" noChangeAspect="1" noChangeArrowheads="1" noTextEdit="1"/>
          </p:cNvSpPr>
          <p:nvPr>
            <p:ph type="sldImg"/>
          </p:nvPr>
        </p:nvSpPr>
        <p:spPr>
          <a:ln/>
        </p:spPr>
      </p:sp>
      <p:sp>
        <p:nvSpPr>
          <p:cNvPr id="9000963"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AF6C99FE-BDB1-4E0D-BA90-32132683ABEA}" type="slidenum">
              <a:rPr lang="en-US" altLang="ja-JP"/>
              <a:pPr/>
              <a:t>5</a:t>
            </a:fld>
            <a:endParaRPr lang="en-US" altLang="ja-JP"/>
          </a:p>
        </p:txBody>
      </p:sp>
      <p:sp>
        <p:nvSpPr>
          <p:cNvPr id="9468930" name="Rectangle 2"/>
          <p:cNvSpPr>
            <a:spLocks noGrp="1" noRot="1" noChangeAspect="1" noChangeArrowheads="1" noTextEdit="1"/>
          </p:cNvSpPr>
          <p:nvPr>
            <p:ph type="sldImg"/>
          </p:nvPr>
        </p:nvSpPr>
        <p:spPr>
          <a:ln/>
        </p:spPr>
      </p:sp>
      <p:sp>
        <p:nvSpPr>
          <p:cNvPr id="9468931"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942AAED-4C3A-4102-A3D0-0528B50FD1FD}" type="slidenum">
              <a:rPr lang="en-US" altLang="ja-JP"/>
              <a:pPr/>
              <a:t>77</a:t>
            </a:fld>
            <a:endParaRPr lang="en-US" altLang="ja-JP"/>
          </a:p>
        </p:txBody>
      </p:sp>
      <p:sp>
        <p:nvSpPr>
          <p:cNvPr id="9070594" name="Rectangle 2"/>
          <p:cNvSpPr>
            <a:spLocks noGrp="1" noRot="1" noChangeAspect="1" noChangeArrowheads="1" noTextEdit="1"/>
          </p:cNvSpPr>
          <p:nvPr>
            <p:ph type="sldImg"/>
          </p:nvPr>
        </p:nvSpPr>
        <p:spPr>
          <a:ln/>
        </p:spPr>
      </p:sp>
      <p:sp>
        <p:nvSpPr>
          <p:cNvPr id="907059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BE438DB-1074-4F64-A4F8-C18729290B1B}" type="slidenum">
              <a:rPr lang="en-US" altLang="ja-JP"/>
              <a:pPr/>
              <a:t>78</a:t>
            </a:fld>
            <a:endParaRPr lang="en-US" altLang="ja-JP"/>
          </a:p>
        </p:txBody>
      </p:sp>
      <p:sp>
        <p:nvSpPr>
          <p:cNvPr id="9072642" name="Rectangle 2"/>
          <p:cNvSpPr>
            <a:spLocks noGrp="1" noRot="1" noChangeAspect="1" noChangeArrowheads="1" noTextEdit="1"/>
          </p:cNvSpPr>
          <p:nvPr>
            <p:ph type="sldImg"/>
          </p:nvPr>
        </p:nvSpPr>
        <p:spPr>
          <a:ln/>
        </p:spPr>
      </p:sp>
      <p:sp>
        <p:nvSpPr>
          <p:cNvPr id="9072643"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BB4EE43E-50A7-4C5F-A0A8-C4815072F2E4}" type="slidenum">
              <a:rPr lang="en-US" altLang="ja-JP"/>
              <a:pPr/>
              <a:t>79</a:t>
            </a:fld>
            <a:endParaRPr lang="en-US" altLang="ja-JP"/>
          </a:p>
        </p:txBody>
      </p:sp>
      <p:sp>
        <p:nvSpPr>
          <p:cNvPr id="9625602"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5" name="Rectangle 7"/>
          <p:cNvSpPr>
            <a:spLocks noGrp="1" noChangeArrowheads="1"/>
          </p:cNvSpPr>
          <p:nvPr>
            <p:ph type="sldNum" sz="quarter" idx="5"/>
          </p:nvPr>
        </p:nvSpPr>
        <p:spPr>
          <a:ln/>
        </p:spPr>
        <p:txBody>
          <a:bodyPr/>
          <a:lstStyle/>
          <a:p>
            <a:fld id="{9010BF18-B9D1-452D-8506-0731C0235A90}" type="slidenum">
              <a:rPr lang="en-US" altLang="ja-JP"/>
              <a:pPr/>
              <a:t>80</a:t>
            </a:fld>
            <a:endParaRPr lang="en-US" altLang="ja-JP"/>
          </a:p>
        </p:txBody>
      </p:sp>
      <p:sp>
        <p:nvSpPr>
          <p:cNvPr id="9627650"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01D1835A-00E1-4FBF-806B-132AA8856445}" type="slidenum">
              <a:rPr lang="en-US" altLang="ja-JP"/>
              <a:pPr/>
              <a:t>81</a:t>
            </a:fld>
            <a:endParaRPr lang="en-US" altLang="ja-JP"/>
          </a:p>
        </p:txBody>
      </p:sp>
      <p:sp>
        <p:nvSpPr>
          <p:cNvPr id="9629698" name="Rectangle 2"/>
          <p:cNvSpPr>
            <a:spLocks noGrp="1" noRot="1" noChangeAspect="1" noChangeArrowheads="1" noTextEdit="1"/>
          </p:cNvSpPr>
          <p:nvPr>
            <p:ph type="sldImg"/>
          </p:nvPr>
        </p:nvSpPr>
        <p:spPr>
          <a:ln/>
        </p:spPr>
      </p:sp>
      <p:sp>
        <p:nvSpPr>
          <p:cNvPr id="9629699" name="Rectangle 3"/>
          <p:cNvSpPr>
            <a:spLocks noGrp="1" noChangeArrowheads="1"/>
          </p:cNvSpPr>
          <p:nvPr>
            <p:ph type="body" idx="1"/>
          </p:nvPr>
        </p:nvSpPr>
        <p:spPr>
          <a:xfrm>
            <a:off x="903289" y="4703764"/>
            <a:ext cx="5072062" cy="4784725"/>
          </a:xfrm>
        </p:spPr>
        <p:txBody>
          <a:bodyPr/>
          <a:lstStyle/>
          <a:p>
            <a:endParaRPr lang="ja-JP" altLang="ja-JP" sz="10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E70F5F77-256F-4F03-BCF0-7DFAF0802E4C}" type="slidenum">
              <a:rPr lang="en-US" altLang="ja-JP"/>
              <a:pPr/>
              <a:t>82</a:t>
            </a:fld>
            <a:endParaRPr lang="en-US" altLang="ja-JP"/>
          </a:p>
        </p:txBody>
      </p:sp>
      <p:sp>
        <p:nvSpPr>
          <p:cNvPr id="9631746" name="Rectangle 2"/>
          <p:cNvSpPr>
            <a:spLocks noGrp="1" noRot="1" noChangeAspect="1" noChangeArrowheads="1" noTextEdit="1"/>
          </p:cNvSpPr>
          <p:nvPr>
            <p:ph type="sldImg"/>
          </p:nvPr>
        </p:nvSpPr>
        <p:spPr>
          <a:ln/>
        </p:spPr>
      </p:sp>
      <p:sp>
        <p:nvSpPr>
          <p:cNvPr id="9631747" name="Rectangle 3"/>
          <p:cNvSpPr>
            <a:spLocks noGrp="1" noChangeArrowheads="1"/>
          </p:cNvSpPr>
          <p:nvPr>
            <p:ph type="body" idx="1"/>
          </p:nvPr>
        </p:nvSpPr>
        <p:spPr>
          <a:xfrm>
            <a:off x="903289" y="4703764"/>
            <a:ext cx="5072062" cy="4784725"/>
          </a:xfrm>
        </p:spPr>
        <p:txBody>
          <a:bodyPr/>
          <a:lstStyle/>
          <a:p>
            <a:endParaRPr lang="ja-JP" altLang="ja-JP"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5C2C9B93-0987-4FFD-8B95-7D61B0BDB751}" type="slidenum">
              <a:rPr lang="en-US" altLang="ja-JP"/>
              <a:pPr/>
              <a:t>83</a:t>
            </a:fld>
            <a:endParaRPr lang="en-US" altLang="ja-JP"/>
          </a:p>
        </p:txBody>
      </p:sp>
      <p:sp>
        <p:nvSpPr>
          <p:cNvPr id="9086978" name="Rectangle 2"/>
          <p:cNvSpPr>
            <a:spLocks noGrp="1" noRot="1" noChangeAspect="1" noChangeArrowheads="1" noTextEdit="1"/>
          </p:cNvSpPr>
          <p:nvPr>
            <p:ph type="sldImg"/>
          </p:nvPr>
        </p:nvSpPr>
        <p:spPr>
          <a:ln/>
        </p:spPr>
      </p:sp>
      <p:sp>
        <p:nvSpPr>
          <p:cNvPr id="908697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C731BBF-740A-48E4-8DB1-99026488E269}" type="slidenum">
              <a:rPr lang="en-US" altLang="ja-JP"/>
              <a:pPr/>
              <a:t>84</a:t>
            </a:fld>
            <a:endParaRPr lang="en-US" altLang="ja-JP"/>
          </a:p>
        </p:txBody>
      </p:sp>
      <p:sp>
        <p:nvSpPr>
          <p:cNvPr id="9078786" name="Rectangle 2"/>
          <p:cNvSpPr>
            <a:spLocks noGrp="1" noRot="1" noChangeAspect="1" noChangeArrowheads="1" noTextEdit="1"/>
          </p:cNvSpPr>
          <p:nvPr>
            <p:ph type="sldImg"/>
          </p:nvPr>
        </p:nvSpPr>
        <p:spPr>
          <a:ln/>
        </p:spPr>
      </p:sp>
      <p:sp>
        <p:nvSpPr>
          <p:cNvPr id="9078787"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4C021E9-24AF-43CA-B484-A45D990D82D9}" type="slidenum">
              <a:rPr lang="en-US" altLang="ja-JP"/>
              <a:pPr/>
              <a:t>85</a:t>
            </a:fld>
            <a:endParaRPr lang="en-US" altLang="ja-JP"/>
          </a:p>
        </p:txBody>
      </p:sp>
      <p:sp>
        <p:nvSpPr>
          <p:cNvPr id="9080834" name="Rectangle 2"/>
          <p:cNvSpPr>
            <a:spLocks noGrp="1" noRot="1" noChangeAspect="1" noChangeArrowheads="1" noTextEdit="1"/>
          </p:cNvSpPr>
          <p:nvPr>
            <p:ph type="sldImg"/>
          </p:nvPr>
        </p:nvSpPr>
        <p:spPr>
          <a:ln/>
        </p:spPr>
      </p:sp>
      <p:sp>
        <p:nvSpPr>
          <p:cNvPr id="908083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4EA9F0B3-ED49-4845-A60D-430A364BD5C4}" type="slidenum">
              <a:rPr lang="en-US" altLang="ja-JP"/>
              <a:pPr/>
              <a:t>86</a:t>
            </a:fld>
            <a:endParaRPr lang="en-US" altLang="ja-JP"/>
          </a:p>
        </p:txBody>
      </p:sp>
      <p:sp>
        <p:nvSpPr>
          <p:cNvPr id="8998914" name="Rectangle 2"/>
          <p:cNvSpPr>
            <a:spLocks noGrp="1" noRot="1" noChangeAspect="1" noChangeArrowheads="1" noTextEdit="1"/>
          </p:cNvSpPr>
          <p:nvPr>
            <p:ph type="sldImg"/>
          </p:nvPr>
        </p:nvSpPr>
        <p:spPr>
          <a:xfrm>
            <a:off x="985838" y="660400"/>
            <a:ext cx="4951412" cy="3713163"/>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8C8B9512-F7CB-43BF-8D82-A7E5A7B2FFB8}" type="slidenum">
              <a:rPr lang="en-US" altLang="ja-JP"/>
              <a:pPr/>
              <a:t>6</a:t>
            </a:fld>
            <a:endParaRPr lang="en-US" altLang="ja-JP"/>
          </a:p>
        </p:txBody>
      </p:sp>
      <p:sp>
        <p:nvSpPr>
          <p:cNvPr id="9531394" name="Rectangle 2"/>
          <p:cNvSpPr>
            <a:spLocks noGrp="1" noRot="1" noChangeAspect="1" noChangeArrowheads="1" noTextEdit="1"/>
          </p:cNvSpPr>
          <p:nvPr>
            <p:ph type="sldImg"/>
          </p:nvPr>
        </p:nvSpPr>
        <p:spPr>
          <a:ln/>
        </p:spPr>
      </p:sp>
      <p:sp>
        <p:nvSpPr>
          <p:cNvPr id="9531395"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7" name="Rectangle 7"/>
          <p:cNvSpPr>
            <a:spLocks noGrp="1" noChangeArrowheads="1"/>
          </p:cNvSpPr>
          <p:nvPr>
            <p:ph type="sldNum" sz="quarter" idx="5"/>
          </p:nvPr>
        </p:nvSpPr>
        <p:spPr>
          <a:ln/>
        </p:spPr>
        <p:txBody>
          <a:bodyPr/>
          <a:lstStyle/>
          <a:p>
            <a:fld id="{A655C1E9-56C7-4E34-9C4E-4D03202AA49A}" type="slidenum">
              <a:rPr lang="en-US" altLang="ja-JP"/>
              <a:pPr/>
              <a:t>87</a:t>
            </a:fld>
            <a:endParaRPr lang="en-US" altLang="ja-JP"/>
          </a:p>
        </p:txBody>
      </p:sp>
      <p:sp>
        <p:nvSpPr>
          <p:cNvPr id="3543042" name="Rectangle 2"/>
          <p:cNvSpPr>
            <a:spLocks noGrp="1" noRot="1" noChangeAspect="1" noChangeArrowheads="1" noTextEdit="1"/>
          </p:cNvSpPr>
          <p:nvPr>
            <p:ph type="sldImg"/>
          </p:nvPr>
        </p:nvSpPr>
        <p:spPr>
          <a:ln/>
        </p:spPr>
      </p:sp>
      <p:sp>
        <p:nvSpPr>
          <p:cNvPr id="3543043" name="Rectangle 3"/>
          <p:cNvSpPr>
            <a:spLocks noGrp="1" noChangeArrowheads="1"/>
          </p:cNvSpPr>
          <p:nvPr>
            <p:ph type="body" idx="1"/>
          </p:nvPr>
        </p:nvSpPr>
        <p:spPr/>
        <p:txBody>
          <a:bodyPr lIns="92784" tIns="46392" rIns="92784" bIns="46392"/>
          <a:lstStyle/>
          <a:p>
            <a:r>
              <a:rPr lang="ja-JP" altLang="en-US"/>
              <a:t>　　　　　　　　　　　　　　　　　　　　　　　　　　　　　　　　　　　　　　　　　　　　　　　　　　　　　　　　　　　　　　　</a:t>
            </a:r>
          </a:p>
        </p:txBody>
      </p:sp>
      <p:sp>
        <p:nvSpPr>
          <p:cNvPr id="3543044"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kumimoji="1" sz="2400">
                <a:solidFill>
                  <a:schemeClr val="tx1"/>
                </a:solidFill>
                <a:latin typeface="Times New Roman" pitchFamily="18" charset="0"/>
                <a:ea typeface="ＭＳ Ｐゴシック" charset="-128"/>
              </a:defRPr>
            </a:lvl1pPr>
            <a:lvl2pPr marL="455613" algn="l" defTabSz="911225">
              <a:defRPr kumimoji="1" sz="2400">
                <a:solidFill>
                  <a:schemeClr val="tx1"/>
                </a:solidFill>
                <a:latin typeface="Times New Roman" pitchFamily="18" charset="0"/>
                <a:ea typeface="ＭＳ Ｐゴシック" charset="-128"/>
              </a:defRPr>
            </a:lvl2pPr>
            <a:lvl3pPr marL="911225" algn="l" defTabSz="911225">
              <a:defRPr kumimoji="1" sz="2400">
                <a:solidFill>
                  <a:schemeClr val="tx1"/>
                </a:solidFill>
                <a:latin typeface="Times New Roman" pitchFamily="18" charset="0"/>
                <a:ea typeface="ＭＳ Ｐゴシック" charset="-128"/>
              </a:defRPr>
            </a:lvl3pPr>
            <a:lvl4pPr marL="1366838" algn="l" defTabSz="911225">
              <a:defRPr kumimoji="1" sz="2400">
                <a:solidFill>
                  <a:schemeClr val="tx1"/>
                </a:solidFill>
                <a:latin typeface="Times New Roman" pitchFamily="18" charset="0"/>
                <a:ea typeface="ＭＳ Ｐゴシック" charset="-128"/>
              </a:defRPr>
            </a:lvl4pPr>
            <a:lvl5pPr marL="1824038" algn="l" defTabSz="911225">
              <a:defRPr kumimoji="1" sz="2400">
                <a:solidFill>
                  <a:schemeClr val="tx1"/>
                </a:solidFill>
                <a:latin typeface="Times New Roman" pitchFamily="18" charset="0"/>
                <a:ea typeface="ＭＳ Ｐゴシック" charset="-128"/>
              </a:defRPr>
            </a:lvl5pPr>
            <a:lvl6pPr marL="2281238" defTabSz="911225" fontAlgn="base">
              <a:spcBef>
                <a:spcPct val="0"/>
              </a:spcBef>
              <a:spcAft>
                <a:spcPct val="0"/>
              </a:spcAft>
              <a:defRPr kumimoji="1" sz="2400">
                <a:solidFill>
                  <a:schemeClr val="tx1"/>
                </a:solidFill>
                <a:latin typeface="Times New Roman" pitchFamily="18" charset="0"/>
                <a:ea typeface="ＭＳ Ｐゴシック" charset="-128"/>
              </a:defRPr>
            </a:lvl6pPr>
            <a:lvl7pPr marL="2738438" defTabSz="911225" fontAlgn="base">
              <a:spcBef>
                <a:spcPct val="0"/>
              </a:spcBef>
              <a:spcAft>
                <a:spcPct val="0"/>
              </a:spcAft>
              <a:defRPr kumimoji="1" sz="2400">
                <a:solidFill>
                  <a:schemeClr val="tx1"/>
                </a:solidFill>
                <a:latin typeface="Times New Roman" pitchFamily="18" charset="0"/>
                <a:ea typeface="ＭＳ Ｐゴシック" charset="-128"/>
              </a:defRPr>
            </a:lvl7pPr>
            <a:lvl8pPr marL="3195638" defTabSz="911225" fontAlgn="base">
              <a:spcBef>
                <a:spcPct val="0"/>
              </a:spcBef>
              <a:spcAft>
                <a:spcPct val="0"/>
              </a:spcAft>
              <a:defRPr kumimoji="1" sz="2400">
                <a:solidFill>
                  <a:schemeClr val="tx1"/>
                </a:solidFill>
                <a:latin typeface="Times New Roman" pitchFamily="18" charset="0"/>
                <a:ea typeface="ＭＳ Ｐゴシック" charset="-128"/>
              </a:defRPr>
            </a:lvl8pPr>
            <a:lvl9pPr marL="3652838" defTabSz="911225"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spcBef>
                <a:spcPct val="50000"/>
              </a:spcBef>
              <a:buClr>
                <a:srgbClr val="008000"/>
              </a:buClr>
              <a:buSzPct val="90000"/>
              <a:buFont typeface="Monotype Sorts" pitchFamily="2" charset="2"/>
              <a:buNone/>
            </a:pPr>
            <a:endParaRPr lang="en-US" altLang="ja-JP" sz="1400"/>
          </a:p>
          <a:p>
            <a:pPr algn="ctr">
              <a:spcBef>
                <a:spcPct val="50000"/>
              </a:spcBef>
              <a:buClr>
                <a:srgbClr val="008000"/>
              </a:buClr>
              <a:buSzPct val="90000"/>
              <a:buFont typeface="Monotype Sorts" pitchFamily="2" charset="2"/>
              <a:buNone/>
            </a:pPr>
            <a:endParaRPr lang="en-US" altLang="ja-JP" sz="2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5FA1E322-C2A3-4783-84A7-1AE744AF6756}" type="slidenum">
              <a:rPr lang="en-US" altLang="ja-JP"/>
              <a:pPr/>
              <a:t>7</a:t>
            </a:fld>
            <a:endParaRPr lang="en-US" altLang="ja-JP"/>
          </a:p>
        </p:txBody>
      </p:sp>
      <p:sp>
        <p:nvSpPr>
          <p:cNvPr id="9537538" name="Rectangle 2"/>
          <p:cNvSpPr>
            <a:spLocks noGrp="1" noRot="1" noChangeAspect="1" noChangeArrowheads="1" noTextEdit="1"/>
          </p:cNvSpPr>
          <p:nvPr>
            <p:ph type="sldImg"/>
          </p:nvPr>
        </p:nvSpPr>
        <p:spPr>
          <a:ln/>
        </p:spPr>
      </p:sp>
      <p:sp>
        <p:nvSpPr>
          <p:cNvPr id="953753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5FA1E322-C2A3-4783-84A7-1AE744AF6756}" type="slidenum">
              <a:rPr lang="en-US" altLang="ja-JP"/>
              <a:pPr/>
              <a:t>8</a:t>
            </a:fld>
            <a:endParaRPr lang="en-US" altLang="ja-JP"/>
          </a:p>
        </p:txBody>
      </p:sp>
      <p:sp>
        <p:nvSpPr>
          <p:cNvPr id="9537538" name="Rectangle 2"/>
          <p:cNvSpPr>
            <a:spLocks noGrp="1" noRot="1" noChangeAspect="1" noChangeArrowheads="1" noTextEdit="1"/>
          </p:cNvSpPr>
          <p:nvPr>
            <p:ph type="sldImg"/>
          </p:nvPr>
        </p:nvSpPr>
        <p:spPr>
          <a:ln/>
        </p:spPr>
      </p:sp>
      <p:sp>
        <p:nvSpPr>
          <p:cNvPr id="9537539" name="Rectangle 3"/>
          <p:cNvSpPr>
            <a:spLocks noGrp="1" noChangeArrowheads="1"/>
          </p:cNvSpPr>
          <p:nvPr>
            <p:ph type="body" idx="1"/>
          </p:nvPr>
        </p:nvSpPr>
        <p:spPr/>
        <p:txBody>
          <a:bodyPr/>
          <a:lstStyle/>
          <a:p>
            <a:endParaRPr lang="ja-JP" altLang="ja-JP"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 Copyright TOSIO MOMOTI 2006.All rights reserved.</a:t>
            </a:r>
          </a:p>
        </p:txBody>
      </p:sp>
      <p:sp>
        <p:nvSpPr>
          <p:cNvPr id="6" name="Rectangle 7"/>
          <p:cNvSpPr>
            <a:spLocks noGrp="1" noChangeArrowheads="1"/>
          </p:cNvSpPr>
          <p:nvPr>
            <p:ph type="sldNum" sz="quarter" idx="5"/>
          </p:nvPr>
        </p:nvSpPr>
        <p:spPr>
          <a:ln/>
        </p:spPr>
        <p:txBody>
          <a:bodyPr/>
          <a:lstStyle/>
          <a:p>
            <a:fld id="{10549A12-B7E5-42EA-8155-489101C9ECA2}" type="slidenum">
              <a:rPr lang="en-US" altLang="ja-JP"/>
              <a:pPr/>
              <a:t>10</a:t>
            </a:fld>
            <a:endParaRPr lang="en-US" altLang="ja-JP"/>
          </a:p>
        </p:txBody>
      </p:sp>
      <p:sp>
        <p:nvSpPr>
          <p:cNvPr id="9565186" name="Rectangle 2"/>
          <p:cNvSpPr>
            <a:spLocks noGrp="1" noRot="1" noChangeAspect="1" noChangeArrowheads="1" noTextEdit="1"/>
          </p:cNvSpPr>
          <p:nvPr>
            <p:ph type="sldImg"/>
          </p:nvPr>
        </p:nvSpPr>
        <p:spPr>
          <a:ln/>
        </p:spPr>
      </p:sp>
      <p:sp>
        <p:nvSpPr>
          <p:cNvPr id="9565187" name="Rectangle 3"/>
          <p:cNvSpPr>
            <a:spLocks noGrp="1" noChangeArrowheads="1"/>
          </p:cNvSpPr>
          <p:nvPr>
            <p:ph type="body" idx="1"/>
          </p:nvPr>
        </p:nvSpPr>
        <p:spPr/>
        <p:txBody>
          <a:bodyPr/>
          <a:lstStyle/>
          <a:p>
            <a:endParaRPr lang="ja-JP" altLang="ja-JP" sz="1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64E6DAB-74AC-4EDE-9D7C-DF8AC9910816}" type="slidenum">
              <a:rPr lang="en-US" altLang="ja-JP"/>
              <a:pPr/>
              <a:t>‹#›</a:t>
            </a:fld>
            <a:endParaRPr lang="en-US" altLang="ja-JP"/>
          </a:p>
        </p:txBody>
      </p:sp>
    </p:spTree>
    <p:extLst>
      <p:ext uri="{BB962C8B-B14F-4D97-AF65-F5344CB8AC3E}">
        <p14:creationId xmlns:p14="http://schemas.microsoft.com/office/powerpoint/2010/main" val="2871400101"/>
      </p:ext>
    </p:extLst>
  </p:cSld>
  <p:clrMapOvr>
    <a:masterClrMapping/>
  </p:clrMapOvr>
  <p:transition spd="slow">
    <p:pull/>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9063A31-8F7E-4703-A15C-2804CE1A218E}" type="slidenum">
              <a:rPr lang="en-US" altLang="ja-JP"/>
              <a:pPr/>
              <a:t>‹#›</a:t>
            </a:fld>
            <a:endParaRPr lang="en-US" altLang="ja-JP"/>
          </a:p>
        </p:txBody>
      </p:sp>
    </p:spTree>
    <p:extLst>
      <p:ext uri="{BB962C8B-B14F-4D97-AF65-F5344CB8AC3E}">
        <p14:creationId xmlns:p14="http://schemas.microsoft.com/office/powerpoint/2010/main" val="2507464092"/>
      </p:ext>
    </p:extLst>
  </p:cSld>
  <p:clrMapOvr>
    <a:masterClrMapping/>
  </p:clrMapOvr>
  <p:transition spd="slow">
    <p:pull/>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15888"/>
            <a:ext cx="2124075" cy="5599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115888"/>
            <a:ext cx="6221413" cy="5599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78D366E-900E-4566-9670-02E35543B7DC}" type="slidenum">
              <a:rPr lang="en-US" altLang="ja-JP"/>
              <a:pPr/>
              <a:t>‹#›</a:t>
            </a:fld>
            <a:endParaRPr lang="en-US" altLang="ja-JP"/>
          </a:p>
        </p:txBody>
      </p:sp>
    </p:spTree>
    <p:extLst>
      <p:ext uri="{BB962C8B-B14F-4D97-AF65-F5344CB8AC3E}">
        <p14:creationId xmlns:p14="http://schemas.microsoft.com/office/powerpoint/2010/main" val="2439132956"/>
      </p:ext>
    </p:extLst>
  </p:cSld>
  <p:clrMapOvr>
    <a:masterClrMapping/>
  </p:clrMapOvr>
  <p:transition spd="slow">
    <p:pull/>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81000" y="115888"/>
            <a:ext cx="8497888" cy="55991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692150" y="6253163"/>
            <a:ext cx="1871663" cy="469900"/>
          </a:xfrm>
        </p:spPr>
        <p:txBody>
          <a:bodyPr/>
          <a:lstStyle>
            <a:lvl1pPr>
              <a:defRPr/>
            </a:lvl1pPr>
          </a:lstStyle>
          <a:p>
            <a:endParaRPr lang="en-US" altLang="ja-JP"/>
          </a:p>
        </p:txBody>
      </p:sp>
      <p:sp>
        <p:nvSpPr>
          <p:cNvPr id="4" name="フッター プレースホルダー 3"/>
          <p:cNvSpPr>
            <a:spLocks noGrp="1"/>
          </p:cNvSpPr>
          <p:nvPr>
            <p:ph type="ftr" sz="quarter" idx="11"/>
          </p:nvPr>
        </p:nvSpPr>
        <p:spPr>
          <a:xfrm>
            <a:off x="3117850" y="6253163"/>
            <a:ext cx="2908300" cy="46990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6580188" y="6253163"/>
            <a:ext cx="1871662" cy="469900"/>
          </a:xfrm>
        </p:spPr>
        <p:txBody>
          <a:bodyPr/>
          <a:lstStyle>
            <a:lvl1pPr>
              <a:defRPr/>
            </a:lvl1pPr>
          </a:lstStyle>
          <a:p>
            <a:fld id="{8F6EB0E6-E9DF-4232-AE70-9CF3CFD26332}" type="slidenum">
              <a:rPr lang="en-US" altLang="ja-JP"/>
              <a:pPr/>
              <a:t>‹#›</a:t>
            </a:fld>
            <a:endParaRPr lang="en-US" altLang="ja-JP"/>
          </a:p>
        </p:txBody>
      </p:sp>
    </p:spTree>
    <p:extLst>
      <p:ext uri="{BB962C8B-B14F-4D97-AF65-F5344CB8AC3E}">
        <p14:creationId xmlns:p14="http://schemas.microsoft.com/office/powerpoint/2010/main" val="3254466648"/>
      </p:ext>
    </p:extLst>
  </p:cSld>
  <p:clrMapOvr>
    <a:masterClrMapping/>
  </p:clrMapOvr>
  <p:transition spd="slow">
    <p:pull/>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411E2C9-D8DB-425F-BBF4-C2BDC055EC6B}" type="slidenum">
              <a:rPr lang="en-US" altLang="ja-JP"/>
              <a:pPr/>
              <a:t>‹#›</a:t>
            </a:fld>
            <a:endParaRPr lang="en-US" altLang="ja-JP"/>
          </a:p>
        </p:txBody>
      </p:sp>
    </p:spTree>
    <p:extLst>
      <p:ext uri="{BB962C8B-B14F-4D97-AF65-F5344CB8AC3E}">
        <p14:creationId xmlns:p14="http://schemas.microsoft.com/office/powerpoint/2010/main" val="42505691"/>
      </p:ext>
    </p:extLst>
  </p:cSld>
  <p:clrMapOvr>
    <a:masterClrMapping/>
  </p:clrMapOvr>
  <p:transition spd="slow">
    <p:pull/>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AA2E3D7-D3D4-4A1F-9D3A-84A43DA6D4DD}" type="slidenum">
              <a:rPr lang="en-US" altLang="ja-JP"/>
              <a:pPr/>
              <a:t>‹#›</a:t>
            </a:fld>
            <a:endParaRPr lang="en-US" altLang="ja-JP"/>
          </a:p>
        </p:txBody>
      </p:sp>
    </p:spTree>
    <p:extLst>
      <p:ext uri="{BB962C8B-B14F-4D97-AF65-F5344CB8AC3E}">
        <p14:creationId xmlns:p14="http://schemas.microsoft.com/office/powerpoint/2010/main" val="3016248737"/>
      </p:ext>
    </p:extLst>
  </p:cSld>
  <p:clrMapOvr>
    <a:masterClrMapping/>
  </p:clrMapOvr>
  <p:transition spd="slow">
    <p:pull/>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4478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447800"/>
            <a:ext cx="40973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FAA682A-8DB6-4A2A-86E5-AA37BA9669DC}" type="slidenum">
              <a:rPr lang="en-US" altLang="ja-JP"/>
              <a:pPr/>
              <a:t>‹#›</a:t>
            </a:fld>
            <a:endParaRPr lang="en-US" altLang="ja-JP"/>
          </a:p>
        </p:txBody>
      </p:sp>
    </p:spTree>
    <p:extLst>
      <p:ext uri="{BB962C8B-B14F-4D97-AF65-F5344CB8AC3E}">
        <p14:creationId xmlns:p14="http://schemas.microsoft.com/office/powerpoint/2010/main" val="1411888741"/>
      </p:ext>
    </p:extLst>
  </p:cSld>
  <p:clrMapOvr>
    <a:masterClrMapping/>
  </p:clrMapOvr>
  <p:transition spd="slow">
    <p:pull/>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EA348FF4-EB01-4847-9272-1387E745B7B8}" type="slidenum">
              <a:rPr lang="en-US" altLang="ja-JP"/>
              <a:pPr/>
              <a:t>‹#›</a:t>
            </a:fld>
            <a:endParaRPr lang="en-US" altLang="ja-JP"/>
          </a:p>
        </p:txBody>
      </p:sp>
    </p:spTree>
    <p:extLst>
      <p:ext uri="{BB962C8B-B14F-4D97-AF65-F5344CB8AC3E}">
        <p14:creationId xmlns:p14="http://schemas.microsoft.com/office/powerpoint/2010/main" val="2938715669"/>
      </p:ext>
    </p:extLst>
  </p:cSld>
  <p:clrMapOvr>
    <a:masterClrMapping/>
  </p:clrMapOvr>
  <p:transition spd="slow">
    <p:pull/>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F0BB3757-839D-4D92-8660-F8918A91915C}" type="slidenum">
              <a:rPr lang="en-US" altLang="ja-JP"/>
              <a:pPr/>
              <a:t>‹#›</a:t>
            </a:fld>
            <a:endParaRPr lang="en-US" altLang="ja-JP"/>
          </a:p>
        </p:txBody>
      </p:sp>
    </p:spTree>
    <p:extLst>
      <p:ext uri="{BB962C8B-B14F-4D97-AF65-F5344CB8AC3E}">
        <p14:creationId xmlns:p14="http://schemas.microsoft.com/office/powerpoint/2010/main" val="494111053"/>
      </p:ext>
    </p:extLst>
  </p:cSld>
  <p:clrMapOvr>
    <a:masterClrMapping/>
  </p:clrMapOvr>
  <p:transition spd="slow">
    <p:pull/>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FFB82486-9166-4BFC-8136-85B405AF61E8}" type="slidenum">
              <a:rPr lang="en-US" altLang="ja-JP"/>
              <a:pPr/>
              <a:t>‹#›</a:t>
            </a:fld>
            <a:endParaRPr lang="en-US" altLang="ja-JP"/>
          </a:p>
        </p:txBody>
      </p:sp>
    </p:spTree>
    <p:extLst>
      <p:ext uri="{BB962C8B-B14F-4D97-AF65-F5344CB8AC3E}">
        <p14:creationId xmlns:p14="http://schemas.microsoft.com/office/powerpoint/2010/main" val="192230311"/>
      </p:ext>
    </p:extLst>
  </p:cSld>
  <p:clrMapOvr>
    <a:masterClrMapping/>
  </p:clrMapOvr>
  <p:transition spd="slow">
    <p:pull/>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14EB0100-2929-496F-9612-336FD0D29748}" type="slidenum">
              <a:rPr lang="en-US" altLang="ja-JP"/>
              <a:pPr/>
              <a:t>‹#›</a:t>
            </a:fld>
            <a:endParaRPr lang="en-US" altLang="ja-JP"/>
          </a:p>
        </p:txBody>
      </p:sp>
    </p:spTree>
    <p:extLst>
      <p:ext uri="{BB962C8B-B14F-4D97-AF65-F5344CB8AC3E}">
        <p14:creationId xmlns:p14="http://schemas.microsoft.com/office/powerpoint/2010/main" val="131249"/>
      </p:ext>
    </p:extLst>
  </p:cSld>
  <p:clrMapOvr>
    <a:masterClrMapping/>
  </p:clrMapOvr>
  <p:transition spd="slow">
    <p:pull/>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321CF77-D1FA-481A-9608-AB94A22E4B77}" type="slidenum">
              <a:rPr lang="en-US" altLang="ja-JP"/>
              <a:pPr/>
              <a:t>‹#›</a:t>
            </a:fld>
            <a:endParaRPr lang="en-US" altLang="ja-JP"/>
          </a:p>
        </p:txBody>
      </p:sp>
    </p:spTree>
    <p:extLst>
      <p:ext uri="{BB962C8B-B14F-4D97-AF65-F5344CB8AC3E}">
        <p14:creationId xmlns:p14="http://schemas.microsoft.com/office/powerpoint/2010/main" val="3659435885"/>
      </p:ext>
    </p:extLst>
  </p:cSld>
  <p:clrMapOvr>
    <a:masterClrMapping/>
  </p:clrMapOvr>
  <p:transition spd="slow">
    <p:pull/>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15888"/>
            <a:ext cx="8345488"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381000" y="1447800"/>
            <a:ext cx="8345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2150" y="6253163"/>
            <a:ext cx="18716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l" defTabSz="820738">
              <a:defRPr sz="1300">
                <a:solidFill>
                  <a:schemeClr val="tx1"/>
                </a:solidFill>
                <a:latin typeface="+mn-lt"/>
                <a:ea typeface="+mn-ea"/>
              </a:defRPr>
            </a:lvl1pPr>
          </a:lstStyle>
          <a:p>
            <a:endParaRPr lang="en-US" altLang="ja-JP"/>
          </a:p>
        </p:txBody>
      </p:sp>
      <p:sp>
        <p:nvSpPr>
          <p:cNvPr id="1029" name="Rectangle 5"/>
          <p:cNvSpPr>
            <a:spLocks noGrp="1" noChangeArrowheads="1"/>
          </p:cNvSpPr>
          <p:nvPr>
            <p:ph type="ftr" sz="quarter" idx="3"/>
          </p:nvPr>
        </p:nvSpPr>
        <p:spPr bwMode="auto">
          <a:xfrm>
            <a:off x="3117850" y="6253163"/>
            <a:ext cx="290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defTabSz="820738">
              <a:defRPr sz="1300">
                <a:solidFill>
                  <a:schemeClr val="tx1"/>
                </a:solidFill>
                <a:latin typeface="+mn-lt"/>
                <a:ea typeface="+mn-ea"/>
              </a:defRPr>
            </a:lvl1pPr>
          </a:lstStyle>
          <a:p>
            <a:endParaRPr lang="en-US" altLang="ja-JP"/>
          </a:p>
        </p:txBody>
      </p:sp>
      <p:sp>
        <p:nvSpPr>
          <p:cNvPr id="1030" name="Rectangle 6"/>
          <p:cNvSpPr>
            <a:spLocks noGrp="1" noChangeArrowheads="1"/>
          </p:cNvSpPr>
          <p:nvPr>
            <p:ph type="sldNum" sz="quarter" idx="4"/>
          </p:nvPr>
        </p:nvSpPr>
        <p:spPr bwMode="auto">
          <a:xfrm>
            <a:off x="6580188" y="6253163"/>
            <a:ext cx="1871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r" defTabSz="820738">
              <a:defRPr sz="1300">
                <a:solidFill>
                  <a:schemeClr val="tx1"/>
                </a:solidFill>
                <a:latin typeface="+mn-lt"/>
                <a:ea typeface="+mn-ea"/>
              </a:defRPr>
            </a:lvl1pPr>
          </a:lstStyle>
          <a:p>
            <a:fld id="{ECB3C283-4989-4D7C-97CA-1AE72C3079DC}" type="slidenum">
              <a:rPr lang="en-US" altLang="ja-JP"/>
              <a:pPr/>
              <a:t>‹#›</a:t>
            </a:fld>
            <a:endParaRPr lang="en-US" altLang="ja-JP"/>
          </a:p>
        </p:txBody>
      </p:sp>
      <p:pic>
        <p:nvPicPr>
          <p:cNvPr id="1031" name="Picture 7" descr="momo-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9588" y="19050"/>
            <a:ext cx="1014412" cy="361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ll/>
    <p:sndAc>
      <p:stSnd>
        <p:snd r:embed="rId14" name="CAMERA.WAV"/>
      </p:stSnd>
    </p:sndAc>
  </p:transition>
  <p:txStyles>
    <p:titleStyle>
      <a:lvl1pPr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mj-lt"/>
          <a:ea typeface="+mj-ea"/>
          <a:cs typeface="+mj-cs"/>
        </a:defRPr>
      </a:lvl1pPr>
      <a:lvl2pPr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2pPr>
      <a:lvl3pPr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3pPr>
      <a:lvl4pPr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4pPr>
      <a:lvl5pPr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5pPr>
      <a:lvl6pPr marL="457200"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6pPr>
      <a:lvl7pPr marL="914400"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7pPr>
      <a:lvl8pPr marL="1371600"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8pPr>
      <a:lvl9pPr marL="1828800" algn="ctr" defTabSz="820738" rtl="0" fontAlgn="base">
        <a:spcBef>
          <a:spcPct val="0"/>
        </a:spcBef>
        <a:spcAft>
          <a:spcPct val="0"/>
        </a:spcAft>
        <a:defRPr kumimoji="1" sz="3600">
          <a:solidFill>
            <a:srgbClr val="00004A"/>
          </a:solidFill>
          <a:effectLst>
            <a:outerShdw blurRad="38100" dist="38100" dir="2700000" algn="tl">
              <a:srgbClr val="C0C0C0"/>
            </a:outerShdw>
          </a:effectLst>
          <a:latin typeface="HGP明朝E" pitchFamily="18" charset="-128"/>
          <a:ea typeface="HGP明朝E" pitchFamily="18" charset="-128"/>
        </a:defRPr>
      </a:lvl9pPr>
    </p:titleStyle>
    <p:bodyStyle>
      <a:lvl1pPr marL="307975" indent="-307975" algn="l" defTabSz="820738" rtl="0" fontAlgn="base">
        <a:spcBef>
          <a:spcPct val="20000"/>
        </a:spcBef>
        <a:spcAft>
          <a:spcPct val="0"/>
        </a:spcAft>
        <a:buChar char="•"/>
        <a:defRPr kumimoji="1" sz="2900">
          <a:solidFill>
            <a:schemeClr val="tx1"/>
          </a:solidFill>
          <a:latin typeface="+mn-lt"/>
          <a:ea typeface="+mn-ea"/>
          <a:cs typeface="+mn-cs"/>
        </a:defRPr>
      </a:lvl1pPr>
      <a:lvl2pPr marL="666750" indent="-257175" algn="l" defTabSz="820738" rtl="0" fontAlgn="base">
        <a:spcBef>
          <a:spcPct val="20000"/>
        </a:spcBef>
        <a:spcAft>
          <a:spcPct val="0"/>
        </a:spcAft>
        <a:buChar char="–"/>
        <a:defRPr kumimoji="1" sz="2500">
          <a:solidFill>
            <a:schemeClr val="tx1"/>
          </a:solidFill>
          <a:latin typeface="+mn-lt"/>
          <a:ea typeface="+mn-ea"/>
        </a:defRPr>
      </a:lvl2pPr>
      <a:lvl3pPr marL="1025525" indent="-204788" algn="l" defTabSz="820738" rtl="0" fontAlgn="base">
        <a:spcBef>
          <a:spcPct val="20000"/>
        </a:spcBef>
        <a:spcAft>
          <a:spcPct val="0"/>
        </a:spcAft>
        <a:buChar char="•"/>
        <a:defRPr kumimoji="1" sz="2200">
          <a:solidFill>
            <a:schemeClr val="tx1"/>
          </a:solidFill>
          <a:latin typeface="+mn-lt"/>
          <a:ea typeface="+mn-ea"/>
        </a:defRPr>
      </a:lvl3pPr>
      <a:lvl4pPr marL="1436688" indent="-206375" algn="l" defTabSz="820738" rtl="0" fontAlgn="base">
        <a:spcBef>
          <a:spcPct val="20000"/>
        </a:spcBef>
        <a:spcAft>
          <a:spcPct val="0"/>
        </a:spcAft>
        <a:buChar char="–"/>
        <a:defRPr kumimoji="1">
          <a:solidFill>
            <a:schemeClr val="tx1"/>
          </a:solidFill>
          <a:latin typeface="+mn-lt"/>
          <a:ea typeface="+mn-ea"/>
        </a:defRPr>
      </a:lvl4pPr>
      <a:lvl5pPr marL="1846263" indent="-204788" algn="l" defTabSz="820738" rtl="0" fontAlgn="base">
        <a:spcBef>
          <a:spcPct val="20000"/>
        </a:spcBef>
        <a:spcAft>
          <a:spcPct val="0"/>
        </a:spcAft>
        <a:buChar char="»"/>
        <a:defRPr kumimoji="1">
          <a:solidFill>
            <a:schemeClr val="tx1"/>
          </a:solidFill>
          <a:latin typeface="+mn-lt"/>
          <a:ea typeface="+mn-ea"/>
        </a:defRPr>
      </a:lvl5pPr>
      <a:lvl6pPr marL="2303463" indent="-204788" algn="l" defTabSz="820738" rtl="0" fontAlgn="base">
        <a:spcBef>
          <a:spcPct val="20000"/>
        </a:spcBef>
        <a:spcAft>
          <a:spcPct val="0"/>
        </a:spcAft>
        <a:buChar char="»"/>
        <a:defRPr kumimoji="1">
          <a:solidFill>
            <a:schemeClr val="tx1"/>
          </a:solidFill>
          <a:latin typeface="+mn-lt"/>
          <a:ea typeface="+mn-ea"/>
        </a:defRPr>
      </a:lvl6pPr>
      <a:lvl7pPr marL="2760663" indent="-204788" algn="l" defTabSz="820738" rtl="0" fontAlgn="base">
        <a:spcBef>
          <a:spcPct val="20000"/>
        </a:spcBef>
        <a:spcAft>
          <a:spcPct val="0"/>
        </a:spcAft>
        <a:buChar char="»"/>
        <a:defRPr kumimoji="1">
          <a:solidFill>
            <a:schemeClr val="tx1"/>
          </a:solidFill>
          <a:latin typeface="+mn-lt"/>
          <a:ea typeface="+mn-ea"/>
        </a:defRPr>
      </a:lvl7pPr>
      <a:lvl8pPr marL="3217863" indent="-204788" algn="l" defTabSz="820738" rtl="0" fontAlgn="base">
        <a:spcBef>
          <a:spcPct val="20000"/>
        </a:spcBef>
        <a:spcAft>
          <a:spcPct val="0"/>
        </a:spcAft>
        <a:buChar char="»"/>
        <a:defRPr kumimoji="1">
          <a:solidFill>
            <a:schemeClr val="tx1"/>
          </a:solidFill>
          <a:latin typeface="+mn-lt"/>
          <a:ea typeface="+mn-ea"/>
        </a:defRPr>
      </a:lvl8pPr>
      <a:lvl9pPr marL="3675063" indent="-204788" algn="l" defTabSz="820738"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amazon.co.jp/exec/obidos/redirect?path=ASIN/400022820X&amp;link_code=as2&amp;camp=247&amp;tag=momotidottoko-22&amp;creative=1211" TargetMode="Externa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www.amazon.co.jp/exec/obidos/ASIN/4140807431/momotidottoko-22"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www.amazon.co.jp/exec/obidos/ASIN/4140807431/momotidottoko-22"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hyperlink" Target="http://cafe-ole.jp/campaign/realmisscafeole/" TargetMode="Externa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momoti.com/" TargetMode="Externa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www.amazon.co.jp/exec/obidos/ASIN/4140807431/momotidottoko-22"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www.momoti.com/" TargetMode="External"/><Relationship Id="rId4" Type="http://schemas.openxmlformats.org/officeDocument/2006/relationships/hyperlink" Target="mailto:pinkhip@gmail.com?subject=&#24215;&#20027;&#12408;&#12513;&#12540;&#125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29090" name="Group 2"/>
          <p:cNvGrpSpPr>
            <a:grpSpLocks/>
          </p:cNvGrpSpPr>
          <p:nvPr/>
        </p:nvGrpSpPr>
        <p:grpSpPr bwMode="auto">
          <a:xfrm>
            <a:off x="5383167" y="3543323"/>
            <a:ext cx="3365545" cy="2981301"/>
            <a:chOff x="394" y="1459"/>
            <a:chExt cx="2300" cy="2195"/>
          </a:xfrm>
        </p:grpSpPr>
        <p:grpSp>
          <p:nvGrpSpPr>
            <p:cNvPr id="7129091" name="Group 3"/>
            <p:cNvGrpSpPr>
              <a:grpSpLocks/>
            </p:cNvGrpSpPr>
            <p:nvPr/>
          </p:nvGrpSpPr>
          <p:grpSpPr bwMode="auto">
            <a:xfrm>
              <a:off x="612" y="1569"/>
              <a:ext cx="2082" cy="2085"/>
              <a:chOff x="612" y="1569"/>
              <a:chExt cx="2082" cy="2085"/>
            </a:xfrm>
          </p:grpSpPr>
          <p:sp>
            <p:nvSpPr>
              <p:cNvPr id="7129092" name="Freeform 4"/>
              <p:cNvSpPr>
                <a:spLocks/>
              </p:cNvSpPr>
              <p:nvPr/>
            </p:nvSpPr>
            <p:spPr bwMode="gray">
              <a:xfrm>
                <a:off x="1797" y="3106"/>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lnTo>
                      <a:pt x="534" y="62"/>
                    </a:lnTo>
                  </a:path>
                </a:pathLst>
              </a:custGeom>
              <a:solidFill>
                <a:srgbClr val="FFFFD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3" name="Freeform 5"/>
              <p:cNvSpPr>
                <a:spLocks/>
              </p:cNvSpPr>
              <p:nvPr/>
            </p:nvSpPr>
            <p:spPr bwMode="gray">
              <a:xfrm>
                <a:off x="2619" y="3299"/>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Lst>
                <a:ahLst/>
                <a:cxnLst>
                  <a:cxn ang="0">
                    <a:pos x="T0" y="T1"/>
                  </a:cxn>
                  <a:cxn ang="0">
                    <a:pos x="T2" y="T3"/>
                  </a:cxn>
                  <a:cxn ang="0">
                    <a:pos x="T4" y="T5"/>
                  </a:cxn>
                  <a:cxn ang="0">
                    <a:pos x="T6" y="T7"/>
                  </a:cxn>
                  <a:cxn ang="0">
                    <a:pos x="T8" y="T9"/>
                  </a:cxn>
                  <a:cxn ang="0">
                    <a:pos x="T10" y="T11"/>
                  </a:cxn>
                </a:cxnLst>
                <a:rect l="0" t="0" r="r" b="b"/>
                <a:pathLst>
                  <a:path w="68" h="183">
                    <a:moveTo>
                      <a:pt x="40" y="182"/>
                    </a:moveTo>
                    <a:lnTo>
                      <a:pt x="66" y="160"/>
                    </a:lnTo>
                    <a:lnTo>
                      <a:pt x="67" y="0"/>
                    </a:lnTo>
                    <a:lnTo>
                      <a:pt x="0" y="72"/>
                    </a:lnTo>
                    <a:lnTo>
                      <a:pt x="40" y="182"/>
                    </a:lnTo>
                    <a:lnTo>
                      <a:pt x="40" y="182"/>
                    </a:lnTo>
                  </a:path>
                </a:pathLst>
              </a:custGeom>
              <a:solidFill>
                <a:srgbClr val="E1E1E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4" name="Freeform 6"/>
              <p:cNvSpPr>
                <a:spLocks/>
              </p:cNvSpPr>
              <p:nvPr/>
            </p:nvSpPr>
            <p:spPr bwMode="gray">
              <a:xfrm>
                <a:off x="2142" y="3229"/>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lnTo>
                      <a:pt x="0" y="17"/>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5" name="Freeform 7"/>
              <p:cNvSpPr>
                <a:spLocks/>
              </p:cNvSpPr>
              <p:nvPr/>
            </p:nvSpPr>
            <p:spPr bwMode="gray">
              <a:xfrm>
                <a:off x="2137" y="3248"/>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lnTo>
                      <a:pt x="20" y="9"/>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6" name="Freeform 8"/>
              <p:cNvSpPr>
                <a:spLocks/>
              </p:cNvSpPr>
              <p:nvPr/>
            </p:nvSpPr>
            <p:spPr bwMode="gray">
              <a:xfrm>
                <a:off x="2208" y="2849"/>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lnTo>
                      <a:pt x="0" y="1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7" name="Freeform 9"/>
              <p:cNvSpPr>
                <a:spLocks/>
              </p:cNvSpPr>
              <p:nvPr/>
            </p:nvSpPr>
            <p:spPr bwMode="gray">
              <a:xfrm>
                <a:off x="2601" y="2875"/>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lnTo>
                      <a:pt x="35" y="11"/>
                    </a:lnTo>
                  </a:path>
                </a:pathLst>
              </a:custGeom>
              <a:solidFill>
                <a:srgbClr val="C0C0C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8" name="Freeform 10"/>
              <p:cNvSpPr>
                <a:spLocks/>
              </p:cNvSpPr>
              <p:nvPr/>
            </p:nvSpPr>
            <p:spPr bwMode="gray">
              <a:xfrm>
                <a:off x="2208" y="2860"/>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lnTo>
                      <a:pt x="6"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099" name="Freeform 11"/>
              <p:cNvSpPr>
                <a:spLocks/>
              </p:cNvSpPr>
              <p:nvPr/>
            </p:nvSpPr>
            <p:spPr bwMode="gray">
              <a:xfrm>
                <a:off x="2253" y="2906"/>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lnTo>
                      <a:pt x="1" y="0"/>
                    </a:lnTo>
                  </a:path>
                </a:pathLst>
              </a:custGeom>
              <a:gradFill rotWithShape="0">
                <a:gsLst>
                  <a:gs pos="0">
                    <a:srgbClr val="0000FF"/>
                  </a:gs>
                  <a:gs pos="100000">
                    <a:srgbClr val="000080"/>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0" name="Freeform 12"/>
              <p:cNvSpPr>
                <a:spLocks/>
              </p:cNvSpPr>
              <p:nvPr/>
            </p:nvSpPr>
            <p:spPr bwMode="gray">
              <a:xfrm>
                <a:off x="614" y="1569"/>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lnTo>
                      <a:pt x="540" y="0"/>
                    </a:lnTo>
                  </a:path>
                </a:pathLst>
              </a:custGeom>
              <a:solidFill>
                <a:srgbClr val="BFB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1" name="Freeform 13"/>
              <p:cNvSpPr>
                <a:spLocks/>
              </p:cNvSpPr>
              <p:nvPr/>
            </p:nvSpPr>
            <p:spPr bwMode="gray">
              <a:xfrm>
                <a:off x="1411" y="2486"/>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lnTo>
                      <a:pt x="26" y="202"/>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2" name="Freeform 14"/>
              <p:cNvSpPr>
                <a:spLocks/>
              </p:cNvSpPr>
              <p:nvPr/>
            </p:nvSpPr>
            <p:spPr bwMode="gray">
              <a:xfrm>
                <a:off x="612" y="1851"/>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5" y="373"/>
                    </a:lnTo>
                    <a:lnTo>
                      <a:pt x="482" y="376"/>
                    </a:lnTo>
                    <a:lnTo>
                      <a:pt x="482" y="379"/>
                    </a:lnTo>
                    <a:lnTo>
                      <a:pt x="479" y="382"/>
                    </a:lnTo>
                    <a:lnTo>
                      <a:pt x="479" y="382"/>
                    </a:lnTo>
                    <a:lnTo>
                      <a:pt x="476" y="385"/>
                    </a:lnTo>
                    <a:lnTo>
                      <a:pt x="476" y="387"/>
                    </a:lnTo>
                    <a:lnTo>
                      <a:pt x="473" y="390"/>
                    </a:lnTo>
                    <a:lnTo>
                      <a:pt x="473" y="390"/>
                    </a:lnTo>
                    <a:lnTo>
                      <a:pt x="470" y="394"/>
                    </a:lnTo>
                    <a:lnTo>
                      <a:pt x="470" y="394"/>
                    </a:lnTo>
                    <a:lnTo>
                      <a:pt x="469" y="396"/>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1"/>
                    </a:lnTo>
                    <a:lnTo>
                      <a:pt x="404" y="435"/>
                    </a:lnTo>
                    <a:lnTo>
                      <a:pt x="404" y="435"/>
                    </a:lnTo>
                    <a:lnTo>
                      <a:pt x="404" y="438"/>
                    </a:lnTo>
                    <a:lnTo>
                      <a:pt x="404" y="438"/>
                    </a:lnTo>
                    <a:lnTo>
                      <a:pt x="404" y="440"/>
                    </a:lnTo>
                    <a:lnTo>
                      <a:pt x="404" y="440"/>
                    </a:lnTo>
                    <a:lnTo>
                      <a:pt x="404" y="444"/>
                    </a:lnTo>
                    <a:lnTo>
                      <a:pt x="404" y="444"/>
                    </a:lnTo>
                    <a:lnTo>
                      <a:pt x="404" y="447"/>
                    </a:lnTo>
                    <a:lnTo>
                      <a:pt x="404" y="447"/>
                    </a:lnTo>
                    <a:lnTo>
                      <a:pt x="404" y="450"/>
                    </a:lnTo>
                    <a:lnTo>
                      <a:pt x="404" y="450"/>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6" y="450"/>
                    </a:lnTo>
                    <a:lnTo>
                      <a:pt x="173" y="453"/>
                    </a:lnTo>
                    <a:lnTo>
                      <a:pt x="170" y="453"/>
                    </a:lnTo>
                    <a:lnTo>
                      <a:pt x="166"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3" y="495"/>
                    </a:lnTo>
                    <a:lnTo>
                      <a:pt x="21" y="495"/>
                    </a:lnTo>
                    <a:lnTo>
                      <a:pt x="21" y="495"/>
                    </a:lnTo>
                    <a:lnTo>
                      <a:pt x="19" y="495"/>
                    </a:lnTo>
                    <a:lnTo>
                      <a:pt x="19" y="495"/>
                    </a:lnTo>
                    <a:lnTo>
                      <a:pt x="19" y="495"/>
                    </a:lnTo>
                    <a:lnTo>
                      <a:pt x="19" y="495"/>
                    </a:lnTo>
                    <a:lnTo>
                      <a:pt x="15" y="495"/>
                    </a:lnTo>
                    <a:lnTo>
                      <a:pt x="15" y="495"/>
                    </a:lnTo>
                    <a:lnTo>
                      <a:pt x="13" y="495"/>
                    </a:lnTo>
                    <a:lnTo>
                      <a:pt x="13" y="495"/>
                    </a:lnTo>
                    <a:lnTo>
                      <a:pt x="10" y="495"/>
                    </a:lnTo>
                    <a:lnTo>
                      <a:pt x="10" y="495"/>
                    </a:lnTo>
                    <a:lnTo>
                      <a:pt x="10"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5"/>
                    </a:lnTo>
                    <a:lnTo>
                      <a:pt x="64" y="23"/>
                    </a:lnTo>
                    <a:lnTo>
                      <a:pt x="64" y="23"/>
                    </a:lnTo>
                    <a:lnTo>
                      <a:pt x="64" y="20"/>
                    </a:lnTo>
                    <a:lnTo>
                      <a:pt x="64" y="20"/>
                    </a:lnTo>
                    <a:lnTo>
                      <a:pt x="64" y="17"/>
                    </a:lnTo>
                    <a:lnTo>
                      <a:pt x="64" y="15"/>
                    </a:lnTo>
                    <a:lnTo>
                      <a:pt x="67" y="12"/>
                    </a:lnTo>
                    <a:lnTo>
                      <a:pt x="67" y="12"/>
                    </a:lnTo>
                    <a:lnTo>
                      <a:pt x="67" y="9"/>
                    </a:lnTo>
                    <a:lnTo>
                      <a:pt x="67" y="8"/>
                    </a:lnTo>
                    <a:lnTo>
                      <a:pt x="70" y="5"/>
                    </a:lnTo>
                    <a:lnTo>
                      <a:pt x="70" y="5"/>
                    </a:lnTo>
                    <a:lnTo>
                      <a:pt x="72" y="3"/>
                    </a:lnTo>
                    <a:lnTo>
                      <a:pt x="72" y="3"/>
                    </a:lnTo>
                    <a:lnTo>
                      <a:pt x="75" y="0"/>
                    </a:lnTo>
                    <a:lnTo>
                      <a:pt x="75"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3" name="Freeform 15"/>
              <p:cNvSpPr>
                <a:spLocks/>
              </p:cNvSpPr>
              <p:nvPr/>
            </p:nvSpPr>
            <p:spPr bwMode="gray">
              <a:xfrm>
                <a:off x="1238" y="1621"/>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4" y="2"/>
                    </a:lnTo>
                    <a:lnTo>
                      <a:pt x="141" y="2"/>
                    </a:lnTo>
                    <a:lnTo>
                      <a:pt x="141" y="0"/>
                    </a:lnTo>
                    <a:lnTo>
                      <a:pt x="141"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4" name="Freeform 16"/>
              <p:cNvSpPr>
                <a:spLocks/>
              </p:cNvSpPr>
              <p:nvPr/>
            </p:nvSpPr>
            <p:spPr bwMode="gray">
              <a:xfrm>
                <a:off x="949" y="2376"/>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lnTo>
                      <a:pt x="49" y="27"/>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5" name="Freeform 17"/>
              <p:cNvSpPr>
                <a:spLocks/>
              </p:cNvSpPr>
              <p:nvPr/>
            </p:nvSpPr>
            <p:spPr bwMode="gray">
              <a:xfrm>
                <a:off x="1944" y="3449"/>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Lst>
                <a:ahLst/>
                <a:cxnLst>
                  <a:cxn ang="0">
                    <a:pos x="T0" y="T1"/>
                  </a:cxn>
                  <a:cxn ang="0">
                    <a:pos x="T2" y="T3"/>
                  </a:cxn>
                  <a:cxn ang="0">
                    <a:pos x="T4" y="T5"/>
                  </a:cxn>
                  <a:cxn ang="0">
                    <a:pos x="T6" y="T7"/>
                  </a:cxn>
                  <a:cxn ang="0">
                    <a:pos x="T8" y="T9"/>
                  </a:cxn>
                  <a:cxn ang="0">
                    <a:pos x="T10" y="T11"/>
                  </a:cxn>
                </a:cxnLst>
                <a:rect l="0" t="0" r="r" b="b"/>
                <a:pathLst>
                  <a:path w="714" h="205">
                    <a:moveTo>
                      <a:pt x="713" y="204"/>
                    </a:moveTo>
                    <a:lnTo>
                      <a:pt x="0" y="0"/>
                    </a:lnTo>
                    <a:lnTo>
                      <a:pt x="0" y="39"/>
                    </a:lnTo>
                    <a:lnTo>
                      <a:pt x="545" y="197"/>
                    </a:lnTo>
                    <a:lnTo>
                      <a:pt x="713" y="204"/>
                    </a:lnTo>
                    <a:lnTo>
                      <a:pt x="713" y="204"/>
                    </a:lnTo>
                  </a:path>
                </a:pathLst>
              </a:custGeom>
              <a:solidFill>
                <a:srgbClr val="F1F18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6" name="Freeform 18"/>
              <p:cNvSpPr>
                <a:spLocks/>
              </p:cNvSpPr>
              <p:nvPr/>
            </p:nvSpPr>
            <p:spPr bwMode="gray">
              <a:xfrm>
                <a:off x="1709" y="3223"/>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lnTo>
                      <a:pt x="97" y="2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7" name="Freeform 19"/>
              <p:cNvSpPr>
                <a:spLocks/>
              </p:cNvSpPr>
              <p:nvPr/>
            </p:nvSpPr>
            <p:spPr bwMode="gray">
              <a:xfrm>
                <a:off x="1999" y="3301"/>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lnTo>
                      <a:pt x="125" y="9"/>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8" name="Freeform 20"/>
              <p:cNvSpPr>
                <a:spLocks/>
              </p:cNvSpPr>
              <p:nvPr/>
            </p:nvSpPr>
            <p:spPr bwMode="gray">
              <a:xfrm>
                <a:off x="1524" y="3374"/>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58">
                    <a:moveTo>
                      <a:pt x="70" y="0"/>
                    </a:moveTo>
                    <a:lnTo>
                      <a:pt x="68" y="2"/>
                    </a:lnTo>
                    <a:lnTo>
                      <a:pt x="68" y="2"/>
                    </a:lnTo>
                    <a:lnTo>
                      <a:pt x="65" y="6"/>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3" y="257"/>
                    </a:lnTo>
                    <a:lnTo>
                      <a:pt x="97" y="255"/>
                    </a:lnTo>
                    <a:lnTo>
                      <a:pt x="97" y="255"/>
                    </a:lnTo>
                    <a:lnTo>
                      <a:pt x="100" y="255"/>
                    </a:lnTo>
                    <a:lnTo>
                      <a:pt x="101" y="255"/>
                    </a:lnTo>
                    <a:lnTo>
                      <a:pt x="104" y="255"/>
                    </a:lnTo>
                    <a:lnTo>
                      <a:pt x="104" y="255"/>
                    </a:lnTo>
                    <a:lnTo>
                      <a:pt x="107" y="255"/>
                    </a:lnTo>
                    <a:lnTo>
                      <a:pt x="107" y="255"/>
                    </a:lnTo>
                    <a:lnTo>
                      <a:pt x="110" y="253"/>
                    </a:lnTo>
                    <a:lnTo>
                      <a:pt x="110" y="253"/>
                    </a:lnTo>
                    <a:lnTo>
                      <a:pt x="110" y="253"/>
                    </a:lnTo>
                    <a:lnTo>
                      <a:pt x="110" y="253"/>
                    </a:lnTo>
                    <a:lnTo>
                      <a:pt x="113" y="253"/>
                    </a:lnTo>
                    <a:lnTo>
                      <a:pt x="113" y="253"/>
                    </a:lnTo>
                    <a:lnTo>
                      <a:pt x="113"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lnTo>
                      <a:pt x="70"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09" name="Freeform 21"/>
              <p:cNvSpPr>
                <a:spLocks/>
              </p:cNvSpPr>
              <p:nvPr/>
            </p:nvSpPr>
            <p:spPr bwMode="gray">
              <a:xfrm>
                <a:off x="1565" y="3369"/>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60">
                    <a:moveTo>
                      <a:pt x="63" y="0"/>
                    </a:moveTo>
                    <a:lnTo>
                      <a:pt x="61" y="2"/>
                    </a:lnTo>
                    <a:lnTo>
                      <a:pt x="61" y="2"/>
                    </a:lnTo>
                    <a:lnTo>
                      <a:pt x="59" y="2"/>
                    </a:lnTo>
                    <a:lnTo>
                      <a:pt x="59" y="2"/>
                    </a:lnTo>
                    <a:lnTo>
                      <a:pt x="56" y="5"/>
                    </a:lnTo>
                    <a:lnTo>
                      <a:pt x="56" y="5"/>
                    </a:lnTo>
                    <a:lnTo>
                      <a:pt x="52" y="5"/>
                    </a:lnTo>
                    <a:lnTo>
                      <a:pt x="52" y="5"/>
                    </a:lnTo>
                    <a:lnTo>
                      <a:pt x="50" y="9"/>
                    </a:lnTo>
                    <a:lnTo>
                      <a:pt x="48" y="9"/>
                    </a:lnTo>
                    <a:lnTo>
                      <a:pt x="45" y="9"/>
                    </a:lnTo>
                    <a:lnTo>
                      <a:pt x="45" y="9"/>
                    </a:lnTo>
                    <a:lnTo>
                      <a:pt x="42" y="11"/>
                    </a:lnTo>
                    <a:lnTo>
                      <a:pt x="42" y="11"/>
                    </a:lnTo>
                    <a:lnTo>
                      <a:pt x="42" y="11"/>
                    </a:lnTo>
                    <a:lnTo>
                      <a:pt x="42" y="11"/>
                    </a:lnTo>
                    <a:lnTo>
                      <a:pt x="39" y="14"/>
                    </a:lnTo>
                    <a:lnTo>
                      <a:pt x="39" y="15"/>
                    </a:lnTo>
                    <a:lnTo>
                      <a:pt x="38" y="18"/>
                    </a:lnTo>
                    <a:lnTo>
                      <a:pt x="38" y="18"/>
                    </a:lnTo>
                    <a:lnTo>
                      <a:pt x="36" y="21"/>
                    </a:lnTo>
                    <a:lnTo>
                      <a:pt x="36" y="23"/>
                    </a:lnTo>
                    <a:lnTo>
                      <a:pt x="36" y="26"/>
                    </a:lnTo>
                    <a:lnTo>
                      <a:pt x="36" y="26"/>
                    </a:lnTo>
                    <a:lnTo>
                      <a:pt x="35" y="29"/>
                    </a:lnTo>
                    <a:lnTo>
                      <a:pt x="35" y="31"/>
                    </a:lnTo>
                    <a:lnTo>
                      <a:pt x="35" y="34"/>
                    </a:lnTo>
                    <a:lnTo>
                      <a:pt x="35" y="34"/>
                    </a:lnTo>
                    <a:lnTo>
                      <a:pt x="35" y="38"/>
                    </a:lnTo>
                    <a:lnTo>
                      <a:pt x="35" y="38"/>
                    </a:lnTo>
                    <a:lnTo>
                      <a:pt x="35" y="38"/>
                    </a:lnTo>
                    <a:lnTo>
                      <a:pt x="35" y="38"/>
                    </a:lnTo>
                    <a:lnTo>
                      <a:pt x="32" y="40"/>
                    </a:lnTo>
                    <a:lnTo>
                      <a:pt x="31" y="40"/>
                    </a:lnTo>
                    <a:lnTo>
                      <a:pt x="28" y="44"/>
                    </a:lnTo>
                    <a:lnTo>
                      <a:pt x="28" y="44"/>
                    </a:lnTo>
                    <a:lnTo>
                      <a:pt x="25" y="47"/>
                    </a:lnTo>
                    <a:lnTo>
                      <a:pt x="24" y="47"/>
                    </a:lnTo>
                    <a:lnTo>
                      <a:pt x="21" y="47"/>
                    </a:lnTo>
                    <a:lnTo>
                      <a:pt x="21" y="47"/>
                    </a:lnTo>
                    <a:lnTo>
                      <a:pt x="17" y="49"/>
                    </a:lnTo>
                    <a:lnTo>
                      <a:pt x="17" y="49"/>
                    </a:lnTo>
                    <a:lnTo>
                      <a:pt x="15" y="49"/>
                    </a:lnTo>
                    <a:lnTo>
                      <a:pt x="15" y="49"/>
                    </a:lnTo>
                    <a:lnTo>
                      <a:pt x="13" y="53"/>
                    </a:lnTo>
                    <a:lnTo>
                      <a:pt x="13" y="53"/>
                    </a:lnTo>
                    <a:lnTo>
                      <a:pt x="13" y="53"/>
                    </a:lnTo>
                    <a:lnTo>
                      <a:pt x="15" y="53"/>
                    </a:lnTo>
                    <a:lnTo>
                      <a:pt x="11" y="56"/>
                    </a:lnTo>
                    <a:lnTo>
                      <a:pt x="11" y="56"/>
                    </a:lnTo>
                    <a:lnTo>
                      <a:pt x="9" y="59"/>
                    </a:lnTo>
                    <a:lnTo>
                      <a:pt x="9" y="59"/>
                    </a:lnTo>
                    <a:lnTo>
                      <a:pt x="8" y="62"/>
                    </a:lnTo>
                    <a:lnTo>
                      <a:pt x="8" y="65"/>
                    </a:lnTo>
                    <a:lnTo>
                      <a:pt x="8" y="68"/>
                    </a:lnTo>
                    <a:lnTo>
                      <a:pt x="8" y="69"/>
                    </a:lnTo>
                    <a:lnTo>
                      <a:pt x="7" y="73"/>
                    </a:lnTo>
                    <a:lnTo>
                      <a:pt x="7" y="75"/>
                    </a:lnTo>
                    <a:lnTo>
                      <a:pt x="7" y="78"/>
                    </a:lnTo>
                    <a:lnTo>
                      <a:pt x="7" y="80"/>
                    </a:lnTo>
                    <a:lnTo>
                      <a:pt x="5" y="84"/>
                    </a:lnTo>
                    <a:lnTo>
                      <a:pt x="5" y="84"/>
                    </a:lnTo>
                    <a:lnTo>
                      <a:pt x="4" y="86"/>
                    </a:lnTo>
                    <a:lnTo>
                      <a:pt x="4" y="86"/>
                    </a:lnTo>
                    <a:lnTo>
                      <a:pt x="3" y="90"/>
                    </a:lnTo>
                    <a:lnTo>
                      <a:pt x="3" y="90"/>
                    </a:lnTo>
                    <a:lnTo>
                      <a:pt x="3" y="93"/>
                    </a:lnTo>
                    <a:lnTo>
                      <a:pt x="3" y="93"/>
                    </a:lnTo>
                    <a:lnTo>
                      <a:pt x="2" y="96"/>
                    </a:lnTo>
                    <a:lnTo>
                      <a:pt x="2" y="96"/>
                    </a:lnTo>
                    <a:lnTo>
                      <a:pt x="2" y="99"/>
                    </a:lnTo>
                    <a:lnTo>
                      <a:pt x="2" y="99"/>
                    </a:lnTo>
                    <a:lnTo>
                      <a:pt x="0" y="102"/>
                    </a:lnTo>
                    <a:lnTo>
                      <a:pt x="0" y="102"/>
                    </a:lnTo>
                    <a:lnTo>
                      <a:pt x="0" y="105"/>
                    </a:lnTo>
                    <a:lnTo>
                      <a:pt x="0" y="105"/>
                    </a:lnTo>
                    <a:lnTo>
                      <a:pt x="0" y="108"/>
                    </a:lnTo>
                    <a:lnTo>
                      <a:pt x="0" y="108"/>
                    </a:lnTo>
                    <a:lnTo>
                      <a:pt x="0" y="110"/>
                    </a:lnTo>
                    <a:lnTo>
                      <a:pt x="1" y="110"/>
                    </a:lnTo>
                    <a:lnTo>
                      <a:pt x="1" y="113"/>
                    </a:lnTo>
                    <a:lnTo>
                      <a:pt x="1" y="113"/>
                    </a:lnTo>
                    <a:lnTo>
                      <a:pt x="1" y="115"/>
                    </a:lnTo>
                    <a:lnTo>
                      <a:pt x="1" y="115"/>
                    </a:lnTo>
                    <a:lnTo>
                      <a:pt x="1" y="119"/>
                    </a:lnTo>
                    <a:lnTo>
                      <a:pt x="1" y="119"/>
                    </a:lnTo>
                    <a:lnTo>
                      <a:pt x="1" y="121"/>
                    </a:lnTo>
                    <a:lnTo>
                      <a:pt x="1" y="121"/>
                    </a:lnTo>
                    <a:lnTo>
                      <a:pt x="1" y="124"/>
                    </a:lnTo>
                    <a:lnTo>
                      <a:pt x="1" y="124"/>
                    </a:lnTo>
                    <a:lnTo>
                      <a:pt x="1" y="127"/>
                    </a:lnTo>
                    <a:lnTo>
                      <a:pt x="1" y="127"/>
                    </a:lnTo>
                    <a:lnTo>
                      <a:pt x="1" y="129"/>
                    </a:lnTo>
                    <a:lnTo>
                      <a:pt x="1" y="129"/>
                    </a:lnTo>
                    <a:lnTo>
                      <a:pt x="1" y="129"/>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58" y="259"/>
                    </a:lnTo>
                    <a:lnTo>
                      <a:pt x="61" y="259"/>
                    </a:lnTo>
                    <a:lnTo>
                      <a:pt x="61" y="259"/>
                    </a:lnTo>
                    <a:lnTo>
                      <a:pt x="63" y="259"/>
                    </a:lnTo>
                    <a:lnTo>
                      <a:pt x="63" y="259"/>
                    </a:lnTo>
                    <a:lnTo>
                      <a:pt x="67" y="259"/>
                    </a:lnTo>
                    <a:lnTo>
                      <a:pt x="67" y="259"/>
                    </a:lnTo>
                    <a:lnTo>
                      <a:pt x="68" y="259"/>
                    </a:lnTo>
                    <a:lnTo>
                      <a:pt x="68" y="259"/>
                    </a:lnTo>
                    <a:lnTo>
                      <a:pt x="71" y="259"/>
                    </a:lnTo>
                    <a:lnTo>
                      <a:pt x="71" y="259"/>
                    </a:lnTo>
                    <a:lnTo>
                      <a:pt x="72"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lnTo>
                      <a:pt x="63" y="0"/>
                    </a:lnTo>
                  </a:path>
                </a:pathLst>
              </a:custGeom>
              <a:solidFill>
                <a:srgbClr val="60216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0" name="Freeform 22"/>
              <p:cNvSpPr>
                <a:spLocks/>
              </p:cNvSpPr>
              <p:nvPr/>
            </p:nvSpPr>
            <p:spPr bwMode="gray">
              <a:xfrm>
                <a:off x="1622" y="3248"/>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lnTo>
                      <a:pt x="47" y="0"/>
                    </a:lnTo>
                  </a:path>
                </a:pathLst>
              </a:custGeom>
              <a:solidFill>
                <a:srgbClr val="FFFFFF"/>
              </a:solidFill>
              <a:ln w="18851"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1" name="Freeform 23"/>
              <p:cNvSpPr>
                <a:spLocks/>
              </p:cNvSpPr>
              <p:nvPr/>
            </p:nvSpPr>
            <p:spPr bwMode="gray">
              <a:xfrm>
                <a:off x="1951" y="3604"/>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lnTo>
                      <a:pt x="0" y="34"/>
                    </a:lnTo>
                  </a:path>
                </a:pathLst>
              </a:custGeom>
              <a:solidFill>
                <a:srgbClr val="0060A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2" name="Freeform 24"/>
              <p:cNvSpPr>
                <a:spLocks/>
              </p:cNvSpPr>
              <p:nvPr/>
            </p:nvSpPr>
            <p:spPr bwMode="gray">
              <a:xfrm>
                <a:off x="1617" y="2998"/>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lnTo>
                      <a:pt x="145" y="0"/>
                    </a:lnTo>
                  </a:path>
                </a:pathLst>
              </a:custGeom>
              <a:solidFill>
                <a:srgbClr val="FFC28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3" name="Freeform 25"/>
              <p:cNvSpPr>
                <a:spLocks/>
              </p:cNvSpPr>
              <p:nvPr/>
            </p:nvSpPr>
            <p:spPr bwMode="gray">
              <a:xfrm>
                <a:off x="1518" y="2970"/>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lnTo>
                      <a:pt x="0" y="71"/>
                    </a:lnTo>
                  </a:path>
                </a:pathLst>
              </a:custGeom>
              <a:solidFill>
                <a:srgbClr val="A1A1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4" name="Freeform 26"/>
              <p:cNvSpPr>
                <a:spLocks/>
              </p:cNvSpPr>
              <p:nvPr/>
            </p:nvSpPr>
            <p:spPr bwMode="gray">
              <a:xfrm>
                <a:off x="1524" y="2972"/>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5" name="Freeform 27"/>
              <p:cNvSpPr>
                <a:spLocks/>
              </p:cNvSpPr>
              <p:nvPr/>
            </p:nvSpPr>
            <p:spPr bwMode="gray">
              <a:xfrm>
                <a:off x="1551" y="3063"/>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5"/>
                    </a:lnTo>
                    <a:lnTo>
                      <a:pt x="11" y="72"/>
                    </a:lnTo>
                    <a:lnTo>
                      <a:pt x="11" y="70"/>
                    </a:lnTo>
                    <a:lnTo>
                      <a:pt x="12" y="67"/>
                    </a:lnTo>
                    <a:lnTo>
                      <a:pt x="12" y="63"/>
                    </a:lnTo>
                    <a:lnTo>
                      <a:pt x="14" y="61"/>
                    </a:lnTo>
                    <a:lnTo>
                      <a:pt x="14" y="58"/>
                    </a:lnTo>
                    <a:lnTo>
                      <a:pt x="17" y="54"/>
                    </a:lnTo>
                    <a:lnTo>
                      <a:pt x="17" y="54"/>
                    </a:lnTo>
                    <a:lnTo>
                      <a:pt x="20" y="51"/>
                    </a:lnTo>
                    <a:lnTo>
                      <a:pt x="20" y="48"/>
                    </a:lnTo>
                    <a:lnTo>
                      <a:pt x="23" y="45"/>
                    </a:lnTo>
                    <a:lnTo>
                      <a:pt x="23" y="45"/>
                    </a:lnTo>
                    <a:lnTo>
                      <a:pt x="26" y="42"/>
                    </a:lnTo>
                    <a:lnTo>
                      <a:pt x="29" y="40"/>
                    </a:lnTo>
                    <a:lnTo>
                      <a:pt x="33" y="37"/>
                    </a:lnTo>
                    <a:lnTo>
                      <a:pt x="31" y="37"/>
                    </a:lnTo>
                    <a:lnTo>
                      <a:pt x="31" y="37"/>
                    </a:lnTo>
                    <a:lnTo>
                      <a:pt x="31" y="37"/>
                    </a:lnTo>
                    <a:lnTo>
                      <a:pt x="31" y="34"/>
                    </a:lnTo>
                    <a:lnTo>
                      <a:pt x="31" y="34"/>
                    </a:lnTo>
                    <a:lnTo>
                      <a:pt x="31" y="31"/>
                    </a:lnTo>
                    <a:lnTo>
                      <a:pt x="31" y="31"/>
                    </a:lnTo>
                    <a:lnTo>
                      <a:pt x="31" y="28"/>
                    </a:lnTo>
                    <a:lnTo>
                      <a:pt x="31" y="28"/>
                    </a:lnTo>
                    <a:lnTo>
                      <a:pt x="31" y="27"/>
                    </a:lnTo>
                    <a:lnTo>
                      <a:pt x="31" y="27"/>
                    </a:lnTo>
                    <a:lnTo>
                      <a:pt x="31" y="23"/>
                    </a:lnTo>
                    <a:lnTo>
                      <a:pt x="31" y="23"/>
                    </a:lnTo>
                    <a:lnTo>
                      <a:pt x="31" y="23"/>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6" name="Freeform 28"/>
              <p:cNvSpPr>
                <a:spLocks/>
              </p:cNvSpPr>
              <p:nvPr/>
            </p:nvSpPr>
            <p:spPr bwMode="gray">
              <a:xfrm>
                <a:off x="1669" y="3025"/>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18" y="70"/>
                    </a:lnTo>
                    <a:lnTo>
                      <a:pt x="21" y="70"/>
                    </a:lnTo>
                    <a:lnTo>
                      <a:pt x="21" y="73"/>
                    </a:lnTo>
                    <a:lnTo>
                      <a:pt x="21" y="73"/>
                    </a:lnTo>
                    <a:lnTo>
                      <a:pt x="21" y="73"/>
                    </a:lnTo>
                    <a:lnTo>
                      <a:pt x="23" y="73"/>
                    </a:lnTo>
                    <a:lnTo>
                      <a:pt x="23" y="76"/>
                    </a:lnTo>
                    <a:lnTo>
                      <a:pt x="23" y="76"/>
                    </a:lnTo>
                    <a:lnTo>
                      <a:pt x="23" y="76"/>
                    </a:lnTo>
                    <a:lnTo>
                      <a:pt x="27" y="76"/>
                    </a:lnTo>
                    <a:lnTo>
                      <a:pt x="27" y="79"/>
                    </a:lnTo>
                    <a:lnTo>
                      <a:pt x="27" y="79"/>
                    </a:lnTo>
                    <a:lnTo>
                      <a:pt x="27" y="79"/>
                    </a:lnTo>
                    <a:lnTo>
                      <a:pt x="30" y="79"/>
                    </a:lnTo>
                    <a:lnTo>
                      <a:pt x="30" y="80"/>
                    </a:lnTo>
                    <a:lnTo>
                      <a:pt x="30" y="80"/>
                    </a:lnTo>
                    <a:lnTo>
                      <a:pt x="30" y="80"/>
                    </a:lnTo>
                    <a:lnTo>
                      <a:pt x="32" y="80"/>
                    </a:lnTo>
                    <a:lnTo>
                      <a:pt x="30" y="83"/>
                    </a:lnTo>
                    <a:lnTo>
                      <a:pt x="30" y="86"/>
                    </a:lnTo>
                    <a:lnTo>
                      <a:pt x="30" y="89"/>
                    </a:lnTo>
                    <a:lnTo>
                      <a:pt x="30" y="90"/>
                    </a:lnTo>
                    <a:lnTo>
                      <a:pt x="27" y="94"/>
                    </a:lnTo>
                    <a:lnTo>
                      <a:pt x="27" y="96"/>
                    </a:lnTo>
                    <a:lnTo>
                      <a:pt x="25" y="100"/>
                    </a:lnTo>
                    <a:lnTo>
                      <a:pt x="25" y="100"/>
                    </a:lnTo>
                    <a:lnTo>
                      <a:pt x="23" y="103"/>
                    </a:lnTo>
                    <a:lnTo>
                      <a:pt x="23" y="105"/>
                    </a:lnTo>
                    <a:lnTo>
                      <a:pt x="19" y="109"/>
                    </a:lnTo>
                    <a:lnTo>
                      <a:pt x="19" y="111"/>
                    </a:lnTo>
                    <a:lnTo>
                      <a:pt x="16" y="114"/>
                    </a:lnTo>
                    <a:lnTo>
                      <a:pt x="16" y="115"/>
                    </a:lnTo>
                    <a:lnTo>
                      <a:pt x="16" y="118"/>
                    </a:lnTo>
                    <a:lnTo>
                      <a:pt x="16" y="118"/>
                    </a:lnTo>
                    <a:lnTo>
                      <a:pt x="12" y="121"/>
                    </a:lnTo>
                    <a:lnTo>
                      <a:pt x="12" y="121"/>
                    </a:lnTo>
                    <a:lnTo>
                      <a:pt x="9" y="125"/>
                    </a:lnTo>
                    <a:lnTo>
                      <a:pt x="9" y="125"/>
                    </a:lnTo>
                    <a:lnTo>
                      <a:pt x="6" y="127"/>
                    </a:lnTo>
                    <a:lnTo>
                      <a:pt x="6" y="127"/>
                    </a:lnTo>
                    <a:lnTo>
                      <a:pt x="6" y="130"/>
                    </a:lnTo>
                    <a:lnTo>
                      <a:pt x="6" y="130"/>
                    </a:lnTo>
                    <a:lnTo>
                      <a:pt x="3" y="134"/>
                    </a:lnTo>
                    <a:lnTo>
                      <a:pt x="3" y="134"/>
                    </a:lnTo>
                    <a:lnTo>
                      <a:pt x="2" y="136"/>
                    </a:lnTo>
                    <a:lnTo>
                      <a:pt x="2" y="136"/>
                    </a:lnTo>
                    <a:lnTo>
                      <a:pt x="0" y="140"/>
                    </a:lnTo>
                    <a:lnTo>
                      <a:pt x="0" y="140"/>
                    </a:lnTo>
                    <a:lnTo>
                      <a:pt x="0" y="140"/>
                    </a:lnTo>
                    <a:lnTo>
                      <a:pt x="0" y="14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7" name="Freeform 29"/>
              <p:cNvSpPr>
                <a:spLocks/>
              </p:cNvSpPr>
              <p:nvPr/>
            </p:nvSpPr>
            <p:spPr bwMode="gray">
              <a:xfrm>
                <a:off x="1831" y="3009"/>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98" y="16"/>
                    </a:lnTo>
                    <a:lnTo>
                      <a:pt x="98" y="16"/>
                    </a:lnTo>
                    <a:lnTo>
                      <a:pt x="100" y="16"/>
                    </a:lnTo>
                    <a:lnTo>
                      <a:pt x="100" y="18"/>
                    </a:lnTo>
                    <a:lnTo>
                      <a:pt x="100" y="18"/>
                    </a:lnTo>
                    <a:lnTo>
                      <a:pt x="100" y="18"/>
                    </a:lnTo>
                    <a:lnTo>
                      <a:pt x="103" y="18"/>
                    </a:lnTo>
                    <a:lnTo>
                      <a:pt x="103" y="21"/>
                    </a:lnTo>
                    <a:lnTo>
                      <a:pt x="103" y="21"/>
                    </a:lnTo>
                    <a:lnTo>
                      <a:pt x="103" y="21"/>
                    </a:lnTo>
                    <a:lnTo>
                      <a:pt x="105" y="21"/>
                    </a:lnTo>
                    <a:lnTo>
                      <a:pt x="105" y="21"/>
                    </a:lnTo>
                    <a:lnTo>
                      <a:pt x="105" y="21"/>
                    </a:lnTo>
                    <a:lnTo>
                      <a:pt x="105" y="21"/>
                    </a:lnTo>
                    <a:lnTo>
                      <a:pt x="109" y="21"/>
                    </a:lnTo>
                    <a:lnTo>
                      <a:pt x="109" y="23"/>
                    </a:lnTo>
                    <a:lnTo>
                      <a:pt x="109" y="23"/>
                    </a:lnTo>
                    <a:lnTo>
                      <a:pt x="109" y="23"/>
                    </a:lnTo>
                    <a:lnTo>
                      <a:pt x="111" y="23"/>
                    </a:lnTo>
                    <a:lnTo>
                      <a:pt x="111" y="23"/>
                    </a:lnTo>
                    <a:lnTo>
                      <a:pt x="113"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29"/>
                    </a:lnTo>
                    <a:lnTo>
                      <a:pt x="140" y="30"/>
                    </a:lnTo>
                    <a:lnTo>
                      <a:pt x="140" y="30"/>
                    </a:lnTo>
                    <a:lnTo>
                      <a:pt x="140" y="33"/>
                    </a:lnTo>
                    <a:lnTo>
                      <a:pt x="140" y="33"/>
                    </a:lnTo>
                    <a:lnTo>
                      <a:pt x="140" y="35"/>
                    </a:lnTo>
                    <a:lnTo>
                      <a:pt x="142" y="35"/>
                    </a:lnTo>
                    <a:lnTo>
                      <a:pt x="140" y="38"/>
                    </a:lnTo>
                    <a:lnTo>
                      <a:pt x="140" y="38"/>
                    </a:lnTo>
                    <a:lnTo>
                      <a:pt x="140" y="40"/>
                    </a:lnTo>
                    <a:lnTo>
                      <a:pt x="140" y="40"/>
                    </a:lnTo>
                    <a:lnTo>
                      <a:pt x="140" y="42"/>
                    </a:lnTo>
                    <a:lnTo>
                      <a:pt x="140" y="42"/>
                    </a:lnTo>
                    <a:lnTo>
                      <a:pt x="140" y="42"/>
                    </a:lnTo>
                    <a:lnTo>
                      <a:pt x="140" y="42"/>
                    </a:lnTo>
                    <a:lnTo>
                      <a:pt x="138" y="46"/>
                    </a:lnTo>
                    <a:lnTo>
                      <a:pt x="138" y="47"/>
                    </a:lnTo>
                    <a:lnTo>
                      <a:pt x="138" y="50"/>
                    </a:lnTo>
                    <a:lnTo>
                      <a:pt x="138" y="50"/>
                    </a:lnTo>
                    <a:lnTo>
                      <a:pt x="135" y="53"/>
                    </a:lnTo>
                    <a:lnTo>
                      <a:pt x="135" y="53"/>
                    </a:lnTo>
                    <a:lnTo>
                      <a:pt x="134" y="56"/>
                    </a:lnTo>
                    <a:lnTo>
                      <a:pt x="134" y="56"/>
                    </a:lnTo>
                    <a:lnTo>
                      <a:pt x="131" y="59"/>
                    </a:lnTo>
                    <a:lnTo>
                      <a:pt x="130" y="59"/>
                    </a:lnTo>
                    <a:lnTo>
                      <a:pt x="127" y="61"/>
                    </a:lnTo>
                    <a:lnTo>
                      <a:pt x="127" y="61"/>
                    </a:lnTo>
                    <a:lnTo>
                      <a:pt x="124" y="62"/>
                    </a:lnTo>
                    <a:lnTo>
                      <a:pt x="124" y="62"/>
                    </a:lnTo>
                    <a:lnTo>
                      <a:pt x="122"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7"/>
                    </a:lnTo>
                    <a:lnTo>
                      <a:pt x="78" y="64"/>
                    </a:lnTo>
                    <a:lnTo>
                      <a:pt x="76" y="67"/>
                    </a:lnTo>
                    <a:lnTo>
                      <a:pt x="76" y="67"/>
                    </a:lnTo>
                    <a:lnTo>
                      <a:pt x="76" y="67"/>
                    </a:lnTo>
                    <a:lnTo>
                      <a:pt x="76" y="67"/>
                    </a:lnTo>
                    <a:lnTo>
                      <a:pt x="72" y="70"/>
                    </a:lnTo>
                    <a:lnTo>
                      <a:pt x="72" y="70"/>
                    </a:lnTo>
                    <a:lnTo>
                      <a:pt x="71" y="70"/>
                    </a:lnTo>
                    <a:lnTo>
                      <a:pt x="71" y="70"/>
                    </a:lnTo>
                    <a:lnTo>
                      <a:pt x="68" y="73"/>
                    </a:lnTo>
                    <a:lnTo>
                      <a:pt x="67" y="73"/>
                    </a:lnTo>
                    <a:lnTo>
                      <a:pt x="64" y="73"/>
                    </a:lnTo>
                    <a:lnTo>
                      <a:pt x="64" y="73"/>
                    </a:lnTo>
                    <a:lnTo>
                      <a:pt x="61" y="75"/>
                    </a:lnTo>
                    <a:lnTo>
                      <a:pt x="61" y="75"/>
                    </a:lnTo>
                    <a:lnTo>
                      <a:pt x="59"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3"/>
                    </a:lnTo>
                    <a:lnTo>
                      <a:pt x="10" y="7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8" name="Freeform 30"/>
              <p:cNvSpPr>
                <a:spLocks/>
              </p:cNvSpPr>
              <p:nvPr/>
            </p:nvSpPr>
            <p:spPr bwMode="gray">
              <a:xfrm>
                <a:off x="1886" y="3076"/>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1" y="125"/>
                    </a:lnTo>
                    <a:lnTo>
                      <a:pt x="0" y="128"/>
                    </a:lnTo>
                    <a:lnTo>
                      <a:pt x="0" y="128"/>
                    </a:lnTo>
                    <a:lnTo>
                      <a:pt x="0" y="131"/>
                    </a:lnTo>
                    <a:lnTo>
                      <a:pt x="0" y="133"/>
                    </a:lnTo>
                    <a:lnTo>
                      <a:pt x="0" y="136"/>
                    </a:lnTo>
                    <a:lnTo>
                      <a:pt x="1" y="136"/>
                    </a:lnTo>
                    <a:lnTo>
                      <a:pt x="1" y="139"/>
                    </a:lnTo>
                    <a:lnTo>
                      <a:pt x="1" y="142"/>
                    </a:lnTo>
                    <a:lnTo>
                      <a:pt x="1" y="145"/>
                    </a:lnTo>
                    <a:lnTo>
                      <a:pt x="2" y="145"/>
                    </a:lnTo>
                    <a:lnTo>
                      <a:pt x="2" y="148"/>
                    </a:lnTo>
                    <a:lnTo>
                      <a:pt x="2" y="148"/>
                    </a:lnTo>
                    <a:lnTo>
                      <a:pt x="2" y="148"/>
                    </a:lnTo>
                    <a:lnTo>
                      <a:pt x="4" y="14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19" name="Freeform 31"/>
              <p:cNvSpPr>
                <a:spLocks/>
              </p:cNvSpPr>
              <p:nvPr/>
            </p:nvSpPr>
            <p:spPr bwMode="gray">
              <a:xfrm>
                <a:off x="1748" y="3124"/>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41" y="4"/>
                    </a:moveTo>
                    <a:lnTo>
                      <a:pt x="39" y="6"/>
                    </a:lnTo>
                    <a:lnTo>
                      <a:pt x="39" y="6"/>
                    </a:lnTo>
                    <a:lnTo>
                      <a:pt x="38" y="6"/>
                    </a:lnTo>
                    <a:lnTo>
                      <a:pt x="38" y="6"/>
                    </a:lnTo>
                    <a:lnTo>
                      <a:pt x="35" y="6"/>
                    </a:lnTo>
                    <a:lnTo>
                      <a:pt x="35" y="6"/>
                    </a:lnTo>
                    <a:lnTo>
                      <a:pt x="34" y="6"/>
                    </a:lnTo>
                    <a:lnTo>
                      <a:pt x="34" y="6"/>
                    </a:lnTo>
                    <a:lnTo>
                      <a:pt x="31" y="9"/>
                    </a:lnTo>
                    <a:lnTo>
                      <a:pt x="31" y="9"/>
                    </a:lnTo>
                    <a:lnTo>
                      <a:pt x="28" y="9"/>
                    </a:lnTo>
                    <a:lnTo>
                      <a:pt x="28" y="9"/>
                    </a:lnTo>
                    <a:lnTo>
                      <a:pt x="25" y="9"/>
                    </a:lnTo>
                    <a:lnTo>
                      <a:pt x="25" y="9"/>
                    </a:lnTo>
                    <a:lnTo>
                      <a:pt x="25" y="9"/>
                    </a:lnTo>
                    <a:lnTo>
                      <a:pt x="25" y="9"/>
                    </a:lnTo>
                    <a:lnTo>
                      <a:pt x="23"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0" name="Freeform 32"/>
              <p:cNvSpPr>
                <a:spLocks/>
              </p:cNvSpPr>
              <p:nvPr/>
            </p:nvSpPr>
            <p:spPr bwMode="gray">
              <a:xfrm>
                <a:off x="1731" y="3105"/>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9">
                    <a:moveTo>
                      <a:pt x="25" y="0"/>
                    </a:moveTo>
                    <a:lnTo>
                      <a:pt x="24" y="2"/>
                    </a:lnTo>
                    <a:lnTo>
                      <a:pt x="24" y="2"/>
                    </a:lnTo>
                    <a:lnTo>
                      <a:pt x="24" y="2"/>
                    </a:lnTo>
                    <a:lnTo>
                      <a:pt x="24" y="2"/>
                    </a:lnTo>
                    <a:lnTo>
                      <a:pt x="23" y="5"/>
                    </a:lnTo>
                    <a:lnTo>
                      <a:pt x="23" y="5"/>
                    </a:lnTo>
                    <a:lnTo>
                      <a:pt x="23" y="5"/>
                    </a:lnTo>
                    <a:lnTo>
                      <a:pt x="23" y="5"/>
                    </a:lnTo>
                    <a:lnTo>
                      <a:pt x="20" y="8"/>
                    </a:lnTo>
                    <a:lnTo>
                      <a:pt x="20" y="8"/>
                    </a:lnTo>
                    <a:lnTo>
                      <a:pt x="19" y="12"/>
                    </a:lnTo>
                    <a:lnTo>
                      <a:pt x="19" y="12"/>
                    </a:lnTo>
                    <a:lnTo>
                      <a:pt x="16" y="14"/>
                    </a:lnTo>
                    <a:lnTo>
                      <a:pt x="16" y="14"/>
                    </a:lnTo>
                    <a:lnTo>
                      <a:pt x="13" y="14"/>
                    </a:lnTo>
                    <a:lnTo>
                      <a:pt x="13" y="14"/>
                    </a:lnTo>
                    <a:lnTo>
                      <a:pt x="10" y="18"/>
                    </a:lnTo>
                    <a:lnTo>
                      <a:pt x="10" y="18"/>
                    </a:lnTo>
                    <a:lnTo>
                      <a:pt x="7" y="21"/>
                    </a:lnTo>
                    <a:lnTo>
                      <a:pt x="7" y="21"/>
                    </a:lnTo>
                    <a:lnTo>
                      <a:pt x="4" y="23"/>
                    </a:lnTo>
                    <a:lnTo>
                      <a:pt x="4" y="23"/>
                    </a:lnTo>
                    <a:lnTo>
                      <a:pt x="4" y="25"/>
                    </a:lnTo>
                    <a:lnTo>
                      <a:pt x="4" y="25"/>
                    </a:lnTo>
                    <a:lnTo>
                      <a:pt x="0" y="28"/>
                    </a:lnTo>
                    <a:lnTo>
                      <a:pt x="0" y="28"/>
                    </a:lnTo>
                    <a:lnTo>
                      <a:pt x="0" y="28"/>
                    </a:lnTo>
                    <a:lnTo>
                      <a:pt x="0" y="28"/>
                    </a:lnTo>
                    <a:lnTo>
                      <a:pt x="0" y="28"/>
                    </a:lnTo>
                    <a:lnTo>
                      <a:pt x="0" y="28"/>
                    </a:lnTo>
                    <a:lnTo>
                      <a:pt x="0" y="28"/>
                    </a:lnTo>
                    <a:lnTo>
                      <a:pt x="0" y="2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1" name="Freeform 33"/>
              <p:cNvSpPr>
                <a:spLocks/>
              </p:cNvSpPr>
              <p:nvPr/>
            </p:nvSpPr>
            <p:spPr bwMode="gray">
              <a:xfrm>
                <a:off x="1617" y="3152"/>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7" y="2"/>
                    </a:lnTo>
                    <a:lnTo>
                      <a:pt x="15" y="2"/>
                    </a:lnTo>
                    <a:lnTo>
                      <a:pt x="15" y="2"/>
                    </a:lnTo>
                    <a:lnTo>
                      <a:pt x="11" y="5"/>
                    </a:lnTo>
                    <a:lnTo>
                      <a:pt x="11" y="5"/>
                    </a:lnTo>
                    <a:lnTo>
                      <a:pt x="9" y="9"/>
                    </a:lnTo>
                    <a:lnTo>
                      <a:pt x="9" y="9"/>
                    </a:lnTo>
                    <a:lnTo>
                      <a:pt x="6" y="11"/>
                    </a:lnTo>
                    <a:lnTo>
                      <a:pt x="6" y="13"/>
                    </a:lnTo>
                    <a:lnTo>
                      <a:pt x="2" y="17"/>
                    </a:lnTo>
                    <a:lnTo>
                      <a:pt x="2" y="17"/>
                    </a:lnTo>
                    <a:lnTo>
                      <a:pt x="0" y="20"/>
                    </a:lnTo>
                    <a:lnTo>
                      <a:pt x="0" y="20"/>
                    </a:lnTo>
                    <a:lnTo>
                      <a:pt x="0" y="23"/>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4" y="72"/>
                    </a:lnTo>
                    <a:lnTo>
                      <a:pt x="44" y="72"/>
                    </a:lnTo>
                    <a:lnTo>
                      <a:pt x="44" y="72"/>
                    </a:lnTo>
                    <a:lnTo>
                      <a:pt x="44" y="72"/>
                    </a:lnTo>
                    <a:lnTo>
                      <a:pt x="44" y="72"/>
                    </a:lnTo>
                    <a:lnTo>
                      <a:pt x="44" y="72"/>
                    </a:lnTo>
                    <a:lnTo>
                      <a:pt x="44" y="72"/>
                    </a:lnTo>
                    <a:lnTo>
                      <a:pt x="46" y="70"/>
                    </a:lnTo>
                    <a:lnTo>
                      <a:pt x="46" y="70"/>
                    </a:lnTo>
                    <a:lnTo>
                      <a:pt x="46" y="70"/>
                    </a:lnTo>
                    <a:lnTo>
                      <a:pt x="46" y="70"/>
                    </a:lnTo>
                    <a:lnTo>
                      <a:pt x="49" y="69"/>
                    </a:lnTo>
                    <a:lnTo>
                      <a:pt x="49" y="69"/>
                    </a:lnTo>
                    <a:lnTo>
                      <a:pt x="49" y="69"/>
                    </a:lnTo>
                    <a:lnTo>
                      <a:pt x="49" y="69"/>
                    </a:lnTo>
                    <a:lnTo>
                      <a:pt x="52" y="67"/>
                    </a:lnTo>
                    <a:lnTo>
                      <a:pt x="52" y="69"/>
                    </a:lnTo>
                    <a:lnTo>
                      <a:pt x="52" y="69"/>
                    </a:lnTo>
                    <a:lnTo>
                      <a:pt x="52" y="70"/>
                    </a:lnTo>
                    <a:lnTo>
                      <a:pt x="52" y="70"/>
                    </a:lnTo>
                    <a:lnTo>
                      <a:pt x="52" y="73"/>
                    </a:lnTo>
                    <a:lnTo>
                      <a:pt x="52" y="73"/>
                    </a:lnTo>
                    <a:lnTo>
                      <a:pt x="52" y="73"/>
                    </a:lnTo>
                    <a:lnTo>
                      <a:pt x="55" y="73"/>
                    </a:lnTo>
                    <a:lnTo>
                      <a:pt x="55" y="77"/>
                    </a:lnTo>
                    <a:lnTo>
                      <a:pt x="55" y="77"/>
                    </a:lnTo>
                    <a:lnTo>
                      <a:pt x="55" y="77"/>
                    </a:lnTo>
                    <a:lnTo>
                      <a:pt x="57" y="77"/>
                    </a:lnTo>
                    <a:lnTo>
                      <a:pt x="57" y="79"/>
                    </a:lnTo>
                    <a:lnTo>
                      <a:pt x="57" y="79"/>
                    </a:lnTo>
                    <a:lnTo>
                      <a:pt x="57" y="79"/>
                    </a:lnTo>
                    <a:lnTo>
                      <a:pt x="60" y="79"/>
                    </a:lnTo>
                    <a:lnTo>
                      <a:pt x="60" y="83"/>
                    </a:lnTo>
                    <a:lnTo>
                      <a:pt x="60" y="83"/>
                    </a:lnTo>
                    <a:lnTo>
                      <a:pt x="60" y="83"/>
                    </a:lnTo>
                    <a:lnTo>
                      <a:pt x="60" y="83"/>
                    </a:lnTo>
                    <a:lnTo>
                      <a:pt x="60" y="86"/>
                    </a:lnTo>
                    <a:lnTo>
                      <a:pt x="60" y="86"/>
                    </a:lnTo>
                    <a:lnTo>
                      <a:pt x="60" y="86"/>
                    </a:lnTo>
                    <a:lnTo>
                      <a:pt x="60" y="86"/>
                    </a:lnTo>
                    <a:lnTo>
                      <a:pt x="60" y="88"/>
                    </a:lnTo>
                    <a:lnTo>
                      <a:pt x="60" y="88"/>
                    </a:lnTo>
                    <a:lnTo>
                      <a:pt x="60" y="90"/>
                    </a:lnTo>
                    <a:lnTo>
                      <a:pt x="60" y="90"/>
                    </a:lnTo>
                    <a:lnTo>
                      <a:pt x="60" y="93"/>
                    </a:lnTo>
                    <a:lnTo>
                      <a:pt x="60" y="93"/>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6"/>
                    </a:lnTo>
                    <a:lnTo>
                      <a:pt x="119" y="117"/>
                    </a:lnTo>
                    <a:lnTo>
                      <a:pt x="120" y="117"/>
                    </a:lnTo>
                    <a:lnTo>
                      <a:pt x="120" y="121"/>
                    </a:lnTo>
                    <a:lnTo>
                      <a:pt x="120" y="121"/>
                    </a:lnTo>
                    <a:lnTo>
                      <a:pt x="120" y="123"/>
                    </a:lnTo>
                    <a:lnTo>
                      <a:pt x="123" y="123"/>
                    </a:lnTo>
                    <a:lnTo>
                      <a:pt x="123" y="127"/>
                    </a:lnTo>
                    <a:lnTo>
                      <a:pt x="124" y="129"/>
                    </a:lnTo>
                    <a:lnTo>
                      <a:pt x="124" y="132"/>
                    </a:lnTo>
                    <a:lnTo>
                      <a:pt x="127" y="132"/>
                    </a:lnTo>
                    <a:lnTo>
                      <a:pt x="127" y="134"/>
                    </a:lnTo>
                    <a:lnTo>
                      <a:pt x="130"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2" name="Freeform 34"/>
              <p:cNvSpPr>
                <a:spLocks/>
              </p:cNvSpPr>
              <p:nvPr/>
            </p:nvSpPr>
            <p:spPr bwMode="gray">
              <a:xfrm>
                <a:off x="1671" y="3363"/>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119">
                    <a:moveTo>
                      <a:pt x="15" y="6"/>
                    </a:moveTo>
                    <a:lnTo>
                      <a:pt x="14" y="8"/>
                    </a:lnTo>
                    <a:lnTo>
                      <a:pt x="14" y="8"/>
                    </a:lnTo>
                    <a:lnTo>
                      <a:pt x="12" y="9"/>
                    </a:lnTo>
                    <a:lnTo>
                      <a:pt x="12" y="9"/>
                    </a:lnTo>
                    <a:lnTo>
                      <a:pt x="9" y="13"/>
                    </a:lnTo>
                    <a:lnTo>
                      <a:pt x="9" y="13"/>
                    </a:lnTo>
                    <a:lnTo>
                      <a:pt x="7" y="15"/>
                    </a:lnTo>
                    <a:lnTo>
                      <a:pt x="7" y="15"/>
                    </a:lnTo>
                    <a:lnTo>
                      <a:pt x="4" y="19"/>
                    </a:lnTo>
                    <a:lnTo>
                      <a:pt x="4" y="20"/>
                    </a:lnTo>
                    <a:lnTo>
                      <a:pt x="1" y="22"/>
                    </a:lnTo>
                    <a:lnTo>
                      <a:pt x="1" y="22"/>
                    </a:lnTo>
                    <a:lnTo>
                      <a:pt x="0" y="26"/>
                    </a:lnTo>
                    <a:lnTo>
                      <a:pt x="0" y="26"/>
                    </a:lnTo>
                    <a:lnTo>
                      <a:pt x="0" y="27"/>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3"/>
                    </a:lnTo>
                    <a:lnTo>
                      <a:pt x="52" y="66"/>
                    </a:lnTo>
                    <a:lnTo>
                      <a:pt x="52" y="66"/>
                    </a:lnTo>
                    <a:lnTo>
                      <a:pt x="52" y="69"/>
                    </a:lnTo>
                    <a:lnTo>
                      <a:pt x="52" y="69"/>
                    </a:lnTo>
                    <a:lnTo>
                      <a:pt x="52" y="72"/>
                    </a:lnTo>
                    <a:lnTo>
                      <a:pt x="52" y="72"/>
                    </a:lnTo>
                    <a:lnTo>
                      <a:pt x="52" y="75"/>
                    </a:lnTo>
                    <a:lnTo>
                      <a:pt x="52" y="75"/>
                    </a:lnTo>
                    <a:lnTo>
                      <a:pt x="52" y="79"/>
                    </a:lnTo>
                    <a:lnTo>
                      <a:pt x="52" y="79"/>
                    </a:lnTo>
                    <a:lnTo>
                      <a:pt x="52" y="81"/>
                    </a:lnTo>
                    <a:lnTo>
                      <a:pt x="52" y="81"/>
                    </a:lnTo>
                    <a:lnTo>
                      <a:pt x="52" y="81"/>
                    </a:lnTo>
                    <a:lnTo>
                      <a:pt x="54" y="81"/>
                    </a:lnTo>
                    <a:lnTo>
                      <a:pt x="54" y="84"/>
                    </a:lnTo>
                    <a:lnTo>
                      <a:pt x="54" y="84"/>
                    </a:lnTo>
                    <a:lnTo>
                      <a:pt x="54" y="86"/>
                    </a:lnTo>
                    <a:lnTo>
                      <a:pt x="54" y="86"/>
                    </a:lnTo>
                    <a:lnTo>
                      <a:pt x="54" y="90"/>
                    </a:lnTo>
                    <a:lnTo>
                      <a:pt x="54" y="90"/>
                    </a:lnTo>
                    <a:lnTo>
                      <a:pt x="54" y="92"/>
                    </a:lnTo>
                    <a:lnTo>
                      <a:pt x="58" y="92"/>
                    </a:lnTo>
                    <a:lnTo>
                      <a:pt x="58" y="96"/>
                    </a:lnTo>
                    <a:lnTo>
                      <a:pt x="58" y="96"/>
                    </a:lnTo>
                    <a:lnTo>
                      <a:pt x="58" y="99"/>
                    </a:lnTo>
                    <a:lnTo>
                      <a:pt x="60" y="99"/>
                    </a:lnTo>
                    <a:lnTo>
                      <a:pt x="60" y="102"/>
                    </a:lnTo>
                    <a:lnTo>
                      <a:pt x="62"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1"/>
                    </a:lnTo>
                    <a:lnTo>
                      <a:pt x="219" y="102"/>
                    </a:lnTo>
                    <a:lnTo>
                      <a:pt x="222" y="102"/>
                    </a:lnTo>
                    <a:lnTo>
                      <a:pt x="222" y="105"/>
                    </a:lnTo>
                    <a:lnTo>
                      <a:pt x="224" y="105"/>
                    </a:lnTo>
                    <a:lnTo>
                      <a:pt x="224" y="107"/>
                    </a:lnTo>
                    <a:lnTo>
                      <a:pt x="227" y="107"/>
                    </a:lnTo>
                    <a:lnTo>
                      <a:pt x="227" y="110"/>
                    </a:lnTo>
                    <a:lnTo>
                      <a:pt x="227" y="110"/>
                    </a:lnTo>
                    <a:lnTo>
                      <a:pt x="227" y="112"/>
                    </a:lnTo>
                    <a:lnTo>
                      <a:pt x="230" y="112"/>
                    </a:lnTo>
                    <a:lnTo>
                      <a:pt x="230" y="113"/>
                    </a:lnTo>
                    <a:lnTo>
                      <a:pt x="234" y="113"/>
                    </a:lnTo>
                    <a:lnTo>
                      <a:pt x="234" y="113"/>
                    </a:lnTo>
                    <a:lnTo>
                      <a:pt x="236" y="113"/>
                    </a:lnTo>
                    <a:lnTo>
                      <a:pt x="236" y="113"/>
                    </a:lnTo>
                    <a:lnTo>
                      <a:pt x="236" y="113"/>
                    </a:lnTo>
                    <a:lnTo>
                      <a:pt x="236" y="113"/>
                    </a:lnTo>
                    <a:lnTo>
                      <a:pt x="238" y="112"/>
                    </a:lnTo>
                    <a:lnTo>
                      <a:pt x="238" y="112"/>
                    </a:lnTo>
                    <a:lnTo>
                      <a:pt x="238" y="110"/>
                    </a:lnTo>
                    <a:lnTo>
                      <a:pt x="238" y="110"/>
                    </a:lnTo>
                    <a:lnTo>
                      <a:pt x="240" y="107"/>
                    </a:lnTo>
                    <a:lnTo>
                      <a:pt x="240" y="107"/>
                    </a:lnTo>
                    <a:lnTo>
                      <a:pt x="240" y="105"/>
                    </a:lnTo>
                    <a:lnTo>
                      <a:pt x="240" y="105"/>
                    </a:lnTo>
                    <a:lnTo>
                      <a:pt x="244" y="102"/>
                    </a:lnTo>
                    <a:lnTo>
                      <a:pt x="244" y="102"/>
                    </a:lnTo>
                    <a:lnTo>
                      <a:pt x="247" y="101"/>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3"/>
                    </a:lnTo>
                    <a:lnTo>
                      <a:pt x="203" y="0"/>
                    </a:lnTo>
                    <a:lnTo>
                      <a:pt x="201" y="3"/>
                    </a:lnTo>
                    <a:lnTo>
                      <a:pt x="201" y="3"/>
                    </a:lnTo>
                    <a:lnTo>
                      <a:pt x="197"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2"/>
                    </a:lnTo>
                    <a:lnTo>
                      <a:pt x="17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3" name="Freeform 35"/>
              <p:cNvSpPr>
                <a:spLocks/>
              </p:cNvSpPr>
              <p:nvPr/>
            </p:nvSpPr>
            <p:spPr bwMode="gray">
              <a:xfrm>
                <a:off x="1975" y="3465"/>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6" y="137"/>
                    </a:lnTo>
                    <a:lnTo>
                      <a:pt x="33" y="141"/>
                    </a:lnTo>
                    <a:lnTo>
                      <a:pt x="33" y="141"/>
                    </a:lnTo>
                    <a:lnTo>
                      <a:pt x="30" y="141"/>
                    </a:lnTo>
                    <a:lnTo>
                      <a:pt x="30" y="141"/>
                    </a:lnTo>
                    <a:lnTo>
                      <a:pt x="27" y="143"/>
                    </a:lnTo>
                    <a:lnTo>
                      <a:pt x="27" y="143"/>
                    </a:lnTo>
                    <a:lnTo>
                      <a:pt x="24" y="143"/>
                    </a:lnTo>
                    <a:lnTo>
                      <a:pt x="24" y="143"/>
                    </a:lnTo>
                    <a:lnTo>
                      <a:pt x="22" y="143"/>
                    </a:lnTo>
                    <a:lnTo>
                      <a:pt x="22" y="143"/>
                    </a:lnTo>
                    <a:lnTo>
                      <a:pt x="22" y="143"/>
                    </a:lnTo>
                    <a:lnTo>
                      <a:pt x="22" y="14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4" name="Oval 36"/>
              <p:cNvSpPr>
                <a:spLocks noChangeArrowheads="1"/>
              </p:cNvSpPr>
              <p:nvPr/>
            </p:nvSpPr>
            <p:spPr bwMode="gray">
              <a:xfrm>
                <a:off x="1773" y="3036"/>
                <a:ext cx="31" cy="2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25" name="Freeform 37"/>
              <p:cNvSpPr>
                <a:spLocks/>
              </p:cNvSpPr>
              <p:nvPr/>
            </p:nvSpPr>
            <p:spPr bwMode="gray">
              <a:xfrm>
                <a:off x="1997" y="3605"/>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6" name="Freeform 38"/>
              <p:cNvSpPr>
                <a:spLocks/>
              </p:cNvSpPr>
              <p:nvPr/>
            </p:nvSpPr>
            <p:spPr bwMode="gray">
              <a:xfrm>
                <a:off x="1621" y="3242"/>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6"/>
                    </a:lnTo>
                    <a:lnTo>
                      <a:pt x="10" y="366"/>
                    </a:lnTo>
                    <a:lnTo>
                      <a:pt x="10" y="366"/>
                    </a:lnTo>
                    <a:lnTo>
                      <a:pt x="10" y="367"/>
                    </a:lnTo>
                    <a:lnTo>
                      <a:pt x="10" y="367"/>
                    </a:lnTo>
                    <a:lnTo>
                      <a:pt x="10" y="367"/>
                    </a:lnTo>
                    <a:lnTo>
                      <a:pt x="13" y="367"/>
                    </a:lnTo>
                    <a:lnTo>
                      <a:pt x="13" y="369"/>
                    </a:lnTo>
                    <a:lnTo>
                      <a:pt x="13" y="369"/>
                    </a:lnTo>
                    <a:lnTo>
                      <a:pt x="13" y="369"/>
                    </a:lnTo>
                    <a:lnTo>
                      <a:pt x="15" y="369"/>
                    </a:lnTo>
                    <a:lnTo>
                      <a:pt x="15" y="370"/>
                    </a:lnTo>
                    <a:lnTo>
                      <a:pt x="15" y="370"/>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7" name="Freeform 39"/>
              <p:cNvSpPr>
                <a:spLocks/>
              </p:cNvSpPr>
              <p:nvPr/>
            </p:nvSpPr>
            <p:spPr bwMode="gray">
              <a:xfrm>
                <a:off x="1654" y="3220"/>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lnTo>
                      <a:pt x="2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8" name="Freeform 40"/>
              <p:cNvSpPr>
                <a:spLocks/>
              </p:cNvSpPr>
              <p:nvPr/>
            </p:nvSpPr>
            <p:spPr bwMode="gray">
              <a:xfrm>
                <a:off x="1874" y="3460"/>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lnTo>
                      <a:pt x="57"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29" name="Freeform 41"/>
              <p:cNvSpPr>
                <a:spLocks/>
              </p:cNvSpPr>
              <p:nvPr/>
            </p:nvSpPr>
            <p:spPr bwMode="gray">
              <a:xfrm>
                <a:off x="1978" y="3382"/>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5" y="19"/>
                    </a:lnTo>
                    <a:lnTo>
                      <a:pt x="335" y="19"/>
                    </a:lnTo>
                    <a:lnTo>
                      <a:pt x="335" y="19"/>
                    </a:lnTo>
                    <a:lnTo>
                      <a:pt x="331" y="20"/>
                    </a:lnTo>
                    <a:lnTo>
                      <a:pt x="331" y="20"/>
                    </a:lnTo>
                    <a:lnTo>
                      <a:pt x="331" y="20"/>
                    </a:lnTo>
                    <a:lnTo>
                      <a:pt x="331" y="20"/>
                    </a:lnTo>
                    <a:lnTo>
                      <a:pt x="327" y="22"/>
                    </a:lnTo>
                    <a:lnTo>
                      <a:pt x="327" y="22"/>
                    </a:lnTo>
                    <a:lnTo>
                      <a:pt x="325" y="22"/>
                    </a:lnTo>
                    <a:lnTo>
                      <a:pt x="325" y="22"/>
                    </a:lnTo>
                    <a:lnTo>
                      <a:pt x="324" y="22"/>
                    </a:lnTo>
                    <a:lnTo>
                      <a:pt x="324" y="22"/>
                    </a:lnTo>
                    <a:lnTo>
                      <a:pt x="324" y="22"/>
                    </a:lnTo>
                    <a:lnTo>
                      <a:pt x="324" y="22"/>
                    </a:lnTo>
                    <a:lnTo>
                      <a:pt x="322" y="22"/>
                    </a:lnTo>
                    <a:lnTo>
                      <a:pt x="322" y="22"/>
                    </a:lnTo>
                    <a:lnTo>
                      <a:pt x="322" y="22"/>
                    </a:lnTo>
                    <a:lnTo>
                      <a:pt x="322" y="22"/>
                    </a:lnTo>
                    <a:lnTo>
                      <a:pt x="320" y="22"/>
                    </a:lnTo>
                    <a:lnTo>
                      <a:pt x="320" y="22"/>
                    </a:lnTo>
                    <a:lnTo>
                      <a:pt x="320" y="22"/>
                    </a:lnTo>
                    <a:lnTo>
                      <a:pt x="320" y="22"/>
                    </a:lnTo>
                    <a:lnTo>
                      <a:pt x="318" y="22"/>
                    </a:lnTo>
                    <a:lnTo>
                      <a:pt x="318" y="22"/>
                    </a:lnTo>
                    <a:lnTo>
                      <a:pt x="318" y="22"/>
                    </a:lnTo>
                    <a:lnTo>
                      <a:pt x="318" y="22"/>
                    </a:lnTo>
                    <a:lnTo>
                      <a:pt x="318" y="22"/>
                    </a:lnTo>
                    <a:lnTo>
                      <a:pt x="318" y="22"/>
                    </a:lnTo>
                    <a:lnTo>
                      <a:pt x="318"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3" y="22"/>
                    </a:lnTo>
                    <a:lnTo>
                      <a:pt x="273" y="22"/>
                    </a:lnTo>
                    <a:lnTo>
                      <a:pt x="273" y="22"/>
                    </a:lnTo>
                    <a:lnTo>
                      <a:pt x="273" y="22"/>
                    </a:lnTo>
                    <a:lnTo>
                      <a:pt x="273" y="22"/>
                    </a:lnTo>
                    <a:lnTo>
                      <a:pt x="273" y="22"/>
                    </a:lnTo>
                    <a:lnTo>
                      <a:pt x="273" y="22"/>
                    </a:lnTo>
                    <a:lnTo>
                      <a:pt x="270" y="22"/>
                    </a:lnTo>
                    <a:lnTo>
                      <a:pt x="270" y="22"/>
                    </a:lnTo>
                    <a:lnTo>
                      <a:pt x="270" y="22"/>
                    </a:lnTo>
                    <a:lnTo>
                      <a:pt x="270" y="22"/>
                    </a:lnTo>
                    <a:lnTo>
                      <a:pt x="270" y="22"/>
                    </a:lnTo>
                    <a:lnTo>
                      <a:pt x="270" y="22"/>
                    </a:lnTo>
                    <a:lnTo>
                      <a:pt x="270" y="22"/>
                    </a:lnTo>
                    <a:lnTo>
                      <a:pt x="270" y="22"/>
                    </a:lnTo>
                    <a:lnTo>
                      <a:pt x="270" y="25"/>
                    </a:lnTo>
                    <a:lnTo>
                      <a:pt x="270" y="25"/>
                    </a:lnTo>
                    <a:lnTo>
                      <a:pt x="270" y="29"/>
                    </a:lnTo>
                    <a:lnTo>
                      <a:pt x="270" y="29"/>
                    </a:lnTo>
                    <a:lnTo>
                      <a:pt x="270" y="31"/>
                    </a:lnTo>
                    <a:lnTo>
                      <a:pt x="270" y="31"/>
                    </a:lnTo>
                    <a:lnTo>
                      <a:pt x="270" y="34"/>
                    </a:lnTo>
                    <a:lnTo>
                      <a:pt x="272" y="34"/>
                    </a:lnTo>
                    <a:lnTo>
                      <a:pt x="272" y="38"/>
                    </a:lnTo>
                    <a:lnTo>
                      <a:pt x="272" y="38"/>
                    </a:lnTo>
                    <a:lnTo>
                      <a:pt x="272" y="40"/>
                    </a:lnTo>
                    <a:lnTo>
                      <a:pt x="272" y="40"/>
                    </a:lnTo>
                    <a:lnTo>
                      <a:pt x="272" y="44"/>
                    </a:lnTo>
                    <a:lnTo>
                      <a:pt x="272" y="44"/>
                    </a:lnTo>
                    <a:lnTo>
                      <a:pt x="272" y="46"/>
                    </a:lnTo>
                    <a:lnTo>
                      <a:pt x="274" y="46"/>
                    </a:lnTo>
                    <a:lnTo>
                      <a:pt x="272" y="49"/>
                    </a:lnTo>
                    <a:lnTo>
                      <a:pt x="272" y="51"/>
                    </a:lnTo>
                    <a:lnTo>
                      <a:pt x="272" y="54"/>
                    </a:lnTo>
                    <a:lnTo>
                      <a:pt x="272" y="54"/>
                    </a:lnTo>
                    <a:lnTo>
                      <a:pt x="272" y="57"/>
                    </a:lnTo>
                    <a:lnTo>
                      <a:pt x="272" y="60"/>
                    </a:lnTo>
                    <a:lnTo>
                      <a:pt x="272" y="63"/>
                    </a:lnTo>
                    <a:lnTo>
                      <a:pt x="272" y="63"/>
                    </a:lnTo>
                    <a:lnTo>
                      <a:pt x="270" y="66"/>
                    </a:lnTo>
                    <a:lnTo>
                      <a:pt x="270" y="67"/>
                    </a:lnTo>
                    <a:lnTo>
                      <a:pt x="270" y="71"/>
                    </a:lnTo>
                    <a:lnTo>
                      <a:pt x="270" y="71"/>
                    </a:lnTo>
                    <a:lnTo>
                      <a:pt x="270" y="73"/>
                    </a:lnTo>
                    <a:lnTo>
                      <a:pt x="270" y="73"/>
                    </a:lnTo>
                    <a:lnTo>
                      <a:pt x="270" y="73"/>
                    </a:lnTo>
                    <a:lnTo>
                      <a:pt x="270" y="73"/>
                    </a:lnTo>
                    <a:lnTo>
                      <a:pt x="267" y="76"/>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90" y="93"/>
                    </a:lnTo>
                    <a:lnTo>
                      <a:pt x="186" y="93"/>
                    </a:lnTo>
                    <a:lnTo>
                      <a:pt x="186" y="93"/>
                    </a:lnTo>
                    <a:lnTo>
                      <a:pt x="184" y="93"/>
                    </a:lnTo>
                    <a:lnTo>
                      <a:pt x="184" y="93"/>
                    </a:lnTo>
                    <a:lnTo>
                      <a:pt x="182" y="93"/>
                    </a:lnTo>
                    <a:lnTo>
                      <a:pt x="182" y="93"/>
                    </a:lnTo>
                    <a:lnTo>
                      <a:pt x="179" y="94"/>
                    </a:lnTo>
                    <a:lnTo>
                      <a:pt x="179" y="94"/>
                    </a:lnTo>
                    <a:lnTo>
                      <a:pt x="176" y="94"/>
                    </a:lnTo>
                    <a:lnTo>
                      <a:pt x="176" y="94"/>
                    </a:lnTo>
                    <a:lnTo>
                      <a:pt x="173"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lnTo>
                      <a:pt x="21" y="11"/>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0" name="Freeform 42"/>
              <p:cNvSpPr>
                <a:spLocks/>
              </p:cNvSpPr>
              <p:nvPr/>
            </p:nvSpPr>
            <p:spPr bwMode="gray">
              <a:xfrm>
                <a:off x="1905" y="3106"/>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1" name="Freeform 43"/>
              <p:cNvSpPr>
                <a:spLocks/>
              </p:cNvSpPr>
              <p:nvPr/>
            </p:nvSpPr>
            <p:spPr bwMode="gray">
              <a:xfrm>
                <a:off x="1862" y="3278"/>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3">
                    <a:moveTo>
                      <a:pt x="20" y="0"/>
                    </a:moveTo>
                    <a:lnTo>
                      <a:pt x="56" y="48"/>
                    </a:lnTo>
                    <a:lnTo>
                      <a:pt x="80" y="72"/>
                    </a:lnTo>
                    <a:lnTo>
                      <a:pt x="83" y="100"/>
                    </a:lnTo>
                    <a:lnTo>
                      <a:pt x="52" y="112"/>
                    </a:lnTo>
                    <a:lnTo>
                      <a:pt x="0" y="26"/>
                    </a:lnTo>
                    <a:lnTo>
                      <a:pt x="20" y="0"/>
                    </a:lnTo>
                    <a:lnTo>
                      <a:pt x="20" y="0"/>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2" name="Freeform 44"/>
              <p:cNvSpPr>
                <a:spLocks/>
              </p:cNvSpPr>
              <p:nvPr/>
            </p:nvSpPr>
            <p:spPr bwMode="gray">
              <a:xfrm>
                <a:off x="1823" y="3273"/>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lnTo>
                      <a:pt x="14" y="15"/>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3" name="Freeform 45"/>
              <p:cNvSpPr>
                <a:spLocks/>
              </p:cNvSpPr>
              <p:nvPr/>
            </p:nvSpPr>
            <p:spPr bwMode="gray">
              <a:xfrm>
                <a:off x="1841" y="3310"/>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35" y="0"/>
                    </a:moveTo>
                    <a:lnTo>
                      <a:pt x="56" y="40"/>
                    </a:lnTo>
                    <a:lnTo>
                      <a:pt x="79" y="80"/>
                    </a:lnTo>
                    <a:lnTo>
                      <a:pt x="37" y="56"/>
                    </a:lnTo>
                    <a:lnTo>
                      <a:pt x="0" y="56"/>
                    </a:lnTo>
                    <a:lnTo>
                      <a:pt x="0" y="17"/>
                    </a:lnTo>
                    <a:lnTo>
                      <a:pt x="35" y="0"/>
                    </a:lnTo>
                    <a:lnTo>
                      <a:pt x="35"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4" name="Freeform 46"/>
              <p:cNvSpPr>
                <a:spLocks/>
              </p:cNvSpPr>
              <p:nvPr/>
            </p:nvSpPr>
            <p:spPr bwMode="gray">
              <a:xfrm>
                <a:off x="2074" y="3175"/>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lnTo>
                      <a:pt x="4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5" name="Freeform 47"/>
              <p:cNvSpPr>
                <a:spLocks/>
              </p:cNvSpPr>
              <p:nvPr/>
            </p:nvSpPr>
            <p:spPr bwMode="gray">
              <a:xfrm>
                <a:off x="2080" y="3183"/>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68" y="0"/>
                    </a:moveTo>
                    <a:lnTo>
                      <a:pt x="70" y="17"/>
                    </a:lnTo>
                    <a:lnTo>
                      <a:pt x="70" y="38"/>
                    </a:lnTo>
                    <a:lnTo>
                      <a:pt x="57" y="55"/>
                    </a:lnTo>
                    <a:lnTo>
                      <a:pt x="34" y="71"/>
                    </a:lnTo>
                    <a:lnTo>
                      <a:pt x="0" y="54"/>
                    </a:lnTo>
                    <a:lnTo>
                      <a:pt x="68" y="0"/>
                    </a:lnTo>
                    <a:lnTo>
                      <a:pt x="68"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6" name="Freeform 48"/>
              <p:cNvSpPr>
                <a:spLocks/>
              </p:cNvSpPr>
              <p:nvPr/>
            </p:nvSpPr>
            <p:spPr bwMode="gray">
              <a:xfrm>
                <a:off x="1946" y="3189"/>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lnTo>
                      <a:pt x="0" y="42"/>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7" name="Freeform 49"/>
              <p:cNvSpPr>
                <a:spLocks/>
              </p:cNvSpPr>
              <p:nvPr/>
            </p:nvSpPr>
            <p:spPr bwMode="gray">
              <a:xfrm>
                <a:off x="2012" y="3310"/>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8" name="Freeform 50"/>
              <p:cNvSpPr>
                <a:spLocks/>
              </p:cNvSpPr>
              <p:nvPr/>
            </p:nvSpPr>
            <p:spPr bwMode="gray">
              <a:xfrm>
                <a:off x="2154" y="3475"/>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39" name="Freeform 51"/>
              <p:cNvSpPr>
                <a:spLocks/>
              </p:cNvSpPr>
              <p:nvPr/>
            </p:nvSpPr>
            <p:spPr bwMode="gray">
              <a:xfrm>
                <a:off x="2133" y="3235"/>
                <a:ext cx="74" cy="15"/>
              </a:xfrm>
              <a:custGeom>
                <a:avLst/>
                <a:gdLst>
                  <a:gd name="T0" fmla="*/ 73 w 74"/>
                  <a:gd name="T1" fmla="*/ 0 h 15"/>
                  <a:gd name="T2" fmla="*/ 51 w 74"/>
                  <a:gd name="T3" fmla="*/ 0 h 15"/>
                  <a:gd name="T4" fmla="*/ 29 w 74"/>
                  <a:gd name="T5" fmla="*/ 7 h 15"/>
                  <a:gd name="T6" fmla="*/ 0 w 74"/>
                  <a:gd name="T7" fmla="*/ 14 h 15"/>
                </a:gdLst>
                <a:ahLst/>
                <a:cxnLst>
                  <a:cxn ang="0">
                    <a:pos x="T0" y="T1"/>
                  </a:cxn>
                  <a:cxn ang="0">
                    <a:pos x="T2" y="T3"/>
                  </a:cxn>
                  <a:cxn ang="0">
                    <a:pos x="T4" y="T5"/>
                  </a:cxn>
                  <a:cxn ang="0">
                    <a:pos x="T6" y="T7"/>
                  </a:cxn>
                </a:cxnLst>
                <a:rect l="0" t="0" r="r" b="b"/>
                <a:pathLst>
                  <a:path w="74" h="15">
                    <a:moveTo>
                      <a:pt x="73" y="0"/>
                    </a:moveTo>
                    <a:lnTo>
                      <a:pt x="51" y="0"/>
                    </a:lnTo>
                    <a:lnTo>
                      <a:pt x="29" y="7"/>
                    </a:lnTo>
                    <a:lnTo>
                      <a:pt x="0" y="1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0" name="Freeform 52"/>
              <p:cNvSpPr>
                <a:spLocks/>
              </p:cNvSpPr>
              <p:nvPr/>
            </p:nvSpPr>
            <p:spPr bwMode="gray">
              <a:xfrm>
                <a:off x="1704" y="2467"/>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lnTo>
                      <a:pt x="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1" name="Freeform 53"/>
              <p:cNvSpPr>
                <a:spLocks/>
              </p:cNvSpPr>
              <p:nvPr/>
            </p:nvSpPr>
            <p:spPr bwMode="gray">
              <a:xfrm>
                <a:off x="621" y="2116"/>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lnTo>
                      <a:pt x="0" y="4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2" name="Freeform 54"/>
              <p:cNvSpPr>
                <a:spLocks/>
              </p:cNvSpPr>
              <p:nvPr/>
            </p:nvSpPr>
            <p:spPr bwMode="gray">
              <a:xfrm>
                <a:off x="646" y="1942"/>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lnTo>
                      <a:pt x="1170" y="14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3" name="Freeform 55"/>
              <p:cNvSpPr>
                <a:spLocks/>
              </p:cNvSpPr>
              <p:nvPr/>
            </p:nvSpPr>
            <p:spPr bwMode="gray">
              <a:xfrm>
                <a:off x="2144" y="3322"/>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4" name="Freeform 56"/>
              <p:cNvSpPr>
                <a:spLocks/>
              </p:cNvSpPr>
              <p:nvPr/>
            </p:nvSpPr>
            <p:spPr bwMode="gray">
              <a:xfrm>
                <a:off x="2521" y="3425"/>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lnTo>
                      <a:pt x="141"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5" name="Line 57"/>
              <p:cNvSpPr>
                <a:spLocks noChangeShapeType="1"/>
              </p:cNvSpPr>
              <p:nvPr/>
            </p:nvSpPr>
            <p:spPr bwMode="gray">
              <a:xfrm>
                <a:off x="1979" y="3464"/>
                <a:ext cx="650" cy="17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46" name="Line 58"/>
              <p:cNvSpPr>
                <a:spLocks noChangeShapeType="1"/>
              </p:cNvSpPr>
              <p:nvPr/>
            </p:nvSpPr>
            <p:spPr bwMode="gray">
              <a:xfrm>
                <a:off x="1993" y="3508"/>
                <a:ext cx="511" cy="136"/>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47" name="Freeform 59"/>
              <p:cNvSpPr>
                <a:spLocks/>
              </p:cNvSpPr>
              <p:nvPr/>
            </p:nvSpPr>
            <p:spPr bwMode="gray">
              <a:xfrm>
                <a:off x="2296" y="2953"/>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lnTo>
                      <a:pt x="0"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8" name="Freeform 60"/>
              <p:cNvSpPr>
                <a:spLocks/>
              </p:cNvSpPr>
              <p:nvPr/>
            </p:nvSpPr>
            <p:spPr bwMode="gray">
              <a:xfrm>
                <a:off x="2296" y="3003"/>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49" name="Freeform 61"/>
              <p:cNvSpPr>
                <a:spLocks/>
              </p:cNvSpPr>
              <p:nvPr/>
            </p:nvSpPr>
            <p:spPr bwMode="gray">
              <a:xfrm>
                <a:off x="2296" y="3058"/>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0" name="Freeform 62"/>
              <p:cNvSpPr>
                <a:spLocks/>
              </p:cNvSpPr>
              <p:nvPr/>
            </p:nvSpPr>
            <p:spPr bwMode="gray">
              <a:xfrm>
                <a:off x="2296" y="3121"/>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29151" name="Group 63"/>
            <p:cNvGrpSpPr>
              <a:grpSpLocks/>
            </p:cNvGrpSpPr>
            <p:nvPr/>
          </p:nvGrpSpPr>
          <p:grpSpPr bwMode="auto">
            <a:xfrm>
              <a:off x="394" y="1459"/>
              <a:ext cx="594" cy="529"/>
              <a:chOff x="394" y="1459"/>
              <a:chExt cx="594" cy="529"/>
            </a:xfrm>
          </p:grpSpPr>
          <p:sp>
            <p:nvSpPr>
              <p:cNvPr id="7129152" name="Freeform 64"/>
              <p:cNvSpPr>
                <a:spLocks/>
              </p:cNvSpPr>
              <p:nvPr/>
            </p:nvSpPr>
            <p:spPr bwMode="gray">
              <a:xfrm>
                <a:off x="754" y="1883"/>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lnTo>
                      <a:pt x="0" y="28"/>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3" name="Freeform 65"/>
              <p:cNvSpPr>
                <a:spLocks/>
              </p:cNvSpPr>
              <p:nvPr/>
            </p:nvSpPr>
            <p:spPr bwMode="gray">
              <a:xfrm>
                <a:off x="770" y="1874"/>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lnTo>
                      <a:pt x="178" y="13"/>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4" name="Freeform 66"/>
              <p:cNvSpPr>
                <a:spLocks/>
              </p:cNvSpPr>
              <p:nvPr/>
            </p:nvSpPr>
            <p:spPr bwMode="gray">
              <a:xfrm>
                <a:off x="915" y="1864"/>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lnTo>
                      <a:pt x="59" y="27"/>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5" name="Freeform 67"/>
              <p:cNvSpPr>
                <a:spLocks/>
              </p:cNvSpPr>
              <p:nvPr/>
            </p:nvSpPr>
            <p:spPr bwMode="gray">
              <a:xfrm>
                <a:off x="475" y="1573"/>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7">
                    <a:moveTo>
                      <a:pt x="0" y="0"/>
                    </a:moveTo>
                    <a:lnTo>
                      <a:pt x="21" y="0"/>
                    </a:lnTo>
                    <a:lnTo>
                      <a:pt x="34" y="0"/>
                    </a:lnTo>
                    <a:lnTo>
                      <a:pt x="46" y="0"/>
                    </a:lnTo>
                    <a:lnTo>
                      <a:pt x="57" y="0"/>
                    </a:lnTo>
                    <a:lnTo>
                      <a:pt x="93" y="24"/>
                    </a:lnTo>
                    <a:lnTo>
                      <a:pt x="32" y="3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6" name="Freeform 68"/>
              <p:cNvSpPr>
                <a:spLocks/>
              </p:cNvSpPr>
              <p:nvPr/>
            </p:nvSpPr>
            <p:spPr bwMode="gray">
              <a:xfrm>
                <a:off x="427" y="1716"/>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lnTo>
                      <a:pt x="110" y="133"/>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7" name="Freeform 69"/>
              <p:cNvSpPr>
                <a:spLocks/>
              </p:cNvSpPr>
              <p:nvPr/>
            </p:nvSpPr>
            <p:spPr bwMode="gray">
              <a:xfrm>
                <a:off x="429" y="1711"/>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lnTo>
                      <a:pt x="343" y="3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8" name="Freeform 70"/>
              <p:cNvSpPr>
                <a:spLocks/>
              </p:cNvSpPr>
              <p:nvPr/>
            </p:nvSpPr>
            <p:spPr bwMode="gray">
              <a:xfrm>
                <a:off x="536" y="1745"/>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lnTo>
                      <a:pt x="227"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59" name="Freeform 71"/>
              <p:cNvSpPr>
                <a:spLocks/>
              </p:cNvSpPr>
              <p:nvPr/>
            </p:nvSpPr>
            <p:spPr bwMode="gray">
              <a:xfrm>
                <a:off x="469" y="1574"/>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lnTo>
                      <a:pt x="63" y="10"/>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0" name="Freeform 72"/>
              <p:cNvSpPr>
                <a:spLocks/>
              </p:cNvSpPr>
              <p:nvPr/>
            </p:nvSpPr>
            <p:spPr bwMode="gray">
              <a:xfrm>
                <a:off x="531" y="1566"/>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lnTo>
                      <a:pt x="210"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1" name="Freeform 73"/>
              <p:cNvSpPr>
                <a:spLocks/>
              </p:cNvSpPr>
              <p:nvPr/>
            </p:nvSpPr>
            <p:spPr bwMode="gray">
              <a:xfrm>
                <a:off x="527" y="1574"/>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lnTo>
                      <a:pt x="25" y="8"/>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2" name="Freeform 74"/>
              <p:cNvSpPr>
                <a:spLocks/>
              </p:cNvSpPr>
              <p:nvPr/>
            </p:nvSpPr>
            <p:spPr bwMode="gray">
              <a:xfrm>
                <a:off x="552" y="1573"/>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lnTo>
                      <a:pt x="189"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3" name="Freeform 75"/>
              <p:cNvSpPr>
                <a:spLocks/>
              </p:cNvSpPr>
              <p:nvPr/>
            </p:nvSpPr>
            <p:spPr bwMode="gray">
              <a:xfrm>
                <a:off x="574" y="1594"/>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lnTo>
                      <a:pt x="145"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4" name="Freeform 76"/>
              <p:cNvSpPr>
                <a:spLocks/>
              </p:cNvSpPr>
              <p:nvPr/>
            </p:nvSpPr>
            <p:spPr bwMode="gray">
              <a:xfrm>
                <a:off x="543" y="1766"/>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lnTo>
                      <a:pt x="229"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5" name="Freeform 77"/>
              <p:cNvSpPr>
                <a:spLocks/>
              </p:cNvSpPr>
              <p:nvPr/>
            </p:nvSpPr>
            <p:spPr bwMode="gray">
              <a:xfrm>
                <a:off x="598" y="1775"/>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lnTo>
                      <a:pt x="174"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6" name="Freeform 78"/>
              <p:cNvSpPr>
                <a:spLocks/>
              </p:cNvSpPr>
              <p:nvPr/>
            </p:nvSpPr>
            <p:spPr bwMode="gray">
              <a:xfrm>
                <a:off x="598" y="1795"/>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lnTo>
                      <a:pt x="14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7" name="Freeform 79"/>
              <p:cNvSpPr>
                <a:spLocks/>
              </p:cNvSpPr>
              <p:nvPr/>
            </p:nvSpPr>
            <p:spPr bwMode="gray">
              <a:xfrm>
                <a:off x="394" y="1745"/>
                <a:ext cx="32" cy="4"/>
              </a:xfrm>
              <a:custGeom>
                <a:avLst/>
                <a:gdLst>
                  <a:gd name="T0" fmla="*/ 31 w 32"/>
                  <a:gd name="T1" fmla="*/ 0 h 4"/>
                  <a:gd name="T2" fmla="*/ 22 w 32"/>
                  <a:gd name="T3" fmla="*/ 0 h 4"/>
                  <a:gd name="T4" fmla="*/ 8 w 32"/>
                  <a:gd name="T5" fmla="*/ 3 h 4"/>
                  <a:gd name="T6" fmla="*/ 0 w 32"/>
                  <a:gd name="T7" fmla="*/ 1 h 4"/>
                </a:gdLst>
                <a:ahLst/>
                <a:cxnLst>
                  <a:cxn ang="0">
                    <a:pos x="T0" y="T1"/>
                  </a:cxn>
                  <a:cxn ang="0">
                    <a:pos x="T2" y="T3"/>
                  </a:cxn>
                  <a:cxn ang="0">
                    <a:pos x="T4" y="T5"/>
                  </a:cxn>
                  <a:cxn ang="0">
                    <a:pos x="T6" y="T7"/>
                  </a:cxn>
                </a:cxnLst>
                <a:rect l="0" t="0" r="r" b="b"/>
                <a:pathLst>
                  <a:path w="32" h="4">
                    <a:moveTo>
                      <a:pt x="31" y="0"/>
                    </a:moveTo>
                    <a:lnTo>
                      <a:pt x="22" y="0"/>
                    </a:lnTo>
                    <a:lnTo>
                      <a:pt x="8" y="3"/>
                    </a:lnTo>
                    <a:lnTo>
                      <a:pt x="0" y="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8" name="Freeform 80"/>
              <p:cNvSpPr>
                <a:spLocks/>
              </p:cNvSpPr>
              <p:nvPr/>
            </p:nvSpPr>
            <p:spPr bwMode="gray">
              <a:xfrm>
                <a:off x="763" y="1711"/>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lnTo>
                      <a:pt x="1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69" name="Freeform 81"/>
              <p:cNvSpPr>
                <a:spLocks/>
              </p:cNvSpPr>
              <p:nvPr/>
            </p:nvSpPr>
            <p:spPr bwMode="gray">
              <a:xfrm>
                <a:off x="762" y="1718"/>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8" y="6"/>
                    </a:moveTo>
                    <a:lnTo>
                      <a:pt x="0" y="0"/>
                    </a:lnTo>
                    <a:lnTo>
                      <a:pt x="0" y="15"/>
                    </a:lnTo>
                    <a:lnTo>
                      <a:pt x="7" y="22"/>
                    </a:lnTo>
                    <a:lnTo>
                      <a:pt x="40" y="38"/>
                    </a:lnTo>
                    <a:lnTo>
                      <a:pt x="49" y="31"/>
                    </a:lnTo>
                    <a:lnTo>
                      <a:pt x="25" y="23"/>
                    </a:lnTo>
                    <a:lnTo>
                      <a:pt x="8" y="6"/>
                    </a:lnTo>
                    <a:lnTo>
                      <a:pt x="8" y="6"/>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0" name="Freeform 82"/>
              <p:cNvSpPr>
                <a:spLocks/>
              </p:cNvSpPr>
              <p:nvPr/>
            </p:nvSpPr>
            <p:spPr bwMode="gray">
              <a:xfrm>
                <a:off x="738" y="1703"/>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9">
                    <a:moveTo>
                      <a:pt x="29" y="8"/>
                    </a:moveTo>
                    <a:lnTo>
                      <a:pt x="27" y="8"/>
                    </a:lnTo>
                    <a:lnTo>
                      <a:pt x="27" y="8"/>
                    </a:lnTo>
                    <a:lnTo>
                      <a:pt x="27" y="8"/>
                    </a:lnTo>
                    <a:lnTo>
                      <a:pt x="27" y="8"/>
                    </a:lnTo>
                    <a:lnTo>
                      <a:pt x="26" y="8"/>
                    </a:lnTo>
                    <a:lnTo>
                      <a:pt x="26" y="8"/>
                    </a:lnTo>
                    <a:lnTo>
                      <a:pt x="26" y="8"/>
                    </a:lnTo>
                    <a:lnTo>
                      <a:pt x="26" y="7"/>
                    </a:lnTo>
                    <a:lnTo>
                      <a:pt x="24" y="7"/>
                    </a:lnTo>
                    <a:lnTo>
                      <a:pt x="24" y="7"/>
                    </a:lnTo>
                    <a:lnTo>
                      <a:pt x="24" y="7"/>
                    </a:lnTo>
                    <a:lnTo>
                      <a:pt x="24" y="6"/>
                    </a:lnTo>
                    <a:lnTo>
                      <a:pt x="24" y="6"/>
                    </a:lnTo>
                    <a:lnTo>
                      <a:pt x="24" y="6"/>
                    </a:lnTo>
                    <a:lnTo>
                      <a:pt x="24" y="6"/>
                    </a:lnTo>
                    <a:lnTo>
                      <a:pt x="24" y="3"/>
                    </a:lnTo>
                    <a:lnTo>
                      <a:pt x="22" y="4"/>
                    </a:lnTo>
                    <a:lnTo>
                      <a:pt x="22" y="4"/>
                    </a:lnTo>
                    <a:lnTo>
                      <a:pt x="22" y="4"/>
                    </a:lnTo>
                    <a:lnTo>
                      <a:pt x="22" y="4"/>
                    </a:lnTo>
                    <a:lnTo>
                      <a:pt x="21" y="4"/>
                    </a:lnTo>
                    <a:lnTo>
                      <a:pt x="21" y="4"/>
                    </a:lnTo>
                    <a:lnTo>
                      <a:pt x="21" y="4"/>
                    </a:lnTo>
                    <a:lnTo>
                      <a:pt x="21" y="4"/>
                    </a:lnTo>
                    <a:lnTo>
                      <a:pt x="19" y="4"/>
                    </a:lnTo>
                    <a:lnTo>
                      <a:pt x="19" y="4"/>
                    </a:lnTo>
                    <a:lnTo>
                      <a:pt x="19" y="4"/>
                    </a:lnTo>
                    <a:lnTo>
                      <a:pt x="19" y="4"/>
                    </a:lnTo>
                    <a:lnTo>
                      <a:pt x="19" y="4"/>
                    </a:lnTo>
                    <a:lnTo>
                      <a:pt x="19" y="4"/>
                    </a:lnTo>
                    <a:lnTo>
                      <a:pt x="19" y="4"/>
                    </a:lnTo>
                    <a:lnTo>
                      <a:pt x="19" y="3"/>
                    </a:lnTo>
                    <a:lnTo>
                      <a:pt x="17" y="3"/>
                    </a:lnTo>
                    <a:lnTo>
                      <a:pt x="17" y="3"/>
                    </a:lnTo>
                    <a:lnTo>
                      <a:pt x="17" y="3"/>
                    </a:lnTo>
                    <a:lnTo>
                      <a:pt x="17" y="3"/>
                    </a:lnTo>
                    <a:lnTo>
                      <a:pt x="15" y="3"/>
                    </a:lnTo>
                    <a:lnTo>
                      <a:pt x="15" y="3"/>
                    </a:lnTo>
                    <a:lnTo>
                      <a:pt x="15" y="3"/>
                    </a:lnTo>
                    <a:lnTo>
                      <a:pt x="15" y="2"/>
                    </a:lnTo>
                    <a:lnTo>
                      <a:pt x="13" y="2"/>
                    </a:lnTo>
                    <a:lnTo>
                      <a:pt x="13" y="2"/>
                    </a:lnTo>
                    <a:lnTo>
                      <a:pt x="13" y="2"/>
                    </a:lnTo>
                    <a:lnTo>
                      <a:pt x="13" y="2"/>
                    </a:lnTo>
                    <a:lnTo>
                      <a:pt x="13" y="2"/>
                    </a:lnTo>
                    <a:lnTo>
                      <a:pt x="13" y="2"/>
                    </a:lnTo>
                    <a:lnTo>
                      <a:pt x="13" y="2"/>
                    </a:lnTo>
                    <a:lnTo>
                      <a:pt x="13" y="0"/>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1" name="Freeform 83"/>
              <p:cNvSpPr>
                <a:spLocks/>
              </p:cNvSpPr>
              <p:nvPr/>
            </p:nvSpPr>
            <p:spPr bwMode="gray">
              <a:xfrm>
                <a:off x="802" y="1507"/>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15">
                    <a:moveTo>
                      <a:pt x="65" y="0"/>
                    </a:moveTo>
                    <a:lnTo>
                      <a:pt x="63" y="2"/>
                    </a:lnTo>
                    <a:lnTo>
                      <a:pt x="63" y="2"/>
                    </a:lnTo>
                    <a:lnTo>
                      <a:pt x="62" y="2"/>
                    </a:lnTo>
                    <a:lnTo>
                      <a:pt x="62" y="2"/>
                    </a:lnTo>
                    <a:lnTo>
                      <a:pt x="59" y="2"/>
                    </a:lnTo>
                    <a:lnTo>
                      <a:pt x="59" y="2"/>
                    </a:lnTo>
                    <a:lnTo>
                      <a:pt x="55" y="2"/>
                    </a:lnTo>
                    <a:lnTo>
                      <a:pt x="55" y="2"/>
                    </a:lnTo>
                    <a:lnTo>
                      <a:pt x="53" y="2"/>
                    </a:lnTo>
                    <a:lnTo>
                      <a:pt x="51" y="2"/>
                    </a:lnTo>
                    <a:lnTo>
                      <a:pt x="49" y="2"/>
                    </a:lnTo>
                    <a:lnTo>
                      <a:pt x="49" y="2"/>
                    </a:lnTo>
                    <a:lnTo>
                      <a:pt x="46" y="2"/>
                    </a:lnTo>
                    <a:lnTo>
                      <a:pt x="46" y="2"/>
                    </a:lnTo>
                    <a:lnTo>
                      <a:pt x="44" y="2"/>
                    </a:lnTo>
                    <a:lnTo>
                      <a:pt x="44" y="2"/>
                    </a:lnTo>
                    <a:lnTo>
                      <a:pt x="40" y="5"/>
                    </a:lnTo>
                    <a:lnTo>
                      <a:pt x="40" y="5"/>
                    </a:lnTo>
                    <a:lnTo>
                      <a:pt x="37" y="7"/>
                    </a:lnTo>
                    <a:lnTo>
                      <a:pt x="37" y="7"/>
                    </a:lnTo>
                    <a:lnTo>
                      <a:pt x="34" y="9"/>
                    </a:lnTo>
                    <a:lnTo>
                      <a:pt x="34" y="9"/>
                    </a:lnTo>
                    <a:lnTo>
                      <a:pt x="31" y="13"/>
                    </a:lnTo>
                    <a:lnTo>
                      <a:pt x="31" y="13"/>
                    </a:lnTo>
                    <a:lnTo>
                      <a:pt x="28" y="16"/>
                    </a:lnTo>
                    <a:lnTo>
                      <a:pt x="28" y="17"/>
                    </a:lnTo>
                    <a:lnTo>
                      <a:pt x="25" y="20"/>
                    </a:lnTo>
                    <a:lnTo>
                      <a:pt x="25" y="20"/>
                    </a:lnTo>
                    <a:lnTo>
                      <a:pt x="22" y="23"/>
                    </a:lnTo>
                    <a:lnTo>
                      <a:pt x="22" y="23"/>
                    </a:lnTo>
                    <a:lnTo>
                      <a:pt x="20" y="24"/>
                    </a:lnTo>
                    <a:lnTo>
                      <a:pt x="20" y="24"/>
                    </a:lnTo>
                    <a:lnTo>
                      <a:pt x="17" y="27"/>
                    </a:lnTo>
                    <a:lnTo>
                      <a:pt x="17" y="27"/>
                    </a:lnTo>
                    <a:lnTo>
                      <a:pt x="15" y="29"/>
                    </a:lnTo>
                    <a:lnTo>
                      <a:pt x="15" y="29"/>
                    </a:lnTo>
                    <a:lnTo>
                      <a:pt x="11" y="33"/>
                    </a:lnTo>
                    <a:lnTo>
                      <a:pt x="11" y="33"/>
                    </a:lnTo>
                    <a:lnTo>
                      <a:pt x="11" y="33"/>
                    </a:lnTo>
                    <a:lnTo>
                      <a:pt x="11" y="33"/>
                    </a:lnTo>
                    <a:lnTo>
                      <a:pt x="9" y="35"/>
                    </a:lnTo>
                    <a:lnTo>
                      <a:pt x="9" y="35"/>
                    </a:lnTo>
                    <a:lnTo>
                      <a:pt x="9" y="37"/>
                    </a:lnTo>
                    <a:lnTo>
                      <a:pt x="9" y="37"/>
                    </a:lnTo>
                    <a:lnTo>
                      <a:pt x="7" y="40"/>
                    </a:lnTo>
                    <a:lnTo>
                      <a:pt x="7" y="40"/>
                    </a:lnTo>
                    <a:lnTo>
                      <a:pt x="7" y="40"/>
                    </a:lnTo>
                    <a:lnTo>
                      <a:pt x="7" y="40"/>
                    </a:lnTo>
                    <a:lnTo>
                      <a:pt x="3" y="44"/>
                    </a:lnTo>
                    <a:lnTo>
                      <a:pt x="3" y="44"/>
                    </a:lnTo>
                    <a:lnTo>
                      <a:pt x="3" y="46"/>
                    </a:lnTo>
                    <a:lnTo>
                      <a:pt x="3" y="46"/>
                    </a:lnTo>
                    <a:lnTo>
                      <a:pt x="2" y="49"/>
                    </a:lnTo>
                    <a:lnTo>
                      <a:pt x="2" y="49"/>
                    </a:lnTo>
                    <a:lnTo>
                      <a:pt x="2" y="51"/>
                    </a:lnTo>
                    <a:lnTo>
                      <a:pt x="2" y="51"/>
                    </a:lnTo>
                    <a:lnTo>
                      <a:pt x="0" y="54"/>
                    </a:lnTo>
                    <a:lnTo>
                      <a:pt x="0" y="54"/>
                    </a:lnTo>
                    <a:lnTo>
                      <a:pt x="0" y="57"/>
                    </a:lnTo>
                    <a:lnTo>
                      <a:pt x="0" y="57"/>
                    </a:lnTo>
                    <a:lnTo>
                      <a:pt x="0" y="59"/>
                    </a:lnTo>
                    <a:lnTo>
                      <a:pt x="0" y="59"/>
                    </a:lnTo>
                    <a:lnTo>
                      <a:pt x="0" y="59"/>
                    </a:lnTo>
                    <a:lnTo>
                      <a:pt x="0" y="59"/>
                    </a:lnTo>
                    <a:lnTo>
                      <a:pt x="0" y="62"/>
                    </a:lnTo>
                    <a:lnTo>
                      <a:pt x="0" y="62"/>
                    </a:lnTo>
                    <a:lnTo>
                      <a:pt x="0" y="65"/>
                    </a:lnTo>
                    <a:lnTo>
                      <a:pt x="0" y="65"/>
                    </a:lnTo>
                    <a:lnTo>
                      <a:pt x="0" y="68"/>
                    </a:lnTo>
                    <a:lnTo>
                      <a:pt x="0" y="68"/>
                    </a:lnTo>
                    <a:lnTo>
                      <a:pt x="0" y="69"/>
                    </a:lnTo>
                    <a:lnTo>
                      <a:pt x="1" y="69"/>
                    </a:lnTo>
                    <a:lnTo>
                      <a:pt x="1" y="72"/>
                    </a:lnTo>
                    <a:lnTo>
                      <a:pt x="1" y="72"/>
                    </a:lnTo>
                    <a:lnTo>
                      <a:pt x="1" y="73"/>
                    </a:lnTo>
                    <a:lnTo>
                      <a:pt x="3" y="73"/>
                    </a:lnTo>
                    <a:lnTo>
                      <a:pt x="3" y="75"/>
                    </a:lnTo>
                    <a:lnTo>
                      <a:pt x="3" y="75"/>
                    </a:lnTo>
                    <a:lnTo>
                      <a:pt x="3" y="75"/>
                    </a:lnTo>
                    <a:lnTo>
                      <a:pt x="7" y="75"/>
                    </a:lnTo>
                    <a:lnTo>
                      <a:pt x="4" y="77"/>
                    </a:lnTo>
                    <a:lnTo>
                      <a:pt x="4" y="79"/>
                    </a:lnTo>
                    <a:lnTo>
                      <a:pt x="4" y="81"/>
                    </a:lnTo>
                    <a:lnTo>
                      <a:pt x="4" y="81"/>
                    </a:lnTo>
                    <a:lnTo>
                      <a:pt x="4" y="85"/>
                    </a:lnTo>
                    <a:lnTo>
                      <a:pt x="4" y="85"/>
                    </a:lnTo>
                    <a:lnTo>
                      <a:pt x="4" y="88"/>
                    </a:lnTo>
                    <a:lnTo>
                      <a:pt x="5" y="88"/>
                    </a:lnTo>
                    <a:lnTo>
                      <a:pt x="5" y="91"/>
                    </a:lnTo>
                    <a:lnTo>
                      <a:pt x="5" y="93"/>
                    </a:lnTo>
                    <a:lnTo>
                      <a:pt x="5" y="96"/>
                    </a:lnTo>
                    <a:lnTo>
                      <a:pt x="5" y="96"/>
                    </a:lnTo>
                    <a:lnTo>
                      <a:pt x="5" y="99"/>
                    </a:lnTo>
                    <a:lnTo>
                      <a:pt x="5" y="99"/>
                    </a:lnTo>
                    <a:lnTo>
                      <a:pt x="5" y="101"/>
                    </a:lnTo>
                    <a:lnTo>
                      <a:pt x="7" y="101"/>
                    </a:lnTo>
                    <a:lnTo>
                      <a:pt x="7" y="101"/>
                    </a:lnTo>
                    <a:lnTo>
                      <a:pt x="7" y="101"/>
                    </a:lnTo>
                    <a:lnTo>
                      <a:pt x="7" y="101"/>
                    </a:lnTo>
                    <a:lnTo>
                      <a:pt x="9" y="101"/>
                    </a:lnTo>
                    <a:lnTo>
                      <a:pt x="9" y="101"/>
                    </a:lnTo>
                    <a:lnTo>
                      <a:pt x="9" y="101"/>
                    </a:lnTo>
                    <a:lnTo>
                      <a:pt x="9" y="101"/>
                    </a:lnTo>
                    <a:lnTo>
                      <a:pt x="13" y="101"/>
                    </a:lnTo>
                    <a:lnTo>
                      <a:pt x="13" y="101"/>
                    </a:lnTo>
                    <a:lnTo>
                      <a:pt x="13" y="101"/>
                    </a:lnTo>
                    <a:lnTo>
                      <a:pt x="13" y="101"/>
                    </a:lnTo>
                    <a:lnTo>
                      <a:pt x="16" y="101"/>
                    </a:lnTo>
                    <a:lnTo>
                      <a:pt x="16" y="101"/>
                    </a:lnTo>
                    <a:lnTo>
                      <a:pt x="16" y="101"/>
                    </a:lnTo>
                    <a:lnTo>
                      <a:pt x="16" y="101"/>
                    </a:lnTo>
                    <a:lnTo>
                      <a:pt x="19" y="101"/>
                    </a:lnTo>
                    <a:lnTo>
                      <a:pt x="19" y="104"/>
                    </a:lnTo>
                    <a:lnTo>
                      <a:pt x="19" y="104"/>
                    </a:lnTo>
                    <a:lnTo>
                      <a:pt x="19" y="104"/>
                    </a:lnTo>
                    <a:lnTo>
                      <a:pt x="19" y="104"/>
                    </a:lnTo>
                    <a:lnTo>
                      <a:pt x="19" y="106"/>
                    </a:lnTo>
                    <a:lnTo>
                      <a:pt x="19" y="106"/>
                    </a:lnTo>
                    <a:lnTo>
                      <a:pt x="19" y="106"/>
                    </a:lnTo>
                    <a:lnTo>
                      <a:pt x="19" y="106"/>
                    </a:lnTo>
                    <a:lnTo>
                      <a:pt x="19" y="110"/>
                    </a:lnTo>
                    <a:lnTo>
                      <a:pt x="19" y="110"/>
                    </a:lnTo>
                    <a:lnTo>
                      <a:pt x="19" y="110"/>
                    </a:lnTo>
                    <a:lnTo>
                      <a:pt x="19" y="110"/>
                    </a:lnTo>
                    <a:lnTo>
                      <a:pt x="19" y="110"/>
                    </a:lnTo>
                    <a:lnTo>
                      <a:pt x="19" y="110"/>
                    </a:lnTo>
                    <a:lnTo>
                      <a:pt x="19" y="110"/>
                    </a:lnTo>
                    <a:lnTo>
                      <a:pt x="19" y="110"/>
                    </a:lnTo>
                    <a:lnTo>
                      <a:pt x="19" y="114"/>
                    </a:lnTo>
                    <a:lnTo>
                      <a:pt x="19" y="114"/>
                    </a:lnTo>
                    <a:lnTo>
                      <a:pt x="19" y="116"/>
                    </a:lnTo>
                    <a:lnTo>
                      <a:pt x="19" y="116"/>
                    </a:lnTo>
                    <a:lnTo>
                      <a:pt x="19" y="119"/>
                    </a:lnTo>
                    <a:lnTo>
                      <a:pt x="19" y="119"/>
                    </a:lnTo>
                    <a:lnTo>
                      <a:pt x="19" y="119"/>
                    </a:lnTo>
                    <a:lnTo>
                      <a:pt x="20" y="119"/>
                    </a:lnTo>
                    <a:lnTo>
                      <a:pt x="20" y="121"/>
                    </a:lnTo>
                    <a:lnTo>
                      <a:pt x="20" y="121"/>
                    </a:lnTo>
                    <a:lnTo>
                      <a:pt x="20" y="123"/>
                    </a:lnTo>
                    <a:lnTo>
                      <a:pt x="20" y="123"/>
                    </a:lnTo>
                    <a:lnTo>
                      <a:pt x="20" y="127"/>
                    </a:lnTo>
                    <a:lnTo>
                      <a:pt x="20" y="127"/>
                    </a:lnTo>
                    <a:lnTo>
                      <a:pt x="20" y="127"/>
                    </a:lnTo>
                    <a:lnTo>
                      <a:pt x="23" y="127"/>
                    </a:lnTo>
                    <a:lnTo>
                      <a:pt x="23" y="129"/>
                    </a:lnTo>
                    <a:lnTo>
                      <a:pt x="23" y="129"/>
                    </a:lnTo>
                    <a:lnTo>
                      <a:pt x="23" y="129"/>
                    </a:lnTo>
                    <a:lnTo>
                      <a:pt x="23" y="129"/>
                    </a:lnTo>
                    <a:lnTo>
                      <a:pt x="23" y="130"/>
                    </a:lnTo>
                    <a:lnTo>
                      <a:pt x="23" y="130"/>
                    </a:lnTo>
                    <a:lnTo>
                      <a:pt x="23" y="130"/>
                    </a:lnTo>
                    <a:lnTo>
                      <a:pt x="24" y="130"/>
                    </a:lnTo>
                    <a:lnTo>
                      <a:pt x="24" y="132"/>
                    </a:lnTo>
                    <a:lnTo>
                      <a:pt x="24" y="132"/>
                    </a:lnTo>
                    <a:lnTo>
                      <a:pt x="24" y="132"/>
                    </a:lnTo>
                    <a:lnTo>
                      <a:pt x="24" y="132"/>
                    </a:lnTo>
                    <a:lnTo>
                      <a:pt x="24" y="132"/>
                    </a:lnTo>
                    <a:lnTo>
                      <a:pt x="24" y="132"/>
                    </a:lnTo>
                    <a:lnTo>
                      <a:pt x="24" y="132"/>
                    </a:lnTo>
                    <a:lnTo>
                      <a:pt x="26" y="132"/>
                    </a:lnTo>
                    <a:lnTo>
                      <a:pt x="26" y="135"/>
                    </a:lnTo>
                    <a:lnTo>
                      <a:pt x="26" y="135"/>
                    </a:lnTo>
                    <a:lnTo>
                      <a:pt x="26" y="135"/>
                    </a:lnTo>
                    <a:lnTo>
                      <a:pt x="26" y="135"/>
                    </a:lnTo>
                    <a:lnTo>
                      <a:pt x="26" y="136"/>
                    </a:lnTo>
                    <a:lnTo>
                      <a:pt x="26" y="136"/>
                    </a:lnTo>
                    <a:lnTo>
                      <a:pt x="26" y="136"/>
                    </a:lnTo>
                    <a:lnTo>
                      <a:pt x="29" y="136"/>
                    </a:lnTo>
                    <a:lnTo>
                      <a:pt x="29" y="139"/>
                    </a:lnTo>
                    <a:lnTo>
                      <a:pt x="29" y="139"/>
                    </a:lnTo>
                    <a:lnTo>
                      <a:pt x="29" y="139"/>
                    </a:lnTo>
                    <a:lnTo>
                      <a:pt x="32" y="139"/>
                    </a:lnTo>
                    <a:lnTo>
                      <a:pt x="32" y="139"/>
                    </a:lnTo>
                    <a:lnTo>
                      <a:pt x="32" y="139"/>
                    </a:lnTo>
                    <a:lnTo>
                      <a:pt x="32" y="139"/>
                    </a:lnTo>
                    <a:lnTo>
                      <a:pt x="35" y="139"/>
                    </a:lnTo>
                    <a:lnTo>
                      <a:pt x="35" y="141"/>
                    </a:lnTo>
                    <a:lnTo>
                      <a:pt x="35" y="141"/>
                    </a:lnTo>
                    <a:lnTo>
                      <a:pt x="35" y="141"/>
                    </a:lnTo>
                    <a:lnTo>
                      <a:pt x="35" y="141"/>
                    </a:lnTo>
                    <a:lnTo>
                      <a:pt x="35" y="141"/>
                    </a:lnTo>
                    <a:lnTo>
                      <a:pt x="35" y="141"/>
                    </a:lnTo>
                    <a:lnTo>
                      <a:pt x="35" y="141"/>
                    </a:lnTo>
                    <a:lnTo>
                      <a:pt x="38" y="141"/>
                    </a:lnTo>
                    <a:lnTo>
                      <a:pt x="38" y="142"/>
                    </a:lnTo>
                    <a:lnTo>
                      <a:pt x="38" y="142"/>
                    </a:lnTo>
                    <a:lnTo>
                      <a:pt x="38" y="142"/>
                    </a:lnTo>
                    <a:lnTo>
                      <a:pt x="40" y="142"/>
                    </a:lnTo>
                    <a:lnTo>
                      <a:pt x="40" y="142"/>
                    </a:lnTo>
                    <a:lnTo>
                      <a:pt x="40" y="142"/>
                    </a:lnTo>
                    <a:lnTo>
                      <a:pt x="40" y="142"/>
                    </a:lnTo>
                    <a:lnTo>
                      <a:pt x="42" y="142"/>
                    </a:lnTo>
                    <a:lnTo>
                      <a:pt x="42" y="145"/>
                    </a:lnTo>
                    <a:lnTo>
                      <a:pt x="42" y="145"/>
                    </a:lnTo>
                    <a:lnTo>
                      <a:pt x="42" y="145"/>
                    </a:lnTo>
                    <a:lnTo>
                      <a:pt x="42" y="145"/>
                    </a:lnTo>
                    <a:lnTo>
                      <a:pt x="42" y="147"/>
                    </a:lnTo>
                    <a:lnTo>
                      <a:pt x="42" y="147"/>
                    </a:lnTo>
                    <a:lnTo>
                      <a:pt x="42" y="147"/>
                    </a:lnTo>
                    <a:lnTo>
                      <a:pt x="42" y="147"/>
                    </a:lnTo>
                    <a:lnTo>
                      <a:pt x="42" y="149"/>
                    </a:lnTo>
                    <a:lnTo>
                      <a:pt x="42" y="149"/>
                    </a:lnTo>
                    <a:lnTo>
                      <a:pt x="42" y="149"/>
                    </a:lnTo>
                    <a:lnTo>
                      <a:pt x="42" y="149"/>
                    </a:lnTo>
                    <a:lnTo>
                      <a:pt x="42" y="149"/>
                    </a:lnTo>
                    <a:lnTo>
                      <a:pt x="42" y="149"/>
                    </a:lnTo>
                    <a:lnTo>
                      <a:pt x="42" y="149"/>
                    </a:lnTo>
                    <a:lnTo>
                      <a:pt x="42" y="149"/>
                    </a:lnTo>
                    <a:lnTo>
                      <a:pt x="42" y="152"/>
                    </a:lnTo>
                    <a:lnTo>
                      <a:pt x="42" y="152"/>
                    </a:lnTo>
                    <a:lnTo>
                      <a:pt x="42" y="152"/>
                    </a:lnTo>
                    <a:lnTo>
                      <a:pt x="42" y="152"/>
                    </a:lnTo>
                    <a:lnTo>
                      <a:pt x="42" y="154"/>
                    </a:lnTo>
                    <a:lnTo>
                      <a:pt x="42" y="154"/>
                    </a:lnTo>
                    <a:lnTo>
                      <a:pt x="42" y="154"/>
                    </a:lnTo>
                    <a:lnTo>
                      <a:pt x="42" y="154"/>
                    </a:lnTo>
                    <a:lnTo>
                      <a:pt x="42" y="158"/>
                    </a:lnTo>
                    <a:lnTo>
                      <a:pt x="42" y="158"/>
                    </a:lnTo>
                    <a:lnTo>
                      <a:pt x="42" y="158"/>
                    </a:lnTo>
                    <a:lnTo>
                      <a:pt x="42" y="158"/>
                    </a:lnTo>
                    <a:lnTo>
                      <a:pt x="42" y="160"/>
                    </a:lnTo>
                    <a:lnTo>
                      <a:pt x="42" y="160"/>
                    </a:lnTo>
                    <a:lnTo>
                      <a:pt x="42" y="160"/>
                    </a:lnTo>
                    <a:lnTo>
                      <a:pt x="44" y="160"/>
                    </a:lnTo>
                    <a:lnTo>
                      <a:pt x="44" y="163"/>
                    </a:lnTo>
                    <a:lnTo>
                      <a:pt x="44" y="163"/>
                    </a:lnTo>
                    <a:lnTo>
                      <a:pt x="44" y="164"/>
                    </a:lnTo>
                    <a:lnTo>
                      <a:pt x="46" y="164"/>
                    </a:lnTo>
                    <a:lnTo>
                      <a:pt x="46" y="167"/>
                    </a:lnTo>
                    <a:lnTo>
                      <a:pt x="46" y="167"/>
                    </a:lnTo>
                    <a:lnTo>
                      <a:pt x="46" y="167"/>
                    </a:lnTo>
                    <a:lnTo>
                      <a:pt x="46" y="167"/>
                    </a:lnTo>
                    <a:lnTo>
                      <a:pt x="46" y="170"/>
                    </a:lnTo>
                    <a:lnTo>
                      <a:pt x="46" y="170"/>
                    </a:lnTo>
                    <a:lnTo>
                      <a:pt x="46" y="170"/>
                    </a:lnTo>
                    <a:lnTo>
                      <a:pt x="46" y="170"/>
                    </a:lnTo>
                    <a:lnTo>
                      <a:pt x="46" y="172"/>
                    </a:lnTo>
                    <a:lnTo>
                      <a:pt x="46" y="172"/>
                    </a:lnTo>
                    <a:lnTo>
                      <a:pt x="46" y="172"/>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49" y="214"/>
                    </a:lnTo>
                    <a:lnTo>
                      <a:pt x="51" y="211"/>
                    </a:lnTo>
                    <a:lnTo>
                      <a:pt x="51" y="210"/>
                    </a:lnTo>
                    <a:lnTo>
                      <a:pt x="55" y="207"/>
                    </a:lnTo>
                    <a:lnTo>
                      <a:pt x="55" y="204"/>
                    </a:lnTo>
                    <a:lnTo>
                      <a:pt x="58" y="201"/>
                    </a:lnTo>
                    <a:lnTo>
                      <a:pt x="58" y="200"/>
                    </a:lnTo>
                    <a:lnTo>
                      <a:pt x="60" y="197"/>
                    </a:lnTo>
                    <a:lnTo>
                      <a:pt x="60" y="193"/>
                    </a:lnTo>
                    <a:lnTo>
                      <a:pt x="63" y="191"/>
                    </a:lnTo>
                    <a:lnTo>
                      <a:pt x="63" y="191"/>
                    </a:lnTo>
                    <a:lnTo>
                      <a:pt x="65" y="187"/>
                    </a:lnTo>
                    <a:lnTo>
                      <a:pt x="65" y="185"/>
                    </a:lnTo>
                    <a:lnTo>
                      <a:pt x="68" y="182"/>
                    </a:lnTo>
                    <a:lnTo>
                      <a:pt x="68" y="182"/>
                    </a:lnTo>
                    <a:lnTo>
                      <a:pt x="68" y="182"/>
                    </a:lnTo>
                    <a:lnTo>
                      <a:pt x="68" y="182"/>
                    </a:lnTo>
                    <a:lnTo>
                      <a:pt x="70" y="180"/>
                    </a:lnTo>
                    <a:lnTo>
                      <a:pt x="70" y="180"/>
                    </a:lnTo>
                    <a:lnTo>
                      <a:pt x="70" y="180"/>
                    </a:lnTo>
                    <a:lnTo>
                      <a:pt x="70" y="180"/>
                    </a:lnTo>
                    <a:lnTo>
                      <a:pt x="73" y="178"/>
                    </a:lnTo>
                    <a:lnTo>
                      <a:pt x="73" y="178"/>
                    </a:lnTo>
                    <a:lnTo>
                      <a:pt x="73" y="178"/>
                    </a:lnTo>
                    <a:lnTo>
                      <a:pt x="73" y="178"/>
                    </a:lnTo>
                    <a:lnTo>
                      <a:pt x="75" y="174"/>
                    </a:lnTo>
                    <a:lnTo>
                      <a:pt x="75" y="174"/>
                    </a:lnTo>
                    <a:lnTo>
                      <a:pt x="75" y="174"/>
                    </a:lnTo>
                    <a:lnTo>
                      <a:pt x="75" y="174"/>
                    </a:lnTo>
                    <a:lnTo>
                      <a:pt x="76" y="171"/>
                    </a:lnTo>
                    <a:lnTo>
                      <a:pt x="75" y="171"/>
                    </a:lnTo>
                    <a:lnTo>
                      <a:pt x="75" y="169"/>
                    </a:lnTo>
                    <a:lnTo>
                      <a:pt x="75" y="168"/>
                    </a:lnTo>
                    <a:lnTo>
                      <a:pt x="75" y="165"/>
                    </a:lnTo>
                    <a:lnTo>
                      <a:pt x="75" y="165"/>
                    </a:lnTo>
                    <a:lnTo>
                      <a:pt x="75" y="162"/>
                    </a:lnTo>
                    <a:lnTo>
                      <a:pt x="75" y="158"/>
                    </a:lnTo>
                    <a:lnTo>
                      <a:pt x="75" y="156"/>
                    </a:lnTo>
                    <a:lnTo>
                      <a:pt x="75" y="156"/>
                    </a:lnTo>
                    <a:lnTo>
                      <a:pt x="75" y="152"/>
                    </a:lnTo>
                    <a:lnTo>
                      <a:pt x="75" y="150"/>
                    </a:lnTo>
                    <a:lnTo>
                      <a:pt x="75" y="147"/>
                    </a:lnTo>
                    <a:lnTo>
                      <a:pt x="75" y="147"/>
                    </a:lnTo>
                    <a:lnTo>
                      <a:pt x="75" y="145"/>
                    </a:lnTo>
                    <a:lnTo>
                      <a:pt x="75" y="143"/>
                    </a:lnTo>
                    <a:lnTo>
                      <a:pt x="76" y="140"/>
                    </a:lnTo>
                    <a:lnTo>
                      <a:pt x="76" y="140"/>
                    </a:lnTo>
                    <a:lnTo>
                      <a:pt x="76" y="140"/>
                    </a:lnTo>
                    <a:lnTo>
                      <a:pt x="76" y="140"/>
                    </a:lnTo>
                    <a:lnTo>
                      <a:pt x="77" y="140"/>
                    </a:lnTo>
                    <a:lnTo>
                      <a:pt x="77" y="140"/>
                    </a:lnTo>
                    <a:lnTo>
                      <a:pt x="79" y="140"/>
                    </a:lnTo>
                    <a:lnTo>
                      <a:pt x="79" y="140"/>
                    </a:lnTo>
                    <a:lnTo>
                      <a:pt x="82" y="138"/>
                    </a:lnTo>
                    <a:lnTo>
                      <a:pt x="82" y="138"/>
                    </a:lnTo>
                    <a:lnTo>
                      <a:pt x="84" y="138"/>
                    </a:lnTo>
                    <a:lnTo>
                      <a:pt x="84" y="138"/>
                    </a:lnTo>
                    <a:lnTo>
                      <a:pt x="88" y="138"/>
                    </a:lnTo>
                    <a:lnTo>
                      <a:pt x="88" y="138"/>
                    </a:lnTo>
                    <a:lnTo>
                      <a:pt x="90" y="138"/>
                    </a:lnTo>
                    <a:lnTo>
                      <a:pt x="90" y="138"/>
                    </a:lnTo>
                    <a:lnTo>
                      <a:pt x="93" y="135"/>
                    </a:lnTo>
                    <a:lnTo>
                      <a:pt x="93" y="135"/>
                    </a:lnTo>
                    <a:lnTo>
                      <a:pt x="93" y="135"/>
                    </a:lnTo>
                    <a:lnTo>
                      <a:pt x="93" y="135"/>
                    </a:lnTo>
                    <a:lnTo>
                      <a:pt x="93" y="135"/>
                    </a:lnTo>
                    <a:lnTo>
                      <a:pt x="93" y="135"/>
                    </a:lnTo>
                    <a:lnTo>
                      <a:pt x="93" y="135"/>
                    </a:lnTo>
                    <a:lnTo>
                      <a:pt x="93" y="135"/>
                    </a:lnTo>
                    <a:lnTo>
                      <a:pt x="95" y="132"/>
                    </a:lnTo>
                    <a:lnTo>
                      <a:pt x="95" y="132"/>
                    </a:lnTo>
                    <a:lnTo>
                      <a:pt x="95" y="132"/>
                    </a:lnTo>
                    <a:lnTo>
                      <a:pt x="95" y="132"/>
                    </a:lnTo>
                    <a:lnTo>
                      <a:pt x="97" y="130"/>
                    </a:lnTo>
                    <a:lnTo>
                      <a:pt x="97" y="130"/>
                    </a:lnTo>
                    <a:lnTo>
                      <a:pt x="97" y="130"/>
                    </a:lnTo>
                    <a:lnTo>
                      <a:pt x="97" y="130"/>
                    </a:lnTo>
                    <a:lnTo>
                      <a:pt x="100" y="127"/>
                    </a:lnTo>
                    <a:lnTo>
                      <a:pt x="100" y="127"/>
                    </a:lnTo>
                    <a:lnTo>
                      <a:pt x="100" y="123"/>
                    </a:lnTo>
                    <a:lnTo>
                      <a:pt x="100" y="123"/>
                    </a:lnTo>
                    <a:lnTo>
                      <a:pt x="101" y="120"/>
                    </a:lnTo>
                    <a:lnTo>
                      <a:pt x="101" y="120"/>
                    </a:lnTo>
                    <a:lnTo>
                      <a:pt x="101" y="116"/>
                    </a:lnTo>
                    <a:lnTo>
                      <a:pt x="101" y="114"/>
                    </a:lnTo>
                    <a:lnTo>
                      <a:pt x="104" y="110"/>
                    </a:lnTo>
                    <a:lnTo>
                      <a:pt x="104" y="110"/>
                    </a:lnTo>
                    <a:lnTo>
                      <a:pt x="104" y="107"/>
                    </a:lnTo>
                    <a:lnTo>
                      <a:pt x="104" y="104"/>
                    </a:lnTo>
                    <a:lnTo>
                      <a:pt x="106" y="101"/>
                    </a:lnTo>
                    <a:lnTo>
                      <a:pt x="106" y="100"/>
                    </a:lnTo>
                    <a:lnTo>
                      <a:pt x="106" y="97"/>
                    </a:lnTo>
                    <a:lnTo>
                      <a:pt x="106" y="94"/>
                    </a:lnTo>
                    <a:lnTo>
                      <a:pt x="108" y="91"/>
                    </a:lnTo>
                    <a:lnTo>
                      <a:pt x="106" y="91"/>
                    </a:lnTo>
                    <a:lnTo>
                      <a:pt x="106" y="91"/>
                    </a:lnTo>
                    <a:lnTo>
                      <a:pt x="106" y="91"/>
                    </a:lnTo>
                    <a:lnTo>
                      <a:pt x="106" y="89"/>
                    </a:lnTo>
                    <a:lnTo>
                      <a:pt x="105" y="89"/>
                    </a:lnTo>
                    <a:lnTo>
                      <a:pt x="105" y="89"/>
                    </a:lnTo>
                    <a:lnTo>
                      <a:pt x="105" y="89"/>
                    </a:lnTo>
                    <a:lnTo>
                      <a:pt x="105" y="86"/>
                    </a:lnTo>
                    <a:lnTo>
                      <a:pt x="102" y="86"/>
                    </a:lnTo>
                    <a:lnTo>
                      <a:pt x="102" y="86"/>
                    </a:lnTo>
                    <a:lnTo>
                      <a:pt x="102" y="86"/>
                    </a:lnTo>
                    <a:lnTo>
                      <a:pt x="102" y="83"/>
                    </a:lnTo>
                    <a:lnTo>
                      <a:pt x="102" y="83"/>
                    </a:lnTo>
                    <a:lnTo>
                      <a:pt x="102" y="81"/>
                    </a:lnTo>
                    <a:lnTo>
                      <a:pt x="102" y="81"/>
                    </a:lnTo>
                    <a:lnTo>
                      <a:pt x="102" y="77"/>
                    </a:lnTo>
                    <a:lnTo>
                      <a:pt x="99" y="77"/>
                    </a:lnTo>
                    <a:lnTo>
                      <a:pt x="99" y="77"/>
                    </a:lnTo>
                    <a:lnTo>
                      <a:pt x="99" y="77"/>
                    </a:lnTo>
                    <a:lnTo>
                      <a:pt x="99" y="75"/>
                    </a:lnTo>
                    <a:lnTo>
                      <a:pt x="97" y="75"/>
                    </a:lnTo>
                    <a:lnTo>
                      <a:pt x="97" y="75"/>
                    </a:lnTo>
                    <a:lnTo>
                      <a:pt x="97" y="75"/>
                    </a:lnTo>
                    <a:lnTo>
                      <a:pt x="97" y="72"/>
                    </a:lnTo>
                    <a:lnTo>
                      <a:pt x="94" y="72"/>
                    </a:lnTo>
                    <a:lnTo>
                      <a:pt x="94" y="72"/>
                    </a:lnTo>
                    <a:lnTo>
                      <a:pt x="94" y="72"/>
                    </a:lnTo>
                    <a:lnTo>
                      <a:pt x="94" y="70"/>
                    </a:lnTo>
                    <a:lnTo>
                      <a:pt x="94" y="70"/>
                    </a:lnTo>
                    <a:lnTo>
                      <a:pt x="94" y="70"/>
                    </a:lnTo>
                    <a:lnTo>
                      <a:pt x="94" y="70"/>
                    </a:lnTo>
                    <a:lnTo>
                      <a:pt x="94" y="67"/>
                    </a:lnTo>
                    <a:lnTo>
                      <a:pt x="93" y="67"/>
                    </a:lnTo>
                    <a:lnTo>
                      <a:pt x="93" y="67"/>
                    </a:lnTo>
                    <a:lnTo>
                      <a:pt x="93" y="67"/>
                    </a:lnTo>
                    <a:lnTo>
                      <a:pt x="93" y="65"/>
                    </a:lnTo>
                    <a:lnTo>
                      <a:pt x="93" y="65"/>
                    </a:lnTo>
                    <a:lnTo>
                      <a:pt x="93" y="62"/>
                    </a:lnTo>
                    <a:lnTo>
                      <a:pt x="93" y="62"/>
                    </a:lnTo>
                    <a:lnTo>
                      <a:pt x="95" y="59"/>
                    </a:lnTo>
                    <a:lnTo>
                      <a:pt x="95" y="59"/>
                    </a:lnTo>
                    <a:lnTo>
                      <a:pt x="95" y="56"/>
                    </a:lnTo>
                    <a:lnTo>
                      <a:pt x="95" y="56"/>
                    </a:lnTo>
                    <a:lnTo>
                      <a:pt x="95" y="53"/>
                    </a:lnTo>
                    <a:lnTo>
                      <a:pt x="95" y="53"/>
                    </a:lnTo>
                    <a:lnTo>
                      <a:pt x="95" y="50"/>
                    </a:lnTo>
                    <a:lnTo>
                      <a:pt x="95" y="48"/>
                    </a:lnTo>
                    <a:lnTo>
                      <a:pt x="97" y="44"/>
                    </a:lnTo>
                    <a:lnTo>
                      <a:pt x="95" y="44"/>
                    </a:lnTo>
                    <a:lnTo>
                      <a:pt x="95" y="44"/>
                    </a:lnTo>
                    <a:lnTo>
                      <a:pt x="95" y="44"/>
                    </a:lnTo>
                    <a:lnTo>
                      <a:pt x="95" y="42"/>
                    </a:lnTo>
                    <a:lnTo>
                      <a:pt x="95" y="42"/>
                    </a:lnTo>
                    <a:lnTo>
                      <a:pt x="95" y="40"/>
                    </a:lnTo>
                    <a:lnTo>
                      <a:pt x="95" y="40"/>
                    </a:lnTo>
                    <a:lnTo>
                      <a:pt x="95" y="37"/>
                    </a:lnTo>
                    <a:lnTo>
                      <a:pt x="94" y="37"/>
                    </a:lnTo>
                    <a:lnTo>
                      <a:pt x="94" y="37"/>
                    </a:lnTo>
                    <a:lnTo>
                      <a:pt x="94" y="37"/>
                    </a:lnTo>
                    <a:lnTo>
                      <a:pt x="94" y="34"/>
                    </a:lnTo>
                    <a:lnTo>
                      <a:pt x="94" y="34"/>
                    </a:lnTo>
                    <a:lnTo>
                      <a:pt x="94" y="33"/>
                    </a:lnTo>
                    <a:lnTo>
                      <a:pt x="94" y="33"/>
                    </a:lnTo>
                    <a:lnTo>
                      <a:pt x="94" y="29"/>
                    </a:lnTo>
                    <a:lnTo>
                      <a:pt x="92" y="29"/>
                    </a:lnTo>
                    <a:lnTo>
                      <a:pt x="92" y="29"/>
                    </a:lnTo>
                    <a:lnTo>
                      <a:pt x="92" y="29"/>
                    </a:lnTo>
                    <a:lnTo>
                      <a:pt x="92" y="29"/>
                    </a:lnTo>
                    <a:lnTo>
                      <a:pt x="92" y="29"/>
                    </a:lnTo>
                    <a:lnTo>
                      <a:pt x="92" y="29"/>
                    </a:lnTo>
                    <a:lnTo>
                      <a:pt x="92" y="29"/>
                    </a:lnTo>
                    <a:lnTo>
                      <a:pt x="92" y="26"/>
                    </a:lnTo>
                    <a:lnTo>
                      <a:pt x="90" y="26"/>
                    </a:lnTo>
                    <a:lnTo>
                      <a:pt x="90" y="26"/>
                    </a:lnTo>
                    <a:lnTo>
                      <a:pt x="90" y="26"/>
                    </a:lnTo>
                    <a:lnTo>
                      <a:pt x="90" y="24"/>
                    </a:lnTo>
                    <a:lnTo>
                      <a:pt x="90" y="24"/>
                    </a:lnTo>
                    <a:lnTo>
                      <a:pt x="90" y="24"/>
                    </a:lnTo>
                    <a:lnTo>
                      <a:pt x="90" y="24"/>
                    </a:lnTo>
                    <a:lnTo>
                      <a:pt x="90" y="21"/>
                    </a:lnTo>
                    <a:lnTo>
                      <a:pt x="86" y="21"/>
                    </a:lnTo>
                    <a:lnTo>
                      <a:pt x="86" y="21"/>
                    </a:lnTo>
                    <a:lnTo>
                      <a:pt x="86" y="21"/>
                    </a:lnTo>
                    <a:lnTo>
                      <a:pt x="86" y="18"/>
                    </a:lnTo>
                    <a:lnTo>
                      <a:pt x="82" y="18"/>
                    </a:lnTo>
                    <a:lnTo>
                      <a:pt x="82" y="18"/>
                    </a:lnTo>
                    <a:lnTo>
                      <a:pt x="82" y="18"/>
                    </a:lnTo>
                    <a:lnTo>
                      <a:pt x="82" y="15"/>
                    </a:lnTo>
                    <a:lnTo>
                      <a:pt x="79" y="15"/>
                    </a:lnTo>
                    <a:lnTo>
                      <a:pt x="79" y="15"/>
                    </a:lnTo>
                    <a:lnTo>
                      <a:pt x="77" y="15"/>
                    </a:lnTo>
                    <a:lnTo>
                      <a:pt x="77" y="11"/>
                    </a:lnTo>
                    <a:lnTo>
                      <a:pt x="76" y="11"/>
                    </a:lnTo>
                    <a:lnTo>
                      <a:pt x="76" y="11"/>
                    </a:lnTo>
                    <a:lnTo>
                      <a:pt x="76" y="11"/>
                    </a:lnTo>
                    <a:lnTo>
                      <a:pt x="76" y="7"/>
                    </a:lnTo>
                    <a:lnTo>
                      <a:pt x="73" y="7"/>
                    </a:lnTo>
                    <a:lnTo>
                      <a:pt x="73" y="7"/>
                    </a:lnTo>
                    <a:lnTo>
                      <a:pt x="73" y="7"/>
                    </a:lnTo>
                    <a:lnTo>
                      <a:pt x="73" y="7"/>
                    </a:lnTo>
                    <a:lnTo>
                      <a:pt x="71" y="7"/>
                    </a:lnTo>
                    <a:lnTo>
                      <a:pt x="71" y="7"/>
                    </a:lnTo>
                    <a:lnTo>
                      <a:pt x="71" y="7"/>
                    </a:lnTo>
                    <a:lnTo>
                      <a:pt x="71" y="4"/>
                    </a:lnTo>
                    <a:lnTo>
                      <a:pt x="68" y="4"/>
                    </a:lnTo>
                    <a:lnTo>
                      <a:pt x="68" y="4"/>
                    </a:lnTo>
                    <a:lnTo>
                      <a:pt x="68" y="4"/>
                    </a:lnTo>
                    <a:lnTo>
                      <a:pt x="68" y="2"/>
                    </a:lnTo>
                    <a:lnTo>
                      <a:pt x="68" y="2"/>
                    </a:lnTo>
                    <a:lnTo>
                      <a:pt x="68" y="2"/>
                    </a:lnTo>
                    <a:lnTo>
                      <a:pt x="68" y="2"/>
                    </a:lnTo>
                    <a:lnTo>
                      <a:pt x="68"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path>
                </a:pathLst>
              </a:custGeom>
              <a:solidFill>
                <a:srgbClr val="A1A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2" name="Freeform 84"/>
              <p:cNvSpPr>
                <a:spLocks/>
              </p:cNvSpPr>
              <p:nvPr/>
            </p:nvSpPr>
            <p:spPr bwMode="gray">
              <a:xfrm>
                <a:off x="749" y="1675"/>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4">
                    <a:moveTo>
                      <a:pt x="72" y="4"/>
                    </a:moveTo>
                    <a:lnTo>
                      <a:pt x="70" y="5"/>
                    </a:lnTo>
                    <a:lnTo>
                      <a:pt x="70" y="5"/>
                    </a:lnTo>
                    <a:lnTo>
                      <a:pt x="69" y="5"/>
                    </a:lnTo>
                    <a:lnTo>
                      <a:pt x="69" y="5"/>
                    </a:lnTo>
                    <a:lnTo>
                      <a:pt x="66" y="5"/>
                    </a:lnTo>
                    <a:lnTo>
                      <a:pt x="66" y="5"/>
                    </a:lnTo>
                    <a:lnTo>
                      <a:pt x="66" y="5"/>
                    </a:lnTo>
                    <a:lnTo>
                      <a:pt x="66" y="5"/>
                    </a:lnTo>
                    <a:lnTo>
                      <a:pt x="62" y="5"/>
                    </a:lnTo>
                    <a:lnTo>
                      <a:pt x="62" y="5"/>
                    </a:lnTo>
                    <a:lnTo>
                      <a:pt x="60" y="5"/>
                    </a:lnTo>
                    <a:lnTo>
                      <a:pt x="60" y="5"/>
                    </a:lnTo>
                    <a:lnTo>
                      <a:pt x="58" y="5"/>
                    </a:lnTo>
                    <a:lnTo>
                      <a:pt x="58" y="5"/>
                    </a:lnTo>
                    <a:lnTo>
                      <a:pt x="58" y="5"/>
                    </a:lnTo>
                    <a:lnTo>
                      <a:pt x="58" y="5"/>
                    </a:lnTo>
                    <a:lnTo>
                      <a:pt x="55" y="8"/>
                    </a:lnTo>
                    <a:lnTo>
                      <a:pt x="55" y="8"/>
                    </a:lnTo>
                    <a:lnTo>
                      <a:pt x="55" y="8"/>
                    </a:lnTo>
                    <a:lnTo>
                      <a:pt x="55" y="8"/>
                    </a:lnTo>
                    <a:lnTo>
                      <a:pt x="52" y="10"/>
                    </a:lnTo>
                    <a:lnTo>
                      <a:pt x="52" y="10"/>
                    </a:lnTo>
                    <a:lnTo>
                      <a:pt x="52" y="10"/>
                    </a:lnTo>
                    <a:lnTo>
                      <a:pt x="52" y="10"/>
                    </a:lnTo>
                    <a:lnTo>
                      <a:pt x="49" y="12"/>
                    </a:lnTo>
                    <a:lnTo>
                      <a:pt x="49" y="12"/>
                    </a:lnTo>
                    <a:lnTo>
                      <a:pt x="49" y="12"/>
                    </a:lnTo>
                    <a:lnTo>
                      <a:pt x="49" y="12"/>
                    </a:lnTo>
                    <a:lnTo>
                      <a:pt x="47" y="12"/>
                    </a:lnTo>
                    <a:lnTo>
                      <a:pt x="47" y="12"/>
                    </a:lnTo>
                    <a:lnTo>
                      <a:pt x="47" y="12"/>
                    </a:lnTo>
                    <a:lnTo>
                      <a:pt x="47" y="12"/>
                    </a:lnTo>
                    <a:lnTo>
                      <a:pt x="44" y="12"/>
                    </a:lnTo>
                    <a:lnTo>
                      <a:pt x="44" y="12"/>
                    </a:lnTo>
                    <a:lnTo>
                      <a:pt x="44" y="12"/>
                    </a:lnTo>
                    <a:lnTo>
                      <a:pt x="44" y="12"/>
                    </a:lnTo>
                    <a:lnTo>
                      <a:pt x="41" y="12"/>
                    </a:lnTo>
                    <a:lnTo>
                      <a:pt x="41" y="12"/>
                    </a:lnTo>
                    <a:lnTo>
                      <a:pt x="41" y="12"/>
                    </a:lnTo>
                    <a:lnTo>
                      <a:pt x="41" y="12"/>
                    </a:lnTo>
                    <a:lnTo>
                      <a:pt x="38" y="12"/>
                    </a:lnTo>
                    <a:lnTo>
                      <a:pt x="38" y="12"/>
                    </a:lnTo>
                    <a:lnTo>
                      <a:pt x="38" y="12"/>
                    </a:lnTo>
                    <a:lnTo>
                      <a:pt x="38" y="12"/>
                    </a:lnTo>
                    <a:lnTo>
                      <a:pt x="37" y="12"/>
                    </a:lnTo>
                    <a:lnTo>
                      <a:pt x="37" y="12"/>
                    </a:lnTo>
                    <a:lnTo>
                      <a:pt x="37" y="12"/>
                    </a:lnTo>
                    <a:lnTo>
                      <a:pt x="37" y="12"/>
                    </a:lnTo>
                    <a:lnTo>
                      <a:pt x="34" y="14"/>
                    </a:lnTo>
                    <a:lnTo>
                      <a:pt x="34" y="14"/>
                    </a:lnTo>
                    <a:lnTo>
                      <a:pt x="31" y="14"/>
                    </a:lnTo>
                    <a:lnTo>
                      <a:pt x="31" y="14"/>
                    </a:lnTo>
                    <a:lnTo>
                      <a:pt x="29" y="14"/>
                    </a:lnTo>
                    <a:lnTo>
                      <a:pt x="29" y="14"/>
                    </a:lnTo>
                    <a:lnTo>
                      <a:pt x="29" y="14"/>
                    </a:lnTo>
                    <a:lnTo>
                      <a:pt x="29" y="14"/>
                    </a:lnTo>
                    <a:lnTo>
                      <a:pt x="27" y="16"/>
                    </a:lnTo>
                    <a:lnTo>
                      <a:pt x="27" y="16"/>
                    </a:lnTo>
                    <a:lnTo>
                      <a:pt x="27" y="16"/>
                    </a:lnTo>
                    <a:lnTo>
                      <a:pt x="27" y="16"/>
                    </a:lnTo>
                    <a:lnTo>
                      <a:pt x="27" y="16"/>
                    </a:lnTo>
                    <a:lnTo>
                      <a:pt x="27" y="16"/>
                    </a:lnTo>
                    <a:lnTo>
                      <a:pt x="27" y="16"/>
                    </a:lnTo>
                    <a:lnTo>
                      <a:pt x="27" y="16"/>
                    </a:lnTo>
                    <a:lnTo>
                      <a:pt x="25" y="19"/>
                    </a:lnTo>
                    <a:lnTo>
                      <a:pt x="25" y="19"/>
                    </a:lnTo>
                    <a:lnTo>
                      <a:pt x="23" y="21"/>
                    </a:lnTo>
                    <a:lnTo>
                      <a:pt x="23" y="21"/>
                    </a:lnTo>
                    <a:lnTo>
                      <a:pt x="20" y="23"/>
                    </a:lnTo>
                    <a:lnTo>
                      <a:pt x="20" y="23"/>
                    </a:lnTo>
                    <a:lnTo>
                      <a:pt x="20" y="25"/>
                    </a:lnTo>
                    <a:lnTo>
                      <a:pt x="20" y="25"/>
                    </a:lnTo>
                    <a:lnTo>
                      <a:pt x="17" y="28"/>
                    </a:lnTo>
                    <a:lnTo>
                      <a:pt x="17" y="28"/>
                    </a:lnTo>
                    <a:lnTo>
                      <a:pt x="15" y="30"/>
                    </a:lnTo>
                    <a:lnTo>
                      <a:pt x="15" y="30"/>
                    </a:lnTo>
                    <a:lnTo>
                      <a:pt x="14" y="31"/>
                    </a:lnTo>
                    <a:lnTo>
                      <a:pt x="14" y="31"/>
                    </a:lnTo>
                    <a:lnTo>
                      <a:pt x="14" y="31"/>
                    </a:lnTo>
                    <a:lnTo>
                      <a:pt x="14" y="31"/>
                    </a:lnTo>
                    <a:lnTo>
                      <a:pt x="12" y="34"/>
                    </a:lnTo>
                    <a:lnTo>
                      <a:pt x="12" y="36"/>
                    </a:lnTo>
                    <a:lnTo>
                      <a:pt x="12" y="39"/>
                    </a:lnTo>
                    <a:lnTo>
                      <a:pt x="12" y="39"/>
                    </a:lnTo>
                    <a:lnTo>
                      <a:pt x="12" y="42"/>
                    </a:lnTo>
                    <a:lnTo>
                      <a:pt x="12" y="45"/>
                    </a:lnTo>
                    <a:lnTo>
                      <a:pt x="12" y="48"/>
                    </a:lnTo>
                    <a:lnTo>
                      <a:pt x="12" y="50"/>
                    </a:lnTo>
                    <a:lnTo>
                      <a:pt x="10" y="54"/>
                    </a:lnTo>
                    <a:lnTo>
                      <a:pt x="10" y="56"/>
                    </a:lnTo>
                    <a:lnTo>
                      <a:pt x="10" y="60"/>
                    </a:lnTo>
                    <a:lnTo>
                      <a:pt x="10" y="62"/>
                    </a:lnTo>
                    <a:lnTo>
                      <a:pt x="10" y="65"/>
                    </a:lnTo>
                    <a:lnTo>
                      <a:pt x="10" y="65"/>
                    </a:lnTo>
                    <a:lnTo>
                      <a:pt x="10" y="66"/>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2"/>
                    </a:lnTo>
                    <a:lnTo>
                      <a:pt x="0" y="236"/>
                    </a:lnTo>
                    <a:lnTo>
                      <a:pt x="0" y="236"/>
                    </a:lnTo>
                    <a:lnTo>
                      <a:pt x="0" y="236"/>
                    </a:lnTo>
                    <a:lnTo>
                      <a:pt x="3" y="236"/>
                    </a:lnTo>
                    <a:lnTo>
                      <a:pt x="3" y="236"/>
                    </a:lnTo>
                    <a:lnTo>
                      <a:pt x="6" y="236"/>
                    </a:lnTo>
                    <a:lnTo>
                      <a:pt x="9" y="236"/>
                    </a:lnTo>
                    <a:lnTo>
                      <a:pt x="12" y="236"/>
                    </a:lnTo>
                    <a:lnTo>
                      <a:pt x="12" y="236"/>
                    </a:lnTo>
                    <a:lnTo>
                      <a:pt x="15" y="236"/>
                    </a:lnTo>
                    <a:lnTo>
                      <a:pt x="18" y="236"/>
                    </a:lnTo>
                    <a:lnTo>
                      <a:pt x="21" y="236"/>
                    </a:lnTo>
                    <a:lnTo>
                      <a:pt x="21" y="236"/>
                    </a:lnTo>
                    <a:lnTo>
                      <a:pt x="25" y="236"/>
                    </a:lnTo>
                    <a:lnTo>
                      <a:pt x="25" y="238"/>
                    </a:lnTo>
                    <a:lnTo>
                      <a:pt x="27" y="238"/>
                    </a:lnTo>
                    <a:lnTo>
                      <a:pt x="25" y="240"/>
                    </a:lnTo>
                    <a:lnTo>
                      <a:pt x="25" y="240"/>
                    </a:lnTo>
                    <a:lnTo>
                      <a:pt x="25" y="240"/>
                    </a:lnTo>
                    <a:lnTo>
                      <a:pt x="25" y="238"/>
                    </a:lnTo>
                    <a:lnTo>
                      <a:pt x="25" y="238"/>
                    </a:lnTo>
                    <a:lnTo>
                      <a:pt x="25" y="234"/>
                    </a:lnTo>
                    <a:lnTo>
                      <a:pt x="25" y="232"/>
                    </a:lnTo>
                    <a:lnTo>
                      <a:pt x="25" y="229"/>
                    </a:lnTo>
                    <a:lnTo>
                      <a:pt x="25" y="229"/>
                    </a:lnTo>
                    <a:lnTo>
                      <a:pt x="25" y="226"/>
                    </a:lnTo>
                    <a:lnTo>
                      <a:pt x="25" y="224"/>
                    </a:lnTo>
                    <a:lnTo>
                      <a:pt x="27" y="221"/>
                    </a:lnTo>
                    <a:lnTo>
                      <a:pt x="27" y="221"/>
                    </a:lnTo>
                    <a:lnTo>
                      <a:pt x="29" y="220"/>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18" y="243"/>
                    </a:lnTo>
                    <a:lnTo>
                      <a:pt x="220" y="241"/>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6"/>
                    </a:lnTo>
                    <a:lnTo>
                      <a:pt x="211" y="225"/>
                    </a:lnTo>
                    <a:lnTo>
                      <a:pt x="211" y="225"/>
                    </a:lnTo>
                    <a:lnTo>
                      <a:pt x="211" y="223"/>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6"/>
                    </a:lnTo>
                    <a:lnTo>
                      <a:pt x="237" y="143"/>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4" y="1"/>
                    </a:lnTo>
                    <a:lnTo>
                      <a:pt x="163" y="1"/>
                    </a:lnTo>
                    <a:lnTo>
                      <a:pt x="163" y="1"/>
                    </a:lnTo>
                    <a:lnTo>
                      <a:pt x="160" y="1"/>
                    </a:lnTo>
                    <a:lnTo>
                      <a:pt x="160" y="1"/>
                    </a:lnTo>
                    <a:lnTo>
                      <a:pt x="160" y="1"/>
                    </a:lnTo>
                    <a:lnTo>
                      <a:pt x="160" y="1"/>
                    </a:lnTo>
                    <a:lnTo>
                      <a:pt x="157" y="1"/>
                    </a:lnTo>
                    <a:lnTo>
                      <a:pt x="157" y="1"/>
                    </a:lnTo>
                    <a:lnTo>
                      <a:pt x="157" y="1"/>
                    </a:lnTo>
                    <a:lnTo>
                      <a:pt x="157" y="1"/>
                    </a:lnTo>
                    <a:lnTo>
                      <a:pt x="155" y="1"/>
                    </a:lnTo>
                    <a:lnTo>
                      <a:pt x="155" y="1"/>
                    </a:lnTo>
                    <a:lnTo>
                      <a:pt x="155" y="1"/>
                    </a:lnTo>
                    <a:lnTo>
                      <a:pt x="155" y="1"/>
                    </a:lnTo>
                    <a:lnTo>
                      <a:pt x="155" y="4"/>
                    </a:lnTo>
                    <a:lnTo>
                      <a:pt x="155" y="4"/>
                    </a:lnTo>
                    <a:lnTo>
                      <a:pt x="155" y="7"/>
                    </a:lnTo>
                    <a:lnTo>
                      <a:pt x="155" y="7"/>
                    </a:lnTo>
                    <a:lnTo>
                      <a:pt x="152" y="10"/>
                    </a:lnTo>
                    <a:lnTo>
                      <a:pt x="152" y="10"/>
                    </a:lnTo>
                    <a:lnTo>
                      <a:pt x="152" y="13"/>
                    </a:lnTo>
                    <a:lnTo>
                      <a:pt x="152" y="13"/>
                    </a:lnTo>
                    <a:lnTo>
                      <a:pt x="149" y="16"/>
                    </a:lnTo>
                    <a:lnTo>
                      <a:pt x="149" y="19"/>
                    </a:lnTo>
                    <a:lnTo>
                      <a:pt x="148" y="21"/>
                    </a:lnTo>
                    <a:lnTo>
                      <a:pt x="148" y="21"/>
                    </a:lnTo>
                    <a:lnTo>
                      <a:pt x="145" y="25"/>
                    </a:lnTo>
                    <a:lnTo>
                      <a:pt x="145" y="25"/>
                    </a:lnTo>
                    <a:lnTo>
                      <a:pt x="145" y="28"/>
                    </a:lnTo>
                    <a:lnTo>
                      <a:pt x="145" y="28"/>
                    </a:lnTo>
                    <a:lnTo>
                      <a:pt x="141" y="31"/>
                    </a:lnTo>
                    <a:lnTo>
                      <a:pt x="139" y="33"/>
                    </a:lnTo>
                    <a:lnTo>
                      <a:pt x="135" y="36"/>
                    </a:lnTo>
                    <a:lnTo>
                      <a:pt x="135" y="36"/>
                    </a:lnTo>
                    <a:lnTo>
                      <a:pt x="132" y="39"/>
                    </a:lnTo>
                    <a:lnTo>
                      <a:pt x="129" y="42"/>
                    </a:lnTo>
                    <a:lnTo>
                      <a:pt x="126" y="45"/>
                    </a:lnTo>
                    <a:lnTo>
                      <a:pt x="126" y="45"/>
                    </a:lnTo>
                    <a:lnTo>
                      <a:pt x="123" y="48"/>
                    </a:lnTo>
                    <a:lnTo>
                      <a:pt x="120" y="50"/>
                    </a:lnTo>
                    <a:lnTo>
                      <a:pt x="117" y="54"/>
                    </a:lnTo>
                    <a:lnTo>
                      <a:pt x="117" y="54"/>
                    </a:lnTo>
                    <a:lnTo>
                      <a:pt x="114" y="56"/>
                    </a:lnTo>
                    <a:lnTo>
                      <a:pt x="112" y="56"/>
                    </a:lnTo>
                    <a:lnTo>
                      <a:pt x="108"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7"/>
                    </a:lnTo>
                    <a:lnTo>
                      <a:pt x="73" y="23"/>
                    </a:lnTo>
                    <a:lnTo>
                      <a:pt x="73" y="23"/>
                    </a:lnTo>
                    <a:lnTo>
                      <a:pt x="73" y="19"/>
                    </a:lnTo>
                    <a:lnTo>
                      <a:pt x="73" y="16"/>
                    </a:lnTo>
                    <a:lnTo>
                      <a:pt x="73" y="13"/>
                    </a:lnTo>
                    <a:lnTo>
                      <a:pt x="73" y="13"/>
                    </a:lnTo>
                    <a:lnTo>
                      <a:pt x="73" y="10"/>
                    </a:lnTo>
                    <a:lnTo>
                      <a:pt x="73" y="8"/>
                    </a:lnTo>
                    <a:lnTo>
                      <a:pt x="73" y="5"/>
                    </a:lnTo>
                    <a:lnTo>
                      <a:pt x="73" y="5"/>
                    </a:lnTo>
                    <a:lnTo>
                      <a:pt x="73" y="2"/>
                    </a:lnTo>
                    <a:lnTo>
                      <a:pt x="73" y="2"/>
                    </a:lnTo>
                    <a:lnTo>
                      <a:pt x="76" y="0"/>
                    </a:lnTo>
                    <a:lnTo>
                      <a:pt x="73" y="3"/>
                    </a:lnTo>
                    <a:lnTo>
                      <a:pt x="73" y="3"/>
                    </a:lnTo>
                    <a:lnTo>
                      <a:pt x="73" y="3"/>
                    </a:lnTo>
                    <a:lnTo>
                      <a:pt x="73" y="3"/>
                    </a:lnTo>
                    <a:lnTo>
                      <a:pt x="73" y="3"/>
                    </a:lnTo>
                    <a:lnTo>
                      <a:pt x="73" y="3"/>
                    </a:lnTo>
                    <a:lnTo>
                      <a:pt x="73" y="3"/>
                    </a:lnTo>
                    <a:lnTo>
                      <a:pt x="73" y="3"/>
                    </a:lnTo>
                    <a:lnTo>
                      <a:pt x="72" y="4"/>
                    </a:lnTo>
                    <a:lnTo>
                      <a:pt x="72" y="4"/>
                    </a:lnTo>
                    <a:lnTo>
                      <a:pt x="72" y="4"/>
                    </a:lnTo>
                    <a:lnTo>
                      <a:pt x="72" y="4"/>
                    </a:lnTo>
                    <a:lnTo>
                      <a:pt x="72" y="4"/>
                    </a:lnTo>
                    <a:lnTo>
                      <a:pt x="72" y="4"/>
                    </a:lnTo>
                    <a:lnTo>
                      <a:pt x="72" y="4"/>
                    </a:lnTo>
                    <a:lnTo>
                      <a:pt x="72" y="4"/>
                    </a:lnTo>
                    <a:lnTo>
                      <a:pt x="72" y="4"/>
                    </a:lnTo>
                  </a:path>
                </a:pathLst>
              </a:custGeom>
              <a:solidFill>
                <a:srgbClr val="A1E2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3" name="Freeform 85"/>
              <p:cNvSpPr>
                <a:spLocks/>
              </p:cNvSpPr>
              <p:nvPr/>
            </p:nvSpPr>
            <p:spPr bwMode="gray">
              <a:xfrm>
                <a:off x="761" y="1459"/>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94">
                    <a:moveTo>
                      <a:pt x="64" y="180"/>
                    </a:moveTo>
                    <a:lnTo>
                      <a:pt x="61" y="183"/>
                    </a:lnTo>
                    <a:lnTo>
                      <a:pt x="61" y="183"/>
                    </a:lnTo>
                    <a:lnTo>
                      <a:pt x="61" y="184"/>
                    </a:lnTo>
                    <a:lnTo>
                      <a:pt x="61" y="184"/>
                    </a:lnTo>
                    <a:lnTo>
                      <a:pt x="59" y="187"/>
                    </a:lnTo>
                    <a:lnTo>
                      <a:pt x="59" y="187"/>
                    </a:lnTo>
                    <a:lnTo>
                      <a:pt x="59" y="187"/>
                    </a:lnTo>
                    <a:lnTo>
                      <a:pt x="59" y="187"/>
                    </a:lnTo>
                    <a:lnTo>
                      <a:pt x="56" y="190"/>
                    </a:lnTo>
                    <a:lnTo>
                      <a:pt x="56" y="190"/>
                    </a:lnTo>
                    <a:lnTo>
                      <a:pt x="54" y="190"/>
                    </a:lnTo>
                    <a:lnTo>
                      <a:pt x="54" y="190"/>
                    </a:lnTo>
                    <a:lnTo>
                      <a:pt x="52" y="191"/>
                    </a:lnTo>
                    <a:lnTo>
                      <a:pt x="52" y="191"/>
                    </a:lnTo>
                    <a:lnTo>
                      <a:pt x="52" y="191"/>
                    </a:lnTo>
                    <a:lnTo>
                      <a:pt x="52" y="191"/>
                    </a:lnTo>
                    <a:lnTo>
                      <a:pt x="48" y="191"/>
                    </a:lnTo>
                    <a:lnTo>
                      <a:pt x="48" y="191"/>
                    </a:lnTo>
                    <a:lnTo>
                      <a:pt x="48" y="191"/>
                    </a:lnTo>
                    <a:lnTo>
                      <a:pt x="48" y="191"/>
                    </a:lnTo>
                    <a:lnTo>
                      <a:pt x="45" y="191"/>
                    </a:lnTo>
                    <a:lnTo>
                      <a:pt x="45" y="191"/>
                    </a:lnTo>
                    <a:lnTo>
                      <a:pt x="45" y="191"/>
                    </a:lnTo>
                    <a:lnTo>
                      <a:pt x="45" y="191"/>
                    </a:lnTo>
                    <a:lnTo>
                      <a:pt x="42" y="191"/>
                    </a:lnTo>
                    <a:lnTo>
                      <a:pt x="42" y="191"/>
                    </a:lnTo>
                    <a:lnTo>
                      <a:pt x="42" y="191"/>
                    </a:lnTo>
                    <a:lnTo>
                      <a:pt x="42" y="191"/>
                    </a:lnTo>
                    <a:lnTo>
                      <a:pt x="41" y="191"/>
                    </a:lnTo>
                    <a:lnTo>
                      <a:pt x="41" y="191"/>
                    </a:lnTo>
                    <a:lnTo>
                      <a:pt x="41" y="191"/>
                    </a:lnTo>
                    <a:lnTo>
                      <a:pt x="41" y="191"/>
                    </a:lnTo>
                    <a:lnTo>
                      <a:pt x="38" y="193"/>
                    </a:lnTo>
                    <a:lnTo>
                      <a:pt x="38" y="193"/>
                    </a:lnTo>
                    <a:lnTo>
                      <a:pt x="35" y="193"/>
                    </a:lnTo>
                    <a:lnTo>
                      <a:pt x="35" y="193"/>
                    </a:lnTo>
                    <a:lnTo>
                      <a:pt x="32" y="193"/>
                    </a:lnTo>
                    <a:lnTo>
                      <a:pt x="30" y="193"/>
                    </a:lnTo>
                    <a:lnTo>
                      <a:pt x="27" y="193"/>
                    </a:lnTo>
                    <a:lnTo>
                      <a:pt x="27" y="190"/>
                    </a:lnTo>
                    <a:lnTo>
                      <a:pt x="24" y="190"/>
                    </a:lnTo>
                    <a:lnTo>
                      <a:pt x="22" y="190"/>
                    </a:lnTo>
                    <a:lnTo>
                      <a:pt x="19" y="190"/>
                    </a:lnTo>
                    <a:lnTo>
                      <a:pt x="19" y="188"/>
                    </a:lnTo>
                    <a:lnTo>
                      <a:pt x="17" y="188"/>
                    </a:lnTo>
                    <a:lnTo>
                      <a:pt x="17" y="188"/>
                    </a:lnTo>
                    <a:lnTo>
                      <a:pt x="17" y="188"/>
                    </a:lnTo>
                    <a:lnTo>
                      <a:pt x="17" y="185"/>
                    </a:lnTo>
                    <a:lnTo>
                      <a:pt x="13" y="185"/>
                    </a:lnTo>
                    <a:lnTo>
                      <a:pt x="13"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2"/>
                    </a:lnTo>
                    <a:lnTo>
                      <a:pt x="5" y="160"/>
                    </a:lnTo>
                    <a:lnTo>
                      <a:pt x="2" y="160"/>
                    </a:lnTo>
                    <a:lnTo>
                      <a:pt x="2" y="160"/>
                    </a:lnTo>
                    <a:lnTo>
                      <a:pt x="2" y="160"/>
                    </a:lnTo>
                    <a:lnTo>
                      <a:pt x="2" y="156"/>
                    </a:lnTo>
                    <a:lnTo>
                      <a:pt x="1" y="156"/>
                    </a:lnTo>
                    <a:lnTo>
                      <a:pt x="1" y="153"/>
                    </a:lnTo>
                    <a:lnTo>
                      <a:pt x="1" y="151"/>
                    </a:lnTo>
                    <a:lnTo>
                      <a:pt x="1" y="148"/>
                    </a:lnTo>
                    <a:lnTo>
                      <a:pt x="0" y="148"/>
                    </a:lnTo>
                    <a:lnTo>
                      <a:pt x="0" y="145"/>
                    </a:lnTo>
                    <a:lnTo>
                      <a:pt x="0" y="144"/>
                    </a:lnTo>
                    <a:lnTo>
                      <a:pt x="0" y="141"/>
                    </a:lnTo>
                    <a:lnTo>
                      <a:pt x="0" y="141"/>
                    </a:lnTo>
                    <a:lnTo>
                      <a:pt x="0" y="138"/>
                    </a:lnTo>
                    <a:lnTo>
                      <a:pt x="0" y="138"/>
                    </a:lnTo>
                    <a:lnTo>
                      <a:pt x="0" y="135"/>
                    </a:lnTo>
                    <a:lnTo>
                      <a:pt x="0" y="135"/>
                    </a:lnTo>
                    <a:lnTo>
                      <a:pt x="0" y="135"/>
                    </a:lnTo>
                    <a:lnTo>
                      <a:pt x="0" y="135"/>
                    </a:lnTo>
                    <a:lnTo>
                      <a:pt x="0" y="132"/>
                    </a:lnTo>
                    <a:lnTo>
                      <a:pt x="0" y="132"/>
                    </a:lnTo>
                    <a:lnTo>
                      <a:pt x="0" y="131"/>
                    </a:lnTo>
                    <a:lnTo>
                      <a:pt x="0" y="131"/>
                    </a:lnTo>
                    <a:lnTo>
                      <a:pt x="1" y="127"/>
                    </a:lnTo>
                    <a:lnTo>
                      <a:pt x="1" y="127"/>
                    </a:lnTo>
                    <a:lnTo>
                      <a:pt x="1" y="127"/>
                    </a:lnTo>
                    <a:lnTo>
                      <a:pt x="1" y="127"/>
                    </a:lnTo>
                    <a:lnTo>
                      <a:pt x="2" y="125"/>
                    </a:lnTo>
                    <a:lnTo>
                      <a:pt x="2" y="125"/>
                    </a:lnTo>
                    <a:lnTo>
                      <a:pt x="2" y="123"/>
                    </a:lnTo>
                    <a:lnTo>
                      <a:pt x="2" y="123"/>
                    </a:lnTo>
                    <a:lnTo>
                      <a:pt x="5" y="120"/>
                    </a:lnTo>
                    <a:lnTo>
                      <a:pt x="5" y="121"/>
                    </a:lnTo>
                    <a:lnTo>
                      <a:pt x="5" y="121"/>
                    </a:lnTo>
                    <a:lnTo>
                      <a:pt x="5" y="121"/>
                    </a:lnTo>
                    <a:lnTo>
                      <a:pt x="6" y="121"/>
                    </a:lnTo>
                    <a:lnTo>
                      <a:pt x="6" y="121"/>
                    </a:lnTo>
                    <a:lnTo>
                      <a:pt x="6" y="121"/>
                    </a:lnTo>
                    <a:lnTo>
                      <a:pt x="6" y="121"/>
                    </a:lnTo>
                    <a:lnTo>
                      <a:pt x="9" y="121"/>
                    </a:lnTo>
                    <a:lnTo>
                      <a:pt x="9" y="123"/>
                    </a:lnTo>
                    <a:lnTo>
                      <a:pt x="9" y="123"/>
                    </a:lnTo>
                    <a:lnTo>
                      <a:pt x="9" y="123"/>
                    </a:lnTo>
                    <a:lnTo>
                      <a:pt x="13" y="123"/>
                    </a:lnTo>
                    <a:lnTo>
                      <a:pt x="13" y="123"/>
                    </a:lnTo>
                    <a:lnTo>
                      <a:pt x="13" y="123"/>
                    </a:lnTo>
                    <a:lnTo>
                      <a:pt x="13" y="123"/>
                    </a:lnTo>
                    <a:lnTo>
                      <a:pt x="15" y="123"/>
                    </a:lnTo>
                    <a:lnTo>
                      <a:pt x="13" y="123"/>
                    </a:lnTo>
                    <a:lnTo>
                      <a:pt x="13" y="123"/>
                    </a:lnTo>
                    <a:lnTo>
                      <a:pt x="13" y="123"/>
                    </a:lnTo>
                    <a:lnTo>
                      <a:pt x="13" y="123"/>
                    </a:lnTo>
                    <a:lnTo>
                      <a:pt x="13" y="123"/>
                    </a:lnTo>
                    <a:lnTo>
                      <a:pt x="13" y="123"/>
                    </a:lnTo>
                    <a:lnTo>
                      <a:pt x="13" y="123"/>
                    </a:lnTo>
                    <a:lnTo>
                      <a:pt x="13" y="121"/>
                    </a:lnTo>
                    <a:lnTo>
                      <a:pt x="13" y="121"/>
                    </a:lnTo>
                    <a:lnTo>
                      <a:pt x="13" y="121"/>
                    </a:lnTo>
                    <a:lnTo>
                      <a:pt x="13" y="121"/>
                    </a:lnTo>
                    <a:lnTo>
                      <a:pt x="13" y="120"/>
                    </a:lnTo>
                    <a:lnTo>
                      <a:pt x="13" y="120"/>
                    </a:lnTo>
                    <a:lnTo>
                      <a:pt x="13" y="120"/>
                    </a:lnTo>
                    <a:lnTo>
                      <a:pt x="13" y="120"/>
                    </a:lnTo>
                    <a:lnTo>
                      <a:pt x="13" y="118"/>
                    </a:lnTo>
                    <a:lnTo>
                      <a:pt x="13" y="118"/>
                    </a:lnTo>
                    <a:lnTo>
                      <a:pt x="13" y="118"/>
                    </a:lnTo>
                    <a:lnTo>
                      <a:pt x="13" y="118"/>
                    </a:lnTo>
                    <a:lnTo>
                      <a:pt x="13" y="118"/>
                    </a:lnTo>
                    <a:lnTo>
                      <a:pt x="13" y="118"/>
                    </a:lnTo>
                    <a:lnTo>
                      <a:pt x="13" y="118"/>
                    </a:lnTo>
                    <a:lnTo>
                      <a:pt x="13" y="118"/>
                    </a:lnTo>
                    <a:lnTo>
                      <a:pt x="13" y="115"/>
                    </a:lnTo>
                    <a:lnTo>
                      <a:pt x="13" y="115"/>
                    </a:lnTo>
                    <a:lnTo>
                      <a:pt x="13" y="115"/>
                    </a:lnTo>
                    <a:lnTo>
                      <a:pt x="13" y="115"/>
                    </a:lnTo>
                    <a:lnTo>
                      <a:pt x="13" y="113"/>
                    </a:lnTo>
                    <a:lnTo>
                      <a:pt x="13" y="113"/>
                    </a:lnTo>
                    <a:lnTo>
                      <a:pt x="13" y="113"/>
                    </a:lnTo>
                    <a:lnTo>
                      <a:pt x="13" y="113"/>
                    </a:lnTo>
                    <a:lnTo>
                      <a:pt x="13" y="110"/>
                    </a:lnTo>
                    <a:lnTo>
                      <a:pt x="13" y="110"/>
                    </a:lnTo>
                    <a:lnTo>
                      <a:pt x="13" y="110"/>
                    </a:lnTo>
                    <a:lnTo>
                      <a:pt x="13" y="110"/>
                    </a:lnTo>
                    <a:lnTo>
                      <a:pt x="13" y="110"/>
                    </a:lnTo>
                    <a:lnTo>
                      <a:pt x="13" y="110"/>
                    </a:lnTo>
                    <a:lnTo>
                      <a:pt x="13" y="110"/>
                    </a:lnTo>
                    <a:lnTo>
                      <a:pt x="13" y="110"/>
                    </a:lnTo>
                    <a:lnTo>
                      <a:pt x="15" y="108"/>
                    </a:lnTo>
                    <a:lnTo>
                      <a:pt x="15" y="108"/>
                    </a:lnTo>
                    <a:lnTo>
                      <a:pt x="15" y="108"/>
                    </a:lnTo>
                    <a:lnTo>
                      <a:pt x="15" y="108"/>
                    </a:lnTo>
                    <a:lnTo>
                      <a:pt x="15" y="108"/>
                    </a:lnTo>
                    <a:lnTo>
                      <a:pt x="15" y="108"/>
                    </a:lnTo>
                    <a:lnTo>
                      <a:pt x="15" y="108"/>
                    </a:lnTo>
                    <a:lnTo>
                      <a:pt x="15" y="108"/>
                    </a:lnTo>
                    <a:lnTo>
                      <a:pt x="17" y="105"/>
                    </a:lnTo>
                    <a:lnTo>
                      <a:pt x="17" y="105"/>
                    </a:lnTo>
                    <a:lnTo>
                      <a:pt x="17" y="105"/>
                    </a:lnTo>
                    <a:lnTo>
                      <a:pt x="17" y="105"/>
                    </a:lnTo>
                    <a:lnTo>
                      <a:pt x="17" y="102"/>
                    </a:lnTo>
                    <a:lnTo>
                      <a:pt x="17" y="102"/>
                    </a:lnTo>
                    <a:lnTo>
                      <a:pt x="17" y="99"/>
                    </a:lnTo>
                    <a:lnTo>
                      <a:pt x="17" y="97"/>
                    </a:lnTo>
                    <a:lnTo>
                      <a:pt x="17" y="94"/>
                    </a:lnTo>
                    <a:lnTo>
                      <a:pt x="17" y="94"/>
                    </a:lnTo>
                    <a:lnTo>
                      <a:pt x="17" y="90"/>
                    </a:lnTo>
                    <a:lnTo>
                      <a:pt x="17" y="90"/>
                    </a:lnTo>
                    <a:lnTo>
                      <a:pt x="17" y="86"/>
                    </a:lnTo>
                    <a:lnTo>
                      <a:pt x="17" y="86"/>
                    </a:lnTo>
                    <a:lnTo>
                      <a:pt x="17" y="84"/>
                    </a:lnTo>
                    <a:lnTo>
                      <a:pt x="17" y="84"/>
                    </a:lnTo>
                    <a:lnTo>
                      <a:pt x="19" y="82"/>
                    </a:lnTo>
                    <a:lnTo>
                      <a:pt x="19" y="82"/>
                    </a:lnTo>
                    <a:lnTo>
                      <a:pt x="19" y="82"/>
                    </a:lnTo>
                    <a:lnTo>
                      <a:pt x="19" y="82"/>
                    </a:lnTo>
                    <a:lnTo>
                      <a:pt x="22" y="79"/>
                    </a:lnTo>
                    <a:lnTo>
                      <a:pt x="22" y="79"/>
                    </a:lnTo>
                    <a:lnTo>
                      <a:pt x="22" y="76"/>
                    </a:lnTo>
                    <a:lnTo>
                      <a:pt x="22" y="76"/>
                    </a:lnTo>
                    <a:lnTo>
                      <a:pt x="25" y="73"/>
                    </a:lnTo>
                    <a:lnTo>
                      <a:pt x="25" y="73"/>
                    </a:lnTo>
                    <a:lnTo>
                      <a:pt x="25" y="71"/>
                    </a:lnTo>
                    <a:lnTo>
                      <a:pt x="25" y="71"/>
                    </a:lnTo>
                    <a:lnTo>
                      <a:pt x="27" y="68"/>
                    </a:lnTo>
                    <a:lnTo>
                      <a:pt x="27" y="68"/>
                    </a:lnTo>
                    <a:lnTo>
                      <a:pt x="27" y="67"/>
                    </a:lnTo>
                    <a:lnTo>
                      <a:pt x="27" y="67"/>
                    </a:lnTo>
                    <a:lnTo>
                      <a:pt x="28" y="64"/>
                    </a:lnTo>
                    <a:lnTo>
                      <a:pt x="28" y="64"/>
                    </a:lnTo>
                    <a:lnTo>
                      <a:pt x="28" y="64"/>
                    </a:lnTo>
                    <a:lnTo>
                      <a:pt x="28" y="64"/>
                    </a:lnTo>
                    <a:lnTo>
                      <a:pt x="30" y="61"/>
                    </a:lnTo>
                    <a:lnTo>
                      <a:pt x="30" y="61"/>
                    </a:lnTo>
                    <a:lnTo>
                      <a:pt x="32" y="59"/>
                    </a:lnTo>
                    <a:lnTo>
                      <a:pt x="32" y="57"/>
                    </a:lnTo>
                    <a:lnTo>
                      <a:pt x="35" y="55"/>
                    </a:lnTo>
                    <a:lnTo>
                      <a:pt x="35" y="55"/>
                    </a:lnTo>
                    <a:lnTo>
                      <a:pt x="37" y="52"/>
                    </a:lnTo>
                    <a:lnTo>
                      <a:pt x="37" y="52"/>
                    </a:lnTo>
                    <a:lnTo>
                      <a:pt x="40" y="48"/>
                    </a:lnTo>
                    <a:lnTo>
                      <a:pt x="40" y="48"/>
                    </a:lnTo>
                    <a:lnTo>
                      <a:pt x="41" y="46"/>
                    </a:lnTo>
                    <a:lnTo>
                      <a:pt x="41" y="46"/>
                    </a:lnTo>
                    <a:lnTo>
                      <a:pt x="43" y="43"/>
                    </a:lnTo>
                    <a:lnTo>
                      <a:pt x="43" y="43"/>
                    </a:lnTo>
                    <a:lnTo>
                      <a:pt x="43" y="43"/>
                    </a:lnTo>
                    <a:lnTo>
                      <a:pt x="43" y="43"/>
                    </a:lnTo>
                    <a:lnTo>
                      <a:pt x="44" y="43"/>
                    </a:lnTo>
                    <a:lnTo>
                      <a:pt x="44" y="43"/>
                    </a:lnTo>
                    <a:lnTo>
                      <a:pt x="44" y="43"/>
                    </a:lnTo>
                    <a:lnTo>
                      <a:pt x="44" y="43"/>
                    </a:lnTo>
                    <a:lnTo>
                      <a:pt x="48" y="43"/>
                    </a:lnTo>
                    <a:lnTo>
                      <a:pt x="48" y="43"/>
                    </a:lnTo>
                    <a:lnTo>
                      <a:pt x="48" y="43"/>
                    </a:lnTo>
                    <a:lnTo>
                      <a:pt x="48" y="43"/>
                    </a:lnTo>
                    <a:lnTo>
                      <a:pt x="50" y="43"/>
                    </a:lnTo>
                    <a:lnTo>
                      <a:pt x="50" y="43"/>
                    </a:lnTo>
                    <a:lnTo>
                      <a:pt x="50" y="43"/>
                    </a:lnTo>
                    <a:lnTo>
                      <a:pt x="50" y="43"/>
                    </a:lnTo>
                    <a:lnTo>
                      <a:pt x="52" y="43"/>
                    </a:lnTo>
                    <a:lnTo>
                      <a:pt x="52" y="40"/>
                    </a:lnTo>
                    <a:lnTo>
                      <a:pt x="54" y="35"/>
                    </a:lnTo>
                    <a:lnTo>
                      <a:pt x="54" y="32"/>
                    </a:lnTo>
                    <a:lnTo>
                      <a:pt x="57" y="26"/>
                    </a:lnTo>
                    <a:lnTo>
                      <a:pt x="57" y="26"/>
                    </a:lnTo>
                    <a:lnTo>
                      <a:pt x="60" y="23"/>
                    </a:lnTo>
                    <a:lnTo>
                      <a:pt x="60" y="21"/>
                    </a:lnTo>
                    <a:lnTo>
                      <a:pt x="63" y="17"/>
                    </a:lnTo>
                    <a:lnTo>
                      <a:pt x="63" y="17"/>
                    </a:lnTo>
                    <a:lnTo>
                      <a:pt x="64" y="17"/>
                    </a:lnTo>
                    <a:lnTo>
                      <a:pt x="64" y="17"/>
                    </a:lnTo>
                    <a:lnTo>
                      <a:pt x="67" y="15"/>
                    </a:lnTo>
                    <a:lnTo>
                      <a:pt x="67" y="15"/>
                    </a:lnTo>
                    <a:lnTo>
                      <a:pt x="68" y="15"/>
                    </a:lnTo>
                    <a:lnTo>
                      <a:pt x="68" y="15"/>
                    </a:lnTo>
                    <a:lnTo>
                      <a:pt x="71" y="13"/>
                    </a:lnTo>
                    <a:lnTo>
                      <a:pt x="71" y="13"/>
                    </a:lnTo>
                    <a:lnTo>
                      <a:pt x="71" y="13"/>
                    </a:lnTo>
                    <a:lnTo>
                      <a:pt x="71" y="13"/>
                    </a:lnTo>
                    <a:lnTo>
                      <a:pt x="71" y="13"/>
                    </a:lnTo>
                    <a:lnTo>
                      <a:pt x="71" y="13"/>
                    </a:lnTo>
                    <a:lnTo>
                      <a:pt x="71" y="13"/>
                    </a:lnTo>
                    <a:lnTo>
                      <a:pt x="71" y="13"/>
                    </a:lnTo>
                    <a:lnTo>
                      <a:pt x="73" y="11"/>
                    </a:lnTo>
                    <a:lnTo>
                      <a:pt x="73" y="11"/>
                    </a:lnTo>
                    <a:lnTo>
                      <a:pt x="73" y="11"/>
                    </a:lnTo>
                    <a:lnTo>
                      <a:pt x="73" y="11"/>
                    </a:lnTo>
                    <a:lnTo>
                      <a:pt x="73" y="9"/>
                    </a:lnTo>
                    <a:lnTo>
                      <a:pt x="73" y="9"/>
                    </a:lnTo>
                    <a:lnTo>
                      <a:pt x="73" y="9"/>
                    </a:lnTo>
                    <a:lnTo>
                      <a:pt x="73" y="9"/>
                    </a:lnTo>
                    <a:lnTo>
                      <a:pt x="76" y="6"/>
                    </a:lnTo>
                    <a:lnTo>
                      <a:pt x="76" y="6"/>
                    </a:lnTo>
                    <a:lnTo>
                      <a:pt x="76" y="6"/>
                    </a:lnTo>
                    <a:lnTo>
                      <a:pt x="76" y="6"/>
                    </a:lnTo>
                    <a:lnTo>
                      <a:pt x="78" y="6"/>
                    </a:lnTo>
                    <a:lnTo>
                      <a:pt x="78" y="6"/>
                    </a:lnTo>
                    <a:lnTo>
                      <a:pt x="78" y="6"/>
                    </a:lnTo>
                    <a:lnTo>
                      <a:pt x="78" y="6"/>
                    </a:lnTo>
                    <a:lnTo>
                      <a:pt x="81" y="3"/>
                    </a:lnTo>
                    <a:lnTo>
                      <a:pt x="81" y="3"/>
                    </a:lnTo>
                    <a:lnTo>
                      <a:pt x="81" y="3"/>
                    </a:lnTo>
                    <a:lnTo>
                      <a:pt x="81" y="3"/>
                    </a:lnTo>
                    <a:lnTo>
                      <a:pt x="85" y="2"/>
                    </a:lnTo>
                    <a:lnTo>
                      <a:pt x="85" y="2"/>
                    </a:lnTo>
                    <a:lnTo>
                      <a:pt x="87" y="2"/>
                    </a:lnTo>
                    <a:lnTo>
                      <a:pt x="87" y="2"/>
                    </a:lnTo>
                    <a:lnTo>
                      <a:pt x="90" y="0"/>
                    </a:lnTo>
                    <a:lnTo>
                      <a:pt x="90" y="2"/>
                    </a:lnTo>
                    <a:lnTo>
                      <a:pt x="90" y="2"/>
                    </a:lnTo>
                    <a:lnTo>
                      <a:pt x="90" y="2"/>
                    </a:lnTo>
                    <a:lnTo>
                      <a:pt x="92" y="2"/>
                    </a:lnTo>
                    <a:lnTo>
                      <a:pt x="92" y="2"/>
                    </a:lnTo>
                    <a:lnTo>
                      <a:pt x="94" y="2"/>
                    </a:lnTo>
                    <a:lnTo>
                      <a:pt x="94" y="2"/>
                    </a:lnTo>
                    <a:lnTo>
                      <a:pt x="98" y="2"/>
                    </a:lnTo>
                    <a:lnTo>
                      <a:pt x="98" y="4"/>
                    </a:lnTo>
                    <a:lnTo>
                      <a:pt x="98" y="4"/>
                    </a:lnTo>
                    <a:lnTo>
                      <a:pt x="98" y="4"/>
                    </a:lnTo>
                    <a:lnTo>
                      <a:pt x="101" y="4"/>
                    </a:lnTo>
                    <a:lnTo>
                      <a:pt x="101" y="4"/>
                    </a:lnTo>
                    <a:lnTo>
                      <a:pt x="102" y="4"/>
                    </a:lnTo>
                    <a:lnTo>
                      <a:pt x="102" y="4"/>
                    </a:lnTo>
                    <a:lnTo>
                      <a:pt x="105" y="4"/>
                    </a:lnTo>
                    <a:lnTo>
                      <a:pt x="105" y="6"/>
                    </a:lnTo>
                    <a:lnTo>
                      <a:pt x="105" y="6"/>
                    </a:lnTo>
                    <a:lnTo>
                      <a:pt x="105" y="6"/>
                    </a:lnTo>
                    <a:lnTo>
                      <a:pt x="105" y="6"/>
                    </a:lnTo>
                    <a:lnTo>
                      <a:pt x="105" y="6"/>
                    </a:lnTo>
                    <a:lnTo>
                      <a:pt x="105" y="6"/>
                    </a:lnTo>
                    <a:lnTo>
                      <a:pt x="105" y="6"/>
                    </a:lnTo>
                    <a:lnTo>
                      <a:pt x="105" y="6"/>
                    </a:lnTo>
                    <a:lnTo>
                      <a:pt x="105" y="9"/>
                    </a:lnTo>
                    <a:lnTo>
                      <a:pt x="105" y="9"/>
                    </a:lnTo>
                    <a:lnTo>
                      <a:pt x="105" y="9"/>
                    </a:lnTo>
                    <a:lnTo>
                      <a:pt x="105" y="9"/>
                    </a:lnTo>
                    <a:lnTo>
                      <a:pt x="105" y="9"/>
                    </a:lnTo>
                    <a:lnTo>
                      <a:pt x="105" y="9"/>
                    </a:lnTo>
                    <a:lnTo>
                      <a:pt x="105" y="9"/>
                    </a:lnTo>
                    <a:lnTo>
                      <a:pt x="108" y="9"/>
                    </a:lnTo>
                    <a:lnTo>
                      <a:pt x="108" y="13"/>
                    </a:lnTo>
                    <a:lnTo>
                      <a:pt x="108" y="13"/>
                    </a:lnTo>
                    <a:lnTo>
                      <a:pt x="108" y="13"/>
                    </a:lnTo>
                    <a:lnTo>
                      <a:pt x="109" y="13"/>
                    </a:lnTo>
                    <a:lnTo>
                      <a:pt x="109" y="15"/>
                    </a:lnTo>
                    <a:lnTo>
                      <a:pt x="109" y="15"/>
                    </a:lnTo>
                    <a:lnTo>
                      <a:pt x="109" y="15"/>
                    </a:lnTo>
                    <a:lnTo>
                      <a:pt x="112" y="15"/>
                    </a:lnTo>
                    <a:lnTo>
                      <a:pt x="112" y="17"/>
                    </a:lnTo>
                    <a:lnTo>
                      <a:pt x="112" y="17"/>
                    </a:lnTo>
                    <a:lnTo>
                      <a:pt x="112" y="17"/>
                    </a:lnTo>
                    <a:lnTo>
                      <a:pt x="116" y="17"/>
                    </a:lnTo>
                    <a:lnTo>
                      <a:pt x="116" y="19"/>
                    </a:lnTo>
                    <a:lnTo>
                      <a:pt x="116" y="19"/>
                    </a:lnTo>
                    <a:lnTo>
                      <a:pt x="116" y="19"/>
                    </a:lnTo>
                    <a:lnTo>
                      <a:pt x="118" y="19"/>
                    </a:lnTo>
                    <a:lnTo>
                      <a:pt x="118" y="22"/>
                    </a:lnTo>
                    <a:lnTo>
                      <a:pt x="118" y="22"/>
                    </a:lnTo>
                    <a:lnTo>
                      <a:pt x="118" y="22"/>
                    </a:lnTo>
                    <a:lnTo>
                      <a:pt x="118" y="22"/>
                    </a:lnTo>
                    <a:lnTo>
                      <a:pt x="118" y="24"/>
                    </a:lnTo>
                    <a:lnTo>
                      <a:pt x="118" y="24"/>
                    </a:lnTo>
                    <a:lnTo>
                      <a:pt x="118" y="24"/>
                    </a:lnTo>
                    <a:lnTo>
                      <a:pt x="120" y="24"/>
                    </a:lnTo>
                    <a:lnTo>
                      <a:pt x="120" y="28"/>
                    </a:lnTo>
                    <a:lnTo>
                      <a:pt x="120" y="28"/>
                    </a:lnTo>
                    <a:lnTo>
                      <a:pt x="120" y="28"/>
                    </a:lnTo>
                    <a:lnTo>
                      <a:pt x="121" y="28"/>
                    </a:lnTo>
                    <a:lnTo>
                      <a:pt x="121" y="29"/>
                    </a:lnTo>
                    <a:lnTo>
                      <a:pt x="121" y="29"/>
                    </a:lnTo>
                    <a:lnTo>
                      <a:pt x="121" y="29"/>
                    </a:lnTo>
                    <a:lnTo>
                      <a:pt x="125" y="29"/>
                    </a:lnTo>
                    <a:lnTo>
                      <a:pt x="125" y="30"/>
                    </a:lnTo>
                    <a:lnTo>
                      <a:pt x="125" y="30"/>
                    </a:lnTo>
                    <a:lnTo>
                      <a:pt x="125" y="30"/>
                    </a:lnTo>
                    <a:lnTo>
                      <a:pt x="127" y="30"/>
                    </a:lnTo>
                    <a:lnTo>
                      <a:pt x="127" y="30"/>
                    </a:lnTo>
                    <a:lnTo>
                      <a:pt x="127" y="30"/>
                    </a:lnTo>
                    <a:lnTo>
                      <a:pt x="127" y="30"/>
                    </a:lnTo>
                    <a:lnTo>
                      <a:pt x="129" y="29"/>
                    </a:lnTo>
                    <a:lnTo>
                      <a:pt x="129" y="29"/>
                    </a:lnTo>
                    <a:lnTo>
                      <a:pt x="129" y="29"/>
                    </a:lnTo>
                    <a:lnTo>
                      <a:pt x="129" y="29"/>
                    </a:lnTo>
                    <a:lnTo>
                      <a:pt x="131" y="26"/>
                    </a:lnTo>
                    <a:lnTo>
                      <a:pt x="131" y="26"/>
                    </a:lnTo>
                    <a:lnTo>
                      <a:pt x="131" y="26"/>
                    </a:lnTo>
                    <a:lnTo>
                      <a:pt x="131" y="26"/>
                    </a:lnTo>
                    <a:lnTo>
                      <a:pt x="134" y="23"/>
                    </a:lnTo>
                    <a:lnTo>
                      <a:pt x="134" y="23"/>
                    </a:lnTo>
                    <a:lnTo>
                      <a:pt x="134" y="23"/>
                    </a:lnTo>
                    <a:lnTo>
                      <a:pt x="134" y="23"/>
                    </a:lnTo>
                    <a:lnTo>
                      <a:pt x="136" y="22"/>
                    </a:lnTo>
                    <a:lnTo>
                      <a:pt x="136" y="22"/>
                    </a:lnTo>
                    <a:lnTo>
                      <a:pt x="139" y="22"/>
                    </a:lnTo>
                    <a:lnTo>
                      <a:pt x="139" y="22"/>
                    </a:lnTo>
                    <a:lnTo>
                      <a:pt x="142" y="19"/>
                    </a:lnTo>
                    <a:lnTo>
                      <a:pt x="142" y="19"/>
                    </a:lnTo>
                    <a:lnTo>
                      <a:pt x="144" y="19"/>
                    </a:lnTo>
                    <a:lnTo>
                      <a:pt x="144" y="19"/>
                    </a:lnTo>
                    <a:lnTo>
                      <a:pt x="147" y="17"/>
                    </a:lnTo>
                    <a:lnTo>
                      <a:pt x="147" y="17"/>
                    </a:lnTo>
                    <a:lnTo>
                      <a:pt x="148" y="17"/>
                    </a:lnTo>
                    <a:lnTo>
                      <a:pt x="148" y="17"/>
                    </a:lnTo>
                    <a:lnTo>
                      <a:pt x="151" y="15"/>
                    </a:lnTo>
                    <a:lnTo>
                      <a:pt x="151" y="17"/>
                    </a:lnTo>
                    <a:lnTo>
                      <a:pt x="151" y="17"/>
                    </a:lnTo>
                    <a:lnTo>
                      <a:pt x="151" y="17"/>
                    </a:lnTo>
                    <a:lnTo>
                      <a:pt x="151" y="17"/>
                    </a:lnTo>
                    <a:lnTo>
                      <a:pt x="151" y="19"/>
                    </a:lnTo>
                    <a:lnTo>
                      <a:pt x="151" y="19"/>
                    </a:lnTo>
                    <a:lnTo>
                      <a:pt x="151" y="19"/>
                    </a:lnTo>
                    <a:lnTo>
                      <a:pt x="152" y="19"/>
                    </a:lnTo>
                    <a:lnTo>
                      <a:pt x="152" y="21"/>
                    </a:lnTo>
                    <a:lnTo>
                      <a:pt x="152" y="21"/>
                    </a:lnTo>
                    <a:lnTo>
                      <a:pt x="152" y="21"/>
                    </a:lnTo>
                    <a:lnTo>
                      <a:pt x="152" y="21"/>
                    </a:lnTo>
                    <a:lnTo>
                      <a:pt x="152" y="21"/>
                    </a:lnTo>
                    <a:lnTo>
                      <a:pt x="152" y="21"/>
                    </a:lnTo>
                    <a:lnTo>
                      <a:pt x="152" y="21"/>
                    </a:lnTo>
                    <a:lnTo>
                      <a:pt x="154" y="21"/>
                    </a:lnTo>
                    <a:lnTo>
                      <a:pt x="154" y="22"/>
                    </a:lnTo>
                    <a:lnTo>
                      <a:pt x="154" y="22"/>
                    </a:lnTo>
                    <a:lnTo>
                      <a:pt x="154" y="22"/>
                    </a:lnTo>
                    <a:lnTo>
                      <a:pt x="156" y="22"/>
                    </a:lnTo>
                    <a:lnTo>
                      <a:pt x="156" y="22"/>
                    </a:lnTo>
                    <a:lnTo>
                      <a:pt x="158" y="22"/>
                    </a:lnTo>
                    <a:lnTo>
                      <a:pt x="158" y="22"/>
                    </a:lnTo>
                    <a:lnTo>
                      <a:pt x="162" y="20"/>
                    </a:lnTo>
                    <a:lnTo>
                      <a:pt x="162" y="20"/>
                    </a:lnTo>
                    <a:lnTo>
                      <a:pt x="162" y="20"/>
                    </a:lnTo>
                    <a:lnTo>
                      <a:pt x="162" y="20"/>
                    </a:lnTo>
                    <a:lnTo>
                      <a:pt x="164" y="17"/>
                    </a:lnTo>
                    <a:lnTo>
                      <a:pt x="164" y="17"/>
                    </a:lnTo>
                    <a:lnTo>
                      <a:pt x="166" y="17"/>
                    </a:lnTo>
                    <a:lnTo>
                      <a:pt x="166" y="17"/>
                    </a:lnTo>
                    <a:lnTo>
                      <a:pt x="168" y="15"/>
                    </a:lnTo>
                    <a:lnTo>
                      <a:pt x="167" y="19"/>
                    </a:lnTo>
                    <a:lnTo>
                      <a:pt x="167" y="19"/>
                    </a:lnTo>
                    <a:lnTo>
                      <a:pt x="167" y="22"/>
                    </a:lnTo>
                    <a:lnTo>
                      <a:pt x="167" y="22"/>
                    </a:lnTo>
                    <a:lnTo>
                      <a:pt x="167" y="24"/>
                    </a:lnTo>
                    <a:lnTo>
                      <a:pt x="167" y="28"/>
                    </a:lnTo>
                    <a:lnTo>
                      <a:pt x="167" y="31"/>
                    </a:lnTo>
                    <a:lnTo>
                      <a:pt x="167" y="32"/>
                    </a:lnTo>
                    <a:lnTo>
                      <a:pt x="164" y="35"/>
                    </a:lnTo>
                    <a:lnTo>
                      <a:pt x="164" y="38"/>
                    </a:lnTo>
                    <a:lnTo>
                      <a:pt x="164" y="41"/>
                    </a:lnTo>
                    <a:lnTo>
                      <a:pt x="164" y="43"/>
                    </a:lnTo>
                    <a:lnTo>
                      <a:pt x="164" y="46"/>
                    </a:lnTo>
                    <a:lnTo>
                      <a:pt x="164" y="46"/>
                    </a:lnTo>
                    <a:lnTo>
                      <a:pt x="164" y="48"/>
                    </a:lnTo>
                    <a:lnTo>
                      <a:pt x="164" y="48"/>
                    </a:lnTo>
                    <a:lnTo>
                      <a:pt x="162" y="50"/>
                    </a:lnTo>
                    <a:lnTo>
                      <a:pt x="162" y="50"/>
                    </a:lnTo>
                    <a:lnTo>
                      <a:pt x="162" y="52"/>
                    </a:lnTo>
                    <a:lnTo>
                      <a:pt x="162" y="52"/>
                    </a:lnTo>
                    <a:lnTo>
                      <a:pt x="162" y="55"/>
                    </a:lnTo>
                    <a:lnTo>
                      <a:pt x="162" y="55"/>
                    </a:lnTo>
                    <a:lnTo>
                      <a:pt x="162" y="57"/>
                    </a:lnTo>
                    <a:lnTo>
                      <a:pt x="162" y="57"/>
                    </a:lnTo>
                    <a:lnTo>
                      <a:pt x="160" y="59"/>
                    </a:lnTo>
                    <a:lnTo>
                      <a:pt x="160" y="59"/>
                    </a:lnTo>
                    <a:lnTo>
                      <a:pt x="160" y="63"/>
                    </a:lnTo>
                    <a:lnTo>
                      <a:pt x="160" y="63"/>
                    </a:lnTo>
                    <a:lnTo>
                      <a:pt x="160" y="65"/>
                    </a:lnTo>
                    <a:lnTo>
                      <a:pt x="160" y="65"/>
                    </a:lnTo>
                    <a:lnTo>
                      <a:pt x="160" y="65"/>
                    </a:lnTo>
                    <a:lnTo>
                      <a:pt x="162" y="65"/>
                    </a:lnTo>
                    <a:lnTo>
                      <a:pt x="162" y="66"/>
                    </a:lnTo>
                    <a:lnTo>
                      <a:pt x="162" y="66"/>
                    </a:lnTo>
                    <a:lnTo>
                      <a:pt x="162" y="66"/>
                    </a:lnTo>
                    <a:lnTo>
                      <a:pt x="164" y="66"/>
                    </a:lnTo>
                    <a:lnTo>
                      <a:pt x="164" y="66"/>
                    </a:lnTo>
                    <a:lnTo>
                      <a:pt x="164" y="66"/>
                    </a:lnTo>
                    <a:lnTo>
                      <a:pt x="164" y="66"/>
                    </a:lnTo>
                    <a:lnTo>
                      <a:pt x="167" y="66"/>
                    </a:lnTo>
                    <a:lnTo>
                      <a:pt x="167" y="66"/>
                    </a:lnTo>
                    <a:lnTo>
                      <a:pt x="167" y="66"/>
                    </a:lnTo>
                    <a:lnTo>
                      <a:pt x="167" y="66"/>
                    </a:lnTo>
                    <a:lnTo>
                      <a:pt x="170" y="66"/>
                    </a:lnTo>
                    <a:lnTo>
                      <a:pt x="170" y="66"/>
                    </a:lnTo>
                    <a:lnTo>
                      <a:pt x="170" y="66"/>
                    </a:lnTo>
                    <a:lnTo>
                      <a:pt x="170" y="66"/>
                    </a:lnTo>
                    <a:lnTo>
                      <a:pt x="173" y="65"/>
                    </a:lnTo>
                    <a:lnTo>
                      <a:pt x="173" y="68"/>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3" y="88"/>
                    </a:lnTo>
                    <a:lnTo>
                      <a:pt x="186" y="88"/>
                    </a:lnTo>
                    <a:lnTo>
                      <a:pt x="185" y="92"/>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9" y="125"/>
                    </a:lnTo>
                    <a:lnTo>
                      <a:pt x="197" y="127"/>
                    </a:lnTo>
                    <a:lnTo>
                      <a:pt x="197" y="131"/>
                    </a:lnTo>
                    <a:lnTo>
                      <a:pt x="195" y="134"/>
                    </a:lnTo>
                    <a:lnTo>
                      <a:pt x="195" y="134"/>
                    </a:lnTo>
                    <a:lnTo>
                      <a:pt x="191" y="137"/>
                    </a:lnTo>
                    <a:lnTo>
                      <a:pt x="191" y="140"/>
                    </a:lnTo>
                    <a:lnTo>
                      <a:pt x="188" y="143"/>
                    </a:lnTo>
                    <a:lnTo>
                      <a:pt x="188" y="145"/>
                    </a:lnTo>
                    <a:lnTo>
                      <a:pt x="186" y="148"/>
                    </a:lnTo>
                    <a:lnTo>
                      <a:pt x="186" y="148"/>
                    </a:lnTo>
                    <a:lnTo>
                      <a:pt x="186" y="149"/>
                    </a:lnTo>
                    <a:lnTo>
                      <a:pt x="186" y="149"/>
                    </a:lnTo>
                    <a:lnTo>
                      <a:pt x="184" y="151"/>
                    </a:lnTo>
                    <a:lnTo>
                      <a:pt x="184" y="151"/>
                    </a:lnTo>
                    <a:lnTo>
                      <a:pt x="181" y="153"/>
                    </a:lnTo>
                    <a:lnTo>
                      <a:pt x="181" y="153"/>
                    </a:lnTo>
                    <a:lnTo>
                      <a:pt x="178" y="156"/>
                    </a:lnTo>
                    <a:lnTo>
                      <a:pt x="175" y="156"/>
                    </a:lnTo>
                    <a:lnTo>
                      <a:pt x="172" y="160"/>
                    </a:lnTo>
                    <a:lnTo>
                      <a:pt x="172" y="160"/>
                    </a:lnTo>
                    <a:lnTo>
                      <a:pt x="169" y="162"/>
                    </a:lnTo>
                    <a:lnTo>
                      <a:pt x="166" y="164"/>
                    </a:lnTo>
                    <a:lnTo>
                      <a:pt x="162" y="168"/>
                    </a:lnTo>
                    <a:lnTo>
                      <a:pt x="160" y="168"/>
                    </a:lnTo>
                    <a:lnTo>
                      <a:pt x="157" y="171"/>
                    </a:lnTo>
                    <a:lnTo>
                      <a:pt x="156" y="171"/>
                    </a:lnTo>
                    <a:lnTo>
                      <a:pt x="154" y="171"/>
                    </a:lnTo>
                    <a:lnTo>
                      <a:pt x="154" y="171"/>
                    </a:lnTo>
                    <a:lnTo>
                      <a:pt x="154" y="174"/>
                    </a:lnTo>
                    <a:lnTo>
                      <a:pt x="154" y="174"/>
                    </a:lnTo>
                    <a:lnTo>
                      <a:pt x="154" y="174"/>
                    </a:lnTo>
                    <a:lnTo>
                      <a:pt x="154" y="174"/>
                    </a:lnTo>
                    <a:lnTo>
                      <a:pt x="154" y="176"/>
                    </a:lnTo>
                    <a:lnTo>
                      <a:pt x="154" y="176"/>
                    </a:lnTo>
                    <a:lnTo>
                      <a:pt x="154" y="176"/>
                    </a:lnTo>
                    <a:lnTo>
                      <a:pt x="154" y="176"/>
                    </a:lnTo>
                    <a:lnTo>
                      <a:pt x="154" y="179"/>
                    </a:lnTo>
                    <a:lnTo>
                      <a:pt x="154" y="179"/>
                    </a:lnTo>
                    <a:lnTo>
                      <a:pt x="154" y="179"/>
                    </a:lnTo>
                    <a:lnTo>
                      <a:pt x="154" y="179"/>
                    </a:lnTo>
                    <a:lnTo>
                      <a:pt x="154" y="179"/>
                    </a:lnTo>
                    <a:lnTo>
                      <a:pt x="154" y="179"/>
                    </a:lnTo>
                    <a:lnTo>
                      <a:pt x="154" y="179"/>
                    </a:lnTo>
                    <a:lnTo>
                      <a:pt x="154" y="179"/>
                    </a:lnTo>
                    <a:lnTo>
                      <a:pt x="151" y="180"/>
                    </a:lnTo>
                    <a:lnTo>
                      <a:pt x="151" y="180"/>
                    </a:lnTo>
                    <a:lnTo>
                      <a:pt x="150" y="180"/>
                    </a:lnTo>
                    <a:lnTo>
                      <a:pt x="150" y="180"/>
                    </a:lnTo>
                    <a:lnTo>
                      <a:pt x="147" y="180"/>
                    </a:lnTo>
                    <a:lnTo>
                      <a:pt x="147" y="180"/>
                    </a:lnTo>
                    <a:lnTo>
                      <a:pt x="145" y="180"/>
                    </a:lnTo>
                    <a:lnTo>
                      <a:pt x="145" y="178"/>
                    </a:lnTo>
                    <a:lnTo>
                      <a:pt x="142" y="178"/>
                    </a:lnTo>
                    <a:lnTo>
                      <a:pt x="142" y="178"/>
                    </a:lnTo>
                    <a:lnTo>
                      <a:pt x="139" y="178"/>
                    </a:lnTo>
                    <a:lnTo>
                      <a:pt x="139" y="177"/>
                    </a:lnTo>
                    <a:lnTo>
                      <a:pt x="137" y="177"/>
                    </a:lnTo>
                    <a:lnTo>
                      <a:pt x="137" y="177"/>
                    </a:lnTo>
                    <a:lnTo>
                      <a:pt x="137" y="177"/>
                    </a:lnTo>
                    <a:lnTo>
                      <a:pt x="137" y="175"/>
                    </a:lnTo>
                    <a:lnTo>
                      <a:pt x="136" y="175"/>
                    </a:lnTo>
                    <a:lnTo>
                      <a:pt x="136" y="175"/>
                    </a:lnTo>
                    <a:lnTo>
                      <a:pt x="136" y="175"/>
                    </a:lnTo>
                    <a:lnTo>
                      <a:pt x="136" y="171"/>
                    </a:lnTo>
                    <a:lnTo>
                      <a:pt x="136" y="171"/>
                    </a:lnTo>
                    <a:lnTo>
                      <a:pt x="136" y="169"/>
                    </a:lnTo>
                    <a:lnTo>
                      <a:pt x="136" y="169"/>
                    </a:lnTo>
                    <a:lnTo>
                      <a:pt x="138" y="167"/>
                    </a:lnTo>
                    <a:lnTo>
                      <a:pt x="138" y="167"/>
                    </a:lnTo>
                    <a:lnTo>
                      <a:pt x="138" y="166"/>
                    </a:lnTo>
                    <a:lnTo>
                      <a:pt x="138" y="166"/>
                    </a:lnTo>
                    <a:lnTo>
                      <a:pt x="139" y="162"/>
                    </a:lnTo>
                    <a:lnTo>
                      <a:pt x="139" y="162"/>
                    </a:lnTo>
                    <a:lnTo>
                      <a:pt x="139" y="160"/>
                    </a:lnTo>
                    <a:lnTo>
                      <a:pt x="139" y="160"/>
                    </a:lnTo>
                    <a:lnTo>
                      <a:pt x="141" y="158"/>
                    </a:lnTo>
                    <a:lnTo>
                      <a:pt x="141" y="158"/>
                    </a:lnTo>
                    <a:lnTo>
                      <a:pt x="141" y="158"/>
                    </a:lnTo>
                    <a:lnTo>
                      <a:pt x="141" y="158"/>
                    </a:lnTo>
                    <a:lnTo>
                      <a:pt x="141" y="154"/>
                    </a:lnTo>
                    <a:lnTo>
                      <a:pt x="141" y="154"/>
                    </a:lnTo>
                    <a:lnTo>
                      <a:pt x="141" y="154"/>
                    </a:lnTo>
                    <a:lnTo>
                      <a:pt x="141" y="154"/>
                    </a:lnTo>
                    <a:lnTo>
                      <a:pt x="144" y="151"/>
                    </a:lnTo>
                    <a:lnTo>
                      <a:pt x="144" y="151"/>
                    </a:lnTo>
                    <a:lnTo>
                      <a:pt x="144" y="151"/>
                    </a:lnTo>
                    <a:lnTo>
                      <a:pt x="144" y="151"/>
                    </a:lnTo>
                    <a:lnTo>
                      <a:pt x="145" y="148"/>
                    </a:lnTo>
                    <a:lnTo>
                      <a:pt x="145" y="148"/>
                    </a:lnTo>
                    <a:lnTo>
                      <a:pt x="145" y="145"/>
                    </a:lnTo>
                    <a:lnTo>
                      <a:pt x="145" y="145"/>
                    </a:lnTo>
                    <a:lnTo>
                      <a:pt x="146" y="142"/>
                    </a:lnTo>
                    <a:lnTo>
                      <a:pt x="144" y="142"/>
                    </a:lnTo>
                    <a:lnTo>
                      <a:pt x="144" y="142"/>
                    </a:lnTo>
                    <a:lnTo>
                      <a:pt x="144" y="142"/>
                    </a:lnTo>
                    <a:lnTo>
                      <a:pt x="144" y="140"/>
                    </a:lnTo>
                    <a:lnTo>
                      <a:pt x="144" y="140"/>
                    </a:lnTo>
                    <a:lnTo>
                      <a:pt x="144" y="138"/>
                    </a:lnTo>
                    <a:lnTo>
                      <a:pt x="144" y="138"/>
                    </a:lnTo>
                    <a:lnTo>
                      <a:pt x="144" y="135"/>
                    </a:lnTo>
                    <a:lnTo>
                      <a:pt x="142" y="135"/>
                    </a:lnTo>
                    <a:lnTo>
                      <a:pt x="142" y="133"/>
                    </a:lnTo>
                    <a:lnTo>
                      <a:pt x="142" y="133"/>
                    </a:lnTo>
                    <a:lnTo>
                      <a:pt x="142" y="129"/>
                    </a:lnTo>
                    <a:lnTo>
                      <a:pt x="142" y="129"/>
                    </a:lnTo>
                    <a:lnTo>
                      <a:pt x="142" y="129"/>
                    </a:lnTo>
                    <a:lnTo>
                      <a:pt x="142" y="129"/>
                    </a:lnTo>
                    <a:lnTo>
                      <a:pt x="142" y="125"/>
                    </a:lnTo>
                    <a:lnTo>
                      <a:pt x="140" y="125"/>
                    </a:lnTo>
                    <a:lnTo>
                      <a:pt x="140" y="125"/>
                    </a:lnTo>
                    <a:lnTo>
                      <a:pt x="140" y="125"/>
                    </a:lnTo>
                    <a:lnTo>
                      <a:pt x="140" y="125"/>
                    </a:lnTo>
                    <a:lnTo>
                      <a:pt x="137" y="125"/>
                    </a:lnTo>
                    <a:lnTo>
                      <a:pt x="137" y="125"/>
                    </a:lnTo>
                    <a:lnTo>
                      <a:pt x="137" y="125"/>
                    </a:lnTo>
                    <a:lnTo>
                      <a:pt x="137" y="121"/>
                    </a:lnTo>
                    <a:lnTo>
                      <a:pt x="134" y="121"/>
                    </a:lnTo>
                    <a:lnTo>
                      <a:pt x="134" y="121"/>
                    </a:lnTo>
                    <a:lnTo>
                      <a:pt x="134" y="121"/>
                    </a:lnTo>
                    <a:lnTo>
                      <a:pt x="134" y="118"/>
                    </a:lnTo>
                    <a:lnTo>
                      <a:pt x="133" y="118"/>
                    </a:lnTo>
                    <a:lnTo>
                      <a:pt x="133" y="117"/>
                    </a:lnTo>
                    <a:lnTo>
                      <a:pt x="133" y="117"/>
                    </a:lnTo>
                    <a:lnTo>
                      <a:pt x="133" y="115"/>
                    </a:lnTo>
                    <a:lnTo>
                      <a:pt x="131" y="115"/>
                    </a:lnTo>
                    <a:lnTo>
                      <a:pt x="131" y="115"/>
                    </a:lnTo>
                    <a:lnTo>
                      <a:pt x="131" y="115"/>
                    </a:lnTo>
                    <a:lnTo>
                      <a:pt x="131" y="113"/>
                    </a:lnTo>
                    <a:lnTo>
                      <a:pt x="131" y="113"/>
                    </a:lnTo>
                    <a:lnTo>
                      <a:pt x="131" y="112"/>
                    </a:lnTo>
                    <a:lnTo>
                      <a:pt x="131" y="112"/>
                    </a:lnTo>
                    <a:lnTo>
                      <a:pt x="133" y="109"/>
                    </a:lnTo>
                    <a:lnTo>
                      <a:pt x="133" y="109"/>
                    </a:lnTo>
                    <a:lnTo>
                      <a:pt x="133" y="109"/>
                    </a:lnTo>
                    <a:lnTo>
                      <a:pt x="133" y="109"/>
                    </a:lnTo>
                    <a:lnTo>
                      <a:pt x="134" y="106"/>
                    </a:lnTo>
                    <a:lnTo>
                      <a:pt x="134" y="106"/>
                    </a:lnTo>
                    <a:lnTo>
                      <a:pt x="134" y="104"/>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2"/>
                    </a:lnTo>
                    <a:lnTo>
                      <a:pt x="85" y="52"/>
                    </a:lnTo>
                    <a:lnTo>
                      <a:pt x="85" y="50"/>
                    </a:lnTo>
                    <a:lnTo>
                      <a:pt x="81" y="53"/>
                    </a:lnTo>
                    <a:lnTo>
                      <a:pt x="81" y="53"/>
                    </a:lnTo>
                    <a:lnTo>
                      <a:pt x="78" y="55"/>
                    </a:lnTo>
                    <a:lnTo>
                      <a:pt x="78" y="55"/>
                    </a:lnTo>
                    <a:lnTo>
                      <a:pt x="75" y="59"/>
                    </a:lnTo>
                    <a:lnTo>
                      <a:pt x="73" y="61"/>
                    </a:lnTo>
                    <a:lnTo>
                      <a:pt x="70" y="64"/>
                    </a:lnTo>
                    <a:lnTo>
                      <a:pt x="70" y="64"/>
                    </a:lnTo>
                    <a:lnTo>
                      <a:pt x="67" y="67"/>
                    </a:lnTo>
                    <a:lnTo>
                      <a:pt x="65" y="69"/>
                    </a:lnTo>
                    <a:lnTo>
                      <a:pt x="61" y="72"/>
                    </a:lnTo>
                    <a:lnTo>
                      <a:pt x="61" y="72"/>
                    </a:lnTo>
                    <a:lnTo>
                      <a:pt x="60" y="75"/>
                    </a:lnTo>
                    <a:lnTo>
                      <a:pt x="60" y="75"/>
                    </a:lnTo>
                    <a:lnTo>
                      <a:pt x="60" y="75"/>
                    </a:lnTo>
                    <a:lnTo>
                      <a:pt x="60" y="75"/>
                    </a:lnTo>
                    <a:lnTo>
                      <a:pt x="57" y="78"/>
                    </a:lnTo>
                    <a:lnTo>
                      <a:pt x="57" y="78"/>
                    </a:lnTo>
                    <a:lnTo>
                      <a:pt x="54" y="81"/>
                    </a:lnTo>
                    <a:lnTo>
                      <a:pt x="54" y="81"/>
                    </a:lnTo>
                    <a:lnTo>
                      <a:pt x="52" y="83"/>
                    </a:lnTo>
                    <a:lnTo>
                      <a:pt x="52" y="85"/>
                    </a:lnTo>
                    <a:lnTo>
                      <a:pt x="52" y="88"/>
                    </a:lnTo>
                    <a:lnTo>
                      <a:pt x="52" y="88"/>
                    </a:lnTo>
                    <a:lnTo>
                      <a:pt x="48" y="92"/>
                    </a:lnTo>
                    <a:lnTo>
                      <a:pt x="48" y="94"/>
                    </a:lnTo>
                    <a:lnTo>
                      <a:pt x="48" y="98"/>
                    </a:lnTo>
                    <a:lnTo>
                      <a:pt x="48" y="98"/>
                    </a:lnTo>
                    <a:lnTo>
                      <a:pt x="46" y="101"/>
                    </a:lnTo>
                    <a:lnTo>
                      <a:pt x="46" y="101"/>
                    </a:lnTo>
                    <a:lnTo>
                      <a:pt x="46" y="101"/>
                    </a:lnTo>
                    <a:lnTo>
                      <a:pt x="46" y="101"/>
                    </a:lnTo>
                    <a:lnTo>
                      <a:pt x="44" y="104"/>
                    </a:lnTo>
                    <a:lnTo>
                      <a:pt x="44" y="104"/>
                    </a:lnTo>
                    <a:lnTo>
                      <a:pt x="44" y="104"/>
                    </a:lnTo>
                    <a:lnTo>
                      <a:pt x="44" y="104"/>
                    </a:lnTo>
                    <a:lnTo>
                      <a:pt x="43" y="105"/>
                    </a:lnTo>
                    <a:lnTo>
                      <a:pt x="43" y="105"/>
                    </a:lnTo>
                    <a:lnTo>
                      <a:pt x="43" y="105"/>
                    </a:lnTo>
                    <a:lnTo>
                      <a:pt x="43" y="105"/>
                    </a:lnTo>
                    <a:lnTo>
                      <a:pt x="41" y="107"/>
                    </a:lnTo>
                    <a:lnTo>
                      <a:pt x="41" y="107"/>
                    </a:lnTo>
                    <a:lnTo>
                      <a:pt x="41" y="107"/>
                    </a:lnTo>
                    <a:lnTo>
                      <a:pt x="41" y="107"/>
                    </a:lnTo>
                    <a:lnTo>
                      <a:pt x="41" y="107"/>
                    </a:lnTo>
                    <a:lnTo>
                      <a:pt x="41" y="107"/>
                    </a:lnTo>
                    <a:lnTo>
                      <a:pt x="41" y="107"/>
                    </a:lnTo>
                    <a:lnTo>
                      <a:pt x="41" y="107"/>
                    </a:lnTo>
                    <a:lnTo>
                      <a:pt x="41" y="110"/>
                    </a:lnTo>
                    <a:lnTo>
                      <a:pt x="41" y="110"/>
                    </a:lnTo>
                    <a:lnTo>
                      <a:pt x="41" y="111"/>
                    </a:lnTo>
                    <a:lnTo>
                      <a:pt x="42" y="111"/>
                    </a:lnTo>
                    <a:lnTo>
                      <a:pt x="42" y="114"/>
                    </a:lnTo>
                    <a:lnTo>
                      <a:pt x="42" y="114"/>
                    </a:lnTo>
                    <a:lnTo>
                      <a:pt x="42" y="114"/>
                    </a:lnTo>
                    <a:lnTo>
                      <a:pt x="45" y="114"/>
                    </a:lnTo>
                    <a:lnTo>
                      <a:pt x="45" y="117"/>
                    </a:lnTo>
                    <a:lnTo>
                      <a:pt x="45" y="117"/>
                    </a:lnTo>
                    <a:lnTo>
                      <a:pt x="45" y="119"/>
                    </a:lnTo>
                    <a:lnTo>
                      <a:pt x="48" y="119"/>
                    </a:lnTo>
                    <a:lnTo>
                      <a:pt x="48" y="123"/>
                    </a:lnTo>
                    <a:lnTo>
                      <a:pt x="48" y="123"/>
                    </a:lnTo>
                    <a:lnTo>
                      <a:pt x="48" y="123"/>
                    </a:lnTo>
                    <a:lnTo>
                      <a:pt x="50" y="123"/>
                    </a:lnTo>
                    <a:lnTo>
                      <a:pt x="48" y="125"/>
                    </a:lnTo>
                    <a:lnTo>
                      <a:pt x="48" y="125"/>
                    </a:lnTo>
                    <a:lnTo>
                      <a:pt x="48" y="129"/>
                    </a:lnTo>
                    <a:lnTo>
                      <a:pt x="48" y="129"/>
                    </a:lnTo>
                    <a:lnTo>
                      <a:pt x="48" y="132"/>
                    </a:lnTo>
                    <a:lnTo>
                      <a:pt x="48" y="132"/>
                    </a:lnTo>
                    <a:lnTo>
                      <a:pt x="48" y="135"/>
                    </a:lnTo>
                    <a:lnTo>
                      <a:pt x="48" y="135"/>
                    </a:lnTo>
                    <a:lnTo>
                      <a:pt x="48" y="138"/>
                    </a:lnTo>
                    <a:lnTo>
                      <a:pt x="48" y="138"/>
                    </a:lnTo>
                    <a:lnTo>
                      <a:pt x="48" y="141"/>
                    </a:lnTo>
                    <a:lnTo>
                      <a:pt x="48" y="141"/>
                    </a:lnTo>
                    <a:lnTo>
                      <a:pt x="48" y="144"/>
                    </a:lnTo>
                    <a:lnTo>
                      <a:pt x="48" y="144"/>
                    </a:lnTo>
                    <a:lnTo>
                      <a:pt x="48" y="144"/>
                    </a:lnTo>
                    <a:lnTo>
                      <a:pt x="50" y="144"/>
                    </a:lnTo>
                    <a:lnTo>
                      <a:pt x="50" y="146"/>
                    </a:lnTo>
                    <a:lnTo>
                      <a:pt x="50" y="146"/>
                    </a:lnTo>
                    <a:lnTo>
                      <a:pt x="50" y="146"/>
                    </a:lnTo>
                    <a:lnTo>
                      <a:pt x="50" y="146"/>
                    </a:lnTo>
                    <a:lnTo>
                      <a:pt x="50" y="146"/>
                    </a:lnTo>
                    <a:lnTo>
                      <a:pt x="52" y="146"/>
                    </a:lnTo>
                    <a:lnTo>
                      <a:pt x="52" y="146"/>
                    </a:lnTo>
                    <a:lnTo>
                      <a:pt x="56" y="146"/>
                    </a:lnTo>
                    <a:lnTo>
                      <a:pt x="56" y="148"/>
                    </a:lnTo>
                    <a:lnTo>
                      <a:pt x="56" y="148"/>
                    </a:lnTo>
                    <a:lnTo>
                      <a:pt x="56" y="148"/>
                    </a:lnTo>
                    <a:lnTo>
                      <a:pt x="59" y="148"/>
                    </a:lnTo>
                    <a:lnTo>
                      <a:pt x="59" y="151"/>
                    </a:lnTo>
                    <a:lnTo>
                      <a:pt x="59" y="151"/>
                    </a:lnTo>
                    <a:lnTo>
                      <a:pt x="59" y="154"/>
                    </a:lnTo>
                    <a:lnTo>
                      <a:pt x="61" y="154"/>
                    </a:lnTo>
                    <a:lnTo>
                      <a:pt x="61" y="158"/>
                    </a:lnTo>
                    <a:lnTo>
                      <a:pt x="61" y="158"/>
                    </a:lnTo>
                    <a:lnTo>
                      <a:pt x="61" y="160"/>
                    </a:lnTo>
                    <a:lnTo>
                      <a:pt x="61" y="160"/>
                    </a:lnTo>
                    <a:lnTo>
                      <a:pt x="61" y="164"/>
                    </a:lnTo>
                    <a:lnTo>
                      <a:pt x="61" y="164"/>
                    </a:lnTo>
                    <a:lnTo>
                      <a:pt x="61" y="167"/>
                    </a:lnTo>
                    <a:lnTo>
                      <a:pt x="61" y="167"/>
                    </a:lnTo>
                    <a:lnTo>
                      <a:pt x="61" y="169"/>
                    </a:lnTo>
                    <a:lnTo>
                      <a:pt x="61" y="169"/>
                    </a:lnTo>
                    <a:lnTo>
                      <a:pt x="61" y="173"/>
                    </a:lnTo>
                    <a:lnTo>
                      <a:pt x="61" y="173"/>
                    </a:lnTo>
                    <a:lnTo>
                      <a:pt x="61" y="175"/>
                    </a:lnTo>
                    <a:lnTo>
                      <a:pt x="61" y="175"/>
                    </a:lnTo>
                    <a:lnTo>
                      <a:pt x="61" y="175"/>
                    </a:lnTo>
                    <a:lnTo>
                      <a:pt x="64" y="175"/>
                    </a:lnTo>
                    <a:lnTo>
                      <a:pt x="64" y="176"/>
                    </a:lnTo>
                    <a:lnTo>
                      <a:pt x="64" y="176"/>
                    </a:lnTo>
                    <a:lnTo>
                      <a:pt x="64" y="176"/>
                    </a:lnTo>
                    <a:lnTo>
                      <a:pt x="64" y="176"/>
                    </a:lnTo>
                    <a:lnTo>
                      <a:pt x="64" y="176"/>
                    </a:lnTo>
                    <a:lnTo>
                      <a:pt x="64" y="176"/>
                    </a:lnTo>
                    <a:lnTo>
                      <a:pt x="64" y="176"/>
                    </a:lnTo>
                    <a:lnTo>
                      <a:pt x="64" y="176"/>
                    </a:lnTo>
                    <a:lnTo>
                      <a:pt x="64" y="179"/>
                    </a:lnTo>
                    <a:lnTo>
                      <a:pt x="64" y="179"/>
                    </a:lnTo>
                    <a:lnTo>
                      <a:pt x="64" y="179"/>
                    </a:lnTo>
                    <a:lnTo>
                      <a:pt x="64" y="179"/>
                    </a:lnTo>
                    <a:lnTo>
                      <a:pt x="64" y="180"/>
                    </a:lnTo>
                    <a:lnTo>
                      <a:pt x="64" y="180"/>
                    </a:lnTo>
                    <a:lnTo>
                      <a:pt x="64" y="180"/>
                    </a:lnTo>
                    <a:lnTo>
                      <a:pt x="64" y="180"/>
                    </a:lnTo>
                    <a:lnTo>
                      <a:pt x="64" y="180"/>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4" name="Freeform 86"/>
              <p:cNvSpPr>
                <a:spLocks/>
              </p:cNvSpPr>
              <p:nvPr/>
            </p:nvSpPr>
            <p:spPr bwMode="gray">
              <a:xfrm>
                <a:off x="821" y="1667"/>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69">
                    <a:moveTo>
                      <a:pt x="27" y="8"/>
                    </a:moveTo>
                    <a:lnTo>
                      <a:pt x="25" y="8"/>
                    </a:lnTo>
                    <a:lnTo>
                      <a:pt x="25" y="8"/>
                    </a:lnTo>
                    <a:lnTo>
                      <a:pt x="25" y="8"/>
                    </a:lnTo>
                    <a:lnTo>
                      <a:pt x="25" y="8"/>
                    </a:lnTo>
                    <a:lnTo>
                      <a:pt x="23" y="8"/>
                    </a:lnTo>
                    <a:lnTo>
                      <a:pt x="23" y="8"/>
                    </a:lnTo>
                    <a:lnTo>
                      <a:pt x="23" y="8"/>
                    </a:lnTo>
                    <a:lnTo>
                      <a:pt x="23" y="8"/>
                    </a:lnTo>
                    <a:lnTo>
                      <a:pt x="20" y="8"/>
                    </a:lnTo>
                    <a:lnTo>
                      <a:pt x="20" y="8"/>
                    </a:lnTo>
                    <a:lnTo>
                      <a:pt x="20" y="8"/>
                    </a:lnTo>
                    <a:lnTo>
                      <a:pt x="20" y="8"/>
                    </a:lnTo>
                    <a:lnTo>
                      <a:pt x="20" y="8"/>
                    </a:lnTo>
                    <a:lnTo>
                      <a:pt x="20" y="8"/>
                    </a:lnTo>
                    <a:lnTo>
                      <a:pt x="20" y="8"/>
                    </a:lnTo>
                    <a:lnTo>
                      <a:pt x="20" y="8"/>
                    </a:lnTo>
                    <a:lnTo>
                      <a:pt x="17" y="8"/>
                    </a:lnTo>
                    <a:lnTo>
                      <a:pt x="17" y="8"/>
                    </a:lnTo>
                    <a:lnTo>
                      <a:pt x="17" y="8"/>
                    </a:lnTo>
                    <a:lnTo>
                      <a:pt x="17" y="8"/>
                    </a:lnTo>
                    <a:lnTo>
                      <a:pt x="16" y="8"/>
                    </a:lnTo>
                    <a:lnTo>
                      <a:pt x="16" y="8"/>
                    </a:lnTo>
                    <a:lnTo>
                      <a:pt x="16" y="8"/>
                    </a:lnTo>
                    <a:lnTo>
                      <a:pt x="16" y="7"/>
                    </a:lnTo>
                    <a:lnTo>
                      <a:pt x="13" y="7"/>
                    </a:lnTo>
                    <a:lnTo>
                      <a:pt x="13" y="7"/>
                    </a:lnTo>
                    <a:lnTo>
                      <a:pt x="13" y="7"/>
                    </a:lnTo>
                    <a:lnTo>
                      <a:pt x="13" y="7"/>
                    </a:lnTo>
                    <a:lnTo>
                      <a:pt x="13" y="7"/>
                    </a:lnTo>
                    <a:lnTo>
                      <a:pt x="13" y="7"/>
                    </a:lnTo>
                    <a:lnTo>
                      <a:pt x="13" y="7"/>
                    </a:lnTo>
                    <a:lnTo>
                      <a:pt x="13" y="5"/>
                    </a:lnTo>
                    <a:lnTo>
                      <a:pt x="10" y="7"/>
                    </a:lnTo>
                    <a:lnTo>
                      <a:pt x="10" y="7"/>
                    </a:lnTo>
                    <a:lnTo>
                      <a:pt x="9" y="7"/>
                    </a:lnTo>
                    <a:lnTo>
                      <a:pt x="9" y="7"/>
                    </a:lnTo>
                    <a:lnTo>
                      <a:pt x="6" y="7"/>
                    </a:lnTo>
                    <a:lnTo>
                      <a:pt x="6" y="7"/>
                    </a:lnTo>
                    <a:lnTo>
                      <a:pt x="6" y="7"/>
                    </a:lnTo>
                    <a:lnTo>
                      <a:pt x="6" y="7"/>
                    </a:lnTo>
                    <a:lnTo>
                      <a:pt x="3" y="9"/>
                    </a:lnTo>
                    <a:lnTo>
                      <a:pt x="3" y="9"/>
                    </a:lnTo>
                    <a:lnTo>
                      <a:pt x="3" y="9"/>
                    </a:lnTo>
                    <a:lnTo>
                      <a:pt x="3" y="9"/>
                    </a:lnTo>
                    <a:lnTo>
                      <a:pt x="1" y="9"/>
                    </a:lnTo>
                    <a:lnTo>
                      <a:pt x="1" y="9"/>
                    </a:lnTo>
                    <a:lnTo>
                      <a:pt x="1" y="9"/>
                    </a:lnTo>
                    <a:lnTo>
                      <a:pt x="1" y="9"/>
                    </a:lnTo>
                    <a:lnTo>
                      <a:pt x="0" y="12"/>
                    </a:lnTo>
                    <a:lnTo>
                      <a:pt x="0" y="12"/>
                    </a:lnTo>
                    <a:lnTo>
                      <a:pt x="0" y="12"/>
                    </a:lnTo>
                    <a:lnTo>
                      <a:pt x="0" y="12"/>
                    </a:lnTo>
                    <a:lnTo>
                      <a:pt x="0" y="14"/>
                    </a:lnTo>
                    <a:lnTo>
                      <a:pt x="0" y="14"/>
                    </a:lnTo>
                    <a:lnTo>
                      <a:pt x="0" y="14"/>
                    </a:lnTo>
                    <a:lnTo>
                      <a:pt x="0" y="14"/>
                    </a:lnTo>
                    <a:lnTo>
                      <a:pt x="0" y="18"/>
                    </a:lnTo>
                    <a:lnTo>
                      <a:pt x="0" y="18"/>
                    </a:lnTo>
                    <a:lnTo>
                      <a:pt x="0" y="18"/>
                    </a:lnTo>
                    <a:lnTo>
                      <a:pt x="0" y="18"/>
                    </a:lnTo>
                    <a:lnTo>
                      <a:pt x="0" y="19"/>
                    </a:lnTo>
                    <a:lnTo>
                      <a:pt x="0" y="19"/>
                    </a:lnTo>
                    <a:lnTo>
                      <a:pt x="0" y="19"/>
                    </a:lnTo>
                    <a:lnTo>
                      <a:pt x="0" y="19"/>
                    </a:lnTo>
                    <a:lnTo>
                      <a:pt x="0" y="22"/>
                    </a:lnTo>
                    <a:lnTo>
                      <a:pt x="0" y="22"/>
                    </a:lnTo>
                    <a:lnTo>
                      <a:pt x="0" y="23"/>
                    </a:lnTo>
                    <a:lnTo>
                      <a:pt x="0" y="23"/>
                    </a:lnTo>
                    <a:lnTo>
                      <a:pt x="0" y="27"/>
                    </a:lnTo>
                    <a:lnTo>
                      <a:pt x="0" y="27"/>
                    </a:lnTo>
                    <a:lnTo>
                      <a:pt x="0" y="29"/>
                    </a:lnTo>
                    <a:lnTo>
                      <a:pt x="1" y="29"/>
                    </a:lnTo>
                    <a:lnTo>
                      <a:pt x="1" y="31"/>
                    </a:lnTo>
                    <a:lnTo>
                      <a:pt x="1" y="31"/>
                    </a:lnTo>
                    <a:lnTo>
                      <a:pt x="1" y="35"/>
                    </a:lnTo>
                    <a:lnTo>
                      <a:pt x="1" y="35"/>
                    </a:lnTo>
                    <a:lnTo>
                      <a:pt x="1" y="38"/>
                    </a:lnTo>
                    <a:lnTo>
                      <a:pt x="1" y="38"/>
                    </a:lnTo>
                    <a:lnTo>
                      <a:pt x="1" y="38"/>
                    </a:lnTo>
                    <a:lnTo>
                      <a:pt x="4" y="38"/>
                    </a:lnTo>
                    <a:lnTo>
                      <a:pt x="4" y="41"/>
                    </a:lnTo>
                    <a:lnTo>
                      <a:pt x="4" y="41"/>
                    </a:lnTo>
                    <a:lnTo>
                      <a:pt x="4" y="42"/>
                    </a:lnTo>
                    <a:lnTo>
                      <a:pt x="6" y="42"/>
                    </a:lnTo>
                    <a:lnTo>
                      <a:pt x="6" y="45"/>
                    </a:lnTo>
                    <a:lnTo>
                      <a:pt x="6" y="45"/>
                    </a:lnTo>
                    <a:lnTo>
                      <a:pt x="6" y="45"/>
                    </a:lnTo>
                    <a:lnTo>
                      <a:pt x="9" y="45"/>
                    </a:lnTo>
                    <a:lnTo>
                      <a:pt x="9" y="48"/>
                    </a:lnTo>
                    <a:lnTo>
                      <a:pt x="9" y="48"/>
                    </a:lnTo>
                    <a:lnTo>
                      <a:pt x="9" y="48"/>
                    </a:lnTo>
                    <a:lnTo>
                      <a:pt x="12" y="48"/>
                    </a:lnTo>
                    <a:lnTo>
                      <a:pt x="12" y="50"/>
                    </a:lnTo>
                    <a:lnTo>
                      <a:pt x="12" y="50"/>
                    </a:lnTo>
                    <a:lnTo>
                      <a:pt x="12" y="50"/>
                    </a:lnTo>
                    <a:lnTo>
                      <a:pt x="15" y="50"/>
                    </a:lnTo>
                    <a:lnTo>
                      <a:pt x="15" y="53"/>
                    </a:lnTo>
                    <a:lnTo>
                      <a:pt x="15" y="53"/>
                    </a:lnTo>
                    <a:lnTo>
                      <a:pt x="15" y="55"/>
                    </a:lnTo>
                    <a:lnTo>
                      <a:pt x="17" y="55"/>
                    </a:lnTo>
                    <a:lnTo>
                      <a:pt x="17" y="58"/>
                    </a:lnTo>
                    <a:lnTo>
                      <a:pt x="17" y="58"/>
                    </a:lnTo>
                    <a:lnTo>
                      <a:pt x="17" y="60"/>
                    </a:lnTo>
                    <a:lnTo>
                      <a:pt x="20" y="60"/>
                    </a:lnTo>
                    <a:lnTo>
                      <a:pt x="20" y="64"/>
                    </a:lnTo>
                    <a:lnTo>
                      <a:pt x="20" y="64"/>
                    </a:lnTo>
                    <a:lnTo>
                      <a:pt x="20" y="66"/>
                    </a:lnTo>
                    <a:lnTo>
                      <a:pt x="23" y="66"/>
                    </a:lnTo>
                    <a:lnTo>
                      <a:pt x="23" y="66"/>
                    </a:lnTo>
                    <a:lnTo>
                      <a:pt x="27" y="66"/>
                    </a:lnTo>
                    <a:lnTo>
                      <a:pt x="27" y="66"/>
                    </a:lnTo>
                    <a:lnTo>
                      <a:pt x="30" y="66"/>
                    </a:lnTo>
                    <a:lnTo>
                      <a:pt x="30" y="68"/>
                    </a:lnTo>
                    <a:lnTo>
                      <a:pt x="32" y="68"/>
                    </a:lnTo>
                    <a:lnTo>
                      <a:pt x="36" y="68"/>
                    </a:lnTo>
                    <a:lnTo>
                      <a:pt x="39" y="66"/>
                    </a:lnTo>
                    <a:lnTo>
                      <a:pt x="40" y="66"/>
                    </a:lnTo>
                    <a:lnTo>
                      <a:pt x="43" y="64"/>
                    </a:lnTo>
                    <a:lnTo>
                      <a:pt x="46" y="62"/>
                    </a:lnTo>
                    <a:lnTo>
                      <a:pt x="49" y="58"/>
                    </a:lnTo>
                    <a:lnTo>
                      <a:pt x="49" y="58"/>
                    </a:lnTo>
                    <a:lnTo>
                      <a:pt x="52" y="55"/>
                    </a:lnTo>
                    <a:lnTo>
                      <a:pt x="53" y="53"/>
                    </a:lnTo>
                    <a:lnTo>
                      <a:pt x="56" y="50"/>
                    </a:lnTo>
                    <a:lnTo>
                      <a:pt x="56" y="50"/>
                    </a:lnTo>
                    <a:lnTo>
                      <a:pt x="59" y="47"/>
                    </a:lnTo>
                    <a:lnTo>
                      <a:pt x="61" y="47"/>
                    </a:lnTo>
                    <a:lnTo>
                      <a:pt x="65" y="44"/>
                    </a:lnTo>
                    <a:lnTo>
                      <a:pt x="65" y="44"/>
                    </a:lnTo>
                    <a:lnTo>
                      <a:pt x="65" y="42"/>
                    </a:lnTo>
                    <a:lnTo>
                      <a:pt x="65" y="42"/>
                    </a:lnTo>
                    <a:lnTo>
                      <a:pt x="69" y="39"/>
                    </a:lnTo>
                    <a:lnTo>
                      <a:pt x="69" y="39"/>
                    </a:lnTo>
                    <a:lnTo>
                      <a:pt x="71" y="36"/>
                    </a:lnTo>
                    <a:lnTo>
                      <a:pt x="71" y="33"/>
                    </a:lnTo>
                    <a:lnTo>
                      <a:pt x="74" y="29"/>
                    </a:lnTo>
                    <a:lnTo>
                      <a:pt x="74" y="29"/>
                    </a:lnTo>
                    <a:lnTo>
                      <a:pt x="74" y="27"/>
                    </a:lnTo>
                    <a:lnTo>
                      <a:pt x="74" y="24"/>
                    </a:lnTo>
                    <a:lnTo>
                      <a:pt x="77" y="21"/>
                    </a:lnTo>
                    <a:lnTo>
                      <a:pt x="77" y="21"/>
                    </a:lnTo>
                    <a:lnTo>
                      <a:pt x="80" y="18"/>
                    </a:lnTo>
                    <a:lnTo>
                      <a:pt x="80" y="18"/>
                    </a:lnTo>
                    <a:lnTo>
                      <a:pt x="83" y="14"/>
                    </a:lnTo>
                    <a:lnTo>
                      <a:pt x="83" y="14"/>
                    </a:lnTo>
                    <a:lnTo>
                      <a:pt x="83" y="14"/>
                    </a:lnTo>
                    <a:lnTo>
                      <a:pt x="83" y="14"/>
                    </a:lnTo>
                    <a:lnTo>
                      <a:pt x="83" y="14"/>
                    </a:lnTo>
                    <a:lnTo>
                      <a:pt x="83" y="14"/>
                    </a:lnTo>
                    <a:lnTo>
                      <a:pt x="83" y="14"/>
                    </a:lnTo>
                    <a:lnTo>
                      <a:pt x="83" y="14"/>
                    </a:lnTo>
                    <a:lnTo>
                      <a:pt x="83" y="11"/>
                    </a:lnTo>
                    <a:lnTo>
                      <a:pt x="83" y="11"/>
                    </a:lnTo>
                    <a:lnTo>
                      <a:pt x="83" y="11"/>
                    </a:lnTo>
                    <a:lnTo>
                      <a:pt x="83" y="11"/>
                    </a:lnTo>
                    <a:lnTo>
                      <a:pt x="83" y="10"/>
                    </a:lnTo>
                    <a:lnTo>
                      <a:pt x="83" y="10"/>
                    </a:lnTo>
                    <a:lnTo>
                      <a:pt x="83" y="10"/>
                    </a:lnTo>
                    <a:lnTo>
                      <a:pt x="83" y="10"/>
                    </a:lnTo>
                    <a:lnTo>
                      <a:pt x="83" y="8"/>
                    </a:lnTo>
                    <a:lnTo>
                      <a:pt x="82" y="8"/>
                    </a:lnTo>
                    <a:lnTo>
                      <a:pt x="82" y="8"/>
                    </a:lnTo>
                    <a:lnTo>
                      <a:pt x="82" y="8"/>
                    </a:lnTo>
                    <a:lnTo>
                      <a:pt x="82" y="8"/>
                    </a:lnTo>
                    <a:lnTo>
                      <a:pt x="80" y="8"/>
                    </a:lnTo>
                    <a:lnTo>
                      <a:pt x="80" y="8"/>
                    </a:lnTo>
                    <a:lnTo>
                      <a:pt x="80" y="8"/>
                    </a:lnTo>
                    <a:lnTo>
                      <a:pt x="80" y="5"/>
                    </a:lnTo>
                    <a:lnTo>
                      <a:pt x="77" y="5"/>
                    </a:lnTo>
                    <a:lnTo>
                      <a:pt x="77" y="5"/>
                    </a:lnTo>
                    <a:lnTo>
                      <a:pt x="76" y="5"/>
                    </a:lnTo>
                    <a:lnTo>
                      <a:pt x="76" y="3"/>
                    </a:lnTo>
                    <a:lnTo>
                      <a:pt x="74" y="3"/>
                    </a:lnTo>
                    <a:lnTo>
                      <a:pt x="74" y="3"/>
                    </a:lnTo>
                    <a:lnTo>
                      <a:pt x="74" y="3"/>
                    </a:lnTo>
                    <a:lnTo>
                      <a:pt x="74" y="0"/>
                    </a:lnTo>
                    <a:lnTo>
                      <a:pt x="71" y="2"/>
                    </a:lnTo>
                    <a:lnTo>
                      <a:pt x="71" y="2"/>
                    </a:lnTo>
                    <a:lnTo>
                      <a:pt x="69" y="2"/>
                    </a:lnTo>
                    <a:lnTo>
                      <a:pt x="69" y="2"/>
                    </a:lnTo>
                    <a:lnTo>
                      <a:pt x="65" y="2"/>
                    </a:lnTo>
                    <a:lnTo>
                      <a:pt x="65" y="2"/>
                    </a:lnTo>
                    <a:lnTo>
                      <a:pt x="65" y="2"/>
                    </a:lnTo>
                    <a:lnTo>
                      <a:pt x="65" y="2"/>
                    </a:lnTo>
                    <a:lnTo>
                      <a:pt x="62" y="4"/>
                    </a:lnTo>
                    <a:lnTo>
                      <a:pt x="62" y="4"/>
                    </a:lnTo>
                    <a:lnTo>
                      <a:pt x="60" y="4"/>
                    </a:lnTo>
                    <a:lnTo>
                      <a:pt x="60" y="4"/>
                    </a:lnTo>
                    <a:lnTo>
                      <a:pt x="58" y="4"/>
                    </a:lnTo>
                    <a:lnTo>
                      <a:pt x="58" y="4"/>
                    </a:lnTo>
                    <a:lnTo>
                      <a:pt x="58" y="4"/>
                    </a:lnTo>
                    <a:lnTo>
                      <a:pt x="58" y="4"/>
                    </a:lnTo>
                    <a:lnTo>
                      <a:pt x="56" y="7"/>
                    </a:lnTo>
                    <a:lnTo>
                      <a:pt x="56" y="7"/>
                    </a:lnTo>
                    <a:lnTo>
                      <a:pt x="56" y="8"/>
                    </a:lnTo>
                    <a:lnTo>
                      <a:pt x="56" y="8"/>
                    </a:lnTo>
                    <a:lnTo>
                      <a:pt x="54" y="11"/>
                    </a:lnTo>
                    <a:lnTo>
                      <a:pt x="54" y="11"/>
                    </a:lnTo>
                    <a:lnTo>
                      <a:pt x="54" y="11"/>
                    </a:lnTo>
                    <a:lnTo>
                      <a:pt x="54" y="11"/>
                    </a:lnTo>
                    <a:lnTo>
                      <a:pt x="51" y="14"/>
                    </a:lnTo>
                    <a:lnTo>
                      <a:pt x="51" y="14"/>
                    </a:lnTo>
                    <a:lnTo>
                      <a:pt x="51" y="16"/>
                    </a:lnTo>
                    <a:lnTo>
                      <a:pt x="51" y="16"/>
                    </a:lnTo>
                    <a:lnTo>
                      <a:pt x="51" y="19"/>
                    </a:lnTo>
                    <a:lnTo>
                      <a:pt x="51" y="19"/>
                    </a:lnTo>
                    <a:lnTo>
                      <a:pt x="51" y="19"/>
                    </a:lnTo>
                    <a:lnTo>
                      <a:pt x="51" y="19"/>
                    </a:lnTo>
                    <a:lnTo>
                      <a:pt x="48" y="22"/>
                    </a:lnTo>
                    <a:lnTo>
                      <a:pt x="48" y="25"/>
                    </a:lnTo>
                    <a:lnTo>
                      <a:pt x="46" y="29"/>
                    </a:lnTo>
                    <a:lnTo>
                      <a:pt x="46" y="29"/>
                    </a:lnTo>
                    <a:lnTo>
                      <a:pt x="43" y="33"/>
                    </a:lnTo>
                    <a:lnTo>
                      <a:pt x="43" y="36"/>
                    </a:lnTo>
                    <a:lnTo>
                      <a:pt x="41" y="39"/>
                    </a:lnTo>
                    <a:lnTo>
                      <a:pt x="41" y="39"/>
                    </a:lnTo>
                    <a:lnTo>
                      <a:pt x="38" y="42"/>
                    </a:lnTo>
                    <a:lnTo>
                      <a:pt x="38" y="44"/>
                    </a:lnTo>
                    <a:lnTo>
                      <a:pt x="34" y="47"/>
                    </a:lnTo>
                    <a:lnTo>
                      <a:pt x="34" y="47"/>
                    </a:lnTo>
                    <a:lnTo>
                      <a:pt x="32" y="50"/>
                    </a:lnTo>
                    <a:lnTo>
                      <a:pt x="32" y="50"/>
                    </a:lnTo>
                    <a:lnTo>
                      <a:pt x="30" y="50"/>
                    </a:lnTo>
                    <a:lnTo>
                      <a:pt x="30" y="49"/>
                    </a:lnTo>
                    <a:lnTo>
                      <a:pt x="27" y="49"/>
                    </a:lnTo>
                    <a:lnTo>
                      <a:pt x="27" y="48"/>
                    </a:lnTo>
                    <a:lnTo>
                      <a:pt x="25" y="48"/>
                    </a:lnTo>
                    <a:lnTo>
                      <a:pt x="25" y="45"/>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6"/>
                    </a:lnTo>
                    <a:lnTo>
                      <a:pt x="25" y="16"/>
                    </a:lnTo>
                    <a:lnTo>
                      <a:pt x="25" y="16"/>
                    </a:lnTo>
                    <a:lnTo>
                      <a:pt x="25" y="15"/>
                    </a:lnTo>
                    <a:lnTo>
                      <a:pt x="25" y="15"/>
                    </a:lnTo>
                    <a:lnTo>
                      <a:pt x="25" y="15"/>
                    </a:lnTo>
                    <a:lnTo>
                      <a:pt x="25" y="15"/>
                    </a:lnTo>
                    <a:lnTo>
                      <a:pt x="25" y="12"/>
                    </a:lnTo>
                    <a:lnTo>
                      <a:pt x="25" y="12"/>
                    </a:lnTo>
                    <a:lnTo>
                      <a:pt x="25" y="12"/>
                    </a:lnTo>
                    <a:lnTo>
                      <a:pt x="25" y="12"/>
                    </a:lnTo>
                    <a:lnTo>
                      <a:pt x="25" y="10"/>
                    </a:lnTo>
                    <a:lnTo>
                      <a:pt x="25" y="10"/>
                    </a:lnTo>
                    <a:lnTo>
                      <a:pt x="25" y="10"/>
                    </a:lnTo>
                    <a:lnTo>
                      <a:pt x="25" y="10"/>
                    </a:lnTo>
                    <a:lnTo>
                      <a:pt x="27" y="8"/>
                    </a:lnTo>
                    <a:lnTo>
                      <a:pt x="27" y="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5" name="Freeform 87"/>
              <p:cNvSpPr>
                <a:spLocks/>
              </p:cNvSpPr>
              <p:nvPr/>
            </p:nvSpPr>
            <p:spPr bwMode="gray">
              <a:xfrm>
                <a:off x="828" y="1546"/>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0">
                    <a:moveTo>
                      <a:pt x="18" y="0"/>
                    </a:moveTo>
                    <a:lnTo>
                      <a:pt x="16" y="3"/>
                    </a:lnTo>
                    <a:lnTo>
                      <a:pt x="16" y="3"/>
                    </a:lnTo>
                    <a:lnTo>
                      <a:pt x="16" y="3"/>
                    </a:lnTo>
                    <a:lnTo>
                      <a:pt x="16" y="3"/>
                    </a:lnTo>
                    <a:lnTo>
                      <a:pt x="16" y="5"/>
                    </a:lnTo>
                    <a:lnTo>
                      <a:pt x="16" y="5"/>
                    </a:lnTo>
                    <a:lnTo>
                      <a:pt x="16" y="5"/>
                    </a:lnTo>
                    <a:lnTo>
                      <a:pt x="16" y="5"/>
                    </a:lnTo>
                    <a:lnTo>
                      <a:pt x="14" y="9"/>
                    </a:lnTo>
                    <a:lnTo>
                      <a:pt x="14" y="9"/>
                    </a:lnTo>
                    <a:lnTo>
                      <a:pt x="14" y="10"/>
                    </a:lnTo>
                    <a:lnTo>
                      <a:pt x="14" y="10"/>
                    </a:lnTo>
                    <a:lnTo>
                      <a:pt x="14" y="12"/>
                    </a:lnTo>
                    <a:lnTo>
                      <a:pt x="14" y="12"/>
                    </a:lnTo>
                    <a:lnTo>
                      <a:pt x="14" y="12"/>
                    </a:lnTo>
                    <a:lnTo>
                      <a:pt x="14" y="12"/>
                    </a:lnTo>
                    <a:lnTo>
                      <a:pt x="13" y="15"/>
                    </a:lnTo>
                    <a:lnTo>
                      <a:pt x="13" y="15"/>
                    </a:lnTo>
                    <a:lnTo>
                      <a:pt x="13" y="15"/>
                    </a:lnTo>
                    <a:lnTo>
                      <a:pt x="13" y="15"/>
                    </a:lnTo>
                    <a:lnTo>
                      <a:pt x="13" y="18"/>
                    </a:lnTo>
                    <a:lnTo>
                      <a:pt x="13" y="18"/>
                    </a:lnTo>
                    <a:lnTo>
                      <a:pt x="13" y="18"/>
                    </a:lnTo>
                    <a:lnTo>
                      <a:pt x="13" y="18"/>
                    </a:lnTo>
                    <a:lnTo>
                      <a:pt x="13" y="21"/>
                    </a:lnTo>
                    <a:lnTo>
                      <a:pt x="13" y="21"/>
                    </a:lnTo>
                    <a:lnTo>
                      <a:pt x="13" y="21"/>
                    </a:lnTo>
                    <a:lnTo>
                      <a:pt x="13" y="21"/>
                    </a:lnTo>
                    <a:lnTo>
                      <a:pt x="13" y="23"/>
                    </a:lnTo>
                    <a:lnTo>
                      <a:pt x="13" y="23"/>
                    </a:lnTo>
                    <a:lnTo>
                      <a:pt x="13" y="23"/>
                    </a:lnTo>
                    <a:lnTo>
                      <a:pt x="13" y="23"/>
                    </a:lnTo>
                    <a:lnTo>
                      <a:pt x="10" y="26"/>
                    </a:lnTo>
                    <a:lnTo>
                      <a:pt x="10" y="26"/>
                    </a:lnTo>
                    <a:lnTo>
                      <a:pt x="10" y="26"/>
                    </a:lnTo>
                    <a:lnTo>
                      <a:pt x="10" y="26"/>
                    </a:lnTo>
                    <a:lnTo>
                      <a:pt x="9" y="27"/>
                    </a:lnTo>
                    <a:lnTo>
                      <a:pt x="9" y="27"/>
                    </a:lnTo>
                    <a:lnTo>
                      <a:pt x="9" y="27"/>
                    </a:lnTo>
                    <a:lnTo>
                      <a:pt x="9" y="27"/>
                    </a:lnTo>
                    <a:lnTo>
                      <a:pt x="6" y="28"/>
                    </a:lnTo>
                    <a:lnTo>
                      <a:pt x="6" y="28"/>
                    </a:lnTo>
                    <a:lnTo>
                      <a:pt x="6" y="28"/>
                    </a:lnTo>
                    <a:lnTo>
                      <a:pt x="6" y="28"/>
                    </a:lnTo>
                    <a:lnTo>
                      <a:pt x="6" y="28"/>
                    </a:lnTo>
                    <a:lnTo>
                      <a:pt x="6" y="28"/>
                    </a:lnTo>
                    <a:lnTo>
                      <a:pt x="6" y="28"/>
                    </a:lnTo>
                    <a:lnTo>
                      <a:pt x="6" y="28"/>
                    </a:lnTo>
                    <a:lnTo>
                      <a:pt x="3" y="31"/>
                    </a:lnTo>
                    <a:lnTo>
                      <a:pt x="3" y="31"/>
                    </a:lnTo>
                    <a:lnTo>
                      <a:pt x="3" y="31"/>
                    </a:lnTo>
                    <a:lnTo>
                      <a:pt x="3" y="31"/>
                    </a:lnTo>
                    <a:lnTo>
                      <a:pt x="2" y="32"/>
                    </a:lnTo>
                    <a:lnTo>
                      <a:pt x="2" y="32"/>
                    </a:lnTo>
                    <a:lnTo>
                      <a:pt x="2" y="32"/>
                    </a:lnTo>
                    <a:lnTo>
                      <a:pt x="2" y="32"/>
                    </a:lnTo>
                    <a:lnTo>
                      <a:pt x="0" y="36"/>
                    </a:lnTo>
                    <a:lnTo>
                      <a:pt x="0" y="36"/>
                    </a:lnTo>
                    <a:lnTo>
                      <a:pt x="0" y="36"/>
                    </a:lnTo>
                    <a:lnTo>
                      <a:pt x="0" y="36"/>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4"/>
                    </a:lnTo>
                    <a:lnTo>
                      <a:pt x="0" y="44"/>
                    </a:lnTo>
                    <a:lnTo>
                      <a:pt x="0" y="44"/>
                    </a:lnTo>
                    <a:lnTo>
                      <a:pt x="0" y="44"/>
                    </a:lnTo>
                    <a:lnTo>
                      <a:pt x="0" y="47"/>
                    </a:lnTo>
                    <a:lnTo>
                      <a:pt x="0" y="47"/>
                    </a:lnTo>
                    <a:lnTo>
                      <a:pt x="0" y="47"/>
                    </a:lnTo>
                    <a:lnTo>
                      <a:pt x="1" y="47"/>
                    </a:lnTo>
                    <a:lnTo>
                      <a:pt x="1" y="49"/>
                    </a:lnTo>
                    <a:lnTo>
                      <a:pt x="1" y="49"/>
                    </a:lnTo>
                    <a:lnTo>
                      <a:pt x="1" y="49"/>
                    </a:lnTo>
                    <a:lnTo>
                      <a:pt x="3" y="49"/>
                    </a:lnTo>
                    <a:lnTo>
                      <a:pt x="3" y="49"/>
                    </a:lnTo>
                    <a:lnTo>
                      <a:pt x="3" y="49"/>
                    </a:lnTo>
                    <a:lnTo>
                      <a:pt x="3" y="49"/>
                    </a:lnTo>
                    <a:lnTo>
                      <a:pt x="6" y="49"/>
                    </a:lnTo>
                    <a:lnTo>
                      <a:pt x="6" y="49"/>
                    </a:lnTo>
                    <a:lnTo>
                      <a:pt x="6" y="49"/>
                    </a:lnTo>
                    <a:lnTo>
                      <a:pt x="6" y="49"/>
                    </a:lnTo>
                    <a:lnTo>
                      <a:pt x="8" y="49"/>
                    </a:lnTo>
                    <a:lnTo>
                      <a:pt x="8" y="49"/>
                    </a:lnTo>
                    <a:lnTo>
                      <a:pt x="8" y="49"/>
                    </a:lnTo>
                    <a:lnTo>
                      <a:pt x="8" y="49"/>
                    </a:lnTo>
                    <a:lnTo>
                      <a:pt x="11" y="48"/>
                    </a:lnTo>
                    <a:lnTo>
                      <a:pt x="11" y="48"/>
                    </a:lnTo>
                    <a:lnTo>
                      <a:pt x="11" y="48"/>
                    </a:lnTo>
                    <a:lnTo>
                      <a:pt x="11" y="48"/>
                    </a:lnTo>
                    <a:lnTo>
                      <a:pt x="11" y="47"/>
                    </a:lnTo>
                    <a:lnTo>
                      <a:pt x="11" y="47"/>
                    </a:lnTo>
                    <a:lnTo>
                      <a:pt x="11" y="46"/>
                    </a:lnTo>
                    <a:lnTo>
                      <a:pt x="11" y="46"/>
                    </a:lnTo>
                    <a:lnTo>
                      <a:pt x="14" y="42"/>
                    </a:lnTo>
                    <a:lnTo>
                      <a:pt x="14" y="42"/>
                    </a:lnTo>
                    <a:lnTo>
                      <a:pt x="14" y="42"/>
                    </a:lnTo>
                    <a:lnTo>
                      <a:pt x="14" y="42"/>
                    </a:lnTo>
                    <a:lnTo>
                      <a:pt x="16" y="40"/>
                    </a:lnTo>
                    <a:lnTo>
                      <a:pt x="16" y="40"/>
                    </a:lnTo>
                    <a:lnTo>
                      <a:pt x="16" y="38"/>
                    </a:lnTo>
                    <a:lnTo>
                      <a:pt x="16" y="38"/>
                    </a:lnTo>
                    <a:lnTo>
                      <a:pt x="20" y="36"/>
                    </a:lnTo>
                    <a:lnTo>
                      <a:pt x="20" y="36"/>
                    </a:lnTo>
                    <a:lnTo>
                      <a:pt x="20" y="36"/>
                    </a:lnTo>
                    <a:lnTo>
                      <a:pt x="20" y="36"/>
                    </a:lnTo>
                    <a:lnTo>
                      <a:pt x="20" y="36"/>
                    </a:lnTo>
                    <a:lnTo>
                      <a:pt x="20" y="36"/>
                    </a:lnTo>
                    <a:lnTo>
                      <a:pt x="20" y="36"/>
                    </a:lnTo>
                    <a:lnTo>
                      <a:pt x="20" y="36"/>
                    </a:lnTo>
                    <a:lnTo>
                      <a:pt x="23" y="36"/>
                    </a:lnTo>
                    <a:lnTo>
                      <a:pt x="23" y="36"/>
                    </a:lnTo>
                    <a:lnTo>
                      <a:pt x="23" y="36"/>
                    </a:lnTo>
                    <a:lnTo>
                      <a:pt x="23" y="36"/>
                    </a:lnTo>
                    <a:lnTo>
                      <a:pt x="25" y="36"/>
                    </a:lnTo>
                    <a:lnTo>
                      <a:pt x="25" y="36"/>
                    </a:lnTo>
                    <a:lnTo>
                      <a:pt x="25" y="36"/>
                    </a:lnTo>
                    <a:lnTo>
                      <a:pt x="25" y="36"/>
                    </a:lnTo>
                    <a:lnTo>
                      <a:pt x="27" y="36"/>
                    </a:lnTo>
                    <a:lnTo>
                      <a:pt x="27" y="36"/>
                    </a:lnTo>
                    <a:lnTo>
                      <a:pt x="27" y="36"/>
                    </a:lnTo>
                    <a:lnTo>
                      <a:pt x="27" y="36"/>
                    </a:lnTo>
                    <a:lnTo>
                      <a:pt x="27" y="36"/>
                    </a:lnTo>
                    <a:lnTo>
                      <a:pt x="27" y="36"/>
                    </a:lnTo>
                    <a:lnTo>
                      <a:pt x="27" y="36"/>
                    </a:lnTo>
                    <a:lnTo>
                      <a:pt x="27" y="36"/>
                    </a:lnTo>
                    <a:lnTo>
                      <a:pt x="31" y="32"/>
                    </a:lnTo>
                    <a:lnTo>
                      <a:pt x="31" y="32"/>
                    </a:lnTo>
                    <a:lnTo>
                      <a:pt x="31" y="32"/>
                    </a:lnTo>
                    <a:lnTo>
                      <a:pt x="31" y="32"/>
                    </a:lnTo>
                    <a:lnTo>
                      <a:pt x="33" y="30"/>
                    </a:lnTo>
                    <a:lnTo>
                      <a:pt x="33" y="30"/>
                    </a:lnTo>
                    <a:lnTo>
                      <a:pt x="33" y="30"/>
                    </a:lnTo>
                    <a:lnTo>
                      <a:pt x="33" y="30"/>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6" name="Oval 88"/>
              <p:cNvSpPr>
                <a:spLocks noChangeArrowheads="1"/>
              </p:cNvSpPr>
              <p:nvPr/>
            </p:nvSpPr>
            <p:spPr bwMode="gray">
              <a:xfrm>
                <a:off x="828" y="1542"/>
                <a:ext cx="9"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77" name="Oval 89"/>
              <p:cNvSpPr>
                <a:spLocks noChangeArrowheads="1"/>
              </p:cNvSpPr>
              <p:nvPr/>
            </p:nvSpPr>
            <p:spPr bwMode="gray">
              <a:xfrm>
                <a:off x="857" y="1540"/>
                <a:ext cx="10"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78" name="Freeform 90"/>
              <p:cNvSpPr>
                <a:spLocks/>
              </p:cNvSpPr>
              <p:nvPr/>
            </p:nvSpPr>
            <p:spPr bwMode="gray">
              <a:xfrm>
                <a:off x="862" y="1593"/>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4">
                    <a:moveTo>
                      <a:pt x="15" y="0"/>
                    </a:moveTo>
                    <a:lnTo>
                      <a:pt x="13" y="2"/>
                    </a:lnTo>
                    <a:lnTo>
                      <a:pt x="13" y="2"/>
                    </a:lnTo>
                    <a:lnTo>
                      <a:pt x="13" y="3"/>
                    </a:lnTo>
                    <a:lnTo>
                      <a:pt x="13" y="3"/>
                    </a:lnTo>
                    <a:lnTo>
                      <a:pt x="11" y="6"/>
                    </a:lnTo>
                    <a:lnTo>
                      <a:pt x="11" y="6"/>
                    </a:lnTo>
                    <a:lnTo>
                      <a:pt x="11" y="6"/>
                    </a:lnTo>
                    <a:lnTo>
                      <a:pt x="11" y="6"/>
                    </a:lnTo>
                    <a:lnTo>
                      <a:pt x="8" y="9"/>
                    </a:lnTo>
                    <a:lnTo>
                      <a:pt x="8" y="9"/>
                    </a:lnTo>
                    <a:lnTo>
                      <a:pt x="8" y="10"/>
                    </a:lnTo>
                    <a:lnTo>
                      <a:pt x="8" y="10"/>
                    </a:lnTo>
                    <a:lnTo>
                      <a:pt x="7" y="12"/>
                    </a:lnTo>
                    <a:lnTo>
                      <a:pt x="7" y="12"/>
                    </a:lnTo>
                    <a:lnTo>
                      <a:pt x="7" y="12"/>
                    </a:lnTo>
                    <a:lnTo>
                      <a:pt x="7" y="12"/>
                    </a:lnTo>
                    <a:lnTo>
                      <a:pt x="4" y="13"/>
                    </a:lnTo>
                    <a:lnTo>
                      <a:pt x="4" y="13"/>
                    </a:lnTo>
                    <a:lnTo>
                      <a:pt x="4" y="13"/>
                    </a:lnTo>
                    <a:lnTo>
                      <a:pt x="4" y="13"/>
                    </a:lnTo>
                    <a:lnTo>
                      <a:pt x="2" y="13"/>
                    </a:lnTo>
                    <a:lnTo>
                      <a:pt x="2" y="13"/>
                    </a:lnTo>
                    <a:lnTo>
                      <a:pt x="2" y="13"/>
                    </a:lnTo>
                    <a:lnTo>
                      <a:pt x="2" y="13"/>
                    </a:lnTo>
                    <a:lnTo>
                      <a:pt x="0" y="13"/>
                    </a:lnTo>
                    <a:lnTo>
                      <a:pt x="0" y="13"/>
                    </a:lnTo>
                    <a:lnTo>
                      <a:pt x="0" y="13"/>
                    </a:lnTo>
                    <a:lnTo>
                      <a:pt x="0" y="13"/>
                    </a:lnTo>
                    <a:lnTo>
                      <a:pt x="0" y="13"/>
                    </a:lnTo>
                    <a:lnTo>
                      <a:pt x="0" y="13"/>
                    </a:lnTo>
                    <a:lnTo>
                      <a:pt x="0" y="13"/>
                    </a:lnTo>
                    <a:lnTo>
                      <a:pt x="0" y="1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79" name="Freeform 91"/>
              <p:cNvSpPr>
                <a:spLocks/>
              </p:cNvSpPr>
              <p:nvPr/>
            </p:nvSpPr>
            <p:spPr bwMode="gray">
              <a:xfrm>
                <a:off x="874" y="1582"/>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0">
                    <a:moveTo>
                      <a:pt x="0" y="0"/>
                    </a:moveTo>
                    <a:lnTo>
                      <a:pt x="0" y="2"/>
                    </a:lnTo>
                    <a:lnTo>
                      <a:pt x="0" y="2"/>
                    </a:lnTo>
                    <a:lnTo>
                      <a:pt x="0" y="2"/>
                    </a:lnTo>
                    <a:lnTo>
                      <a:pt x="0" y="2"/>
                    </a:lnTo>
                    <a:lnTo>
                      <a:pt x="0" y="4"/>
                    </a:lnTo>
                    <a:lnTo>
                      <a:pt x="0" y="4"/>
                    </a:lnTo>
                    <a:lnTo>
                      <a:pt x="0" y="4"/>
                    </a:lnTo>
                    <a:lnTo>
                      <a:pt x="1" y="4"/>
                    </a:lnTo>
                    <a:lnTo>
                      <a:pt x="1" y="8"/>
                    </a:lnTo>
                    <a:lnTo>
                      <a:pt x="1" y="8"/>
                    </a:lnTo>
                    <a:lnTo>
                      <a:pt x="1" y="9"/>
                    </a:lnTo>
                    <a:lnTo>
                      <a:pt x="1" y="9"/>
                    </a:lnTo>
                    <a:lnTo>
                      <a:pt x="1" y="11"/>
                    </a:lnTo>
                    <a:lnTo>
                      <a:pt x="1" y="11"/>
                    </a:lnTo>
                    <a:lnTo>
                      <a:pt x="1" y="11"/>
                    </a:lnTo>
                    <a:lnTo>
                      <a:pt x="3" y="11"/>
                    </a:lnTo>
                    <a:lnTo>
                      <a:pt x="3" y="14"/>
                    </a:lnTo>
                    <a:lnTo>
                      <a:pt x="3" y="14"/>
                    </a:lnTo>
                    <a:lnTo>
                      <a:pt x="3" y="14"/>
                    </a:lnTo>
                    <a:lnTo>
                      <a:pt x="3" y="14"/>
                    </a:lnTo>
                    <a:lnTo>
                      <a:pt x="3" y="17"/>
                    </a:lnTo>
                    <a:lnTo>
                      <a:pt x="3" y="17"/>
                    </a:lnTo>
                    <a:lnTo>
                      <a:pt x="3" y="17"/>
                    </a:lnTo>
                    <a:lnTo>
                      <a:pt x="3" y="17"/>
                    </a:lnTo>
                    <a:lnTo>
                      <a:pt x="3" y="19"/>
                    </a:lnTo>
                    <a:lnTo>
                      <a:pt x="3" y="19"/>
                    </a:lnTo>
                    <a:lnTo>
                      <a:pt x="3" y="19"/>
                    </a:lnTo>
                    <a:lnTo>
                      <a:pt x="3" y="19"/>
                    </a:lnTo>
                    <a:lnTo>
                      <a:pt x="3" y="19"/>
                    </a:lnTo>
                    <a:lnTo>
                      <a:pt x="3" y="19"/>
                    </a:lnTo>
                    <a:lnTo>
                      <a:pt x="3" y="19"/>
                    </a:lnTo>
                    <a:lnTo>
                      <a:pt x="5" y="1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0" name="Freeform 92"/>
              <p:cNvSpPr>
                <a:spLocks/>
              </p:cNvSpPr>
              <p:nvPr/>
            </p:nvSpPr>
            <p:spPr bwMode="gray">
              <a:xfrm>
                <a:off x="857" y="1502"/>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lnTo>
                      <a:pt x="0" y="3"/>
                    </a:lnTo>
                  </a:path>
                </a:pathLst>
              </a:custGeom>
              <a:solidFill>
                <a:srgbClr val="A2A2A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1" name="Freeform 93"/>
              <p:cNvSpPr>
                <a:spLocks/>
              </p:cNvSpPr>
              <p:nvPr/>
            </p:nvSpPr>
            <p:spPr bwMode="gray">
              <a:xfrm>
                <a:off x="917" y="1751"/>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156">
                    <a:moveTo>
                      <a:pt x="0" y="155"/>
                    </a:moveTo>
                    <a:lnTo>
                      <a:pt x="0" y="155"/>
                    </a:lnTo>
                    <a:lnTo>
                      <a:pt x="0" y="155"/>
                    </a:lnTo>
                    <a:lnTo>
                      <a:pt x="0" y="155"/>
                    </a:lnTo>
                    <a:lnTo>
                      <a:pt x="0" y="152"/>
                    </a:lnTo>
                    <a:lnTo>
                      <a:pt x="0" y="152"/>
                    </a:lnTo>
                    <a:lnTo>
                      <a:pt x="0" y="149"/>
                    </a:lnTo>
                    <a:lnTo>
                      <a:pt x="0" y="147"/>
                    </a:lnTo>
                    <a:lnTo>
                      <a:pt x="4" y="144"/>
                    </a:lnTo>
                    <a:lnTo>
                      <a:pt x="4" y="144"/>
                    </a:lnTo>
                    <a:lnTo>
                      <a:pt x="4" y="141"/>
                    </a:lnTo>
                    <a:lnTo>
                      <a:pt x="4" y="138"/>
                    </a:lnTo>
                    <a:lnTo>
                      <a:pt x="6" y="135"/>
                    </a:lnTo>
                    <a:lnTo>
                      <a:pt x="6" y="135"/>
                    </a:lnTo>
                    <a:lnTo>
                      <a:pt x="6" y="132"/>
                    </a:lnTo>
                    <a:lnTo>
                      <a:pt x="6" y="129"/>
                    </a:lnTo>
                    <a:lnTo>
                      <a:pt x="8" y="127"/>
                    </a:lnTo>
                    <a:lnTo>
                      <a:pt x="8" y="127"/>
                    </a:lnTo>
                    <a:lnTo>
                      <a:pt x="8" y="127"/>
                    </a:lnTo>
                    <a:lnTo>
                      <a:pt x="8" y="127"/>
                    </a:lnTo>
                    <a:lnTo>
                      <a:pt x="8" y="125"/>
                    </a:lnTo>
                    <a:lnTo>
                      <a:pt x="8" y="125"/>
                    </a:lnTo>
                    <a:lnTo>
                      <a:pt x="8" y="123"/>
                    </a:lnTo>
                    <a:lnTo>
                      <a:pt x="8" y="123"/>
                    </a:lnTo>
                    <a:lnTo>
                      <a:pt x="11" y="120"/>
                    </a:lnTo>
                    <a:lnTo>
                      <a:pt x="11" y="120"/>
                    </a:lnTo>
                    <a:lnTo>
                      <a:pt x="11" y="120"/>
                    </a:lnTo>
                    <a:lnTo>
                      <a:pt x="11" y="120"/>
                    </a:lnTo>
                    <a:lnTo>
                      <a:pt x="11" y="117"/>
                    </a:lnTo>
                    <a:lnTo>
                      <a:pt x="11" y="117"/>
                    </a:lnTo>
                    <a:lnTo>
                      <a:pt x="11" y="116"/>
                    </a:lnTo>
                    <a:lnTo>
                      <a:pt x="11" y="116"/>
                    </a:lnTo>
                    <a:lnTo>
                      <a:pt x="14" y="113"/>
                    </a:lnTo>
                    <a:lnTo>
                      <a:pt x="13" y="113"/>
                    </a:lnTo>
                    <a:lnTo>
                      <a:pt x="13" y="112"/>
                    </a:lnTo>
                    <a:lnTo>
                      <a:pt x="13" y="112"/>
                    </a:lnTo>
                    <a:lnTo>
                      <a:pt x="13" y="109"/>
                    </a:lnTo>
                    <a:lnTo>
                      <a:pt x="13" y="109"/>
                    </a:lnTo>
                    <a:lnTo>
                      <a:pt x="13" y="106"/>
                    </a:lnTo>
                    <a:lnTo>
                      <a:pt x="13" y="106"/>
                    </a:lnTo>
                    <a:lnTo>
                      <a:pt x="13" y="103"/>
                    </a:lnTo>
                    <a:lnTo>
                      <a:pt x="13" y="103"/>
                    </a:lnTo>
                    <a:lnTo>
                      <a:pt x="13" y="101"/>
                    </a:lnTo>
                    <a:lnTo>
                      <a:pt x="13" y="101"/>
                    </a:lnTo>
                    <a:lnTo>
                      <a:pt x="13" y="98"/>
                    </a:lnTo>
                    <a:lnTo>
                      <a:pt x="13" y="98"/>
                    </a:lnTo>
                    <a:lnTo>
                      <a:pt x="13" y="94"/>
                    </a:lnTo>
                    <a:lnTo>
                      <a:pt x="13" y="94"/>
                    </a:lnTo>
                    <a:lnTo>
                      <a:pt x="14" y="92"/>
                    </a:lnTo>
                    <a:lnTo>
                      <a:pt x="14" y="92"/>
                    </a:lnTo>
                    <a:lnTo>
                      <a:pt x="14" y="92"/>
                    </a:lnTo>
                    <a:lnTo>
                      <a:pt x="14" y="92"/>
                    </a:lnTo>
                    <a:lnTo>
                      <a:pt x="17" y="88"/>
                    </a:lnTo>
                    <a:lnTo>
                      <a:pt x="17" y="88"/>
                    </a:lnTo>
                    <a:lnTo>
                      <a:pt x="17" y="85"/>
                    </a:lnTo>
                    <a:lnTo>
                      <a:pt x="17" y="84"/>
                    </a:lnTo>
                    <a:lnTo>
                      <a:pt x="20" y="81"/>
                    </a:lnTo>
                    <a:lnTo>
                      <a:pt x="20" y="81"/>
                    </a:lnTo>
                    <a:lnTo>
                      <a:pt x="20" y="78"/>
                    </a:lnTo>
                    <a:lnTo>
                      <a:pt x="20" y="78"/>
                    </a:lnTo>
                    <a:lnTo>
                      <a:pt x="21" y="75"/>
                    </a:lnTo>
                    <a:lnTo>
                      <a:pt x="21" y="75"/>
                    </a:lnTo>
                    <a:lnTo>
                      <a:pt x="21" y="72"/>
                    </a:lnTo>
                    <a:lnTo>
                      <a:pt x="21" y="72"/>
                    </a:lnTo>
                    <a:lnTo>
                      <a:pt x="23" y="69"/>
                    </a:lnTo>
                    <a:lnTo>
                      <a:pt x="22" y="69"/>
                    </a:lnTo>
                    <a:lnTo>
                      <a:pt x="22" y="69"/>
                    </a:lnTo>
                    <a:lnTo>
                      <a:pt x="22" y="69"/>
                    </a:lnTo>
                    <a:lnTo>
                      <a:pt x="22" y="69"/>
                    </a:lnTo>
                    <a:lnTo>
                      <a:pt x="22" y="69"/>
                    </a:lnTo>
                    <a:lnTo>
                      <a:pt x="22" y="69"/>
                    </a:lnTo>
                    <a:lnTo>
                      <a:pt x="22" y="69"/>
                    </a:lnTo>
                    <a:lnTo>
                      <a:pt x="22" y="66"/>
                    </a:lnTo>
                    <a:lnTo>
                      <a:pt x="22" y="66"/>
                    </a:lnTo>
                    <a:lnTo>
                      <a:pt x="22" y="66"/>
                    </a:lnTo>
                    <a:lnTo>
                      <a:pt x="22" y="66"/>
                    </a:lnTo>
                    <a:lnTo>
                      <a:pt x="22" y="64"/>
                    </a:lnTo>
                    <a:lnTo>
                      <a:pt x="22" y="64"/>
                    </a:lnTo>
                    <a:lnTo>
                      <a:pt x="22" y="64"/>
                    </a:lnTo>
                    <a:lnTo>
                      <a:pt x="22" y="64"/>
                    </a:lnTo>
                    <a:lnTo>
                      <a:pt x="22" y="61"/>
                    </a:lnTo>
                    <a:lnTo>
                      <a:pt x="22" y="61"/>
                    </a:lnTo>
                    <a:lnTo>
                      <a:pt x="22" y="59"/>
                    </a:lnTo>
                    <a:lnTo>
                      <a:pt x="22" y="59"/>
                    </a:lnTo>
                    <a:lnTo>
                      <a:pt x="22" y="57"/>
                    </a:lnTo>
                    <a:lnTo>
                      <a:pt x="22" y="57"/>
                    </a:lnTo>
                    <a:lnTo>
                      <a:pt x="22" y="53"/>
                    </a:lnTo>
                    <a:lnTo>
                      <a:pt x="22" y="52"/>
                    </a:lnTo>
                    <a:lnTo>
                      <a:pt x="22" y="49"/>
                    </a:lnTo>
                    <a:lnTo>
                      <a:pt x="22" y="49"/>
                    </a:lnTo>
                    <a:lnTo>
                      <a:pt x="22" y="46"/>
                    </a:lnTo>
                    <a:lnTo>
                      <a:pt x="22" y="46"/>
                    </a:lnTo>
                    <a:lnTo>
                      <a:pt x="24" y="43"/>
                    </a:lnTo>
                    <a:lnTo>
                      <a:pt x="24" y="43"/>
                    </a:lnTo>
                    <a:lnTo>
                      <a:pt x="24" y="42"/>
                    </a:lnTo>
                    <a:lnTo>
                      <a:pt x="24" y="42"/>
                    </a:lnTo>
                    <a:lnTo>
                      <a:pt x="27" y="39"/>
                    </a:lnTo>
                    <a:lnTo>
                      <a:pt x="25" y="39"/>
                    </a:lnTo>
                    <a:lnTo>
                      <a:pt x="25" y="39"/>
                    </a:lnTo>
                    <a:lnTo>
                      <a:pt x="25" y="39"/>
                    </a:lnTo>
                    <a:lnTo>
                      <a:pt x="25" y="37"/>
                    </a:lnTo>
                    <a:lnTo>
                      <a:pt x="25" y="37"/>
                    </a:lnTo>
                    <a:lnTo>
                      <a:pt x="25" y="36"/>
                    </a:lnTo>
                    <a:lnTo>
                      <a:pt x="25" y="36"/>
                    </a:lnTo>
                    <a:lnTo>
                      <a:pt x="26" y="33"/>
                    </a:lnTo>
                    <a:lnTo>
                      <a:pt x="26" y="33"/>
                    </a:lnTo>
                    <a:lnTo>
                      <a:pt x="26" y="33"/>
                    </a:lnTo>
                    <a:lnTo>
                      <a:pt x="26" y="33"/>
                    </a:lnTo>
                    <a:lnTo>
                      <a:pt x="26" y="30"/>
                    </a:lnTo>
                    <a:lnTo>
                      <a:pt x="26" y="30"/>
                    </a:lnTo>
                    <a:lnTo>
                      <a:pt x="26" y="30"/>
                    </a:lnTo>
                    <a:lnTo>
                      <a:pt x="26" y="30"/>
                    </a:lnTo>
                    <a:lnTo>
                      <a:pt x="27" y="26"/>
                    </a:lnTo>
                    <a:lnTo>
                      <a:pt x="26" y="26"/>
                    </a:lnTo>
                    <a:lnTo>
                      <a:pt x="26" y="24"/>
                    </a:lnTo>
                    <a:lnTo>
                      <a:pt x="26" y="24"/>
                    </a:lnTo>
                    <a:lnTo>
                      <a:pt x="26" y="22"/>
                    </a:lnTo>
                    <a:lnTo>
                      <a:pt x="25" y="22"/>
                    </a:lnTo>
                    <a:lnTo>
                      <a:pt x="25" y="19"/>
                    </a:lnTo>
                    <a:lnTo>
                      <a:pt x="25" y="15"/>
                    </a:lnTo>
                    <a:lnTo>
                      <a:pt x="25" y="13"/>
                    </a:lnTo>
                    <a:lnTo>
                      <a:pt x="23" y="13"/>
                    </a:lnTo>
                    <a:lnTo>
                      <a:pt x="23" y="9"/>
                    </a:lnTo>
                    <a:lnTo>
                      <a:pt x="23" y="7"/>
                    </a:lnTo>
                    <a:lnTo>
                      <a:pt x="23" y="4"/>
                    </a:lnTo>
                    <a:lnTo>
                      <a:pt x="23" y="4"/>
                    </a:lnTo>
                    <a:lnTo>
                      <a:pt x="23" y="2"/>
                    </a:lnTo>
                    <a:lnTo>
                      <a:pt x="23" y="2"/>
                    </a:lnTo>
                    <a:lnTo>
                      <a:pt x="23"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2" name="Freeform 94"/>
              <p:cNvSpPr>
                <a:spLocks/>
              </p:cNvSpPr>
              <p:nvPr/>
            </p:nvSpPr>
            <p:spPr bwMode="gray">
              <a:xfrm>
                <a:off x="778" y="1738"/>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158">
                    <a:moveTo>
                      <a:pt x="0" y="157"/>
                    </a:moveTo>
                    <a:lnTo>
                      <a:pt x="0" y="157"/>
                    </a:lnTo>
                    <a:lnTo>
                      <a:pt x="0" y="157"/>
                    </a:lnTo>
                    <a:lnTo>
                      <a:pt x="0" y="157"/>
                    </a:lnTo>
                    <a:lnTo>
                      <a:pt x="0" y="156"/>
                    </a:lnTo>
                    <a:lnTo>
                      <a:pt x="0" y="156"/>
                    </a:lnTo>
                    <a:lnTo>
                      <a:pt x="0" y="153"/>
                    </a:lnTo>
                    <a:lnTo>
                      <a:pt x="0" y="153"/>
                    </a:lnTo>
                    <a:lnTo>
                      <a:pt x="2" y="149"/>
                    </a:lnTo>
                    <a:lnTo>
                      <a:pt x="2" y="149"/>
                    </a:lnTo>
                    <a:lnTo>
                      <a:pt x="2" y="148"/>
                    </a:lnTo>
                    <a:lnTo>
                      <a:pt x="2" y="148"/>
                    </a:lnTo>
                    <a:lnTo>
                      <a:pt x="2" y="145"/>
                    </a:lnTo>
                    <a:lnTo>
                      <a:pt x="0" y="145"/>
                    </a:lnTo>
                    <a:lnTo>
                      <a:pt x="0" y="142"/>
                    </a:lnTo>
                    <a:lnTo>
                      <a:pt x="0" y="142"/>
                    </a:lnTo>
                    <a:lnTo>
                      <a:pt x="0" y="140"/>
                    </a:lnTo>
                    <a:lnTo>
                      <a:pt x="0" y="140"/>
                    </a:lnTo>
                    <a:lnTo>
                      <a:pt x="0" y="138"/>
                    </a:lnTo>
                    <a:lnTo>
                      <a:pt x="0" y="136"/>
                    </a:lnTo>
                    <a:lnTo>
                      <a:pt x="2" y="133"/>
                    </a:lnTo>
                    <a:lnTo>
                      <a:pt x="2" y="133"/>
                    </a:lnTo>
                    <a:lnTo>
                      <a:pt x="2" y="130"/>
                    </a:lnTo>
                    <a:lnTo>
                      <a:pt x="2" y="127"/>
                    </a:lnTo>
                    <a:lnTo>
                      <a:pt x="4" y="124"/>
                    </a:lnTo>
                    <a:lnTo>
                      <a:pt x="2" y="124"/>
                    </a:lnTo>
                    <a:lnTo>
                      <a:pt x="2" y="121"/>
                    </a:lnTo>
                    <a:lnTo>
                      <a:pt x="2" y="119"/>
                    </a:lnTo>
                    <a:lnTo>
                      <a:pt x="2" y="116"/>
                    </a:lnTo>
                    <a:lnTo>
                      <a:pt x="2" y="116"/>
                    </a:lnTo>
                    <a:lnTo>
                      <a:pt x="2" y="114"/>
                    </a:lnTo>
                    <a:lnTo>
                      <a:pt x="2" y="114"/>
                    </a:lnTo>
                    <a:lnTo>
                      <a:pt x="2" y="111"/>
                    </a:lnTo>
                    <a:lnTo>
                      <a:pt x="0" y="111"/>
                    </a:lnTo>
                    <a:lnTo>
                      <a:pt x="0" y="107"/>
                    </a:lnTo>
                    <a:lnTo>
                      <a:pt x="0" y="107"/>
                    </a:lnTo>
                    <a:lnTo>
                      <a:pt x="0" y="103"/>
                    </a:lnTo>
                    <a:lnTo>
                      <a:pt x="0" y="101"/>
                    </a:lnTo>
                    <a:lnTo>
                      <a:pt x="0" y="98"/>
                    </a:lnTo>
                    <a:lnTo>
                      <a:pt x="0" y="95"/>
                    </a:lnTo>
                    <a:lnTo>
                      <a:pt x="0" y="92"/>
                    </a:lnTo>
                    <a:lnTo>
                      <a:pt x="0" y="92"/>
                    </a:lnTo>
                    <a:lnTo>
                      <a:pt x="0" y="89"/>
                    </a:lnTo>
                    <a:lnTo>
                      <a:pt x="0" y="86"/>
                    </a:lnTo>
                    <a:lnTo>
                      <a:pt x="0" y="83"/>
                    </a:lnTo>
                    <a:lnTo>
                      <a:pt x="0" y="83"/>
                    </a:lnTo>
                    <a:lnTo>
                      <a:pt x="0" y="80"/>
                    </a:lnTo>
                    <a:lnTo>
                      <a:pt x="0" y="80"/>
                    </a:lnTo>
                    <a:lnTo>
                      <a:pt x="0" y="77"/>
                    </a:lnTo>
                    <a:lnTo>
                      <a:pt x="0" y="77"/>
                    </a:lnTo>
                    <a:lnTo>
                      <a:pt x="0" y="74"/>
                    </a:lnTo>
                    <a:lnTo>
                      <a:pt x="0" y="72"/>
                    </a:lnTo>
                    <a:lnTo>
                      <a:pt x="0" y="68"/>
                    </a:lnTo>
                    <a:lnTo>
                      <a:pt x="0" y="66"/>
                    </a:lnTo>
                    <a:lnTo>
                      <a:pt x="0" y="63"/>
                    </a:lnTo>
                    <a:lnTo>
                      <a:pt x="0" y="61"/>
                    </a:lnTo>
                    <a:lnTo>
                      <a:pt x="4" y="57"/>
                    </a:lnTo>
                    <a:lnTo>
                      <a:pt x="4" y="57"/>
                    </a:lnTo>
                    <a:lnTo>
                      <a:pt x="4" y="54"/>
                    </a:lnTo>
                    <a:lnTo>
                      <a:pt x="4" y="51"/>
                    </a:lnTo>
                    <a:lnTo>
                      <a:pt x="7" y="48"/>
                    </a:lnTo>
                    <a:lnTo>
                      <a:pt x="7" y="48"/>
                    </a:lnTo>
                    <a:lnTo>
                      <a:pt x="7" y="45"/>
                    </a:lnTo>
                    <a:lnTo>
                      <a:pt x="7" y="44"/>
                    </a:lnTo>
                    <a:lnTo>
                      <a:pt x="10" y="41"/>
                    </a:lnTo>
                    <a:lnTo>
                      <a:pt x="8" y="41"/>
                    </a:lnTo>
                    <a:lnTo>
                      <a:pt x="8" y="39"/>
                    </a:lnTo>
                    <a:lnTo>
                      <a:pt x="8" y="39"/>
                    </a:lnTo>
                    <a:lnTo>
                      <a:pt x="8" y="37"/>
                    </a:lnTo>
                    <a:lnTo>
                      <a:pt x="8" y="37"/>
                    </a:lnTo>
                    <a:lnTo>
                      <a:pt x="8" y="33"/>
                    </a:lnTo>
                    <a:lnTo>
                      <a:pt x="8" y="33"/>
                    </a:lnTo>
                    <a:lnTo>
                      <a:pt x="8" y="30"/>
                    </a:lnTo>
                    <a:lnTo>
                      <a:pt x="8" y="30"/>
                    </a:lnTo>
                    <a:lnTo>
                      <a:pt x="8" y="28"/>
                    </a:lnTo>
                    <a:lnTo>
                      <a:pt x="8" y="28"/>
                    </a:lnTo>
                    <a:lnTo>
                      <a:pt x="8" y="26"/>
                    </a:lnTo>
                    <a:lnTo>
                      <a:pt x="8" y="26"/>
                    </a:lnTo>
                    <a:lnTo>
                      <a:pt x="8" y="24"/>
                    </a:lnTo>
                    <a:lnTo>
                      <a:pt x="8" y="24"/>
                    </a:lnTo>
                    <a:lnTo>
                      <a:pt x="8" y="20"/>
                    </a:lnTo>
                    <a:lnTo>
                      <a:pt x="8" y="20"/>
                    </a:lnTo>
                    <a:lnTo>
                      <a:pt x="8" y="18"/>
                    </a:lnTo>
                    <a:lnTo>
                      <a:pt x="8" y="18"/>
                    </a:lnTo>
                    <a:lnTo>
                      <a:pt x="8" y="15"/>
                    </a:lnTo>
                    <a:lnTo>
                      <a:pt x="8" y="15"/>
                    </a:lnTo>
                    <a:lnTo>
                      <a:pt x="8" y="12"/>
                    </a:lnTo>
                    <a:lnTo>
                      <a:pt x="8" y="11"/>
                    </a:lnTo>
                    <a:lnTo>
                      <a:pt x="8" y="8"/>
                    </a:lnTo>
                    <a:lnTo>
                      <a:pt x="8" y="8"/>
                    </a:lnTo>
                    <a:lnTo>
                      <a:pt x="8" y="6"/>
                    </a:lnTo>
                    <a:lnTo>
                      <a:pt x="8" y="6"/>
                    </a:lnTo>
                    <a:lnTo>
                      <a:pt x="8" y="3"/>
                    </a:lnTo>
                    <a:lnTo>
                      <a:pt x="8" y="3"/>
                    </a:lnTo>
                    <a:lnTo>
                      <a:pt x="8" y="2"/>
                    </a:lnTo>
                    <a:lnTo>
                      <a:pt x="8" y="2"/>
                    </a:lnTo>
                    <a:lnTo>
                      <a:pt x="1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3" name="Freeform 95"/>
              <p:cNvSpPr>
                <a:spLocks/>
              </p:cNvSpPr>
              <p:nvPr/>
            </p:nvSpPr>
            <p:spPr bwMode="gray">
              <a:xfrm>
                <a:off x="548" y="1823"/>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4" name="Line 96"/>
              <p:cNvSpPr>
                <a:spLocks noChangeShapeType="1"/>
              </p:cNvSpPr>
              <p:nvPr/>
            </p:nvSpPr>
            <p:spPr bwMode="gray">
              <a:xfrm>
                <a:off x="929" y="1949"/>
                <a:ext cx="11" cy="2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85" name="Line 97"/>
              <p:cNvSpPr>
                <a:spLocks noChangeShapeType="1"/>
              </p:cNvSpPr>
              <p:nvPr/>
            </p:nvSpPr>
            <p:spPr bwMode="gray">
              <a:xfrm>
                <a:off x="949" y="1924"/>
                <a:ext cx="0" cy="5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86" name="Line 98"/>
              <p:cNvSpPr>
                <a:spLocks noChangeShapeType="1"/>
              </p:cNvSpPr>
              <p:nvPr/>
            </p:nvSpPr>
            <p:spPr bwMode="gray">
              <a:xfrm>
                <a:off x="770" y="1906"/>
                <a:ext cx="0" cy="82"/>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187" name="Freeform 99"/>
              <p:cNvSpPr>
                <a:spLocks/>
              </p:cNvSpPr>
              <p:nvPr/>
            </p:nvSpPr>
            <p:spPr bwMode="gray">
              <a:xfrm>
                <a:off x="596" y="1617"/>
                <a:ext cx="104" cy="10"/>
              </a:xfrm>
              <a:custGeom>
                <a:avLst/>
                <a:gdLst>
                  <a:gd name="T0" fmla="*/ 0 w 104"/>
                  <a:gd name="T1" fmla="*/ 9 h 10"/>
                  <a:gd name="T2" fmla="*/ 43 w 104"/>
                  <a:gd name="T3" fmla="*/ 0 h 10"/>
                  <a:gd name="T4" fmla="*/ 72 w 104"/>
                  <a:gd name="T5" fmla="*/ 9 h 10"/>
                  <a:gd name="T6" fmla="*/ 103 w 104"/>
                  <a:gd name="T7" fmla="*/ 0 h 10"/>
                </a:gdLst>
                <a:ahLst/>
                <a:cxnLst>
                  <a:cxn ang="0">
                    <a:pos x="T0" y="T1"/>
                  </a:cxn>
                  <a:cxn ang="0">
                    <a:pos x="T2" y="T3"/>
                  </a:cxn>
                  <a:cxn ang="0">
                    <a:pos x="T4" y="T5"/>
                  </a:cxn>
                  <a:cxn ang="0">
                    <a:pos x="T6" y="T7"/>
                  </a:cxn>
                </a:cxnLst>
                <a:rect l="0" t="0" r="r" b="b"/>
                <a:pathLst>
                  <a:path w="104" h="10">
                    <a:moveTo>
                      <a:pt x="0" y="9"/>
                    </a:moveTo>
                    <a:lnTo>
                      <a:pt x="43" y="0"/>
                    </a:lnTo>
                    <a:lnTo>
                      <a:pt x="72" y="9"/>
                    </a:lnTo>
                    <a:lnTo>
                      <a:pt x="103"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8" name="Freeform 100"/>
              <p:cNvSpPr>
                <a:spLocks/>
              </p:cNvSpPr>
              <p:nvPr/>
            </p:nvSpPr>
            <p:spPr bwMode="gray">
              <a:xfrm>
                <a:off x="596" y="1646"/>
                <a:ext cx="104" cy="9"/>
              </a:xfrm>
              <a:custGeom>
                <a:avLst/>
                <a:gdLst>
                  <a:gd name="T0" fmla="*/ 0 w 104"/>
                  <a:gd name="T1" fmla="*/ 8 h 9"/>
                  <a:gd name="T2" fmla="*/ 43 w 104"/>
                  <a:gd name="T3" fmla="*/ 0 h 9"/>
                  <a:gd name="T4" fmla="*/ 72 w 104"/>
                  <a:gd name="T5" fmla="*/ 8 h 9"/>
                  <a:gd name="T6" fmla="*/ 103 w 104"/>
                  <a:gd name="T7" fmla="*/ 0 h 9"/>
                </a:gdLst>
                <a:ahLst/>
                <a:cxnLst>
                  <a:cxn ang="0">
                    <a:pos x="T0" y="T1"/>
                  </a:cxn>
                  <a:cxn ang="0">
                    <a:pos x="T2" y="T3"/>
                  </a:cxn>
                  <a:cxn ang="0">
                    <a:pos x="T4" y="T5"/>
                  </a:cxn>
                  <a:cxn ang="0">
                    <a:pos x="T6" y="T7"/>
                  </a:cxn>
                </a:cxnLst>
                <a:rect l="0" t="0" r="r" b="b"/>
                <a:pathLst>
                  <a:path w="104" h="9">
                    <a:moveTo>
                      <a:pt x="0" y="8"/>
                    </a:moveTo>
                    <a:lnTo>
                      <a:pt x="43" y="0"/>
                    </a:lnTo>
                    <a:lnTo>
                      <a:pt x="72" y="8"/>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89" name="Freeform 101"/>
              <p:cNvSpPr>
                <a:spLocks/>
              </p:cNvSpPr>
              <p:nvPr/>
            </p:nvSpPr>
            <p:spPr bwMode="gray">
              <a:xfrm>
                <a:off x="596" y="1672"/>
                <a:ext cx="104" cy="7"/>
              </a:xfrm>
              <a:custGeom>
                <a:avLst/>
                <a:gdLst>
                  <a:gd name="T0" fmla="*/ 0 w 104"/>
                  <a:gd name="T1" fmla="*/ 6 h 7"/>
                  <a:gd name="T2" fmla="*/ 43 w 104"/>
                  <a:gd name="T3" fmla="*/ 0 h 7"/>
                  <a:gd name="T4" fmla="*/ 72 w 104"/>
                  <a:gd name="T5" fmla="*/ 6 h 7"/>
                  <a:gd name="T6" fmla="*/ 103 w 104"/>
                  <a:gd name="T7" fmla="*/ 0 h 7"/>
                </a:gdLst>
                <a:ahLst/>
                <a:cxnLst>
                  <a:cxn ang="0">
                    <a:pos x="T0" y="T1"/>
                  </a:cxn>
                  <a:cxn ang="0">
                    <a:pos x="T2" y="T3"/>
                  </a:cxn>
                  <a:cxn ang="0">
                    <a:pos x="T4" y="T5"/>
                  </a:cxn>
                  <a:cxn ang="0">
                    <a:pos x="T6" y="T7"/>
                  </a:cxn>
                </a:cxnLst>
                <a:rect l="0" t="0" r="r" b="b"/>
                <a:pathLst>
                  <a:path w="104" h="7">
                    <a:moveTo>
                      <a:pt x="0" y="6"/>
                    </a:moveTo>
                    <a:lnTo>
                      <a:pt x="43" y="0"/>
                    </a:lnTo>
                    <a:lnTo>
                      <a:pt x="72" y="6"/>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0" name="Freeform 102"/>
              <p:cNvSpPr>
                <a:spLocks/>
              </p:cNvSpPr>
              <p:nvPr/>
            </p:nvSpPr>
            <p:spPr bwMode="gray">
              <a:xfrm>
                <a:off x="596" y="1692"/>
                <a:ext cx="104" cy="12"/>
              </a:xfrm>
              <a:custGeom>
                <a:avLst/>
                <a:gdLst>
                  <a:gd name="T0" fmla="*/ 0 w 104"/>
                  <a:gd name="T1" fmla="*/ 11 h 12"/>
                  <a:gd name="T2" fmla="*/ 43 w 104"/>
                  <a:gd name="T3" fmla="*/ 0 h 12"/>
                  <a:gd name="T4" fmla="*/ 72 w 104"/>
                  <a:gd name="T5" fmla="*/ 11 h 12"/>
                  <a:gd name="T6" fmla="*/ 103 w 104"/>
                  <a:gd name="T7" fmla="*/ 0 h 12"/>
                </a:gdLst>
                <a:ahLst/>
                <a:cxnLst>
                  <a:cxn ang="0">
                    <a:pos x="T0" y="T1"/>
                  </a:cxn>
                  <a:cxn ang="0">
                    <a:pos x="T2" y="T3"/>
                  </a:cxn>
                  <a:cxn ang="0">
                    <a:pos x="T4" y="T5"/>
                  </a:cxn>
                  <a:cxn ang="0">
                    <a:pos x="T6" y="T7"/>
                  </a:cxn>
                </a:cxnLst>
                <a:rect l="0" t="0" r="r" b="b"/>
                <a:pathLst>
                  <a:path w="104" h="12">
                    <a:moveTo>
                      <a:pt x="0" y="11"/>
                    </a:moveTo>
                    <a:lnTo>
                      <a:pt x="43" y="0"/>
                    </a:lnTo>
                    <a:lnTo>
                      <a:pt x="72" y="11"/>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29191" name="Group 103"/>
            <p:cNvGrpSpPr>
              <a:grpSpLocks/>
            </p:cNvGrpSpPr>
            <p:nvPr/>
          </p:nvGrpSpPr>
          <p:grpSpPr bwMode="auto">
            <a:xfrm>
              <a:off x="1447" y="1496"/>
              <a:ext cx="596" cy="487"/>
              <a:chOff x="1447" y="1496"/>
              <a:chExt cx="596" cy="487"/>
            </a:xfrm>
          </p:grpSpPr>
          <p:sp>
            <p:nvSpPr>
              <p:cNvPr id="7129192" name="Freeform 104"/>
              <p:cNvSpPr>
                <a:spLocks/>
              </p:cNvSpPr>
              <p:nvPr/>
            </p:nvSpPr>
            <p:spPr bwMode="gray">
              <a:xfrm>
                <a:off x="1527" y="1654"/>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0" y="2"/>
                    </a:moveTo>
                    <a:lnTo>
                      <a:pt x="24" y="2"/>
                    </a:lnTo>
                    <a:lnTo>
                      <a:pt x="36" y="0"/>
                    </a:lnTo>
                    <a:lnTo>
                      <a:pt x="44" y="2"/>
                    </a:lnTo>
                    <a:lnTo>
                      <a:pt x="59" y="0"/>
                    </a:lnTo>
                    <a:lnTo>
                      <a:pt x="97" y="25"/>
                    </a:lnTo>
                    <a:lnTo>
                      <a:pt x="35" y="40"/>
                    </a:lnTo>
                    <a:lnTo>
                      <a:pt x="0" y="2"/>
                    </a:lnTo>
                    <a:lnTo>
                      <a:pt x="0"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3" name="Freeform 105"/>
              <p:cNvSpPr>
                <a:spLocks/>
              </p:cNvSpPr>
              <p:nvPr/>
            </p:nvSpPr>
            <p:spPr bwMode="gray">
              <a:xfrm>
                <a:off x="1481" y="1806"/>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lnTo>
                      <a:pt x="113" y="126"/>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4" name="Freeform 106"/>
              <p:cNvSpPr>
                <a:spLocks/>
              </p:cNvSpPr>
              <p:nvPr/>
            </p:nvSpPr>
            <p:spPr bwMode="gray">
              <a:xfrm>
                <a:off x="1482" y="1797"/>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lnTo>
                      <a:pt x="348" y="2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5" name="Freeform 107"/>
              <p:cNvSpPr>
                <a:spLocks/>
              </p:cNvSpPr>
              <p:nvPr/>
            </p:nvSpPr>
            <p:spPr bwMode="gray">
              <a:xfrm>
                <a:off x="1593" y="1826"/>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lnTo>
                      <a:pt x="229" y="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6" name="Freeform 108"/>
              <p:cNvSpPr>
                <a:spLocks/>
              </p:cNvSpPr>
              <p:nvPr/>
            </p:nvSpPr>
            <p:spPr bwMode="gray">
              <a:xfrm>
                <a:off x="1524" y="1656"/>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lnTo>
                      <a:pt x="62" y="1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7" name="Freeform 109"/>
              <p:cNvSpPr>
                <a:spLocks/>
              </p:cNvSpPr>
              <p:nvPr/>
            </p:nvSpPr>
            <p:spPr bwMode="gray">
              <a:xfrm>
                <a:off x="1584" y="1647"/>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lnTo>
                      <a:pt x="215"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8" name="Freeform 110"/>
              <p:cNvSpPr>
                <a:spLocks/>
              </p:cNvSpPr>
              <p:nvPr/>
            </p:nvSpPr>
            <p:spPr bwMode="gray">
              <a:xfrm>
                <a:off x="1580" y="1656"/>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lnTo>
                      <a:pt x="22" y="14"/>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199" name="Freeform 111"/>
              <p:cNvSpPr>
                <a:spLocks/>
              </p:cNvSpPr>
              <p:nvPr/>
            </p:nvSpPr>
            <p:spPr bwMode="gray">
              <a:xfrm>
                <a:off x="1602" y="1654"/>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lnTo>
                      <a:pt x="19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0" name="Freeform 112"/>
              <p:cNvSpPr>
                <a:spLocks/>
              </p:cNvSpPr>
              <p:nvPr/>
            </p:nvSpPr>
            <p:spPr bwMode="gray">
              <a:xfrm>
                <a:off x="1631" y="1678"/>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lnTo>
                      <a:pt x="14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1" name="Freeform 113"/>
              <p:cNvSpPr>
                <a:spLocks/>
              </p:cNvSpPr>
              <p:nvPr/>
            </p:nvSpPr>
            <p:spPr bwMode="gray">
              <a:xfrm>
                <a:off x="1599" y="1851"/>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lnTo>
                      <a:pt x="232"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2" name="Freeform 114"/>
              <p:cNvSpPr>
                <a:spLocks/>
              </p:cNvSpPr>
              <p:nvPr/>
            </p:nvSpPr>
            <p:spPr bwMode="gray">
              <a:xfrm>
                <a:off x="1654" y="1858"/>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lnTo>
                      <a:pt x="17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3" name="Freeform 115"/>
              <p:cNvSpPr>
                <a:spLocks/>
              </p:cNvSpPr>
              <p:nvPr/>
            </p:nvSpPr>
            <p:spPr bwMode="gray">
              <a:xfrm>
                <a:off x="1652" y="1885"/>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lnTo>
                      <a:pt x="15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4" name="Freeform 116"/>
              <p:cNvSpPr>
                <a:spLocks/>
              </p:cNvSpPr>
              <p:nvPr/>
            </p:nvSpPr>
            <p:spPr bwMode="gray">
              <a:xfrm>
                <a:off x="1447" y="1826"/>
                <a:ext cx="32" cy="8"/>
              </a:xfrm>
              <a:custGeom>
                <a:avLst/>
                <a:gdLst>
                  <a:gd name="T0" fmla="*/ 31 w 32"/>
                  <a:gd name="T1" fmla="*/ 0 h 8"/>
                  <a:gd name="T2" fmla="*/ 18 w 32"/>
                  <a:gd name="T3" fmla="*/ 0 h 8"/>
                  <a:gd name="T4" fmla="*/ 9 w 32"/>
                  <a:gd name="T5" fmla="*/ 7 h 8"/>
                  <a:gd name="T6" fmla="*/ 0 w 32"/>
                  <a:gd name="T7" fmla="*/ 3 h 8"/>
                </a:gdLst>
                <a:ahLst/>
                <a:cxnLst>
                  <a:cxn ang="0">
                    <a:pos x="T0" y="T1"/>
                  </a:cxn>
                  <a:cxn ang="0">
                    <a:pos x="T2" y="T3"/>
                  </a:cxn>
                  <a:cxn ang="0">
                    <a:pos x="T4" y="T5"/>
                  </a:cxn>
                  <a:cxn ang="0">
                    <a:pos x="T6" y="T7"/>
                  </a:cxn>
                </a:cxnLst>
                <a:rect l="0" t="0" r="r" b="b"/>
                <a:pathLst>
                  <a:path w="32" h="8">
                    <a:moveTo>
                      <a:pt x="31" y="0"/>
                    </a:moveTo>
                    <a:lnTo>
                      <a:pt x="18" y="0"/>
                    </a:lnTo>
                    <a:lnTo>
                      <a:pt x="9" y="7"/>
                    </a:lnTo>
                    <a:lnTo>
                      <a:pt x="0"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5" name="Freeform 117"/>
              <p:cNvSpPr>
                <a:spLocks/>
              </p:cNvSpPr>
              <p:nvPr/>
            </p:nvSpPr>
            <p:spPr bwMode="gray">
              <a:xfrm>
                <a:off x="1819" y="1794"/>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lnTo>
                      <a:pt x="18"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6" name="Freeform 118"/>
              <p:cNvSpPr>
                <a:spLocks/>
              </p:cNvSpPr>
              <p:nvPr/>
            </p:nvSpPr>
            <p:spPr bwMode="gray">
              <a:xfrm>
                <a:off x="1816" y="1810"/>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12" y="3"/>
                    </a:moveTo>
                    <a:lnTo>
                      <a:pt x="0" y="0"/>
                    </a:lnTo>
                    <a:lnTo>
                      <a:pt x="0" y="6"/>
                    </a:lnTo>
                    <a:lnTo>
                      <a:pt x="12" y="11"/>
                    </a:lnTo>
                    <a:lnTo>
                      <a:pt x="44" y="35"/>
                    </a:lnTo>
                    <a:lnTo>
                      <a:pt x="54" y="27"/>
                    </a:lnTo>
                    <a:lnTo>
                      <a:pt x="25" y="13"/>
                    </a:lnTo>
                    <a:lnTo>
                      <a:pt x="12" y="3"/>
                    </a:lnTo>
                    <a:lnTo>
                      <a:pt x="12"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7" name="Freeform 119"/>
              <p:cNvSpPr>
                <a:spLocks/>
              </p:cNvSpPr>
              <p:nvPr/>
            </p:nvSpPr>
            <p:spPr bwMode="gray">
              <a:xfrm>
                <a:off x="1795" y="1784"/>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
                    <a:moveTo>
                      <a:pt x="29" y="10"/>
                    </a:moveTo>
                    <a:lnTo>
                      <a:pt x="27" y="10"/>
                    </a:lnTo>
                    <a:lnTo>
                      <a:pt x="27" y="10"/>
                    </a:lnTo>
                    <a:lnTo>
                      <a:pt x="27" y="10"/>
                    </a:lnTo>
                    <a:lnTo>
                      <a:pt x="27" y="10"/>
                    </a:lnTo>
                    <a:lnTo>
                      <a:pt x="25" y="10"/>
                    </a:lnTo>
                    <a:lnTo>
                      <a:pt x="25" y="10"/>
                    </a:lnTo>
                    <a:lnTo>
                      <a:pt x="25" y="10"/>
                    </a:lnTo>
                    <a:lnTo>
                      <a:pt x="25" y="8"/>
                    </a:lnTo>
                    <a:lnTo>
                      <a:pt x="22" y="8"/>
                    </a:lnTo>
                    <a:lnTo>
                      <a:pt x="22" y="8"/>
                    </a:lnTo>
                    <a:lnTo>
                      <a:pt x="22" y="8"/>
                    </a:lnTo>
                    <a:lnTo>
                      <a:pt x="22" y="6"/>
                    </a:lnTo>
                    <a:lnTo>
                      <a:pt x="21" y="6"/>
                    </a:lnTo>
                    <a:lnTo>
                      <a:pt x="21" y="6"/>
                    </a:lnTo>
                    <a:lnTo>
                      <a:pt x="21" y="6"/>
                    </a:lnTo>
                    <a:lnTo>
                      <a:pt x="21" y="4"/>
                    </a:lnTo>
                    <a:lnTo>
                      <a:pt x="19" y="4"/>
                    </a:lnTo>
                    <a:lnTo>
                      <a:pt x="19" y="4"/>
                    </a:lnTo>
                    <a:lnTo>
                      <a:pt x="19" y="4"/>
                    </a:lnTo>
                    <a:lnTo>
                      <a:pt x="19" y="4"/>
                    </a:lnTo>
                    <a:lnTo>
                      <a:pt x="17" y="4"/>
                    </a:lnTo>
                    <a:lnTo>
                      <a:pt x="17" y="4"/>
                    </a:lnTo>
                    <a:lnTo>
                      <a:pt x="17" y="4"/>
                    </a:lnTo>
                    <a:lnTo>
                      <a:pt x="17"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3"/>
                    </a:lnTo>
                    <a:lnTo>
                      <a:pt x="11" y="3"/>
                    </a:lnTo>
                    <a:lnTo>
                      <a:pt x="11" y="3"/>
                    </a:lnTo>
                    <a:lnTo>
                      <a:pt x="11" y="3"/>
                    </a:lnTo>
                    <a:lnTo>
                      <a:pt x="11" y="3"/>
                    </a:lnTo>
                    <a:lnTo>
                      <a:pt x="11" y="3"/>
                    </a:lnTo>
                    <a:lnTo>
                      <a:pt x="11" y="3"/>
                    </a:lnTo>
                    <a:lnTo>
                      <a:pt x="11" y="3"/>
                    </a:lnTo>
                    <a:lnTo>
                      <a:pt x="11" y="0"/>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5" y="0"/>
                    </a:lnTo>
                    <a:lnTo>
                      <a:pt x="5" y="0"/>
                    </a:lnTo>
                    <a:lnTo>
                      <a:pt x="5" y="0"/>
                    </a:lnTo>
                    <a:lnTo>
                      <a:pt x="5"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8" name="Freeform 120"/>
              <p:cNvSpPr>
                <a:spLocks/>
              </p:cNvSpPr>
              <p:nvPr/>
            </p:nvSpPr>
            <p:spPr bwMode="gray">
              <a:xfrm>
                <a:off x="1819" y="1880"/>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lnTo>
                      <a:pt x="175" y="11"/>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09" name="Freeform 121"/>
              <p:cNvSpPr>
                <a:spLocks/>
              </p:cNvSpPr>
              <p:nvPr/>
            </p:nvSpPr>
            <p:spPr bwMode="gray">
              <a:xfrm>
                <a:off x="1945" y="1891"/>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lnTo>
                      <a:pt x="57" y="29"/>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0" name="Freeform 122"/>
              <p:cNvSpPr>
                <a:spLocks/>
              </p:cNvSpPr>
              <p:nvPr/>
            </p:nvSpPr>
            <p:spPr bwMode="gray">
              <a:xfrm>
                <a:off x="1826" y="1672"/>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280">
                    <a:moveTo>
                      <a:pt x="153" y="11"/>
                    </a:moveTo>
                    <a:lnTo>
                      <a:pt x="153" y="13"/>
                    </a:ln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0" y="28"/>
                    </a:lnTo>
                    <a:lnTo>
                      <a:pt x="173" y="28"/>
                    </a:lnTo>
                    <a:lnTo>
                      <a:pt x="173" y="32"/>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3"/>
                    </a:lnTo>
                    <a:lnTo>
                      <a:pt x="210" y="105"/>
                    </a:lnTo>
                    <a:lnTo>
                      <a:pt x="210" y="107"/>
                    </a:lnTo>
                    <a:lnTo>
                      <a:pt x="210" y="109"/>
                    </a:lnTo>
                    <a:lnTo>
                      <a:pt x="213" y="109"/>
                    </a:lnTo>
                    <a:lnTo>
                      <a:pt x="213" y="112"/>
                    </a:lnTo>
                    <a:lnTo>
                      <a:pt x="213" y="113"/>
                    </a:lnTo>
                    <a:lnTo>
                      <a:pt x="213" y="116"/>
                    </a:lnTo>
                    <a:lnTo>
                      <a:pt x="213" y="116"/>
                    </a:lnTo>
                    <a:lnTo>
                      <a:pt x="213" y="119"/>
                    </a:lnTo>
                    <a:lnTo>
                      <a:pt x="213" y="119"/>
                    </a:lnTo>
                    <a:lnTo>
                      <a:pt x="213" y="122"/>
                    </a:lnTo>
                    <a:lnTo>
                      <a:pt x="214" y="122"/>
                    </a:lnTo>
                    <a:lnTo>
                      <a:pt x="214" y="125"/>
                    </a:lnTo>
                    <a:lnTo>
                      <a:pt x="214" y="127"/>
                    </a:lnTo>
                    <a:lnTo>
                      <a:pt x="214" y="129"/>
                    </a:lnTo>
                    <a:lnTo>
                      <a:pt x="214" y="129"/>
                    </a:lnTo>
                    <a:lnTo>
                      <a:pt x="214" y="132"/>
                    </a:lnTo>
                    <a:lnTo>
                      <a:pt x="214" y="132"/>
                    </a:lnTo>
                    <a:lnTo>
                      <a:pt x="214" y="134"/>
                    </a:lnTo>
                    <a:lnTo>
                      <a:pt x="216" y="134"/>
                    </a:lnTo>
                    <a:lnTo>
                      <a:pt x="214" y="138"/>
                    </a:lnTo>
                    <a:lnTo>
                      <a:pt x="214" y="140"/>
                    </a:lnTo>
                    <a:lnTo>
                      <a:pt x="214" y="143"/>
                    </a:lnTo>
                    <a:lnTo>
                      <a:pt x="214" y="143"/>
                    </a:lnTo>
                    <a:lnTo>
                      <a:pt x="214" y="146"/>
                    </a:lnTo>
                    <a:lnTo>
                      <a:pt x="214" y="149"/>
                    </a:lnTo>
                    <a:lnTo>
                      <a:pt x="214" y="152"/>
                    </a:lnTo>
                    <a:lnTo>
                      <a:pt x="214" y="152"/>
                    </a:lnTo>
                    <a:lnTo>
                      <a:pt x="213" y="155"/>
                    </a:lnTo>
                    <a:lnTo>
                      <a:pt x="213" y="158"/>
                    </a:lnTo>
                    <a:lnTo>
                      <a:pt x="213" y="161"/>
                    </a:lnTo>
                    <a:lnTo>
                      <a:pt x="213" y="162"/>
                    </a:lnTo>
                    <a:lnTo>
                      <a:pt x="213" y="165"/>
                    </a:lnTo>
                    <a:lnTo>
                      <a:pt x="213" y="167"/>
                    </a:lnTo>
                    <a:lnTo>
                      <a:pt x="213" y="171"/>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06"/>
                    </a:lnTo>
                    <a:lnTo>
                      <a:pt x="208" y="210"/>
                    </a:lnTo>
                    <a:lnTo>
                      <a:pt x="208" y="210"/>
                    </a:lnTo>
                    <a:lnTo>
                      <a:pt x="206" y="213"/>
                    </a:lnTo>
                    <a:lnTo>
                      <a:pt x="206" y="213"/>
                    </a:lnTo>
                    <a:lnTo>
                      <a:pt x="206" y="213"/>
                    </a:lnTo>
                    <a:lnTo>
                      <a:pt x="206" y="213"/>
                    </a:lnTo>
                    <a:lnTo>
                      <a:pt x="204" y="215"/>
                    </a:lnTo>
                    <a:lnTo>
                      <a:pt x="204" y="215"/>
                    </a:lnTo>
                    <a:lnTo>
                      <a:pt x="204" y="215"/>
                    </a:lnTo>
                    <a:lnTo>
                      <a:pt x="204" y="215"/>
                    </a:lnTo>
                    <a:lnTo>
                      <a:pt x="202" y="219"/>
                    </a:lnTo>
                    <a:lnTo>
                      <a:pt x="202" y="219"/>
                    </a:lnTo>
                    <a:lnTo>
                      <a:pt x="202" y="219"/>
                    </a:lnTo>
                    <a:lnTo>
                      <a:pt x="202" y="219"/>
                    </a:lnTo>
                    <a:lnTo>
                      <a:pt x="199" y="219"/>
                    </a:lnTo>
                    <a:lnTo>
                      <a:pt x="199" y="219"/>
                    </a:lnTo>
                    <a:lnTo>
                      <a:pt x="199"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32" y="270"/>
                    </a:lnTo>
                    <a:lnTo>
                      <a:pt x="129" y="270"/>
                    </a:lnTo>
                    <a:lnTo>
                      <a:pt x="129" y="270"/>
                    </a:lnTo>
                    <a:lnTo>
                      <a:pt x="125" y="270"/>
                    </a:lnTo>
                    <a:lnTo>
                      <a:pt x="125" y="270"/>
                    </a:lnTo>
                    <a:lnTo>
                      <a:pt x="125" y="270"/>
                    </a:lnTo>
                    <a:lnTo>
                      <a:pt x="125" y="270"/>
                    </a:lnTo>
                    <a:lnTo>
                      <a:pt x="123" y="270"/>
                    </a:lnTo>
                    <a:lnTo>
                      <a:pt x="123" y="270"/>
                    </a:lnTo>
                    <a:lnTo>
                      <a:pt x="123" y="270"/>
                    </a:lnTo>
                    <a:lnTo>
                      <a:pt x="123" y="270"/>
                    </a:lnTo>
                    <a:lnTo>
                      <a:pt x="120" y="270"/>
                    </a:lnTo>
                    <a:lnTo>
                      <a:pt x="120" y="270"/>
                    </a:lnTo>
                    <a:lnTo>
                      <a:pt x="120" y="270"/>
                    </a:lnTo>
                    <a:lnTo>
                      <a:pt x="120" y="270"/>
                    </a:lnTo>
                    <a:lnTo>
                      <a:pt x="118" y="272"/>
                    </a:lnTo>
                    <a:lnTo>
                      <a:pt x="118" y="272"/>
                    </a:lnTo>
                    <a:lnTo>
                      <a:pt x="116" y="272"/>
                    </a:lnTo>
                    <a:lnTo>
                      <a:pt x="116" y="272"/>
                    </a:lnTo>
                    <a:lnTo>
                      <a:pt x="112" y="272"/>
                    </a:lnTo>
                    <a:lnTo>
                      <a:pt x="112" y="272"/>
                    </a:lnTo>
                    <a:lnTo>
                      <a:pt x="110" y="272"/>
                    </a:lnTo>
                    <a:lnTo>
                      <a:pt x="110" y="272"/>
                    </a:lnTo>
                    <a:lnTo>
                      <a:pt x="107" y="274"/>
                    </a:lnTo>
                    <a:lnTo>
                      <a:pt x="107" y="274"/>
                    </a:lnTo>
                    <a:lnTo>
                      <a:pt x="104" y="274"/>
                    </a:lnTo>
                    <a:lnTo>
                      <a:pt x="104" y="274"/>
                    </a:lnTo>
                    <a:lnTo>
                      <a:pt x="101" y="274"/>
                    </a:lnTo>
                    <a:lnTo>
                      <a:pt x="101" y="274"/>
                    </a:lnTo>
                    <a:lnTo>
                      <a:pt x="101"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2" y="277"/>
                    </a:lnTo>
                    <a:lnTo>
                      <a:pt x="50" y="277"/>
                    </a:lnTo>
                    <a:lnTo>
                      <a:pt x="50" y="277"/>
                    </a:lnTo>
                    <a:lnTo>
                      <a:pt x="46" y="277"/>
                    </a:lnTo>
                    <a:lnTo>
                      <a:pt x="46" y="277"/>
                    </a:lnTo>
                    <a:lnTo>
                      <a:pt x="46" y="277"/>
                    </a:lnTo>
                    <a:lnTo>
                      <a:pt x="46" y="277"/>
                    </a:lnTo>
                    <a:lnTo>
                      <a:pt x="43" y="279"/>
                    </a:lnTo>
                    <a:lnTo>
                      <a:pt x="43" y="279"/>
                    </a:lnTo>
                    <a:lnTo>
                      <a:pt x="41" y="279"/>
                    </a:lnTo>
                    <a:lnTo>
                      <a:pt x="41" y="279"/>
                    </a:lnTo>
                    <a:lnTo>
                      <a:pt x="38" y="279"/>
                    </a:lnTo>
                    <a:lnTo>
                      <a:pt x="38"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61"/>
                    </a:lnTo>
                    <a:lnTo>
                      <a:pt x="17" y="258"/>
                    </a:lnTo>
                    <a:lnTo>
                      <a:pt x="15" y="258"/>
                    </a:lnTo>
                    <a:lnTo>
                      <a:pt x="15" y="258"/>
                    </a:lnTo>
                    <a:lnTo>
                      <a:pt x="15" y="258"/>
                    </a:lnTo>
                    <a:lnTo>
                      <a:pt x="15" y="256"/>
                    </a:lnTo>
                    <a:lnTo>
                      <a:pt x="13" y="256"/>
                    </a:lnTo>
                    <a:lnTo>
                      <a:pt x="13" y="256"/>
                    </a:lnTo>
                    <a:lnTo>
                      <a:pt x="13" y="256"/>
                    </a:lnTo>
                    <a:lnTo>
                      <a:pt x="13" y="253"/>
                    </a:lnTo>
                    <a:lnTo>
                      <a:pt x="11" y="253"/>
                    </a:lnTo>
                    <a:lnTo>
                      <a:pt x="11" y="253"/>
                    </a:lnTo>
                    <a:lnTo>
                      <a:pt x="11" y="253"/>
                    </a:lnTo>
                    <a:lnTo>
                      <a:pt x="11" y="250"/>
                    </a:lnTo>
                    <a:lnTo>
                      <a:pt x="11" y="250"/>
                    </a:lnTo>
                    <a:lnTo>
                      <a:pt x="11" y="250"/>
                    </a:lnTo>
                    <a:lnTo>
                      <a:pt x="11" y="250"/>
                    </a:lnTo>
                    <a:lnTo>
                      <a:pt x="11" y="248"/>
                    </a:lnTo>
                    <a:lnTo>
                      <a:pt x="9" y="248"/>
                    </a:lnTo>
                    <a:lnTo>
                      <a:pt x="9" y="248"/>
                    </a:lnTo>
                    <a:lnTo>
                      <a:pt x="8" y="248"/>
                    </a:lnTo>
                    <a:lnTo>
                      <a:pt x="8" y="246"/>
                    </a:lnTo>
                    <a:lnTo>
                      <a:pt x="5" y="246"/>
                    </a:lnTo>
                    <a:lnTo>
                      <a:pt x="5" y="246"/>
                    </a:lnTo>
                    <a:lnTo>
                      <a:pt x="5" y="246"/>
                    </a:lnTo>
                    <a:lnTo>
                      <a:pt x="5" y="244"/>
                    </a:lnTo>
                    <a:lnTo>
                      <a:pt x="2" y="244"/>
                    </a:lnTo>
                    <a:lnTo>
                      <a:pt x="2" y="244"/>
                    </a:lnTo>
                    <a:lnTo>
                      <a:pt x="2" y="244"/>
                    </a:lnTo>
                    <a:lnTo>
                      <a:pt x="2" y="241"/>
                    </a:lnTo>
                    <a:lnTo>
                      <a:pt x="2" y="241"/>
                    </a:lnTo>
                    <a:lnTo>
                      <a:pt x="2" y="239"/>
                    </a:lnTo>
                    <a:lnTo>
                      <a:pt x="2" y="239"/>
                    </a:lnTo>
                    <a:lnTo>
                      <a:pt x="2" y="235"/>
                    </a:lnTo>
                    <a:lnTo>
                      <a:pt x="0" y="235"/>
                    </a:lnTo>
                    <a:lnTo>
                      <a:pt x="0" y="232"/>
                    </a:lnTo>
                    <a:lnTo>
                      <a:pt x="0" y="229"/>
                    </a:lnTo>
                    <a:lnTo>
                      <a:pt x="0" y="226"/>
                    </a:lnTo>
                    <a:lnTo>
                      <a:pt x="0" y="225"/>
                    </a:lnTo>
                    <a:lnTo>
                      <a:pt x="0" y="222"/>
                    </a:lnTo>
                    <a:lnTo>
                      <a:pt x="0" y="219"/>
                    </a:lnTo>
                    <a:lnTo>
                      <a:pt x="0" y="215"/>
                    </a:lnTo>
                    <a:lnTo>
                      <a:pt x="0" y="215"/>
                    </a:lnTo>
                    <a:lnTo>
                      <a:pt x="0" y="213"/>
                    </a:lnTo>
                    <a:lnTo>
                      <a:pt x="0" y="210"/>
                    </a:lnTo>
                    <a:lnTo>
                      <a:pt x="2" y="206"/>
                    </a:lnTo>
                    <a:lnTo>
                      <a:pt x="2" y="206"/>
                    </a:lnTo>
                    <a:lnTo>
                      <a:pt x="2" y="202"/>
                    </a:lnTo>
                    <a:lnTo>
                      <a:pt x="2" y="199"/>
                    </a:lnTo>
                    <a:lnTo>
                      <a:pt x="4" y="196"/>
                    </a:lnTo>
                    <a:lnTo>
                      <a:pt x="4" y="196"/>
                    </a:lnTo>
                    <a:lnTo>
                      <a:pt x="4" y="193"/>
                    </a:lnTo>
                    <a:lnTo>
                      <a:pt x="4" y="192"/>
                    </a:lnTo>
                    <a:lnTo>
                      <a:pt x="4" y="189"/>
                    </a:lnTo>
                    <a:lnTo>
                      <a:pt x="4" y="189"/>
                    </a:lnTo>
                    <a:lnTo>
                      <a:pt x="4" y="186"/>
                    </a:lnTo>
                    <a:lnTo>
                      <a:pt x="4" y="183"/>
                    </a:lnTo>
                    <a:lnTo>
                      <a:pt x="4" y="180"/>
                    </a:lnTo>
                    <a:lnTo>
                      <a:pt x="4" y="180"/>
                    </a:lnTo>
                    <a:lnTo>
                      <a:pt x="4" y="177"/>
                    </a:lnTo>
                    <a:lnTo>
                      <a:pt x="4" y="176"/>
                    </a:lnTo>
                    <a:lnTo>
                      <a:pt x="4" y="173"/>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4"/>
                    </a:lnTo>
                    <a:lnTo>
                      <a:pt x="17" y="42"/>
                    </a:lnTo>
                    <a:lnTo>
                      <a:pt x="17" y="42"/>
                    </a:lnTo>
                    <a:lnTo>
                      <a:pt x="20" y="39"/>
                    </a:lnTo>
                    <a:lnTo>
                      <a:pt x="20" y="37"/>
                    </a:lnTo>
                    <a:lnTo>
                      <a:pt x="21" y="34"/>
                    </a:lnTo>
                    <a:lnTo>
                      <a:pt x="21" y="31"/>
                    </a:lnTo>
                    <a:lnTo>
                      <a:pt x="24" y="28"/>
                    </a:lnTo>
                    <a:lnTo>
                      <a:pt x="24" y="28"/>
                    </a:lnTo>
                    <a:lnTo>
                      <a:pt x="26" y="24"/>
                    </a:lnTo>
                    <a:lnTo>
                      <a:pt x="26" y="22"/>
                    </a:lnTo>
                    <a:lnTo>
                      <a:pt x="29" y="18"/>
                    </a:lnTo>
                    <a:lnTo>
                      <a:pt x="29" y="17"/>
                    </a:lnTo>
                    <a:lnTo>
                      <a:pt x="32" y="14"/>
                    </a:lnTo>
                    <a:lnTo>
                      <a:pt x="33" y="13"/>
                    </a:lnTo>
                    <a:lnTo>
                      <a:pt x="36" y="9"/>
                    </a:lnTo>
                    <a:lnTo>
                      <a:pt x="36" y="9"/>
                    </a:lnTo>
                    <a:lnTo>
                      <a:pt x="38" y="9"/>
                    </a:lnTo>
                    <a:lnTo>
                      <a:pt x="38" y="9"/>
                    </a:lnTo>
                    <a:lnTo>
                      <a:pt x="41" y="7"/>
                    </a:lnTo>
                    <a:lnTo>
                      <a:pt x="41" y="7"/>
                    </a:lnTo>
                    <a:lnTo>
                      <a:pt x="44" y="7"/>
                    </a:lnTo>
                    <a:lnTo>
                      <a:pt x="44" y="7"/>
                    </a:lnTo>
                    <a:lnTo>
                      <a:pt x="48" y="4"/>
                    </a:lnTo>
                    <a:lnTo>
                      <a:pt x="48" y="4"/>
                    </a:lnTo>
                    <a:lnTo>
                      <a:pt x="50" y="4"/>
                    </a:lnTo>
                    <a:lnTo>
                      <a:pt x="50" y="4"/>
                    </a:lnTo>
                    <a:lnTo>
                      <a:pt x="53" y="2"/>
                    </a:lnTo>
                    <a:lnTo>
                      <a:pt x="53" y="2"/>
                    </a:lnTo>
                    <a:lnTo>
                      <a:pt x="54"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lnTo>
                      <a:pt x="153" y="11"/>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1" name="Freeform 123"/>
              <p:cNvSpPr>
                <a:spLocks/>
              </p:cNvSpPr>
              <p:nvPr/>
            </p:nvSpPr>
            <p:spPr bwMode="gray">
              <a:xfrm>
                <a:off x="1869" y="1507"/>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84">
                    <a:moveTo>
                      <a:pt x="24" y="161"/>
                    </a:moveTo>
                    <a:lnTo>
                      <a:pt x="22" y="161"/>
                    </a:lnTo>
                    <a:lnTo>
                      <a:pt x="22" y="161"/>
                    </a:lnTo>
                    <a:lnTo>
                      <a:pt x="22" y="161"/>
                    </a:lnTo>
                    <a:lnTo>
                      <a:pt x="22" y="158"/>
                    </a:lnTo>
                    <a:lnTo>
                      <a:pt x="22" y="158"/>
                    </a:lnTo>
                    <a:lnTo>
                      <a:pt x="22" y="156"/>
                    </a:lnTo>
                    <a:lnTo>
                      <a:pt x="22" y="156"/>
                    </a:lnTo>
                    <a:lnTo>
                      <a:pt x="22" y="152"/>
                    </a:lnTo>
                    <a:lnTo>
                      <a:pt x="22" y="152"/>
                    </a:lnTo>
                    <a:lnTo>
                      <a:pt x="22" y="149"/>
                    </a:lnTo>
                    <a:lnTo>
                      <a:pt x="22" y="149"/>
                    </a:lnTo>
                    <a:lnTo>
                      <a:pt x="22" y="147"/>
                    </a:lnTo>
                    <a:lnTo>
                      <a:pt x="22" y="147"/>
                    </a:lnTo>
                    <a:lnTo>
                      <a:pt x="22" y="143"/>
                    </a:lnTo>
                    <a:lnTo>
                      <a:pt x="22" y="143"/>
                    </a:lnTo>
                    <a:lnTo>
                      <a:pt x="24" y="140"/>
                    </a:lnTo>
                    <a:lnTo>
                      <a:pt x="21" y="140"/>
                    </a:lnTo>
                    <a:lnTo>
                      <a:pt x="21" y="140"/>
                    </a:lnTo>
                    <a:lnTo>
                      <a:pt x="20" y="140"/>
                    </a:lnTo>
                    <a:lnTo>
                      <a:pt x="20" y="138"/>
                    </a:lnTo>
                    <a:lnTo>
                      <a:pt x="19" y="138"/>
                    </a:lnTo>
                    <a:lnTo>
                      <a:pt x="19" y="137"/>
                    </a:lnTo>
                    <a:lnTo>
                      <a:pt x="19" y="137"/>
                    </a:lnTo>
                    <a:lnTo>
                      <a:pt x="19" y="134"/>
                    </a:lnTo>
                    <a:lnTo>
                      <a:pt x="17" y="134"/>
                    </a:lnTo>
                    <a:lnTo>
                      <a:pt x="17" y="134"/>
                    </a:lnTo>
                    <a:lnTo>
                      <a:pt x="17" y="134"/>
                    </a:lnTo>
                    <a:lnTo>
                      <a:pt x="17" y="131"/>
                    </a:lnTo>
                    <a:lnTo>
                      <a:pt x="15" y="131"/>
                    </a:lnTo>
                    <a:lnTo>
                      <a:pt x="15" y="130"/>
                    </a:lnTo>
                    <a:lnTo>
                      <a:pt x="15" y="130"/>
                    </a:lnTo>
                    <a:lnTo>
                      <a:pt x="15" y="127"/>
                    </a:lnTo>
                    <a:lnTo>
                      <a:pt x="15" y="127"/>
                    </a:lnTo>
                    <a:lnTo>
                      <a:pt x="15" y="127"/>
                    </a:lnTo>
                    <a:lnTo>
                      <a:pt x="15" y="127"/>
                    </a:lnTo>
                    <a:lnTo>
                      <a:pt x="15" y="126"/>
                    </a:lnTo>
                    <a:lnTo>
                      <a:pt x="14" y="126"/>
                    </a:lnTo>
                    <a:lnTo>
                      <a:pt x="14" y="126"/>
                    </a:lnTo>
                    <a:lnTo>
                      <a:pt x="14" y="126"/>
                    </a:lnTo>
                    <a:lnTo>
                      <a:pt x="14" y="123"/>
                    </a:lnTo>
                    <a:lnTo>
                      <a:pt x="11" y="123"/>
                    </a:lnTo>
                    <a:lnTo>
                      <a:pt x="11" y="123"/>
                    </a:lnTo>
                    <a:lnTo>
                      <a:pt x="11" y="123"/>
                    </a:lnTo>
                    <a:lnTo>
                      <a:pt x="11" y="121"/>
                    </a:lnTo>
                    <a:lnTo>
                      <a:pt x="11" y="121"/>
                    </a:lnTo>
                    <a:lnTo>
                      <a:pt x="11" y="121"/>
                    </a:lnTo>
                    <a:lnTo>
                      <a:pt x="11" y="121"/>
                    </a:lnTo>
                    <a:lnTo>
                      <a:pt x="12" y="118"/>
                    </a:lnTo>
                    <a:lnTo>
                      <a:pt x="9" y="118"/>
                    </a:lnTo>
                    <a:lnTo>
                      <a:pt x="9" y="118"/>
                    </a:lnTo>
                    <a:lnTo>
                      <a:pt x="9" y="118"/>
                    </a:lnTo>
                    <a:lnTo>
                      <a:pt x="9" y="116"/>
                    </a:lnTo>
                    <a:lnTo>
                      <a:pt x="7" y="116"/>
                    </a:lnTo>
                    <a:lnTo>
                      <a:pt x="7" y="114"/>
                    </a:lnTo>
                    <a:lnTo>
                      <a:pt x="7" y="114"/>
                    </a:lnTo>
                    <a:lnTo>
                      <a:pt x="7" y="110"/>
                    </a:lnTo>
                    <a:lnTo>
                      <a:pt x="7" y="110"/>
                    </a:lnTo>
                    <a:lnTo>
                      <a:pt x="7" y="110"/>
                    </a:lnTo>
                    <a:lnTo>
                      <a:pt x="7" y="110"/>
                    </a:lnTo>
                    <a:lnTo>
                      <a:pt x="7" y="106"/>
                    </a:lnTo>
                    <a:lnTo>
                      <a:pt x="7" y="106"/>
                    </a:lnTo>
                    <a:lnTo>
                      <a:pt x="7" y="105"/>
                    </a:lnTo>
                    <a:lnTo>
                      <a:pt x="7" y="105"/>
                    </a:lnTo>
                    <a:lnTo>
                      <a:pt x="7" y="102"/>
                    </a:lnTo>
                    <a:lnTo>
                      <a:pt x="3" y="102"/>
                    </a:lnTo>
                    <a:lnTo>
                      <a:pt x="3" y="102"/>
                    </a:lnTo>
                    <a:lnTo>
                      <a:pt x="3" y="102"/>
                    </a:lnTo>
                    <a:lnTo>
                      <a:pt x="3" y="102"/>
                    </a:lnTo>
                    <a:lnTo>
                      <a:pt x="3" y="102"/>
                    </a:lnTo>
                    <a:lnTo>
                      <a:pt x="3" y="102"/>
                    </a:lnTo>
                    <a:lnTo>
                      <a:pt x="3" y="102"/>
                    </a:lnTo>
                    <a:lnTo>
                      <a:pt x="3" y="99"/>
                    </a:lnTo>
                    <a:lnTo>
                      <a:pt x="0" y="99"/>
                    </a:lnTo>
                    <a:lnTo>
                      <a:pt x="0" y="99"/>
                    </a:lnTo>
                    <a:lnTo>
                      <a:pt x="0" y="99"/>
                    </a:lnTo>
                    <a:lnTo>
                      <a:pt x="0" y="97"/>
                    </a:lnTo>
                    <a:lnTo>
                      <a:pt x="0" y="97"/>
                    </a:lnTo>
                    <a:lnTo>
                      <a:pt x="0" y="97"/>
                    </a:lnTo>
                    <a:lnTo>
                      <a:pt x="0" y="97"/>
                    </a:lnTo>
                    <a:lnTo>
                      <a:pt x="0" y="94"/>
                    </a:lnTo>
                    <a:lnTo>
                      <a:pt x="0" y="94"/>
                    </a:lnTo>
                    <a:lnTo>
                      <a:pt x="0" y="94"/>
                    </a:lnTo>
                    <a:lnTo>
                      <a:pt x="0" y="94"/>
                    </a:lnTo>
                    <a:lnTo>
                      <a:pt x="0" y="91"/>
                    </a:lnTo>
                    <a:lnTo>
                      <a:pt x="0" y="91"/>
                    </a:lnTo>
                    <a:lnTo>
                      <a:pt x="0" y="89"/>
                    </a:lnTo>
                    <a:lnTo>
                      <a:pt x="0" y="89"/>
                    </a:lnTo>
                    <a:lnTo>
                      <a:pt x="3" y="86"/>
                    </a:lnTo>
                    <a:lnTo>
                      <a:pt x="3" y="86"/>
                    </a:lnTo>
                    <a:lnTo>
                      <a:pt x="3" y="85"/>
                    </a:lnTo>
                    <a:lnTo>
                      <a:pt x="3" y="85"/>
                    </a:lnTo>
                    <a:lnTo>
                      <a:pt x="5" y="81"/>
                    </a:lnTo>
                    <a:lnTo>
                      <a:pt x="5" y="81"/>
                    </a:lnTo>
                    <a:lnTo>
                      <a:pt x="5" y="79"/>
                    </a:lnTo>
                    <a:lnTo>
                      <a:pt x="5" y="79"/>
                    </a:lnTo>
                    <a:lnTo>
                      <a:pt x="7" y="75"/>
                    </a:lnTo>
                    <a:lnTo>
                      <a:pt x="5" y="75"/>
                    </a:lnTo>
                    <a:lnTo>
                      <a:pt x="5" y="75"/>
                    </a:lnTo>
                    <a:lnTo>
                      <a:pt x="5" y="75"/>
                    </a:lnTo>
                    <a:lnTo>
                      <a:pt x="5" y="75"/>
                    </a:lnTo>
                    <a:lnTo>
                      <a:pt x="3" y="75"/>
                    </a:lnTo>
                    <a:lnTo>
                      <a:pt x="3" y="75"/>
                    </a:lnTo>
                    <a:lnTo>
                      <a:pt x="3" y="75"/>
                    </a:lnTo>
                    <a:lnTo>
                      <a:pt x="3" y="72"/>
                    </a:lnTo>
                    <a:lnTo>
                      <a:pt x="1" y="72"/>
                    </a:lnTo>
                    <a:lnTo>
                      <a:pt x="1" y="72"/>
                    </a:lnTo>
                    <a:lnTo>
                      <a:pt x="1" y="72"/>
                    </a:lnTo>
                    <a:lnTo>
                      <a:pt x="1" y="72"/>
                    </a:lnTo>
                    <a:lnTo>
                      <a:pt x="1" y="72"/>
                    </a:lnTo>
                    <a:lnTo>
                      <a:pt x="1" y="72"/>
                    </a:lnTo>
                    <a:lnTo>
                      <a:pt x="1" y="72"/>
                    </a:lnTo>
                    <a:lnTo>
                      <a:pt x="1" y="69"/>
                    </a:lnTo>
                    <a:lnTo>
                      <a:pt x="1" y="69"/>
                    </a:lnTo>
                    <a:lnTo>
                      <a:pt x="1" y="69"/>
                    </a:lnTo>
                    <a:lnTo>
                      <a:pt x="1" y="69"/>
                    </a:lnTo>
                    <a:lnTo>
                      <a:pt x="1" y="69"/>
                    </a:lnTo>
                    <a:lnTo>
                      <a:pt x="1" y="69"/>
                    </a:lnTo>
                    <a:lnTo>
                      <a:pt x="1" y="69"/>
                    </a:lnTo>
                    <a:lnTo>
                      <a:pt x="1" y="69"/>
                    </a:lnTo>
                    <a:lnTo>
                      <a:pt x="3" y="66"/>
                    </a:lnTo>
                    <a:lnTo>
                      <a:pt x="3" y="66"/>
                    </a:lnTo>
                    <a:lnTo>
                      <a:pt x="3" y="66"/>
                    </a:lnTo>
                    <a:lnTo>
                      <a:pt x="3" y="66"/>
                    </a:lnTo>
                    <a:lnTo>
                      <a:pt x="5" y="65"/>
                    </a:lnTo>
                    <a:lnTo>
                      <a:pt x="5" y="65"/>
                    </a:lnTo>
                    <a:lnTo>
                      <a:pt x="5" y="65"/>
                    </a:lnTo>
                    <a:lnTo>
                      <a:pt x="5" y="65"/>
                    </a:lnTo>
                    <a:lnTo>
                      <a:pt x="7" y="62"/>
                    </a:lnTo>
                    <a:lnTo>
                      <a:pt x="5" y="62"/>
                    </a:lnTo>
                    <a:lnTo>
                      <a:pt x="5" y="62"/>
                    </a:lnTo>
                    <a:lnTo>
                      <a:pt x="5" y="62"/>
                    </a:lnTo>
                    <a:lnTo>
                      <a:pt x="5" y="59"/>
                    </a:lnTo>
                    <a:lnTo>
                      <a:pt x="5" y="59"/>
                    </a:lnTo>
                    <a:lnTo>
                      <a:pt x="5" y="59"/>
                    </a:lnTo>
                    <a:lnTo>
                      <a:pt x="5" y="59"/>
                    </a:lnTo>
                    <a:lnTo>
                      <a:pt x="5" y="56"/>
                    </a:lnTo>
                    <a:lnTo>
                      <a:pt x="3" y="56"/>
                    </a:lnTo>
                    <a:lnTo>
                      <a:pt x="3" y="56"/>
                    </a:lnTo>
                    <a:lnTo>
                      <a:pt x="3" y="56"/>
                    </a:lnTo>
                    <a:lnTo>
                      <a:pt x="3" y="53"/>
                    </a:lnTo>
                    <a:lnTo>
                      <a:pt x="3" y="53"/>
                    </a:lnTo>
                    <a:lnTo>
                      <a:pt x="3" y="52"/>
                    </a:lnTo>
                    <a:lnTo>
                      <a:pt x="3" y="52"/>
                    </a:lnTo>
                    <a:lnTo>
                      <a:pt x="5" y="49"/>
                    </a:lnTo>
                    <a:lnTo>
                      <a:pt x="5" y="49"/>
                    </a:lnTo>
                    <a:lnTo>
                      <a:pt x="5" y="49"/>
                    </a:lnTo>
                    <a:lnTo>
                      <a:pt x="5" y="49"/>
                    </a:lnTo>
                    <a:lnTo>
                      <a:pt x="5" y="46"/>
                    </a:lnTo>
                    <a:lnTo>
                      <a:pt x="5" y="46"/>
                    </a:lnTo>
                    <a:lnTo>
                      <a:pt x="5" y="46"/>
                    </a:lnTo>
                    <a:lnTo>
                      <a:pt x="5" y="46"/>
                    </a:lnTo>
                    <a:lnTo>
                      <a:pt x="5" y="42"/>
                    </a:lnTo>
                    <a:lnTo>
                      <a:pt x="5" y="42"/>
                    </a:lnTo>
                    <a:lnTo>
                      <a:pt x="5" y="42"/>
                    </a:lnTo>
                    <a:lnTo>
                      <a:pt x="5" y="42"/>
                    </a:lnTo>
                    <a:lnTo>
                      <a:pt x="5" y="39"/>
                    </a:lnTo>
                    <a:lnTo>
                      <a:pt x="5" y="39"/>
                    </a:lnTo>
                    <a:lnTo>
                      <a:pt x="5" y="37"/>
                    </a:lnTo>
                    <a:lnTo>
                      <a:pt x="5" y="37"/>
                    </a:lnTo>
                    <a:lnTo>
                      <a:pt x="7" y="34"/>
                    </a:lnTo>
                    <a:lnTo>
                      <a:pt x="7" y="34"/>
                    </a:lnTo>
                    <a:lnTo>
                      <a:pt x="7" y="34"/>
                    </a:lnTo>
                    <a:lnTo>
                      <a:pt x="7" y="34"/>
                    </a:lnTo>
                    <a:lnTo>
                      <a:pt x="7" y="34"/>
                    </a:lnTo>
                    <a:lnTo>
                      <a:pt x="7" y="34"/>
                    </a:lnTo>
                    <a:lnTo>
                      <a:pt x="7" y="34"/>
                    </a:lnTo>
                    <a:lnTo>
                      <a:pt x="7" y="34"/>
                    </a:lnTo>
                    <a:lnTo>
                      <a:pt x="7" y="33"/>
                    </a:lnTo>
                    <a:lnTo>
                      <a:pt x="7" y="33"/>
                    </a:lnTo>
                    <a:lnTo>
                      <a:pt x="7" y="33"/>
                    </a:lnTo>
                    <a:lnTo>
                      <a:pt x="7" y="33"/>
                    </a:lnTo>
                    <a:lnTo>
                      <a:pt x="7" y="33"/>
                    </a:lnTo>
                    <a:lnTo>
                      <a:pt x="7" y="33"/>
                    </a:lnTo>
                    <a:lnTo>
                      <a:pt x="7" y="33"/>
                    </a:lnTo>
                    <a:lnTo>
                      <a:pt x="7" y="33"/>
                    </a:lnTo>
                    <a:lnTo>
                      <a:pt x="9" y="29"/>
                    </a:lnTo>
                    <a:lnTo>
                      <a:pt x="7" y="29"/>
                    </a:lnTo>
                    <a:lnTo>
                      <a:pt x="7" y="29"/>
                    </a:lnTo>
                    <a:lnTo>
                      <a:pt x="7" y="29"/>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9" y="24"/>
                    </a:lnTo>
                    <a:lnTo>
                      <a:pt x="9" y="24"/>
                    </a:lnTo>
                    <a:lnTo>
                      <a:pt x="9" y="24"/>
                    </a:lnTo>
                    <a:lnTo>
                      <a:pt x="9" y="24"/>
                    </a:lnTo>
                    <a:lnTo>
                      <a:pt x="10" y="23"/>
                    </a:lnTo>
                    <a:lnTo>
                      <a:pt x="10" y="23"/>
                    </a:lnTo>
                    <a:lnTo>
                      <a:pt x="12" y="23"/>
                    </a:lnTo>
                    <a:lnTo>
                      <a:pt x="12" y="23"/>
                    </a:lnTo>
                    <a:lnTo>
                      <a:pt x="15" y="20"/>
                    </a:lnTo>
                    <a:lnTo>
                      <a:pt x="15" y="20"/>
                    </a:lnTo>
                    <a:lnTo>
                      <a:pt x="16" y="20"/>
                    </a:lnTo>
                    <a:lnTo>
                      <a:pt x="16" y="20"/>
                    </a:lnTo>
                    <a:lnTo>
                      <a:pt x="19" y="19"/>
                    </a:lnTo>
                    <a:lnTo>
                      <a:pt x="19" y="19"/>
                    </a:lnTo>
                    <a:lnTo>
                      <a:pt x="21" y="19"/>
                    </a:lnTo>
                    <a:lnTo>
                      <a:pt x="21" y="19"/>
                    </a:lnTo>
                    <a:lnTo>
                      <a:pt x="24" y="16"/>
                    </a:lnTo>
                    <a:lnTo>
                      <a:pt x="24" y="16"/>
                    </a:lnTo>
                    <a:lnTo>
                      <a:pt x="26" y="16"/>
                    </a:lnTo>
                    <a:lnTo>
                      <a:pt x="26" y="16"/>
                    </a:lnTo>
                    <a:lnTo>
                      <a:pt x="29" y="13"/>
                    </a:lnTo>
                    <a:lnTo>
                      <a:pt x="29" y="13"/>
                    </a:lnTo>
                    <a:lnTo>
                      <a:pt x="32" y="11"/>
                    </a:lnTo>
                    <a:lnTo>
                      <a:pt x="32" y="11"/>
                    </a:lnTo>
                    <a:lnTo>
                      <a:pt x="36" y="7"/>
                    </a:lnTo>
                    <a:lnTo>
                      <a:pt x="36" y="7"/>
                    </a:lnTo>
                    <a:lnTo>
                      <a:pt x="38" y="7"/>
                    </a:lnTo>
                    <a:lnTo>
                      <a:pt x="38" y="7"/>
                    </a:lnTo>
                    <a:lnTo>
                      <a:pt x="42" y="4"/>
                    </a:lnTo>
                    <a:lnTo>
                      <a:pt x="42" y="4"/>
                    </a:lnTo>
                    <a:lnTo>
                      <a:pt x="45" y="4"/>
                    </a:lnTo>
                    <a:lnTo>
                      <a:pt x="46" y="4"/>
                    </a:lnTo>
                    <a:lnTo>
                      <a:pt x="49" y="0"/>
                    </a:lnTo>
                    <a:lnTo>
                      <a:pt x="49" y="0"/>
                    </a:lnTo>
                    <a:lnTo>
                      <a:pt x="49" y="0"/>
                    </a:lnTo>
                    <a:lnTo>
                      <a:pt x="49" y="0"/>
                    </a:lnTo>
                    <a:lnTo>
                      <a:pt x="51" y="0"/>
                    </a:lnTo>
                    <a:lnTo>
                      <a:pt x="51" y="0"/>
                    </a:lnTo>
                    <a:lnTo>
                      <a:pt x="54" y="0"/>
                    </a:lnTo>
                    <a:lnTo>
                      <a:pt x="54" y="0"/>
                    </a:lnTo>
                    <a:lnTo>
                      <a:pt x="57" y="0"/>
                    </a:lnTo>
                    <a:lnTo>
                      <a:pt x="57" y="0"/>
                    </a:lnTo>
                    <a:lnTo>
                      <a:pt x="59" y="0"/>
                    </a:lnTo>
                    <a:lnTo>
                      <a:pt x="59" y="0"/>
                    </a:lnTo>
                    <a:lnTo>
                      <a:pt x="62" y="0"/>
                    </a:lnTo>
                    <a:lnTo>
                      <a:pt x="62" y="0"/>
                    </a:lnTo>
                    <a:lnTo>
                      <a:pt x="65" y="0"/>
                    </a:lnTo>
                    <a:lnTo>
                      <a:pt x="65" y="0"/>
                    </a:lnTo>
                    <a:lnTo>
                      <a:pt x="68" y="0"/>
                    </a:lnTo>
                    <a:lnTo>
                      <a:pt x="68" y="0"/>
                    </a:lnTo>
                    <a:lnTo>
                      <a:pt x="68" y="0"/>
                    </a:lnTo>
                    <a:lnTo>
                      <a:pt x="68" y="0"/>
                    </a:lnTo>
                    <a:lnTo>
                      <a:pt x="68" y="0"/>
                    </a:lnTo>
                    <a:lnTo>
                      <a:pt x="68" y="0"/>
                    </a:lnTo>
                    <a:lnTo>
                      <a:pt x="68" y="0"/>
                    </a:lnTo>
                    <a:lnTo>
                      <a:pt x="68" y="0"/>
                    </a:lnTo>
                    <a:lnTo>
                      <a:pt x="71" y="0"/>
                    </a:lnTo>
                    <a:lnTo>
                      <a:pt x="71" y="0"/>
                    </a:lnTo>
                    <a:lnTo>
                      <a:pt x="71" y="0"/>
                    </a:lnTo>
                    <a:lnTo>
                      <a:pt x="71" y="0"/>
                    </a:lnTo>
                    <a:lnTo>
                      <a:pt x="73" y="0"/>
                    </a:lnTo>
                    <a:lnTo>
                      <a:pt x="73" y="0"/>
                    </a:lnTo>
                    <a:lnTo>
                      <a:pt x="73" y="0"/>
                    </a:lnTo>
                    <a:lnTo>
                      <a:pt x="73" y="0"/>
                    </a:lnTo>
                    <a:lnTo>
                      <a:pt x="75" y="0"/>
                    </a:lnTo>
                    <a:lnTo>
                      <a:pt x="75" y="2"/>
                    </a:lnTo>
                    <a:lnTo>
                      <a:pt x="75" y="2"/>
                    </a:lnTo>
                    <a:lnTo>
                      <a:pt x="75" y="2"/>
                    </a:lnTo>
                    <a:lnTo>
                      <a:pt x="77" y="2"/>
                    </a:lnTo>
                    <a:lnTo>
                      <a:pt x="77" y="2"/>
                    </a:lnTo>
                    <a:lnTo>
                      <a:pt x="80" y="2"/>
                    </a:lnTo>
                    <a:lnTo>
                      <a:pt x="80" y="2"/>
                    </a:lnTo>
                    <a:lnTo>
                      <a:pt x="84" y="2"/>
                    </a:lnTo>
                    <a:lnTo>
                      <a:pt x="84" y="4"/>
                    </a:lnTo>
                    <a:lnTo>
                      <a:pt x="87" y="4"/>
                    </a:lnTo>
                    <a:lnTo>
                      <a:pt x="87" y="4"/>
                    </a:lnTo>
                    <a:lnTo>
                      <a:pt x="90" y="4"/>
                    </a:lnTo>
                    <a:lnTo>
                      <a:pt x="90" y="4"/>
                    </a:lnTo>
                    <a:lnTo>
                      <a:pt x="92" y="4"/>
                    </a:lnTo>
                    <a:lnTo>
                      <a:pt x="92" y="4"/>
                    </a:lnTo>
                    <a:lnTo>
                      <a:pt x="95" y="4"/>
                    </a:lnTo>
                    <a:lnTo>
                      <a:pt x="94" y="7"/>
                    </a:lnTo>
                    <a:lnTo>
                      <a:pt x="94" y="7"/>
                    </a:lnTo>
                    <a:lnTo>
                      <a:pt x="94" y="7"/>
                    </a:lnTo>
                    <a:lnTo>
                      <a:pt x="94" y="7"/>
                    </a:lnTo>
                    <a:lnTo>
                      <a:pt x="94" y="7"/>
                    </a:lnTo>
                    <a:lnTo>
                      <a:pt x="94" y="7"/>
                    </a:lnTo>
                    <a:lnTo>
                      <a:pt x="94" y="7"/>
                    </a:lnTo>
                    <a:lnTo>
                      <a:pt x="96" y="7"/>
                    </a:lnTo>
                    <a:lnTo>
                      <a:pt x="96" y="9"/>
                    </a:lnTo>
                    <a:lnTo>
                      <a:pt x="96" y="9"/>
                    </a:lnTo>
                    <a:lnTo>
                      <a:pt x="96" y="9"/>
                    </a:lnTo>
                    <a:lnTo>
                      <a:pt x="98" y="9"/>
                    </a:lnTo>
                    <a:lnTo>
                      <a:pt x="98" y="11"/>
                    </a:lnTo>
                    <a:lnTo>
                      <a:pt x="98" y="11"/>
                    </a:lnTo>
                    <a:lnTo>
                      <a:pt x="98" y="11"/>
                    </a:lnTo>
                    <a:lnTo>
                      <a:pt x="100" y="11"/>
                    </a:lnTo>
                    <a:lnTo>
                      <a:pt x="100" y="13"/>
                    </a:lnTo>
                    <a:lnTo>
                      <a:pt x="100" y="13"/>
                    </a:lnTo>
                    <a:lnTo>
                      <a:pt x="100" y="17"/>
                    </a:lnTo>
                    <a:lnTo>
                      <a:pt x="100" y="17"/>
                    </a:lnTo>
                    <a:lnTo>
                      <a:pt x="100" y="20"/>
                    </a:lnTo>
                    <a:lnTo>
                      <a:pt x="100" y="20"/>
                    </a:lnTo>
                    <a:lnTo>
                      <a:pt x="100" y="22"/>
                    </a:lnTo>
                    <a:lnTo>
                      <a:pt x="102" y="22"/>
                    </a:lnTo>
                    <a:lnTo>
                      <a:pt x="102" y="25"/>
                    </a:lnTo>
                    <a:lnTo>
                      <a:pt x="102" y="25"/>
                    </a:lnTo>
                    <a:lnTo>
                      <a:pt x="102" y="25"/>
                    </a:lnTo>
                    <a:lnTo>
                      <a:pt x="104" y="25"/>
                    </a:lnTo>
                    <a:lnTo>
                      <a:pt x="104" y="28"/>
                    </a:lnTo>
                    <a:lnTo>
                      <a:pt x="104" y="28"/>
                    </a:lnTo>
                    <a:lnTo>
                      <a:pt x="104" y="28"/>
                    </a:lnTo>
                    <a:lnTo>
                      <a:pt x="106" y="28"/>
                    </a:lnTo>
                    <a:lnTo>
                      <a:pt x="106" y="31"/>
                    </a:lnTo>
                    <a:lnTo>
                      <a:pt x="106" y="31"/>
                    </a:lnTo>
                    <a:lnTo>
                      <a:pt x="106" y="33"/>
                    </a:lnTo>
                    <a:lnTo>
                      <a:pt x="106" y="33"/>
                    </a:lnTo>
                    <a:lnTo>
                      <a:pt x="106" y="35"/>
                    </a:lnTo>
                    <a:lnTo>
                      <a:pt x="106" y="35"/>
                    </a:lnTo>
                    <a:lnTo>
                      <a:pt x="106" y="35"/>
                    </a:lnTo>
                    <a:lnTo>
                      <a:pt x="108" y="35"/>
                    </a:lnTo>
                    <a:lnTo>
                      <a:pt x="108" y="38"/>
                    </a:lnTo>
                    <a:lnTo>
                      <a:pt x="108" y="38"/>
                    </a:lnTo>
                    <a:lnTo>
                      <a:pt x="108" y="38"/>
                    </a:lnTo>
                    <a:lnTo>
                      <a:pt x="108" y="38"/>
                    </a:lnTo>
                    <a:lnTo>
                      <a:pt x="108" y="40"/>
                    </a:lnTo>
                    <a:lnTo>
                      <a:pt x="108" y="40"/>
                    </a:lnTo>
                    <a:lnTo>
                      <a:pt x="108" y="40"/>
                    </a:lnTo>
                    <a:lnTo>
                      <a:pt x="110" y="40"/>
                    </a:lnTo>
                    <a:lnTo>
                      <a:pt x="110" y="44"/>
                    </a:lnTo>
                    <a:lnTo>
                      <a:pt x="110" y="44"/>
                    </a:lnTo>
                    <a:lnTo>
                      <a:pt x="110" y="46"/>
                    </a:lnTo>
                    <a:lnTo>
                      <a:pt x="110" y="46"/>
                    </a:lnTo>
                    <a:lnTo>
                      <a:pt x="110" y="49"/>
                    </a:lnTo>
                    <a:lnTo>
                      <a:pt x="110" y="49"/>
                    </a:lnTo>
                    <a:lnTo>
                      <a:pt x="110" y="51"/>
                    </a:lnTo>
                    <a:lnTo>
                      <a:pt x="111" y="51"/>
                    </a:lnTo>
                    <a:lnTo>
                      <a:pt x="111" y="54"/>
                    </a:lnTo>
                    <a:lnTo>
                      <a:pt x="111" y="54"/>
                    </a:lnTo>
                    <a:lnTo>
                      <a:pt x="111" y="57"/>
                    </a:lnTo>
                    <a:lnTo>
                      <a:pt x="111" y="57"/>
                    </a:lnTo>
                    <a:lnTo>
                      <a:pt x="111" y="59"/>
                    </a:lnTo>
                    <a:lnTo>
                      <a:pt x="111" y="59"/>
                    </a:lnTo>
                    <a:lnTo>
                      <a:pt x="111" y="59"/>
                    </a:lnTo>
                    <a:lnTo>
                      <a:pt x="115" y="59"/>
                    </a:lnTo>
                    <a:lnTo>
                      <a:pt x="115" y="62"/>
                    </a:lnTo>
                    <a:lnTo>
                      <a:pt x="115" y="62"/>
                    </a:lnTo>
                    <a:lnTo>
                      <a:pt x="115" y="65"/>
                    </a:lnTo>
                    <a:lnTo>
                      <a:pt x="115" y="65"/>
                    </a:lnTo>
                    <a:lnTo>
                      <a:pt x="113" y="68"/>
                    </a:lnTo>
                    <a:lnTo>
                      <a:pt x="113" y="68"/>
                    </a:lnTo>
                    <a:lnTo>
                      <a:pt x="113" y="68"/>
                    </a:lnTo>
                    <a:lnTo>
                      <a:pt x="113" y="68"/>
                    </a:lnTo>
                    <a:lnTo>
                      <a:pt x="111" y="71"/>
                    </a:lnTo>
                    <a:lnTo>
                      <a:pt x="111" y="71"/>
                    </a:lnTo>
                    <a:lnTo>
                      <a:pt x="111" y="75"/>
                    </a:lnTo>
                    <a:lnTo>
                      <a:pt x="111" y="75"/>
                    </a:lnTo>
                    <a:lnTo>
                      <a:pt x="111" y="77"/>
                    </a:lnTo>
                    <a:lnTo>
                      <a:pt x="111" y="77"/>
                    </a:lnTo>
                    <a:lnTo>
                      <a:pt x="111" y="77"/>
                    </a:lnTo>
                    <a:lnTo>
                      <a:pt x="113" y="77"/>
                    </a:lnTo>
                    <a:lnTo>
                      <a:pt x="113" y="81"/>
                    </a:lnTo>
                    <a:lnTo>
                      <a:pt x="113" y="81"/>
                    </a:lnTo>
                    <a:lnTo>
                      <a:pt x="113" y="83"/>
                    </a:lnTo>
                    <a:lnTo>
                      <a:pt x="113" y="83"/>
                    </a:lnTo>
                    <a:lnTo>
                      <a:pt x="113" y="86"/>
                    </a:lnTo>
                    <a:lnTo>
                      <a:pt x="113" y="86"/>
                    </a:lnTo>
                    <a:lnTo>
                      <a:pt x="113" y="89"/>
                    </a:lnTo>
                    <a:lnTo>
                      <a:pt x="115" y="89"/>
                    </a:lnTo>
                    <a:lnTo>
                      <a:pt x="115" y="92"/>
                    </a:lnTo>
                    <a:lnTo>
                      <a:pt x="115" y="92"/>
                    </a:lnTo>
                    <a:lnTo>
                      <a:pt x="115" y="95"/>
                    </a:lnTo>
                    <a:lnTo>
                      <a:pt x="117" y="95"/>
                    </a:lnTo>
                    <a:lnTo>
                      <a:pt x="117" y="98"/>
                    </a:lnTo>
                    <a:lnTo>
                      <a:pt x="117" y="98"/>
                    </a:lnTo>
                    <a:lnTo>
                      <a:pt x="117" y="98"/>
                    </a:lnTo>
                    <a:lnTo>
                      <a:pt x="119" y="98"/>
                    </a:lnTo>
                    <a:lnTo>
                      <a:pt x="117" y="101"/>
                    </a:lnTo>
                    <a:lnTo>
                      <a:pt x="117" y="101"/>
                    </a:lnTo>
                    <a:lnTo>
                      <a:pt x="117" y="101"/>
                    </a:lnTo>
                    <a:lnTo>
                      <a:pt x="117" y="101"/>
                    </a:lnTo>
                    <a:lnTo>
                      <a:pt x="115" y="104"/>
                    </a:lnTo>
                    <a:lnTo>
                      <a:pt x="115" y="104"/>
                    </a:lnTo>
                    <a:lnTo>
                      <a:pt x="115" y="104"/>
                    </a:lnTo>
                    <a:lnTo>
                      <a:pt x="115" y="104"/>
                    </a:lnTo>
                    <a:lnTo>
                      <a:pt x="113" y="107"/>
                    </a:lnTo>
                    <a:lnTo>
                      <a:pt x="113" y="107"/>
                    </a:lnTo>
                    <a:lnTo>
                      <a:pt x="113" y="107"/>
                    </a:lnTo>
                    <a:lnTo>
                      <a:pt x="113" y="107"/>
                    </a:lnTo>
                    <a:lnTo>
                      <a:pt x="111" y="110"/>
                    </a:lnTo>
                    <a:lnTo>
                      <a:pt x="111" y="110"/>
                    </a:lnTo>
                    <a:lnTo>
                      <a:pt x="111" y="110"/>
                    </a:lnTo>
                    <a:lnTo>
                      <a:pt x="111" y="110"/>
                    </a:lnTo>
                    <a:lnTo>
                      <a:pt x="108" y="114"/>
                    </a:lnTo>
                    <a:lnTo>
                      <a:pt x="108" y="114"/>
                    </a:lnTo>
                    <a:lnTo>
                      <a:pt x="108" y="116"/>
                    </a:lnTo>
                    <a:lnTo>
                      <a:pt x="108" y="116"/>
                    </a:lnTo>
                    <a:lnTo>
                      <a:pt x="108" y="119"/>
                    </a:lnTo>
                    <a:lnTo>
                      <a:pt x="108" y="119"/>
                    </a:lnTo>
                    <a:lnTo>
                      <a:pt x="108" y="119"/>
                    </a:lnTo>
                    <a:lnTo>
                      <a:pt x="108" y="119"/>
                    </a:lnTo>
                    <a:lnTo>
                      <a:pt x="106" y="121"/>
                    </a:lnTo>
                    <a:lnTo>
                      <a:pt x="106" y="121"/>
                    </a:lnTo>
                    <a:lnTo>
                      <a:pt x="106" y="123"/>
                    </a:lnTo>
                    <a:lnTo>
                      <a:pt x="106" y="123"/>
                    </a:lnTo>
                    <a:lnTo>
                      <a:pt x="106" y="126"/>
                    </a:lnTo>
                    <a:lnTo>
                      <a:pt x="106" y="126"/>
                    </a:lnTo>
                    <a:lnTo>
                      <a:pt x="106" y="126"/>
                    </a:lnTo>
                    <a:lnTo>
                      <a:pt x="106" y="126"/>
                    </a:lnTo>
                    <a:lnTo>
                      <a:pt x="103" y="127"/>
                    </a:lnTo>
                    <a:lnTo>
                      <a:pt x="103" y="127"/>
                    </a:lnTo>
                    <a:lnTo>
                      <a:pt x="102" y="127"/>
                    </a:lnTo>
                    <a:lnTo>
                      <a:pt x="102" y="127"/>
                    </a:lnTo>
                    <a:lnTo>
                      <a:pt x="99" y="127"/>
                    </a:lnTo>
                    <a:lnTo>
                      <a:pt x="99" y="127"/>
                    </a:lnTo>
                    <a:lnTo>
                      <a:pt x="99" y="127"/>
                    </a:lnTo>
                    <a:lnTo>
                      <a:pt x="99" y="127"/>
                    </a:lnTo>
                    <a:lnTo>
                      <a:pt x="96" y="127"/>
                    </a:lnTo>
                    <a:lnTo>
                      <a:pt x="96" y="127"/>
                    </a:lnTo>
                    <a:lnTo>
                      <a:pt x="96" y="127"/>
                    </a:lnTo>
                    <a:lnTo>
                      <a:pt x="96" y="127"/>
                    </a:lnTo>
                    <a:lnTo>
                      <a:pt x="94" y="127"/>
                    </a:lnTo>
                    <a:lnTo>
                      <a:pt x="94" y="127"/>
                    </a:lnTo>
                    <a:lnTo>
                      <a:pt x="94" y="127"/>
                    </a:lnTo>
                    <a:lnTo>
                      <a:pt x="94" y="127"/>
                    </a:lnTo>
                    <a:lnTo>
                      <a:pt x="91" y="130"/>
                    </a:lnTo>
                    <a:lnTo>
                      <a:pt x="91" y="130"/>
                    </a:lnTo>
                    <a:lnTo>
                      <a:pt x="91" y="130"/>
                    </a:lnTo>
                    <a:lnTo>
                      <a:pt x="91" y="130"/>
                    </a:lnTo>
                    <a:lnTo>
                      <a:pt x="91" y="132"/>
                    </a:lnTo>
                    <a:lnTo>
                      <a:pt x="91" y="132"/>
                    </a:lnTo>
                    <a:lnTo>
                      <a:pt x="91" y="132"/>
                    </a:lnTo>
                    <a:lnTo>
                      <a:pt x="91" y="132"/>
                    </a:lnTo>
                    <a:lnTo>
                      <a:pt x="91" y="135"/>
                    </a:lnTo>
                    <a:lnTo>
                      <a:pt x="91" y="135"/>
                    </a:lnTo>
                    <a:lnTo>
                      <a:pt x="91" y="135"/>
                    </a:lnTo>
                    <a:lnTo>
                      <a:pt x="91" y="135"/>
                    </a:lnTo>
                    <a:lnTo>
                      <a:pt x="91" y="136"/>
                    </a:lnTo>
                    <a:lnTo>
                      <a:pt x="91" y="136"/>
                    </a:lnTo>
                    <a:lnTo>
                      <a:pt x="91" y="136"/>
                    </a:lnTo>
                    <a:lnTo>
                      <a:pt x="92" y="136"/>
                    </a:lnTo>
                    <a:lnTo>
                      <a:pt x="91" y="139"/>
                    </a:lnTo>
                    <a:lnTo>
                      <a:pt x="91" y="139"/>
                    </a:lnTo>
                    <a:lnTo>
                      <a:pt x="91" y="139"/>
                    </a:lnTo>
                    <a:lnTo>
                      <a:pt x="91" y="139"/>
                    </a:lnTo>
                    <a:lnTo>
                      <a:pt x="91" y="142"/>
                    </a:lnTo>
                    <a:lnTo>
                      <a:pt x="91" y="142"/>
                    </a:lnTo>
                    <a:lnTo>
                      <a:pt x="91" y="142"/>
                    </a:lnTo>
                    <a:lnTo>
                      <a:pt x="91" y="142"/>
                    </a:lnTo>
                    <a:lnTo>
                      <a:pt x="91" y="145"/>
                    </a:lnTo>
                    <a:lnTo>
                      <a:pt x="91" y="145"/>
                    </a:lnTo>
                    <a:lnTo>
                      <a:pt x="91" y="145"/>
                    </a:lnTo>
                    <a:lnTo>
                      <a:pt x="91" y="145"/>
                    </a:lnTo>
                    <a:lnTo>
                      <a:pt x="91" y="147"/>
                    </a:lnTo>
                    <a:lnTo>
                      <a:pt x="91" y="147"/>
                    </a:lnTo>
                    <a:lnTo>
                      <a:pt x="91" y="147"/>
                    </a:lnTo>
                    <a:lnTo>
                      <a:pt x="92" y="147"/>
                    </a:lnTo>
                    <a:lnTo>
                      <a:pt x="92" y="150"/>
                    </a:lnTo>
                    <a:lnTo>
                      <a:pt x="92" y="150"/>
                    </a:lnTo>
                    <a:lnTo>
                      <a:pt x="92" y="152"/>
                    </a:lnTo>
                    <a:lnTo>
                      <a:pt x="92" y="152"/>
                    </a:lnTo>
                    <a:lnTo>
                      <a:pt x="92" y="154"/>
                    </a:lnTo>
                    <a:lnTo>
                      <a:pt x="92" y="154"/>
                    </a:lnTo>
                    <a:lnTo>
                      <a:pt x="92" y="154"/>
                    </a:lnTo>
                    <a:lnTo>
                      <a:pt x="93" y="154"/>
                    </a:lnTo>
                    <a:lnTo>
                      <a:pt x="93" y="158"/>
                    </a:lnTo>
                    <a:lnTo>
                      <a:pt x="93" y="158"/>
                    </a:lnTo>
                    <a:lnTo>
                      <a:pt x="93" y="158"/>
                    </a:lnTo>
                    <a:lnTo>
                      <a:pt x="93" y="158"/>
                    </a:lnTo>
                    <a:lnTo>
                      <a:pt x="93" y="160"/>
                    </a:lnTo>
                    <a:lnTo>
                      <a:pt x="93" y="160"/>
                    </a:lnTo>
                    <a:lnTo>
                      <a:pt x="93" y="160"/>
                    </a:lnTo>
                    <a:lnTo>
                      <a:pt x="95" y="160"/>
                    </a:lnTo>
                    <a:lnTo>
                      <a:pt x="93" y="163"/>
                    </a:lnTo>
                    <a:lnTo>
                      <a:pt x="93" y="163"/>
                    </a:lnTo>
                    <a:lnTo>
                      <a:pt x="92" y="165"/>
                    </a:lnTo>
                    <a:lnTo>
                      <a:pt x="92" y="165"/>
                    </a:lnTo>
                    <a:lnTo>
                      <a:pt x="89" y="168"/>
                    </a:lnTo>
                    <a:lnTo>
                      <a:pt x="89" y="168"/>
                    </a:lnTo>
                    <a:lnTo>
                      <a:pt x="86" y="168"/>
                    </a:lnTo>
                    <a:lnTo>
                      <a:pt x="86" y="168"/>
                    </a:lnTo>
                    <a:lnTo>
                      <a:pt x="82" y="171"/>
                    </a:lnTo>
                    <a:lnTo>
                      <a:pt x="82" y="171"/>
                    </a:lnTo>
                    <a:lnTo>
                      <a:pt x="80" y="171"/>
                    </a:lnTo>
                    <a:lnTo>
                      <a:pt x="80" y="171"/>
                    </a:lnTo>
                    <a:lnTo>
                      <a:pt x="76" y="172"/>
                    </a:lnTo>
                    <a:lnTo>
                      <a:pt x="76" y="172"/>
                    </a:lnTo>
                    <a:lnTo>
                      <a:pt x="76" y="172"/>
                    </a:lnTo>
                    <a:lnTo>
                      <a:pt x="76" y="172"/>
                    </a:lnTo>
                    <a:lnTo>
                      <a:pt x="75" y="175"/>
                    </a:lnTo>
                    <a:lnTo>
                      <a:pt x="75" y="175"/>
                    </a:lnTo>
                    <a:lnTo>
                      <a:pt x="75" y="175"/>
                    </a:lnTo>
                    <a:lnTo>
                      <a:pt x="75" y="175"/>
                    </a:lnTo>
                    <a:lnTo>
                      <a:pt x="75" y="178"/>
                    </a:lnTo>
                    <a:lnTo>
                      <a:pt x="75" y="178"/>
                    </a:lnTo>
                    <a:lnTo>
                      <a:pt x="75" y="178"/>
                    </a:lnTo>
                    <a:lnTo>
                      <a:pt x="75" y="178"/>
                    </a:lnTo>
                    <a:lnTo>
                      <a:pt x="73" y="180"/>
                    </a:lnTo>
                    <a:lnTo>
                      <a:pt x="73" y="180"/>
                    </a:lnTo>
                    <a:lnTo>
                      <a:pt x="73" y="180"/>
                    </a:lnTo>
                    <a:lnTo>
                      <a:pt x="73" y="180"/>
                    </a:lnTo>
                    <a:lnTo>
                      <a:pt x="73" y="181"/>
                    </a:lnTo>
                    <a:lnTo>
                      <a:pt x="73" y="181"/>
                    </a:lnTo>
                    <a:lnTo>
                      <a:pt x="73" y="181"/>
                    </a:lnTo>
                    <a:lnTo>
                      <a:pt x="73" y="181"/>
                    </a:lnTo>
                    <a:lnTo>
                      <a:pt x="71" y="181"/>
                    </a:lnTo>
                    <a:lnTo>
                      <a:pt x="71" y="181"/>
                    </a:lnTo>
                    <a:lnTo>
                      <a:pt x="71" y="181"/>
                    </a:lnTo>
                    <a:lnTo>
                      <a:pt x="71" y="181"/>
                    </a:lnTo>
                    <a:lnTo>
                      <a:pt x="67" y="181"/>
                    </a:lnTo>
                    <a:lnTo>
                      <a:pt x="67" y="181"/>
                    </a:lnTo>
                    <a:lnTo>
                      <a:pt x="67" y="181"/>
                    </a:lnTo>
                    <a:lnTo>
                      <a:pt x="67" y="181"/>
                    </a:lnTo>
                    <a:lnTo>
                      <a:pt x="64" y="181"/>
                    </a:lnTo>
                    <a:lnTo>
                      <a:pt x="64" y="181"/>
                    </a:lnTo>
                    <a:lnTo>
                      <a:pt x="64" y="181"/>
                    </a:lnTo>
                    <a:lnTo>
                      <a:pt x="64" y="181"/>
                    </a:lnTo>
                    <a:lnTo>
                      <a:pt x="62" y="181"/>
                    </a:lnTo>
                    <a:lnTo>
                      <a:pt x="62" y="181"/>
                    </a:lnTo>
                    <a:lnTo>
                      <a:pt x="62" y="181"/>
                    </a:lnTo>
                    <a:lnTo>
                      <a:pt x="62" y="181"/>
                    </a:lnTo>
                    <a:lnTo>
                      <a:pt x="59" y="183"/>
                    </a:lnTo>
                    <a:lnTo>
                      <a:pt x="59" y="183"/>
                    </a:lnTo>
                    <a:lnTo>
                      <a:pt x="59" y="183"/>
                    </a:lnTo>
                    <a:lnTo>
                      <a:pt x="59" y="183"/>
                    </a:lnTo>
                    <a:lnTo>
                      <a:pt x="56" y="183"/>
                    </a:lnTo>
                    <a:lnTo>
                      <a:pt x="56" y="183"/>
                    </a:lnTo>
                    <a:lnTo>
                      <a:pt x="56" y="183"/>
                    </a:lnTo>
                    <a:lnTo>
                      <a:pt x="56" y="183"/>
                    </a:lnTo>
                    <a:lnTo>
                      <a:pt x="53" y="183"/>
                    </a:lnTo>
                    <a:lnTo>
                      <a:pt x="53" y="183"/>
                    </a:lnTo>
                    <a:lnTo>
                      <a:pt x="51" y="183"/>
                    </a:lnTo>
                    <a:lnTo>
                      <a:pt x="51" y="183"/>
                    </a:lnTo>
                    <a:lnTo>
                      <a:pt x="49" y="183"/>
                    </a:lnTo>
                    <a:lnTo>
                      <a:pt x="49" y="183"/>
                    </a:lnTo>
                    <a:lnTo>
                      <a:pt x="49" y="183"/>
                    </a:lnTo>
                    <a:lnTo>
                      <a:pt x="49" y="182"/>
                    </a:lnTo>
                    <a:lnTo>
                      <a:pt x="46" y="182"/>
                    </a:lnTo>
                    <a:lnTo>
                      <a:pt x="46" y="182"/>
                    </a:lnTo>
                    <a:lnTo>
                      <a:pt x="42" y="182"/>
                    </a:lnTo>
                    <a:lnTo>
                      <a:pt x="42" y="181"/>
                    </a:lnTo>
                    <a:lnTo>
                      <a:pt x="40" y="181"/>
                    </a:lnTo>
                    <a:lnTo>
                      <a:pt x="40" y="181"/>
                    </a:lnTo>
                    <a:lnTo>
                      <a:pt x="38" y="181"/>
                    </a:lnTo>
                    <a:lnTo>
                      <a:pt x="38" y="178"/>
                    </a:lnTo>
                    <a:lnTo>
                      <a:pt x="36" y="178"/>
                    </a:lnTo>
                    <a:lnTo>
                      <a:pt x="36" y="178"/>
                    </a:lnTo>
                    <a:lnTo>
                      <a:pt x="33" y="178"/>
                    </a:lnTo>
                    <a:lnTo>
                      <a:pt x="33" y="175"/>
                    </a:lnTo>
                    <a:lnTo>
                      <a:pt x="30" y="175"/>
                    </a:lnTo>
                    <a:lnTo>
                      <a:pt x="30" y="174"/>
                    </a:lnTo>
                    <a:lnTo>
                      <a:pt x="30" y="174"/>
                    </a:lnTo>
                    <a:lnTo>
                      <a:pt x="30" y="171"/>
                    </a:lnTo>
                    <a:lnTo>
                      <a:pt x="27" y="171"/>
                    </a:lnTo>
                    <a:lnTo>
                      <a:pt x="27" y="171"/>
                    </a:lnTo>
                    <a:lnTo>
                      <a:pt x="27" y="171"/>
                    </a:lnTo>
                    <a:lnTo>
                      <a:pt x="27" y="169"/>
                    </a:lnTo>
                    <a:lnTo>
                      <a:pt x="25" y="169"/>
                    </a:lnTo>
                    <a:lnTo>
                      <a:pt x="25" y="169"/>
                    </a:lnTo>
                    <a:lnTo>
                      <a:pt x="25" y="169"/>
                    </a:lnTo>
                    <a:lnTo>
                      <a:pt x="25" y="166"/>
                    </a:lnTo>
                    <a:lnTo>
                      <a:pt x="23" y="166"/>
                    </a:lnTo>
                    <a:lnTo>
                      <a:pt x="23" y="166"/>
                    </a:lnTo>
                    <a:lnTo>
                      <a:pt x="23" y="166"/>
                    </a:lnTo>
                    <a:lnTo>
                      <a:pt x="23" y="163"/>
                    </a:lnTo>
                    <a:lnTo>
                      <a:pt x="23" y="163"/>
                    </a:lnTo>
                    <a:lnTo>
                      <a:pt x="23" y="163"/>
                    </a:lnTo>
                    <a:lnTo>
                      <a:pt x="23" y="163"/>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4" y="161"/>
                    </a:lnTo>
                    <a:lnTo>
                      <a:pt x="24" y="161"/>
                    </a:lnTo>
                  </a:path>
                </a:pathLst>
              </a:custGeom>
              <a:solidFill>
                <a:srgbClr val="E262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2" name="Freeform 124"/>
              <p:cNvSpPr>
                <a:spLocks/>
              </p:cNvSpPr>
              <p:nvPr/>
            </p:nvSpPr>
            <p:spPr bwMode="gray">
              <a:xfrm>
                <a:off x="1878" y="1665"/>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lnTo>
                      <a:pt x="85"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3" name="Freeform 125"/>
              <p:cNvSpPr>
                <a:spLocks/>
              </p:cNvSpPr>
              <p:nvPr/>
            </p:nvSpPr>
            <p:spPr bwMode="gray">
              <a:xfrm>
                <a:off x="1971" y="1594"/>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40">
                    <a:moveTo>
                      <a:pt x="1" y="8"/>
                    </a:moveTo>
                    <a:lnTo>
                      <a:pt x="1" y="8"/>
                    </a:lnTo>
                    <a:lnTo>
                      <a:pt x="1" y="8"/>
                    </a:lnTo>
                    <a:lnTo>
                      <a:pt x="1" y="8"/>
                    </a:lnTo>
                    <a:lnTo>
                      <a:pt x="1" y="7"/>
                    </a:lnTo>
                    <a:lnTo>
                      <a:pt x="1" y="7"/>
                    </a:lnTo>
                    <a:lnTo>
                      <a:pt x="1" y="7"/>
                    </a:lnTo>
                    <a:lnTo>
                      <a:pt x="1" y="7"/>
                    </a:lnTo>
                    <a:lnTo>
                      <a:pt x="3" y="4"/>
                    </a:lnTo>
                    <a:lnTo>
                      <a:pt x="3" y="4"/>
                    </a:lnTo>
                    <a:lnTo>
                      <a:pt x="3" y="4"/>
                    </a:lnTo>
                    <a:lnTo>
                      <a:pt x="3" y="4"/>
                    </a:lnTo>
                    <a:lnTo>
                      <a:pt x="3" y="2"/>
                    </a:lnTo>
                    <a:lnTo>
                      <a:pt x="3" y="2"/>
                    </a:lnTo>
                    <a:lnTo>
                      <a:pt x="3" y="2"/>
                    </a:lnTo>
                    <a:lnTo>
                      <a:pt x="3" y="2"/>
                    </a:lnTo>
                    <a:lnTo>
                      <a:pt x="6" y="0"/>
                    </a:lnTo>
                    <a:lnTo>
                      <a:pt x="6" y="2"/>
                    </a:lnTo>
                    <a:lnTo>
                      <a:pt x="6" y="2"/>
                    </a:lnTo>
                    <a:lnTo>
                      <a:pt x="6" y="2"/>
                    </a:lnTo>
                    <a:lnTo>
                      <a:pt x="6" y="2"/>
                    </a:lnTo>
                    <a:lnTo>
                      <a:pt x="6" y="2"/>
                    </a:lnTo>
                    <a:lnTo>
                      <a:pt x="6" y="2"/>
                    </a:lnTo>
                    <a:lnTo>
                      <a:pt x="6" y="2"/>
                    </a:lnTo>
                    <a:lnTo>
                      <a:pt x="9" y="2"/>
                    </a:lnTo>
                    <a:lnTo>
                      <a:pt x="9" y="4"/>
                    </a:lnTo>
                    <a:lnTo>
                      <a:pt x="9" y="4"/>
                    </a:lnTo>
                    <a:lnTo>
                      <a:pt x="9" y="4"/>
                    </a:lnTo>
                    <a:lnTo>
                      <a:pt x="9" y="4"/>
                    </a:lnTo>
                    <a:lnTo>
                      <a:pt x="9" y="4"/>
                    </a:lnTo>
                    <a:lnTo>
                      <a:pt x="9" y="4"/>
                    </a:lnTo>
                    <a:lnTo>
                      <a:pt x="9" y="4"/>
                    </a:lnTo>
                    <a:lnTo>
                      <a:pt x="13" y="4"/>
                    </a:lnTo>
                    <a:lnTo>
                      <a:pt x="13" y="7"/>
                    </a:lnTo>
                    <a:lnTo>
                      <a:pt x="13" y="7"/>
                    </a:lnTo>
                    <a:lnTo>
                      <a:pt x="13" y="9"/>
                    </a:lnTo>
                    <a:lnTo>
                      <a:pt x="13" y="9"/>
                    </a:lnTo>
                    <a:lnTo>
                      <a:pt x="13" y="12"/>
                    </a:lnTo>
                    <a:lnTo>
                      <a:pt x="13" y="12"/>
                    </a:lnTo>
                    <a:lnTo>
                      <a:pt x="13" y="12"/>
                    </a:lnTo>
                    <a:lnTo>
                      <a:pt x="13" y="12"/>
                    </a:lnTo>
                    <a:lnTo>
                      <a:pt x="13" y="15"/>
                    </a:lnTo>
                    <a:lnTo>
                      <a:pt x="13" y="15"/>
                    </a:lnTo>
                    <a:lnTo>
                      <a:pt x="13" y="15"/>
                    </a:lnTo>
                    <a:lnTo>
                      <a:pt x="13" y="15"/>
                    </a:lnTo>
                    <a:lnTo>
                      <a:pt x="13" y="17"/>
                    </a:lnTo>
                    <a:lnTo>
                      <a:pt x="13" y="17"/>
                    </a:lnTo>
                    <a:lnTo>
                      <a:pt x="13" y="17"/>
                    </a:lnTo>
                    <a:lnTo>
                      <a:pt x="13" y="17"/>
                    </a:lnTo>
                    <a:lnTo>
                      <a:pt x="11" y="20"/>
                    </a:lnTo>
                    <a:lnTo>
                      <a:pt x="11" y="20"/>
                    </a:lnTo>
                    <a:lnTo>
                      <a:pt x="11" y="23"/>
                    </a:lnTo>
                    <a:lnTo>
                      <a:pt x="11" y="23"/>
                    </a:lnTo>
                    <a:lnTo>
                      <a:pt x="8" y="25"/>
                    </a:lnTo>
                    <a:lnTo>
                      <a:pt x="8" y="25"/>
                    </a:lnTo>
                    <a:lnTo>
                      <a:pt x="8" y="27"/>
                    </a:lnTo>
                    <a:lnTo>
                      <a:pt x="8" y="27"/>
                    </a:lnTo>
                    <a:lnTo>
                      <a:pt x="5" y="29"/>
                    </a:lnTo>
                    <a:lnTo>
                      <a:pt x="5" y="29"/>
                    </a:lnTo>
                    <a:lnTo>
                      <a:pt x="5" y="33"/>
                    </a:lnTo>
                    <a:lnTo>
                      <a:pt x="5" y="33"/>
                    </a:lnTo>
                    <a:lnTo>
                      <a:pt x="5" y="36"/>
                    </a:lnTo>
                    <a:lnTo>
                      <a:pt x="5" y="36"/>
                    </a:lnTo>
                    <a:lnTo>
                      <a:pt x="5" y="36"/>
                    </a:lnTo>
                    <a:lnTo>
                      <a:pt x="5" y="36"/>
                    </a:lnTo>
                    <a:lnTo>
                      <a:pt x="2" y="38"/>
                    </a:lnTo>
                    <a:lnTo>
                      <a:pt x="2" y="38"/>
                    </a:lnTo>
                    <a:lnTo>
                      <a:pt x="2" y="38"/>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3139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4" name="Freeform 126"/>
              <p:cNvSpPr>
                <a:spLocks/>
              </p:cNvSpPr>
              <p:nvPr/>
            </p:nvSpPr>
            <p:spPr bwMode="gray">
              <a:xfrm>
                <a:off x="1872" y="1553"/>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36">
                    <a:moveTo>
                      <a:pt x="37" y="0"/>
                    </a:moveTo>
                    <a:lnTo>
                      <a:pt x="35" y="0"/>
                    </a:lnTo>
                    <a:lnTo>
                      <a:pt x="35" y="0"/>
                    </a:lnTo>
                    <a:lnTo>
                      <a:pt x="35" y="0"/>
                    </a:lnTo>
                    <a:lnTo>
                      <a:pt x="35" y="0"/>
                    </a:lnTo>
                    <a:lnTo>
                      <a:pt x="33" y="0"/>
                    </a:lnTo>
                    <a:lnTo>
                      <a:pt x="33" y="0"/>
                    </a:lnTo>
                    <a:lnTo>
                      <a:pt x="33" y="0"/>
                    </a:lnTo>
                    <a:lnTo>
                      <a:pt x="33" y="0"/>
                    </a:lnTo>
                    <a:lnTo>
                      <a:pt x="29" y="0"/>
                    </a:lnTo>
                    <a:lnTo>
                      <a:pt x="29" y="0"/>
                    </a:lnTo>
                    <a:lnTo>
                      <a:pt x="29" y="0"/>
                    </a:lnTo>
                    <a:lnTo>
                      <a:pt x="29" y="0"/>
                    </a:lnTo>
                    <a:lnTo>
                      <a:pt x="27" y="0"/>
                    </a:lnTo>
                    <a:lnTo>
                      <a:pt x="27" y="0"/>
                    </a:lnTo>
                    <a:lnTo>
                      <a:pt x="27" y="0"/>
                    </a:lnTo>
                    <a:lnTo>
                      <a:pt x="27" y="0"/>
                    </a:lnTo>
                    <a:lnTo>
                      <a:pt x="24" y="3"/>
                    </a:lnTo>
                    <a:lnTo>
                      <a:pt x="24" y="3"/>
                    </a:lnTo>
                    <a:lnTo>
                      <a:pt x="22" y="4"/>
                    </a:lnTo>
                    <a:lnTo>
                      <a:pt x="22" y="4"/>
                    </a:lnTo>
                    <a:lnTo>
                      <a:pt x="19" y="7"/>
                    </a:lnTo>
                    <a:lnTo>
                      <a:pt x="19" y="7"/>
                    </a:lnTo>
                    <a:lnTo>
                      <a:pt x="19" y="7"/>
                    </a:lnTo>
                    <a:lnTo>
                      <a:pt x="19" y="7"/>
                    </a:lnTo>
                    <a:lnTo>
                      <a:pt x="16" y="10"/>
                    </a:lnTo>
                    <a:lnTo>
                      <a:pt x="16" y="10"/>
                    </a:lnTo>
                    <a:lnTo>
                      <a:pt x="15" y="10"/>
                    </a:lnTo>
                    <a:lnTo>
                      <a:pt x="15" y="10"/>
                    </a:lnTo>
                    <a:lnTo>
                      <a:pt x="12" y="11"/>
                    </a:lnTo>
                    <a:lnTo>
                      <a:pt x="12" y="11"/>
                    </a:lnTo>
                    <a:lnTo>
                      <a:pt x="12" y="11"/>
                    </a:lnTo>
                    <a:lnTo>
                      <a:pt x="12" y="11"/>
                    </a:lnTo>
                    <a:lnTo>
                      <a:pt x="9" y="14"/>
                    </a:lnTo>
                    <a:lnTo>
                      <a:pt x="9" y="14"/>
                    </a:lnTo>
                    <a:lnTo>
                      <a:pt x="9" y="14"/>
                    </a:lnTo>
                    <a:lnTo>
                      <a:pt x="9" y="14"/>
                    </a:lnTo>
                    <a:lnTo>
                      <a:pt x="7" y="14"/>
                    </a:lnTo>
                    <a:lnTo>
                      <a:pt x="7" y="14"/>
                    </a:lnTo>
                    <a:lnTo>
                      <a:pt x="7" y="14"/>
                    </a:lnTo>
                    <a:lnTo>
                      <a:pt x="7" y="14"/>
                    </a:lnTo>
                    <a:lnTo>
                      <a:pt x="4" y="16"/>
                    </a:lnTo>
                    <a:lnTo>
                      <a:pt x="4" y="16"/>
                    </a:lnTo>
                    <a:lnTo>
                      <a:pt x="4" y="16"/>
                    </a:lnTo>
                    <a:lnTo>
                      <a:pt x="4" y="16"/>
                    </a:lnTo>
                    <a:lnTo>
                      <a:pt x="4" y="16"/>
                    </a:lnTo>
                    <a:lnTo>
                      <a:pt x="4" y="16"/>
                    </a:lnTo>
                    <a:lnTo>
                      <a:pt x="4" y="16"/>
                    </a:lnTo>
                    <a:lnTo>
                      <a:pt x="4" y="16"/>
                    </a:lnTo>
                    <a:lnTo>
                      <a:pt x="4" y="18"/>
                    </a:lnTo>
                    <a:lnTo>
                      <a:pt x="4" y="18"/>
                    </a:lnTo>
                    <a:lnTo>
                      <a:pt x="4" y="18"/>
                    </a:lnTo>
                    <a:lnTo>
                      <a:pt x="4" y="18"/>
                    </a:lnTo>
                    <a:lnTo>
                      <a:pt x="4" y="18"/>
                    </a:lnTo>
                    <a:lnTo>
                      <a:pt x="4" y="18"/>
                    </a:lnTo>
                    <a:lnTo>
                      <a:pt x="4" y="18"/>
                    </a:lnTo>
                    <a:lnTo>
                      <a:pt x="4" y="18"/>
                    </a:lnTo>
                    <a:lnTo>
                      <a:pt x="4" y="20"/>
                    </a:lnTo>
                    <a:lnTo>
                      <a:pt x="4" y="20"/>
                    </a:lnTo>
                    <a:lnTo>
                      <a:pt x="4" y="20"/>
                    </a:lnTo>
                    <a:lnTo>
                      <a:pt x="4" y="20"/>
                    </a:lnTo>
                    <a:lnTo>
                      <a:pt x="4" y="20"/>
                    </a:lnTo>
                    <a:lnTo>
                      <a:pt x="4" y="20"/>
                    </a:lnTo>
                    <a:lnTo>
                      <a:pt x="4" y="20"/>
                    </a:lnTo>
                    <a:lnTo>
                      <a:pt x="4" y="20"/>
                    </a:lnTo>
                    <a:lnTo>
                      <a:pt x="2" y="21"/>
                    </a:lnTo>
                    <a:lnTo>
                      <a:pt x="2" y="21"/>
                    </a:lnTo>
                    <a:lnTo>
                      <a:pt x="2" y="21"/>
                    </a:lnTo>
                    <a:lnTo>
                      <a:pt x="2" y="21"/>
                    </a:lnTo>
                    <a:lnTo>
                      <a:pt x="2" y="21"/>
                    </a:lnTo>
                    <a:lnTo>
                      <a:pt x="2" y="21"/>
                    </a:lnTo>
                    <a:lnTo>
                      <a:pt x="2" y="21"/>
                    </a:lnTo>
                    <a:lnTo>
                      <a:pt x="2" y="21"/>
                    </a:lnTo>
                    <a:lnTo>
                      <a:pt x="0" y="21"/>
                    </a:lnTo>
                    <a:lnTo>
                      <a:pt x="0" y="21"/>
                    </a:lnTo>
                    <a:lnTo>
                      <a:pt x="0" y="21"/>
                    </a:lnTo>
                    <a:lnTo>
                      <a:pt x="0" y="21"/>
                    </a:lnTo>
                    <a:lnTo>
                      <a:pt x="0" y="21"/>
                    </a:lnTo>
                    <a:lnTo>
                      <a:pt x="0" y="21"/>
                    </a:lnTo>
                    <a:lnTo>
                      <a:pt x="0" y="21"/>
                    </a:lnTo>
                    <a:lnTo>
                      <a:pt x="0" y="21"/>
                    </a:lnTo>
                    <a:lnTo>
                      <a:pt x="0" y="23"/>
                    </a:lnTo>
                    <a:lnTo>
                      <a:pt x="0" y="23"/>
                    </a:lnTo>
                    <a:lnTo>
                      <a:pt x="0" y="23"/>
                    </a:lnTo>
                    <a:lnTo>
                      <a:pt x="0" y="23"/>
                    </a:lnTo>
                    <a:lnTo>
                      <a:pt x="0" y="26"/>
                    </a:lnTo>
                    <a:lnTo>
                      <a:pt x="0" y="26"/>
                    </a:lnTo>
                    <a:lnTo>
                      <a:pt x="0" y="26"/>
                    </a:lnTo>
                    <a:lnTo>
                      <a:pt x="0" y="26"/>
                    </a:lnTo>
                    <a:lnTo>
                      <a:pt x="0" y="29"/>
                    </a:lnTo>
                    <a:lnTo>
                      <a:pt x="0" y="29"/>
                    </a:lnTo>
                    <a:lnTo>
                      <a:pt x="0" y="29"/>
                    </a:lnTo>
                    <a:lnTo>
                      <a:pt x="0" y="29"/>
                    </a:lnTo>
                    <a:lnTo>
                      <a:pt x="0" y="31"/>
                    </a:lnTo>
                    <a:lnTo>
                      <a:pt x="0" y="31"/>
                    </a:lnTo>
                    <a:lnTo>
                      <a:pt x="0" y="31"/>
                    </a:lnTo>
                    <a:lnTo>
                      <a:pt x="4" y="31"/>
                    </a:lnTo>
                    <a:lnTo>
                      <a:pt x="4" y="35"/>
                    </a:lnTo>
                    <a:lnTo>
                      <a:pt x="4" y="35"/>
                    </a:lnTo>
                    <a:lnTo>
                      <a:pt x="4" y="35"/>
                    </a:lnTo>
                    <a:lnTo>
                      <a:pt x="4" y="35"/>
                    </a:lnTo>
                    <a:lnTo>
                      <a:pt x="4" y="35"/>
                    </a:lnTo>
                    <a:lnTo>
                      <a:pt x="4" y="35"/>
                    </a:lnTo>
                    <a:lnTo>
                      <a:pt x="4" y="35"/>
                    </a:lnTo>
                    <a:lnTo>
                      <a:pt x="8" y="35"/>
                    </a:lnTo>
                    <a:lnTo>
                      <a:pt x="8" y="35"/>
                    </a:lnTo>
                    <a:lnTo>
                      <a:pt x="9" y="35"/>
                    </a:lnTo>
                    <a:lnTo>
                      <a:pt x="9" y="35"/>
                    </a:lnTo>
                    <a:lnTo>
                      <a:pt x="12" y="35"/>
                    </a:lnTo>
                    <a:lnTo>
                      <a:pt x="12" y="35"/>
                    </a:lnTo>
                    <a:lnTo>
                      <a:pt x="15" y="35"/>
                    </a:lnTo>
                    <a:lnTo>
                      <a:pt x="15" y="35"/>
                    </a:lnTo>
                    <a:lnTo>
                      <a:pt x="18" y="35"/>
                    </a:lnTo>
                    <a:lnTo>
                      <a:pt x="18" y="35"/>
                    </a:lnTo>
                    <a:lnTo>
                      <a:pt x="18" y="35"/>
                    </a:lnTo>
                    <a:lnTo>
                      <a:pt x="18" y="35"/>
                    </a:lnTo>
                    <a:lnTo>
                      <a:pt x="21" y="35"/>
                    </a:lnTo>
                    <a:lnTo>
                      <a:pt x="21" y="35"/>
                    </a:lnTo>
                    <a:lnTo>
                      <a:pt x="23" y="35"/>
                    </a:lnTo>
                    <a:lnTo>
                      <a:pt x="23" y="35"/>
                    </a:lnTo>
                    <a:lnTo>
                      <a:pt x="26" y="35"/>
                    </a:lnTo>
                    <a:lnTo>
                      <a:pt x="26" y="35"/>
                    </a:lnTo>
                    <a:lnTo>
                      <a:pt x="27" y="35"/>
                    </a:lnTo>
                    <a:lnTo>
                      <a:pt x="27" y="35"/>
                    </a:lnTo>
                    <a:lnTo>
                      <a:pt x="30" y="35"/>
                    </a:lnTo>
                    <a:lnTo>
                      <a:pt x="30" y="35"/>
                    </a:lnTo>
                    <a:lnTo>
                      <a:pt x="33" y="35"/>
                    </a:lnTo>
                    <a:lnTo>
                      <a:pt x="33" y="35"/>
                    </a:lnTo>
                    <a:lnTo>
                      <a:pt x="35" y="31"/>
                    </a:lnTo>
                    <a:lnTo>
                      <a:pt x="35" y="31"/>
                    </a:lnTo>
                    <a:lnTo>
                      <a:pt x="35" y="31"/>
                    </a:lnTo>
                    <a:lnTo>
                      <a:pt x="35" y="31"/>
                    </a:lnTo>
                    <a:lnTo>
                      <a:pt x="35" y="31"/>
                    </a:lnTo>
                    <a:lnTo>
                      <a:pt x="35" y="31"/>
                    </a:lnTo>
                    <a:lnTo>
                      <a:pt x="35" y="31"/>
                    </a:lnTo>
                    <a:lnTo>
                      <a:pt x="35" y="31"/>
                    </a:lnTo>
                    <a:lnTo>
                      <a:pt x="37" y="31"/>
                    </a:lnTo>
                    <a:lnTo>
                      <a:pt x="37" y="31"/>
                    </a:lnTo>
                    <a:lnTo>
                      <a:pt x="37" y="31"/>
                    </a:lnTo>
                    <a:lnTo>
                      <a:pt x="37" y="31"/>
                    </a:lnTo>
                    <a:lnTo>
                      <a:pt x="37" y="31"/>
                    </a:lnTo>
                    <a:lnTo>
                      <a:pt x="37" y="31"/>
                    </a:lnTo>
                    <a:lnTo>
                      <a:pt x="37" y="31"/>
                    </a:lnTo>
                    <a:lnTo>
                      <a:pt x="37" y="31"/>
                    </a:lnTo>
                    <a:lnTo>
                      <a:pt x="39" y="29"/>
                    </a:lnTo>
                    <a:lnTo>
                      <a:pt x="39" y="29"/>
                    </a:lnTo>
                    <a:lnTo>
                      <a:pt x="39" y="29"/>
                    </a:lnTo>
                    <a:lnTo>
                      <a:pt x="39" y="29"/>
                    </a:lnTo>
                    <a:lnTo>
                      <a:pt x="39" y="29"/>
                    </a:lnTo>
                    <a:lnTo>
                      <a:pt x="39" y="29"/>
                    </a:lnTo>
                    <a:lnTo>
                      <a:pt x="39" y="29"/>
                    </a:lnTo>
                    <a:lnTo>
                      <a:pt x="39" y="29"/>
                    </a:lnTo>
                    <a:lnTo>
                      <a:pt x="39" y="26"/>
                    </a:lnTo>
                    <a:lnTo>
                      <a:pt x="39" y="26"/>
                    </a:lnTo>
                    <a:lnTo>
                      <a:pt x="39" y="26"/>
                    </a:lnTo>
                    <a:lnTo>
                      <a:pt x="39" y="26"/>
                    </a:lnTo>
                    <a:lnTo>
                      <a:pt x="39" y="25"/>
                    </a:lnTo>
                    <a:lnTo>
                      <a:pt x="39" y="25"/>
                    </a:lnTo>
                    <a:lnTo>
                      <a:pt x="39" y="25"/>
                    </a:lnTo>
                    <a:lnTo>
                      <a:pt x="39" y="25"/>
                    </a:lnTo>
                    <a:lnTo>
                      <a:pt x="39" y="2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5" name="Oval 127"/>
              <p:cNvSpPr>
                <a:spLocks noChangeArrowheads="1"/>
              </p:cNvSpPr>
              <p:nvPr/>
            </p:nvSpPr>
            <p:spPr bwMode="gray">
              <a:xfrm>
                <a:off x="1888" y="1542"/>
                <a:ext cx="11" cy="11"/>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216" name="Oval 128"/>
              <p:cNvSpPr>
                <a:spLocks noChangeArrowheads="1"/>
              </p:cNvSpPr>
              <p:nvPr/>
            </p:nvSpPr>
            <p:spPr bwMode="gray">
              <a:xfrm>
                <a:off x="1911" y="1542"/>
                <a:ext cx="11" cy="16"/>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217" name="Freeform 129"/>
              <p:cNvSpPr>
                <a:spLocks/>
              </p:cNvSpPr>
              <p:nvPr/>
            </p:nvSpPr>
            <p:spPr bwMode="gray">
              <a:xfrm>
                <a:off x="1937" y="1590"/>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9">
                    <a:moveTo>
                      <a:pt x="0" y="0"/>
                    </a:moveTo>
                    <a:lnTo>
                      <a:pt x="0" y="2"/>
                    </a:lnTo>
                    <a:lnTo>
                      <a:pt x="0" y="2"/>
                    </a:lnTo>
                    <a:lnTo>
                      <a:pt x="0" y="3"/>
                    </a:lnTo>
                    <a:lnTo>
                      <a:pt x="0" y="3"/>
                    </a:lnTo>
                    <a:lnTo>
                      <a:pt x="0" y="6"/>
                    </a:lnTo>
                    <a:lnTo>
                      <a:pt x="0" y="6"/>
                    </a:lnTo>
                    <a:lnTo>
                      <a:pt x="0" y="6"/>
                    </a:lnTo>
                    <a:lnTo>
                      <a:pt x="0" y="6"/>
                    </a:lnTo>
                    <a:lnTo>
                      <a:pt x="0" y="9"/>
                    </a:lnTo>
                    <a:lnTo>
                      <a:pt x="0" y="9"/>
                    </a:lnTo>
                    <a:lnTo>
                      <a:pt x="0" y="11"/>
                    </a:lnTo>
                    <a:lnTo>
                      <a:pt x="0" y="11"/>
                    </a:lnTo>
                    <a:lnTo>
                      <a:pt x="0" y="13"/>
                    </a:lnTo>
                    <a:lnTo>
                      <a:pt x="0" y="13"/>
                    </a:lnTo>
                    <a:lnTo>
                      <a:pt x="0" y="13"/>
                    </a:lnTo>
                    <a:lnTo>
                      <a:pt x="3" y="13"/>
                    </a:lnTo>
                    <a:lnTo>
                      <a:pt x="3" y="16"/>
                    </a:lnTo>
                    <a:lnTo>
                      <a:pt x="3" y="16"/>
                    </a:lnTo>
                    <a:lnTo>
                      <a:pt x="3" y="16"/>
                    </a:lnTo>
                    <a:lnTo>
                      <a:pt x="3" y="16"/>
                    </a:lnTo>
                    <a:lnTo>
                      <a:pt x="3" y="17"/>
                    </a:lnTo>
                    <a:lnTo>
                      <a:pt x="3" y="17"/>
                    </a:lnTo>
                    <a:lnTo>
                      <a:pt x="3" y="17"/>
                    </a:lnTo>
                    <a:lnTo>
                      <a:pt x="7" y="17"/>
                    </a:lnTo>
                    <a:lnTo>
                      <a:pt x="7" y="18"/>
                    </a:lnTo>
                    <a:lnTo>
                      <a:pt x="7" y="18"/>
                    </a:lnTo>
                    <a:lnTo>
                      <a:pt x="7" y="18"/>
                    </a:lnTo>
                    <a:lnTo>
                      <a:pt x="7" y="18"/>
                    </a:lnTo>
                    <a:lnTo>
                      <a:pt x="7" y="18"/>
                    </a:lnTo>
                    <a:lnTo>
                      <a:pt x="7" y="18"/>
                    </a:lnTo>
                    <a:lnTo>
                      <a:pt x="7" y="18"/>
                    </a:lnTo>
                    <a:lnTo>
                      <a:pt x="8"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8" name="Freeform 130"/>
              <p:cNvSpPr>
                <a:spLocks/>
              </p:cNvSpPr>
              <p:nvPr/>
            </p:nvSpPr>
            <p:spPr bwMode="gray">
              <a:xfrm>
                <a:off x="1929" y="1602"/>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8">
                    <a:moveTo>
                      <a:pt x="11" y="0"/>
                    </a:moveTo>
                    <a:lnTo>
                      <a:pt x="9" y="2"/>
                    </a:lnTo>
                    <a:lnTo>
                      <a:pt x="9" y="2"/>
                    </a:lnTo>
                    <a:lnTo>
                      <a:pt x="9" y="2"/>
                    </a:lnTo>
                    <a:lnTo>
                      <a:pt x="9" y="2"/>
                    </a:lnTo>
                    <a:lnTo>
                      <a:pt x="8" y="4"/>
                    </a:lnTo>
                    <a:lnTo>
                      <a:pt x="8" y="4"/>
                    </a:lnTo>
                    <a:lnTo>
                      <a:pt x="8" y="4"/>
                    </a:lnTo>
                    <a:lnTo>
                      <a:pt x="8" y="4"/>
                    </a:lnTo>
                    <a:lnTo>
                      <a:pt x="5" y="7"/>
                    </a:lnTo>
                    <a:lnTo>
                      <a:pt x="5" y="7"/>
                    </a:lnTo>
                    <a:lnTo>
                      <a:pt x="5" y="7"/>
                    </a:lnTo>
                    <a:lnTo>
                      <a:pt x="5" y="7"/>
                    </a:lnTo>
                    <a:lnTo>
                      <a:pt x="5" y="7"/>
                    </a:lnTo>
                    <a:lnTo>
                      <a:pt x="5" y="7"/>
                    </a:lnTo>
                    <a:lnTo>
                      <a:pt x="5" y="7"/>
                    </a:lnTo>
                    <a:lnTo>
                      <a:pt x="5" y="7"/>
                    </a:lnTo>
                    <a:lnTo>
                      <a:pt x="3" y="7"/>
                    </a:lnTo>
                    <a:lnTo>
                      <a:pt x="3" y="7"/>
                    </a:lnTo>
                    <a:lnTo>
                      <a:pt x="3" y="7"/>
                    </a:lnTo>
                    <a:lnTo>
                      <a:pt x="3" y="7"/>
                    </a:lnTo>
                    <a:lnTo>
                      <a:pt x="2" y="7"/>
                    </a:lnTo>
                    <a:lnTo>
                      <a:pt x="2" y="7"/>
                    </a:lnTo>
                    <a:lnTo>
                      <a:pt x="2" y="7"/>
                    </a:lnTo>
                    <a:lnTo>
                      <a:pt x="2" y="7"/>
                    </a:lnTo>
                    <a:lnTo>
                      <a:pt x="0" y="7"/>
                    </a:lnTo>
                    <a:lnTo>
                      <a:pt x="0" y="7"/>
                    </a:lnTo>
                    <a:lnTo>
                      <a:pt x="0" y="7"/>
                    </a:lnTo>
                    <a:lnTo>
                      <a:pt x="0" y="7"/>
                    </a:lnTo>
                    <a:lnTo>
                      <a:pt x="0" y="7"/>
                    </a:lnTo>
                    <a:lnTo>
                      <a:pt x="0" y="7"/>
                    </a:lnTo>
                    <a:lnTo>
                      <a:pt x="0" y="7"/>
                    </a:lnTo>
                    <a:lnTo>
                      <a:pt x="0" y="7"/>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19" name="Freeform 131"/>
              <p:cNvSpPr>
                <a:spLocks/>
              </p:cNvSpPr>
              <p:nvPr/>
            </p:nvSpPr>
            <p:spPr bwMode="gray">
              <a:xfrm>
                <a:off x="1872" y="1593"/>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5">
                    <a:moveTo>
                      <a:pt x="2" y="0"/>
                    </a:moveTo>
                    <a:lnTo>
                      <a:pt x="0" y="2"/>
                    </a:lnTo>
                    <a:lnTo>
                      <a:pt x="0" y="2"/>
                    </a:lnTo>
                    <a:lnTo>
                      <a:pt x="0" y="2"/>
                    </a:lnTo>
                    <a:lnTo>
                      <a:pt x="0" y="2"/>
                    </a:lnTo>
                    <a:lnTo>
                      <a:pt x="0" y="4"/>
                    </a:lnTo>
                    <a:lnTo>
                      <a:pt x="0" y="4"/>
                    </a:lnTo>
                    <a:lnTo>
                      <a:pt x="0" y="4"/>
                    </a:lnTo>
                    <a:lnTo>
                      <a:pt x="0" y="4"/>
                    </a:lnTo>
                    <a:lnTo>
                      <a:pt x="0" y="7"/>
                    </a:lnTo>
                    <a:lnTo>
                      <a:pt x="0" y="7"/>
                    </a:lnTo>
                    <a:lnTo>
                      <a:pt x="0" y="7"/>
                    </a:lnTo>
                    <a:lnTo>
                      <a:pt x="0" y="7"/>
                    </a:lnTo>
                    <a:lnTo>
                      <a:pt x="0" y="9"/>
                    </a:lnTo>
                    <a:lnTo>
                      <a:pt x="0" y="9"/>
                    </a:lnTo>
                    <a:lnTo>
                      <a:pt x="0" y="9"/>
                    </a:lnTo>
                    <a:lnTo>
                      <a:pt x="0" y="9"/>
                    </a:lnTo>
                    <a:lnTo>
                      <a:pt x="0" y="12"/>
                    </a:lnTo>
                    <a:lnTo>
                      <a:pt x="0" y="12"/>
                    </a:lnTo>
                    <a:lnTo>
                      <a:pt x="0" y="12"/>
                    </a:lnTo>
                    <a:lnTo>
                      <a:pt x="0" y="12"/>
                    </a:lnTo>
                    <a:lnTo>
                      <a:pt x="0" y="13"/>
                    </a:lnTo>
                    <a:lnTo>
                      <a:pt x="0" y="13"/>
                    </a:lnTo>
                    <a:lnTo>
                      <a:pt x="0" y="13"/>
                    </a:lnTo>
                    <a:lnTo>
                      <a:pt x="0" y="13"/>
                    </a:lnTo>
                    <a:lnTo>
                      <a:pt x="0" y="15"/>
                    </a:lnTo>
                    <a:lnTo>
                      <a:pt x="0" y="15"/>
                    </a:lnTo>
                    <a:lnTo>
                      <a:pt x="0" y="15"/>
                    </a:lnTo>
                    <a:lnTo>
                      <a:pt x="0" y="15"/>
                    </a:lnTo>
                    <a:lnTo>
                      <a:pt x="0" y="15"/>
                    </a:lnTo>
                    <a:lnTo>
                      <a:pt x="0" y="15"/>
                    </a:lnTo>
                    <a:lnTo>
                      <a:pt x="0" y="15"/>
                    </a:lnTo>
                    <a:lnTo>
                      <a:pt x="4" y="15"/>
                    </a:lnTo>
                    <a:lnTo>
                      <a:pt x="4" y="18"/>
                    </a:lnTo>
                    <a:lnTo>
                      <a:pt x="4" y="18"/>
                    </a:lnTo>
                    <a:lnTo>
                      <a:pt x="4" y="18"/>
                    </a:lnTo>
                    <a:lnTo>
                      <a:pt x="4" y="18"/>
                    </a:lnTo>
                    <a:lnTo>
                      <a:pt x="4" y="20"/>
                    </a:lnTo>
                    <a:lnTo>
                      <a:pt x="4" y="20"/>
                    </a:lnTo>
                    <a:lnTo>
                      <a:pt x="4" y="20"/>
                    </a:lnTo>
                    <a:lnTo>
                      <a:pt x="4" y="20"/>
                    </a:lnTo>
                    <a:lnTo>
                      <a:pt x="4" y="24"/>
                    </a:lnTo>
                    <a:lnTo>
                      <a:pt x="4" y="24"/>
                    </a:lnTo>
                    <a:lnTo>
                      <a:pt x="4" y="24"/>
                    </a:lnTo>
                    <a:lnTo>
                      <a:pt x="4" y="24"/>
                    </a:lnTo>
                    <a:lnTo>
                      <a:pt x="4" y="24"/>
                    </a:lnTo>
                    <a:lnTo>
                      <a:pt x="4" y="24"/>
                    </a:lnTo>
                    <a:lnTo>
                      <a:pt x="4" y="24"/>
                    </a:lnTo>
                    <a:lnTo>
                      <a:pt x="4" y="24"/>
                    </a:lnTo>
                    <a:lnTo>
                      <a:pt x="4" y="28"/>
                    </a:lnTo>
                    <a:lnTo>
                      <a:pt x="4" y="28"/>
                    </a:lnTo>
                    <a:lnTo>
                      <a:pt x="4" y="30"/>
                    </a:lnTo>
                    <a:lnTo>
                      <a:pt x="4" y="30"/>
                    </a:lnTo>
                    <a:lnTo>
                      <a:pt x="4" y="34"/>
                    </a:lnTo>
                    <a:lnTo>
                      <a:pt x="4" y="34"/>
                    </a:lnTo>
                    <a:lnTo>
                      <a:pt x="4" y="35"/>
                    </a:lnTo>
                    <a:lnTo>
                      <a:pt x="8" y="35"/>
                    </a:lnTo>
                    <a:lnTo>
                      <a:pt x="8" y="39"/>
                    </a:lnTo>
                    <a:lnTo>
                      <a:pt x="8" y="39"/>
                    </a:lnTo>
                    <a:lnTo>
                      <a:pt x="8" y="41"/>
                    </a:lnTo>
                    <a:lnTo>
                      <a:pt x="10" y="41"/>
                    </a:lnTo>
                    <a:lnTo>
                      <a:pt x="10" y="43"/>
                    </a:lnTo>
                    <a:lnTo>
                      <a:pt x="10" y="43"/>
                    </a:lnTo>
                    <a:lnTo>
                      <a:pt x="10" y="43"/>
                    </a:lnTo>
                    <a:lnTo>
                      <a:pt x="12" y="43"/>
                    </a:lnTo>
                    <a:lnTo>
                      <a:pt x="12" y="46"/>
                    </a:lnTo>
                    <a:lnTo>
                      <a:pt x="12" y="46"/>
                    </a:lnTo>
                    <a:lnTo>
                      <a:pt x="12" y="48"/>
                    </a:lnTo>
                    <a:lnTo>
                      <a:pt x="13" y="48"/>
                    </a:lnTo>
                    <a:lnTo>
                      <a:pt x="13" y="51"/>
                    </a:lnTo>
                    <a:lnTo>
                      <a:pt x="13" y="51"/>
                    </a:lnTo>
                    <a:lnTo>
                      <a:pt x="13" y="51"/>
                    </a:lnTo>
                    <a:lnTo>
                      <a:pt x="16" y="51"/>
                    </a:lnTo>
                    <a:lnTo>
                      <a:pt x="16" y="54"/>
                    </a:lnTo>
                    <a:lnTo>
                      <a:pt x="16" y="54"/>
                    </a:lnTo>
                    <a:lnTo>
                      <a:pt x="16" y="54"/>
                    </a:lnTo>
                    <a:lnTo>
                      <a:pt x="19" y="54"/>
                    </a:lnTo>
                    <a:lnTo>
                      <a:pt x="19" y="54"/>
                    </a:lnTo>
                    <a:lnTo>
                      <a:pt x="19" y="54"/>
                    </a:lnTo>
                    <a:lnTo>
                      <a:pt x="19" y="54"/>
                    </a:lnTo>
                    <a:lnTo>
                      <a:pt x="21" y="5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0" name="Freeform 132"/>
              <p:cNvSpPr>
                <a:spLocks/>
              </p:cNvSpPr>
              <p:nvPr/>
            </p:nvSpPr>
            <p:spPr bwMode="gray">
              <a:xfrm>
                <a:off x="1953" y="1634"/>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32">
                    <a:moveTo>
                      <a:pt x="10" y="0"/>
                    </a:moveTo>
                    <a:lnTo>
                      <a:pt x="8" y="2"/>
                    </a:lnTo>
                    <a:lnTo>
                      <a:pt x="8" y="2"/>
                    </a:lnTo>
                    <a:lnTo>
                      <a:pt x="8" y="3"/>
                    </a:lnTo>
                    <a:lnTo>
                      <a:pt x="8" y="3"/>
                    </a:lnTo>
                    <a:lnTo>
                      <a:pt x="8" y="6"/>
                    </a:lnTo>
                    <a:lnTo>
                      <a:pt x="8" y="6"/>
                    </a:lnTo>
                    <a:lnTo>
                      <a:pt x="8" y="6"/>
                    </a:lnTo>
                    <a:lnTo>
                      <a:pt x="8" y="6"/>
                    </a:lnTo>
                    <a:lnTo>
                      <a:pt x="5" y="9"/>
                    </a:lnTo>
                    <a:lnTo>
                      <a:pt x="5" y="9"/>
                    </a:lnTo>
                    <a:lnTo>
                      <a:pt x="5" y="9"/>
                    </a:lnTo>
                    <a:lnTo>
                      <a:pt x="5" y="9"/>
                    </a:lnTo>
                    <a:lnTo>
                      <a:pt x="3" y="10"/>
                    </a:lnTo>
                    <a:lnTo>
                      <a:pt x="3" y="10"/>
                    </a:lnTo>
                    <a:lnTo>
                      <a:pt x="3" y="10"/>
                    </a:lnTo>
                    <a:lnTo>
                      <a:pt x="3" y="10"/>
                    </a:lnTo>
                    <a:lnTo>
                      <a:pt x="3" y="12"/>
                    </a:lnTo>
                    <a:lnTo>
                      <a:pt x="3" y="12"/>
                    </a:lnTo>
                    <a:lnTo>
                      <a:pt x="3" y="13"/>
                    </a:lnTo>
                    <a:lnTo>
                      <a:pt x="3" y="13"/>
                    </a:lnTo>
                    <a:lnTo>
                      <a:pt x="3" y="16"/>
                    </a:lnTo>
                    <a:lnTo>
                      <a:pt x="3" y="16"/>
                    </a:lnTo>
                    <a:lnTo>
                      <a:pt x="3" y="16"/>
                    </a:lnTo>
                    <a:lnTo>
                      <a:pt x="3" y="16"/>
                    </a:lnTo>
                    <a:lnTo>
                      <a:pt x="0" y="20"/>
                    </a:lnTo>
                    <a:lnTo>
                      <a:pt x="0" y="20"/>
                    </a:lnTo>
                    <a:lnTo>
                      <a:pt x="0" y="20"/>
                    </a:lnTo>
                    <a:lnTo>
                      <a:pt x="0" y="20"/>
                    </a:lnTo>
                    <a:lnTo>
                      <a:pt x="0" y="22"/>
                    </a:lnTo>
                    <a:lnTo>
                      <a:pt x="0" y="22"/>
                    </a:lnTo>
                    <a:lnTo>
                      <a:pt x="0" y="22"/>
                    </a:lnTo>
                    <a:lnTo>
                      <a:pt x="3" y="22"/>
                    </a:lnTo>
                    <a:lnTo>
                      <a:pt x="2" y="25"/>
                    </a:lnTo>
                    <a:lnTo>
                      <a:pt x="2" y="25"/>
                    </a:lnTo>
                    <a:lnTo>
                      <a:pt x="2" y="25"/>
                    </a:lnTo>
                    <a:lnTo>
                      <a:pt x="2" y="25"/>
                    </a:lnTo>
                    <a:lnTo>
                      <a:pt x="2" y="27"/>
                    </a:lnTo>
                    <a:lnTo>
                      <a:pt x="2" y="27"/>
                    </a:lnTo>
                    <a:lnTo>
                      <a:pt x="2" y="27"/>
                    </a:lnTo>
                    <a:lnTo>
                      <a:pt x="5" y="27"/>
                    </a:lnTo>
                    <a:lnTo>
                      <a:pt x="5" y="29"/>
                    </a:lnTo>
                    <a:lnTo>
                      <a:pt x="5" y="29"/>
                    </a:lnTo>
                    <a:lnTo>
                      <a:pt x="5" y="29"/>
                    </a:lnTo>
                    <a:lnTo>
                      <a:pt x="8" y="29"/>
                    </a:lnTo>
                    <a:lnTo>
                      <a:pt x="8" y="31"/>
                    </a:lnTo>
                    <a:lnTo>
                      <a:pt x="8" y="31"/>
                    </a:lnTo>
                    <a:lnTo>
                      <a:pt x="8" y="31"/>
                    </a:lnTo>
                    <a:lnTo>
                      <a:pt x="11" y="3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1" name="Freeform 133"/>
              <p:cNvSpPr>
                <a:spLocks/>
              </p:cNvSpPr>
              <p:nvPr/>
            </p:nvSpPr>
            <p:spPr bwMode="gray">
              <a:xfrm>
                <a:off x="1907" y="1665"/>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53">
                    <a:moveTo>
                      <a:pt x="57" y="0"/>
                    </a:moveTo>
                    <a:lnTo>
                      <a:pt x="57" y="2"/>
                    </a:lnTo>
                    <a:lnTo>
                      <a:pt x="57" y="2"/>
                    </a:lnTo>
                    <a:lnTo>
                      <a:pt x="57" y="2"/>
                    </a:lnTo>
                    <a:lnTo>
                      <a:pt x="57" y="2"/>
                    </a:lnTo>
                    <a:lnTo>
                      <a:pt x="57" y="2"/>
                    </a:lnTo>
                    <a:lnTo>
                      <a:pt x="57" y="2"/>
                    </a:lnTo>
                    <a:lnTo>
                      <a:pt x="57" y="2"/>
                    </a:lnTo>
                    <a:lnTo>
                      <a:pt x="59" y="2"/>
                    </a:lnTo>
                    <a:lnTo>
                      <a:pt x="59" y="3"/>
                    </a:lnTo>
                    <a:lnTo>
                      <a:pt x="59" y="3"/>
                    </a:lnTo>
                    <a:lnTo>
                      <a:pt x="59" y="3"/>
                    </a:lnTo>
                    <a:lnTo>
                      <a:pt x="60" y="3"/>
                    </a:lnTo>
                    <a:lnTo>
                      <a:pt x="60" y="3"/>
                    </a:lnTo>
                    <a:lnTo>
                      <a:pt x="60" y="3"/>
                    </a:lnTo>
                    <a:lnTo>
                      <a:pt x="60" y="3"/>
                    </a:lnTo>
                    <a:lnTo>
                      <a:pt x="62" y="3"/>
                    </a:lnTo>
                    <a:lnTo>
                      <a:pt x="62" y="6"/>
                    </a:lnTo>
                    <a:lnTo>
                      <a:pt x="62" y="6"/>
                    </a:lnTo>
                    <a:lnTo>
                      <a:pt x="62" y="8"/>
                    </a:lnTo>
                    <a:lnTo>
                      <a:pt x="64" y="8"/>
                    </a:lnTo>
                    <a:lnTo>
                      <a:pt x="64" y="11"/>
                    </a:lnTo>
                    <a:lnTo>
                      <a:pt x="64" y="11"/>
                    </a:lnTo>
                    <a:lnTo>
                      <a:pt x="64" y="13"/>
                    </a:lnTo>
                    <a:lnTo>
                      <a:pt x="67" y="13"/>
                    </a:lnTo>
                    <a:lnTo>
                      <a:pt x="67" y="16"/>
                    </a:lnTo>
                    <a:lnTo>
                      <a:pt x="67" y="16"/>
                    </a:lnTo>
                    <a:lnTo>
                      <a:pt x="67" y="20"/>
                    </a:lnTo>
                    <a:lnTo>
                      <a:pt x="69" y="20"/>
                    </a:lnTo>
                    <a:lnTo>
                      <a:pt x="69" y="22"/>
                    </a:lnTo>
                    <a:lnTo>
                      <a:pt x="69" y="22"/>
                    </a:lnTo>
                    <a:lnTo>
                      <a:pt x="69" y="22"/>
                    </a:lnTo>
                    <a:lnTo>
                      <a:pt x="72" y="22"/>
                    </a:lnTo>
                    <a:lnTo>
                      <a:pt x="72" y="25"/>
                    </a:lnTo>
                    <a:lnTo>
                      <a:pt x="72" y="25"/>
                    </a:lnTo>
                    <a:lnTo>
                      <a:pt x="72" y="27"/>
                    </a:lnTo>
                    <a:lnTo>
                      <a:pt x="73" y="27"/>
                    </a:lnTo>
                    <a:lnTo>
                      <a:pt x="73" y="31"/>
                    </a:lnTo>
                    <a:lnTo>
                      <a:pt x="73" y="31"/>
                    </a:lnTo>
                    <a:lnTo>
                      <a:pt x="73" y="33"/>
                    </a:lnTo>
                    <a:lnTo>
                      <a:pt x="77" y="33"/>
                    </a:lnTo>
                    <a:lnTo>
                      <a:pt x="77" y="35"/>
                    </a:lnTo>
                    <a:lnTo>
                      <a:pt x="77" y="35"/>
                    </a:lnTo>
                    <a:lnTo>
                      <a:pt x="77" y="39"/>
                    </a:lnTo>
                    <a:lnTo>
                      <a:pt x="77" y="39"/>
                    </a:lnTo>
                    <a:lnTo>
                      <a:pt x="77" y="41"/>
                    </a:lnTo>
                    <a:lnTo>
                      <a:pt x="77" y="41"/>
                    </a:lnTo>
                    <a:lnTo>
                      <a:pt x="77" y="41"/>
                    </a:lnTo>
                    <a:lnTo>
                      <a:pt x="79" y="41"/>
                    </a:lnTo>
                    <a:lnTo>
                      <a:pt x="79" y="43"/>
                    </a:lnTo>
                    <a:lnTo>
                      <a:pt x="79" y="43"/>
                    </a:lnTo>
                    <a:lnTo>
                      <a:pt x="79" y="43"/>
                    </a:lnTo>
                    <a:lnTo>
                      <a:pt x="79" y="43"/>
                    </a:lnTo>
                    <a:lnTo>
                      <a:pt x="79" y="43"/>
                    </a:lnTo>
                    <a:lnTo>
                      <a:pt x="79" y="43"/>
                    </a:lnTo>
                    <a:lnTo>
                      <a:pt x="79" y="43"/>
                    </a:lnTo>
                    <a:lnTo>
                      <a:pt x="79" y="43"/>
                    </a:lnTo>
                    <a:lnTo>
                      <a:pt x="79" y="46"/>
                    </a:lnTo>
                    <a:lnTo>
                      <a:pt x="79" y="46"/>
                    </a:lnTo>
                    <a:lnTo>
                      <a:pt x="79" y="46"/>
                    </a:lnTo>
                    <a:lnTo>
                      <a:pt x="79" y="46"/>
                    </a:lnTo>
                    <a:lnTo>
                      <a:pt x="79" y="46"/>
                    </a:lnTo>
                    <a:lnTo>
                      <a:pt x="79" y="46"/>
                    </a:lnTo>
                    <a:lnTo>
                      <a:pt x="79" y="46"/>
                    </a:lnTo>
                    <a:lnTo>
                      <a:pt x="79" y="46"/>
                    </a:lnTo>
                    <a:lnTo>
                      <a:pt x="75" y="46"/>
                    </a:lnTo>
                    <a:lnTo>
                      <a:pt x="75" y="46"/>
                    </a:lnTo>
                    <a:lnTo>
                      <a:pt x="75" y="46"/>
                    </a:lnTo>
                    <a:lnTo>
                      <a:pt x="75" y="46"/>
                    </a:lnTo>
                    <a:lnTo>
                      <a:pt x="73" y="46"/>
                    </a:lnTo>
                    <a:lnTo>
                      <a:pt x="73" y="46"/>
                    </a:lnTo>
                    <a:lnTo>
                      <a:pt x="73" y="46"/>
                    </a:lnTo>
                    <a:lnTo>
                      <a:pt x="73" y="46"/>
                    </a:lnTo>
                    <a:lnTo>
                      <a:pt x="70" y="46"/>
                    </a:lnTo>
                    <a:lnTo>
                      <a:pt x="70" y="46"/>
                    </a:lnTo>
                    <a:lnTo>
                      <a:pt x="70" y="46"/>
                    </a:lnTo>
                    <a:lnTo>
                      <a:pt x="70" y="46"/>
                    </a:lnTo>
                    <a:lnTo>
                      <a:pt x="68" y="46"/>
                    </a:lnTo>
                    <a:lnTo>
                      <a:pt x="68" y="46"/>
                    </a:lnTo>
                    <a:lnTo>
                      <a:pt x="68" y="46"/>
                    </a:lnTo>
                    <a:lnTo>
                      <a:pt x="68" y="46"/>
                    </a:lnTo>
                    <a:lnTo>
                      <a:pt x="65" y="46"/>
                    </a:lnTo>
                    <a:lnTo>
                      <a:pt x="65" y="46"/>
                    </a:lnTo>
                    <a:lnTo>
                      <a:pt x="65" y="46"/>
                    </a:lnTo>
                    <a:lnTo>
                      <a:pt x="65" y="46"/>
                    </a:lnTo>
                    <a:lnTo>
                      <a:pt x="64" y="46"/>
                    </a:lnTo>
                    <a:lnTo>
                      <a:pt x="64" y="46"/>
                    </a:lnTo>
                    <a:lnTo>
                      <a:pt x="64" y="46"/>
                    </a:lnTo>
                    <a:lnTo>
                      <a:pt x="64" y="44"/>
                    </a:lnTo>
                    <a:lnTo>
                      <a:pt x="62" y="44"/>
                    </a:lnTo>
                    <a:lnTo>
                      <a:pt x="62" y="44"/>
                    </a:lnTo>
                    <a:lnTo>
                      <a:pt x="62" y="44"/>
                    </a:lnTo>
                    <a:lnTo>
                      <a:pt x="62" y="44"/>
                    </a:lnTo>
                    <a:lnTo>
                      <a:pt x="62" y="44"/>
                    </a:lnTo>
                    <a:lnTo>
                      <a:pt x="62" y="44"/>
                    </a:lnTo>
                    <a:lnTo>
                      <a:pt x="62" y="44"/>
                    </a:lnTo>
                    <a:lnTo>
                      <a:pt x="62" y="43"/>
                    </a:lnTo>
                    <a:lnTo>
                      <a:pt x="59" y="45"/>
                    </a:lnTo>
                    <a:lnTo>
                      <a:pt x="59" y="45"/>
                    </a:lnTo>
                    <a:lnTo>
                      <a:pt x="59" y="45"/>
                    </a:lnTo>
                    <a:lnTo>
                      <a:pt x="59" y="45"/>
                    </a:lnTo>
                    <a:lnTo>
                      <a:pt x="57" y="45"/>
                    </a:lnTo>
                    <a:lnTo>
                      <a:pt x="57" y="45"/>
                    </a:lnTo>
                    <a:lnTo>
                      <a:pt x="57" y="45"/>
                    </a:lnTo>
                    <a:lnTo>
                      <a:pt x="57" y="45"/>
                    </a:lnTo>
                    <a:lnTo>
                      <a:pt x="54" y="46"/>
                    </a:lnTo>
                    <a:lnTo>
                      <a:pt x="54" y="46"/>
                    </a:lnTo>
                    <a:lnTo>
                      <a:pt x="54" y="46"/>
                    </a:lnTo>
                    <a:lnTo>
                      <a:pt x="54" y="46"/>
                    </a:lnTo>
                    <a:lnTo>
                      <a:pt x="54" y="46"/>
                    </a:lnTo>
                    <a:lnTo>
                      <a:pt x="54" y="46"/>
                    </a:lnTo>
                    <a:lnTo>
                      <a:pt x="54" y="46"/>
                    </a:lnTo>
                    <a:lnTo>
                      <a:pt x="54" y="46"/>
                    </a:lnTo>
                    <a:lnTo>
                      <a:pt x="54" y="49"/>
                    </a:lnTo>
                    <a:lnTo>
                      <a:pt x="54" y="49"/>
                    </a:lnTo>
                    <a:lnTo>
                      <a:pt x="54" y="49"/>
                    </a:lnTo>
                    <a:lnTo>
                      <a:pt x="55" y="49"/>
                    </a:lnTo>
                    <a:lnTo>
                      <a:pt x="55" y="49"/>
                    </a:lnTo>
                    <a:lnTo>
                      <a:pt x="58" y="49"/>
                    </a:lnTo>
                    <a:lnTo>
                      <a:pt x="58" y="49"/>
                    </a:lnTo>
                    <a:lnTo>
                      <a:pt x="61" y="49"/>
                    </a:lnTo>
                    <a:lnTo>
                      <a:pt x="61" y="52"/>
                    </a:lnTo>
                    <a:lnTo>
                      <a:pt x="63" y="52"/>
                    </a:lnTo>
                    <a:lnTo>
                      <a:pt x="63" y="52"/>
                    </a:lnTo>
                    <a:lnTo>
                      <a:pt x="66" y="52"/>
                    </a:lnTo>
                    <a:lnTo>
                      <a:pt x="66" y="53"/>
                    </a:lnTo>
                    <a:lnTo>
                      <a:pt x="67" y="53"/>
                    </a:lnTo>
                    <a:lnTo>
                      <a:pt x="67" y="53"/>
                    </a:lnTo>
                    <a:lnTo>
                      <a:pt x="69" y="53"/>
                    </a:lnTo>
                    <a:lnTo>
                      <a:pt x="67" y="56"/>
                    </a:lnTo>
                    <a:lnTo>
                      <a:pt x="67" y="56"/>
                    </a:lnTo>
                    <a:lnTo>
                      <a:pt x="66" y="59"/>
                    </a:lnTo>
                    <a:lnTo>
                      <a:pt x="66" y="59"/>
                    </a:lnTo>
                    <a:lnTo>
                      <a:pt x="63" y="62"/>
                    </a:lnTo>
                    <a:lnTo>
                      <a:pt x="63" y="62"/>
                    </a:lnTo>
                    <a:lnTo>
                      <a:pt x="63" y="66"/>
                    </a:lnTo>
                    <a:lnTo>
                      <a:pt x="63" y="66"/>
                    </a:lnTo>
                    <a:lnTo>
                      <a:pt x="60" y="68"/>
                    </a:lnTo>
                    <a:lnTo>
                      <a:pt x="60" y="68"/>
                    </a:lnTo>
                    <a:lnTo>
                      <a:pt x="59" y="72"/>
                    </a:lnTo>
                    <a:lnTo>
                      <a:pt x="59" y="72"/>
                    </a:lnTo>
                    <a:lnTo>
                      <a:pt x="57" y="75"/>
                    </a:lnTo>
                    <a:lnTo>
                      <a:pt x="57" y="75"/>
                    </a:lnTo>
                    <a:lnTo>
                      <a:pt x="57" y="76"/>
                    </a:lnTo>
                    <a:lnTo>
                      <a:pt x="57" y="76"/>
                    </a:lnTo>
                    <a:lnTo>
                      <a:pt x="54" y="79"/>
                    </a:lnTo>
                    <a:lnTo>
                      <a:pt x="54" y="79"/>
                    </a:lnTo>
                    <a:lnTo>
                      <a:pt x="54" y="82"/>
                    </a:lnTo>
                    <a:lnTo>
                      <a:pt x="54" y="82"/>
                    </a:lnTo>
                    <a:lnTo>
                      <a:pt x="52" y="85"/>
                    </a:lnTo>
                    <a:lnTo>
                      <a:pt x="52" y="85"/>
                    </a:lnTo>
                    <a:lnTo>
                      <a:pt x="52" y="85"/>
                    </a:lnTo>
                    <a:lnTo>
                      <a:pt x="52" y="85"/>
                    </a:lnTo>
                    <a:lnTo>
                      <a:pt x="49" y="88"/>
                    </a:lnTo>
                    <a:lnTo>
                      <a:pt x="49" y="88"/>
                    </a:lnTo>
                    <a:lnTo>
                      <a:pt x="49" y="91"/>
                    </a:lnTo>
                    <a:lnTo>
                      <a:pt x="49" y="91"/>
                    </a:lnTo>
                    <a:lnTo>
                      <a:pt x="48" y="94"/>
                    </a:lnTo>
                    <a:lnTo>
                      <a:pt x="48" y="94"/>
                    </a:lnTo>
                    <a:lnTo>
                      <a:pt x="48" y="94"/>
                    </a:lnTo>
                    <a:lnTo>
                      <a:pt x="48" y="94"/>
                    </a:lnTo>
                    <a:lnTo>
                      <a:pt x="44" y="97"/>
                    </a:lnTo>
                    <a:lnTo>
                      <a:pt x="44" y="97"/>
                    </a:lnTo>
                    <a:lnTo>
                      <a:pt x="44" y="101"/>
                    </a:lnTo>
                    <a:lnTo>
                      <a:pt x="44" y="101"/>
                    </a:lnTo>
                    <a:lnTo>
                      <a:pt x="44" y="103"/>
                    </a:lnTo>
                    <a:lnTo>
                      <a:pt x="44" y="103"/>
                    </a:lnTo>
                    <a:lnTo>
                      <a:pt x="44" y="103"/>
                    </a:lnTo>
                    <a:lnTo>
                      <a:pt x="44" y="103"/>
                    </a:lnTo>
                    <a:lnTo>
                      <a:pt x="44" y="106"/>
                    </a:lnTo>
                    <a:lnTo>
                      <a:pt x="44" y="106"/>
                    </a:lnTo>
                    <a:lnTo>
                      <a:pt x="44" y="108"/>
                    </a:lnTo>
                    <a:lnTo>
                      <a:pt x="44" y="108"/>
                    </a:lnTo>
                    <a:lnTo>
                      <a:pt x="44" y="110"/>
                    </a:lnTo>
                    <a:lnTo>
                      <a:pt x="44" y="110"/>
                    </a:lnTo>
                    <a:lnTo>
                      <a:pt x="44" y="110"/>
                    </a:lnTo>
                    <a:lnTo>
                      <a:pt x="44" y="110"/>
                    </a:lnTo>
                    <a:lnTo>
                      <a:pt x="40" y="112"/>
                    </a:lnTo>
                    <a:lnTo>
                      <a:pt x="40" y="112"/>
                    </a:lnTo>
                    <a:lnTo>
                      <a:pt x="40" y="112"/>
                    </a:lnTo>
                    <a:lnTo>
                      <a:pt x="40" y="112"/>
                    </a:lnTo>
                    <a:lnTo>
                      <a:pt x="38" y="112"/>
                    </a:lnTo>
                    <a:lnTo>
                      <a:pt x="38" y="112"/>
                    </a:lnTo>
                    <a:lnTo>
                      <a:pt x="38" y="112"/>
                    </a:lnTo>
                    <a:lnTo>
                      <a:pt x="38" y="112"/>
                    </a:lnTo>
                    <a:lnTo>
                      <a:pt x="35" y="115"/>
                    </a:lnTo>
                    <a:lnTo>
                      <a:pt x="35" y="115"/>
                    </a:lnTo>
                    <a:lnTo>
                      <a:pt x="35" y="115"/>
                    </a:lnTo>
                    <a:lnTo>
                      <a:pt x="35" y="115"/>
                    </a:lnTo>
                    <a:lnTo>
                      <a:pt x="35" y="115"/>
                    </a:lnTo>
                    <a:lnTo>
                      <a:pt x="35" y="115"/>
                    </a:lnTo>
                    <a:lnTo>
                      <a:pt x="35" y="115"/>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1" y="110"/>
                    </a:lnTo>
                    <a:lnTo>
                      <a:pt x="11" y="110"/>
                    </a:lnTo>
                    <a:lnTo>
                      <a:pt x="11" y="110"/>
                    </a:lnTo>
                    <a:lnTo>
                      <a:pt x="13" y="108"/>
                    </a:lnTo>
                    <a:lnTo>
                      <a:pt x="13" y="108"/>
                    </a:lnTo>
                    <a:lnTo>
                      <a:pt x="16" y="106"/>
                    </a:lnTo>
                    <a:lnTo>
                      <a:pt x="16" y="106"/>
                    </a:lnTo>
                    <a:lnTo>
                      <a:pt x="19" y="103"/>
                    </a:lnTo>
                    <a:lnTo>
                      <a:pt x="19" y="103"/>
                    </a:lnTo>
                    <a:lnTo>
                      <a:pt x="19" y="101"/>
                    </a:lnTo>
                    <a:lnTo>
                      <a:pt x="19" y="101"/>
                    </a:lnTo>
                    <a:lnTo>
                      <a:pt x="22" y="97"/>
                    </a:lnTo>
                    <a:lnTo>
                      <a:pt x="22" y="97"/>
                    </a:lnTo>
                    <a:lnTo>
                      <a:pt x="23" y="94"/>
                    </a:lnTo>
                    <a:lnTo>
                      <a:pt x="23" y="94"/>
                    </a:lnTo>
                    <a:lnTo>
                      <a:pt x="25" y="91"/>
                    </a:lnTo>
                    <a:lnTo>
                      <a:pt x="25" y="91"/>
                    </a:lnTo>
                    <a:lnTo>
                      <a:pt x="25" y="91"/>
                    </a:lnTo>
                    <a:lnTo>
                      <a:pt x="25" y="91"/>
                    </a:lnTo>
                    <a:lnTo>
                      <a:pt x="25" y="89"/>
                    </a:lnTo>
                    <a:lnTo>
                      <a:pt x="25" y="89"/>
                    </a:lnTo>
                    <a:lnTo>
                      <a:pt x="25" y="89"/>
                    </a:lnTo>
                    <a:lnTo>
                      <a:pt x="25" y="89"/>
                    </a:lnTo>
                    <a:lnTo>
                      <a:pt x="27" y="86"/>
                    </a:lnTo>
                    <a:lnTo>
                      <a:pt x="27" y="86"/>
                    </a:lnTo>
                    <a:lnTo>
                      <a:pt x="27" y="86"/>
                    </a:lnTo>
                    <a:lnTo>
                      <a:pt x="27" y="86"/>
                    </a:lnTo>
                    <a:lnTo>
                      <a:pt x="27" y="84"/>
                    </a:lnTo>
                    <a:lnTo>
                      <a:pt x="27" y="84"/>
                    </a:lnTo>
                    <a:lnTo>
                      <a:pt x="27" y="84"/>
                    </a:lnTo>
                    <a:lnTo>
                      <a:pt x="27" y="84"/>
                    </a:lnTo>
                    <a:lnTo>
                      <a:pt x="30" y="81"/>
                    </a:lnTo>
                    <a:lnTo>
                      <a:pt x="30" y="81"/>
                    </a:lnTo>
                    <a:lnTo>
                      <a:pt x="30" y="81"/>
                    </a:lnTo>
                    <a:lnTo>
                      <a:pt x="30" y="81"/>
                    </a:lnTo>
                    <a:lnTo>
                      <a:pt x="30" y="77"/>
                    </a:lnTo>
                    <a:lnTo>
                      <a:pt x="30" y="77"/>
                    </a:lnTo>
                    <a:lnTo>
                      <a:pt x="30" y="77"/>
                    </a:lnTo>
                    <a:lnTo>
                      <a:pt x="30" y="77"/>
                    </a:lnTo>
                    <a:lnTo>
                      <a:pt x="33" y="74"/>
                    </a:lnTo>
                    <a:lnTo>
                      <a:pt x="33" y="74"/>
                    </a:lnTo>
                    <a:lnTo>
                      <a:pt x="33" y="74"/>
                    </a:lnTo>
                    <a:lnTo>
                      <a:pt x="33" y="74"/>
                    </a:lnTo>
                    <a:lnTo>
                      <a:pt x="33" y="71"/>
                    </a:lnTo>
                    <a:lnTo>
                      <a:pt x="33" y="71"/>
                    </a:lnTo>
                    <a:lnTo>
                      <a:pt x="33" y="68"/>
                    </a:lnTo>
                    <a:lnTo>
                      <a:pt x="33" y="68"/>
                    </a:lnTo>
                    <a:lnTo>
                      <a:pt x="37" y="64"/>
                    </a:lnTo>
                    <a:lnTo>
                      <a:pt x="37" y="64"/>
                    </a:lnTo>
                    <a:lnTo>
                      <a:pt x="37" y="64"/>
                    </a:lnTo>
                    <a:lnTo>
                      <a:pt x="37" y="64"/>
                    </a:lnTo>
                    <a:lnTo>
                      <a:pt x="37" y="61"/>
                    </a:lnTo>
                    <a:lnTo>
                      <a:pt x="37" y="61"/>
                    </a:lnTo>
                    <a:lnTo>
                      <a:pt x="37" y="59"/>
                    </a:lnTo>
                    <a:lnTo>
                      <a:pt x="37" y="59"/>
                    </a:lnTo>
                    <a:lnTo>
                      <a:pt x="38" y="56"/>
                    </a:lnTo>
                    <a:lnTo>
                      <a:pt x="38" y="56"/>
                    </a:lnTo>
                    <a:lnTo>
                      <a:pt x="38" y="56"/>
                    </a:lnTo>
                    <a:lnTo>
                      <a:pt x="38" y="56"/>
                    </a:lnTo>
                    <a:lnTo>
                      <a:pt x="39" y="53"/>
                    </a:lnTo>
                    <a:lnTo>
                      <a:pt x="39" y="53"/>
                    </a:lnTo>
                    <a:lnTo>
                      <a:pt x="39" y="51"/>
                    </a:lnTo>
                    <a:lnTo>
                      <a:pt x="39" y="51"/>
                    </a:lnTo>
                    <a:lnTo>
                      <a:pt x="40" y="48"/>
                    </a:lnTo>
                    <a:lnTo>
                      <a:pt x="40" y="48"/>
                    </a:lnTo>
                    <a:lnTo>
                      <a:pt x="40" y="48"/>
                    </a:lnTo>
                    <a:lnTo>
                      <a:pt x="40" y="48"/>
                    </a:lnTo>
                    <a:lnTo>
                      <a:pt x="40" y="46"/>
                    </a:lnTo>
                    <a:lnTo>
                      <a:pt x="40" y="46"/>
                    </a:lnTo>
                    <a:lnTo>
                      <a:pt x="40" y="44"/>
                    </a:lnTo>
                    <a:lnTo>
                      <a:pt x="40" y="44"/>
                    </a:lnTo>
                    <a:lnTo>
                      <a:pt x="40" y="41"/>
                    </a:lnTo>
                    <a:lnTo>
                      <a:pt x="39" y="41"/>
                    </a:lnTo>
                    <a:lnTo>
                      <a:pt x="39" y="41"/>
                    </a:lnTo>
                    <a:lnTo>
                      <a:pt x="39" y="41"/>
                    </a:lnTo>
                    <a:lnTo>
                      <a:pt x="39" y="38"/>
                    </a:lnTo>
                    <a:lnTo>
                      <a:pt x="39" y="38"/>
                    </a:lnTo>
                    <a:lnTo>
                      <a:pt x="39" y="35"/>
                    </a:lnTo>
                    <a:lnTo>
                      <a:pt x="39" y="35"/>
                    </a:lnTo>
                    <a:lnTo>
                      <a:pt x="40" y="33"/>
                    </a:lnTo>
                    <a:lnTo>
                      <a:pt x="39" y="33"/>
                    </a:lnTo>
                    <a:lnTo>
                      <a:pt x="39" y="33"/>
                    </a:lnTo>
                    <a:lnTo>
                      <a:pt x="39" y="33"/>
                    </a:lnTo>
                    <a:lnTo>
                      <a:pt x="40" y="31"/>
                    </a:lnTo>
                    <a:lnTo>
                      <a:pt x="40" y="31"/>
                    </a:lnTo>
                    <a:lnTo>
                      <a:pt x="40" y="27"/>
                    </a:lnTo>
                    <a:lnTo>
                      <a:pt x="40" y="27"/>
                    </a:lnTo>
                    <a:lnTo>
                      <a:pt x="44" y="24"/>
                    </a:lnTo>
                    <a:lnTo>
                      <a:pt x="44" y="24"/>
                    </a:lnTo>
                    <a:lnTo>
                      <a:pt x="44" y="22"/>
                    </a:lnTo>
                    <a:lnTo>
                      <a:pt x="44" y="22"/>
                    </a:lnTo>
                    <a:lnTo>
                      <a:pt x="46" y="20"/>
                    </a:lnTo>
                    <a:lnTo>
                      <a:pt x="46" y="20"/>
                    </a:lnTo>
                    <a:lnTo>
                      <a:pt x="49" y="17"/>
                    </a:lnTo>
                    <a:lnTo>
                      <a:pt x="49" y="17"/>
                    </a:lnTo>
                    <a:lnTo>
                      <a:pt x="52" y="14"/>
                    </a:lnTo>
                    <a:lnTo>
                      <a:pt x="52" y="14"/>
                    </a:lnTo>
                    <a:lnTo>
                      <a:pt x="52" y="14"/>
                    </a:lnTo>
                    <a:lnTo>
                      <a:pt x="52" y="14"/>
                    </a:lnTo>
                    <a:lnTo>
                      <a:pt x="52" y="13"/>
                    </a:lnTo>
                    <a:lnTo>
                      <a:pt x="52" y="13"/>
                    </a:lnTo>
                    <a:lnTo>
                      <a:pt x="52" y="11"/>
                    </a:lnTo>
                    <a:lnTo>
                      <a:pt x="52" y="11"/>
                    </a:lnTo>
                    <a:lnTo>
                      <a:pt x="55" y="8"/>
                    </a:lnTo>
                    <a:lnTo>
                      <a:pt x="55" y="8"/>
                    </a:lnTo>
                    <a:lnTo>
                      <a:pt x="55" y="8"/>
                    </a:lnTo>
                    <a:lnTo>
                      <a:pt x="55" y="8"/>
                    </a:lnTo>
                    <a:lnTo>
                      <a:pt x="55" y="5"/>
                    </a:lnTo>
                    <a:lnTo>
                      <a:pt x="55" y="5"/>
                    </a:lnTo>
                    <a:lnTo>
                      <a:pt x="55" y="4"/>
                    </a:lnTo>
                    <a:lnTo>
                      <a:pt x="55" y="4"/>
                    </a:lnTo>
                    <a:lnTo>
                      <a:pt x="57" y="2"/>
                    </a:lnTo>
                    <a:lnTo>
                      <a:pt x="57" y="2"/>
                    </a:lnTo>
                    <a:lnTo>
                      <a:pt x="57" y="2"/>
                    </a:lnTo>
                    <a:lnTo>
                      <a:pt x="57" y="2"/>
                    </a:lnTo>
                    <a:lnTo>
                      <a:pt x="57" y="2"/>
                    </a:lnTo>
                    <a:lnTo>
                      <a:pt x="57" y="2"/>
                    </a:lnTo>
                    <a:lnTo>
                      <a:pt x="57" y="2"/>
                    </a:lnTo>
                    <a:lnTo>
                      <a:pt x="57" y="2"/>
                    </a:lnTo>
                    <a:lnTo>
                      <a:pt x="57" y="0"/>
                    </a:lnTo>
                    <a:lnTo>
                      <a:pt x="57" y="0"/>
                    </a:lnTo>
                    <a:lnTo>
                      <a:pt x="57" y="0"/>
                    </a:lnTo>
                    <a:lnTo>
                      <a:pt x="57" y="0"/>
                    </a:lnTo>
                    <a:lnTo>
                      <a:pt x="57" y="0"/>
                    </a:lnTo>
                    <a:lnTo>
                      <a:pt x="57" y="0"/>
                    </a:lnTo>
                    <a:lnTo>
                      <a:pt x="57" y="0"/>
                    </a:lnTo>
                    <a:lnTo>
                      <a:pt x="57" y="0"/>
                    </a:lnTo>
                    <a:lnTo>
                      <a:pt x="57" y="0"/>
                    </a:lnTo>
                    <a:lnTo>
                      <a:pt x="57"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2" name="Freeform 134"/>
              <p:cNvSpPr>
                <a:spLocks/>
              </p:cNvSpPr>
              <p:nvPr/>
            </p:nvSpPr>
            <p:spPr bwMode="gray">
              <a:xfrm>
                <a:off x="1857" y="1671"/>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54">
                    <a:moveTo>
                      <a:pt x="35" y="0"/>
                    </a:moveTo>
                    <a:lnTo>
                      <a:pt x="33" y="2"/>
                    </a:lnTo>
                    <a:lnTo>
                      <a:pt x="33" y="2"/>
                    </a:lnTo>
                    <a:lnTo>
                      <a:pt x="33" y="3"/>
                    </a:lnTo>
                    <a:lnTo>
                      <a:pt x="33" y="3"/>
                    </a:lnTo>
                    <a:lnTo>
                      <a:pt x="31" y="6"/>
                    </a:lnTo>
                    <a:lnTo>
                      <a:pt x="31" y="6"/>
                    </a:lnTo>
                    <a:lnTo>
                      <a:pt x="31" y="6"/>
                    </a:lnTo>
                    <a:lnTo>
                      <a:pt x="31" y="6"/>
                    </a:lnTo>
                    <a:lnTo>
                      <a:pt x="28" y="9"/>
                    </a:lnTo>
                    <a:lnTo>
                      <a:pt x="28" y="9"/>
                    </a:lnTo>
                    <a:lnTo>
                      <a:pt x="28" y="12"/>
                    </a:lnTo>
                    <a:lnTo>
                      <a:pt x="28" y="12"/>
                    </a:lnTo>
                    <a:lnTo>
                      <a:pt x="28" y="15"/>
                    </a:lnTo>
                    <a:lnTo>
                      <a:pt x="28" y="15"/>
                    </a:lnTo>
                    <a:lnTo>
                      <a:pt x="28" y="16"/>
                    </a:lnTo>
                    <a:lnTo>
                      <a:pt x="28" y="16"/>
                    </a:lnTo>
                    <a:lnTo>
                      <a:pt x="27" y="19"/>
                    </a:lnTo>
                    <a:lnTo>
                      <a:pt x="27" y="21"/>
                    </a:lnTo>
                    <a:lnTo>
                      <a:pt x="27" y="25"/>
                    </a:lnTo>
                    <a:lnTo>
                      <a:pt x="27" y="25"/>
                    </a:lnTo>
                    <a:lnTo>
                      <a:pt x="27" y="27"/>
                    </a:lnTo>
                    <a:lnTo>
                      <a:pt x="27" y="27"/>
                    </a:lnTo>
                    <a:lnTo>
                      <a:pt x="27" y="31"/>
                    </a:lnTo>
                    <a:lnTo>
                      <a:pt x="27" y="31"/>
                    </a:lnTo>
                    <a:lnTo>
                      <a:pt x="27" y="34"/>
                    </a:lnTo>
                    <a:lnTo>
                      <a:pt x="27" y="34"/>
                    </a:lnTo>
                    <a:lnTo>
                      <a:pt x="27" y="37"/>
                    </a:lnTo>
                    <a:lnTo>
                      <a:pt x="27" y="37"/>
                    </a:lnTo>
                    <a:lnTo>
                      <a:pt x="27" y="40"/>
                    </a:lnTo>
                    <a:lnTo>
                      <a:pt x="27" y="40"/>
                    </a:lnTo>
                    <a:lnTo>
                      <a:pt x="27" y="40"/>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1"/>
                    </a:lnTo>
                    <a:lnTo>
                      <a:pt x="28" y="95"/>
                    </a:lnTo>
                    <a:lnTo>
                      <a:pt x="28" y="95"/>
                    </a:lnTo>
                    <a:lnTo>
                      <a:pt x="28" y="97"/>
                    </a:lnTo>
                    <a:lnTo>
                      <a:pt x="28" y="97"/>
                    </a:lnTo>
                    <a:lnTo>
                      <a:pt x="28" y="99"/>
                    </a:lnTo>
                    <a:lnTo>
                      <a:pt x="28" y="99"/>
                    </a:lnTo>
                    <a:lnTo>
                      <a:pt x="28" y="102"/>
                    </a:lnTo>
                    <a:lnTo>
                      <a:pt x="28" y="102"/>
                    </a:lnTo>
                    <a:lnTo>
                      <a:pt x="28" y="104"/>
                    </a:lnTo>
                    <a:lnTo>
                      <a:pt x="29" y="104"/>
                    </a:lnTo>
                    <a:lnTo>
                      <a:pt x="29" y="106"/>
                    </a:lnTo>
                    <a:lnTo>
                      <a:pt x="29" y="106"/>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5" y="110"/>
                    </a:lnTo>
                    <a:lnTo>
                      <a:pt x="15" y="110"/>
                    </a:lnTo>
                    <a:lnTo>
                      <a:pt x="15" y="110"/>
                    </a:lnTo>
                    <a:lnTo>
                      <a:pt x="15" y="110"/>
                    </a:lnTo>
                    <a:lnTo>
                      <a:pt x="15" y="110"/>
                    </a:lnTo>
                    <a:lnTo>
                      <a:pt x="15" y="110"/>
                    </a:lnTo>
                    <a:lnTo>
                      <a:pt x="17" y="108"/>
                    </a:lnTo>
                    <a:lnTo>
                      <a:pt x="17" y="108"/>
                    </a:lnTo>
                    <a:lnTo>
                      <a:pt x="17" y="108"/>
                    </a:lnTo>
                    <a:lnTo>
                      <a:pt x="17" y="108"/>
                    </a:lnTo>
                    <a:lnTo>
                      <a:pt x="17" y="108"/>
                    </a:lnTo>
                    <a:lnTo>
                      <a:pt x="17" y="108"/>
                    </a:lnTo>
                    <a:lnTo>
                      <a:pt x="17" y="108"/>
                    </a:lnTo>
                    <a:lnTo>
                      <a:pt x="17" y="108"/>
                    </a:lnTo>
                    <a:lnTo>
                      <a:pt x="19" y="104"/>
                    </a:lnTo>
                    <a:lnTo>
                      <a:pt x="19" y="104"/>
                    </a:lnTo>
                    <a:lnTo>
                      <a:pt x="19" y="104"/>
                    </a:lnTo>
                    <a:lnTo>
                      <a:pt x="19" y="104"/>
                    </a:lnTo>
                    <a:lnTo>
                      <a:pt x="19" y="102"/>
                    </a:lnTo>
                    <a:lnTo>
                      <a:pt x="19" y="102"/>
                    </a:lnTo>
                    <a:lnTo>
                      <a:pt x="19" y="100"/>
                    </a:lnTo>
                    <a:lnTo>
                      <a:pt x="19" y="100"/>
                    </a:lnTo>
                    <a:lnTo>
                      <a:pt x="19" y="97"/>
                    </a:lnTo>
                    <a:lnTo>
                      <a:pt x="19" y="97"/>
                    </a:lnTo>
                    <a:lnTo>
                      <a:pt x="19" y="95"/>
                    </a:lnTo>
                    <a:lnTo>
                      <a:pt x="19" y="95"/>
                    </a:lnTo>
                    <a:lnTo>
                      <a:pt x="19" y="91"/>
                    </a:lnTo>
                    <a:lnTo>
                      <a:pt x="19" y="91"/>
                    </a:lnTo>
                    <a:lnTo>
                      <a:pt x="19" y="88"/>
                    </a:lnTo>
                    <a:lnTo>
                      <a:pt x="19" y="88"/>
                    </a:lnTo>
                    <a:lnTo>
                      <a:pt x="19" y="85"/>
                    </a:lnTo>
                    <a:lnTo>
                      <a:pt x="17" y="85"/>
                    </a:lnTo>
                    <a:lnTo>
                      <a:pt x="17" y="85"/>
                    </a:lnTo>
                    <a:lnTo>
                      <a:pt x="17" y="85"/>
                    </a:lnTo>
                    <a:lnTo>
                      <a:pt x="17" y="83"/>
                    </a:lnTo>
                    <a:lnTo>
                      <a:pt x="15" y="83"/>
                    </a:lnTo>
                    <a:lnTo>
                      <a:pt x="15" y="83"/>
                    </a:lnTo>
                    <a:lnTo>
                      <a:pt x="15" y="83"/>
                    </a:lnTo>
                    <a:lnTo>
                      <a:pt x="15" y="80"/>
                    </a:lnTo>
                    <a:lnTo>
                      <a:pt x="11" y="80"/>
                    </a:lnTo>
                    <a:lnTo>
                      <a:pt x="11" y="80"/>
                    </a:lnTo>
                    <a:lnTo>
                      <a:pt x="11" y="80"/>
                    </a:lnTo>
                    <a:lnTo>
                      <a:pt x="11" y="78"/>
                    </a:lnTo>
                    <a:lnTo>
                      <a:pt x="10" y="78"/>
                    </a:lnTo>
                    <a:lnTo>
                      <a:pt x="10" y="78"/>
                    </a:lnTo>
                    <a:lnTo>
                      <a:pt x="10" y="78"/>
                    </a:lnTo>
                    <a:lnTo>
                      <a:pt x="10" y="75"/>
                    </a:lnTo>
                    <a:lnTo>
                      <a:pt x="7" y="75"/>
                    </a:lnTo>
                    <a:lnTo>
                      <a:pt x="7" y="75"/>
                    </a:lnTo>
                    <a:lnTo>
                      <a:pt x="7" y="75"/>
                    </a:lnTo>
                    <a:lnTo>
                      <a:pt x="7" y="71"/>
                    </a:lnTo>
                    <a:lnTo>
                      <a:pt x="5" y="71"/>
                    </a:lnTo>
                    <a:lnTo>
                      <a:pt x="5" y="71"/>
                    </a:lnTo>
                    <a:lnTo>
                      <a:pt x="5" y="71"/>
                    </a:lnTo>
                    <a:lnTo>
                      <a:pt x="5" y="69"/>
                    </a:lnTo>
                    <a:lnTo>
                      <a:pt x="2" y="69"/>
                    </a:lnTo>
                    <a:lnTo>
                      <a:pt x="2" y="69"/>
                    </a:lnTo>
                    <a:lnTo>
                      <a:pt x="2" y="69"/>
                    </a:lnTo>
                    <a:lnTo>
                      <a:pt x="2" y="66"/>
                    </a:lnTo>
                    <a:lnTo>
                      <a:pt x="2" y="66"/>
                    </a:lnTo>
                    <a:lnTo>
                      <a:pt x="2" y="64"/>
                    </a:lnTo>
                    <a:lnTo>
                      <a:pt x="2" y="64"/>
                    </a:lnTo>
                    <a:lnTo>
                      <a:pt x="2" y="60"/>
                    </a:lnTo>
                    <a:lnTo>
                      <a:pt x="0" y="60"/>
                    </a:lnTo>
                    <a:lnTo>
                      <a:pt x="0" y="60"/>
                    </a:lnTo>
                    <a:lnTo>
                      <a:pt x="0" y="60"/>
                    </a:lnTo>
                    <a:lnTo>
                      <a:pt x="0" y="58"/>
                    </a:lnTo>
                    <a:lnTo>
                      <a:pt x="0" y="58"/>
                    </a:lnTo>
                    <a:lnTo>
                      <a:pt x="0" y="55"/>
                    </a:lnTo>
                    <a:lnTo>
                      <a:pt x="0" y="55"/>
                    </a:lnTo>
                    <a:lnTo>
                      <a:pt x="0" y="52"/>
                    </a:lnTo>
                    <a:lnTo>
                      <a:pt x="0" y="52"/>
                    </a:lnTo>
                    <a:lnTo>
                      <a:pt x="0" y="52"/>
                    </a:lnTo>
                    <a:lnTo>
                      <a:pt x="0" y="52"/>
                    </a:lnTo>
                    <a:lnTo>
                      <a:pt x="0" y="49"/>
                    </a:lnTo>
                    <a:lnTo>
                      <a:pt x="0" y="49"/>
                    </a:lnTo>
                    <a:lnTo>
                      <a:pt x="0" y="49"/>
                    </a:lnTo>
                    <a:lnTo>
                      <a:pt x="0" y="49"/>
                    </a:lnTo>
                    <a:lnTo>
                      <a:pt x="2" y="46"/>
                    </a:lnTo>
                    <a:lnTo>
                      <a:pt x="2" y="46"/>
                    </a:lnTo>
                    <a:lnTo>
                      <a:pt x="3" y="46"/>
                    </a:lnTo>
                    <a:lnTo>
                      <a:pt x="3" y="46"/>
                    </a:lnTo>
                    <a:lnTo>
                      <a:pt x="6" y="45"/>
                    </a:lnTo>
                    <a:lnTo>
                      <a:pt x="6" y="45"/>
                    </a:lnTo>
                    <a:lnTo>
                      <a:pt x="9" y="45"/>
                    </a:lnTo>
                    <a:lnTo>
                      <a:pt x="9" y="45"/>
                    </a:lnTo>
                    <a:lnTo>
                      <a:pt x="12" y="43"/>
                    </a:lnTo>
                    <a:lnTo>
                      <a:pt x="12" y="43"/>
                    </a:lnTo>
                    <a:lnTo>
                      <a:pt x="13" y="43"/>
                    </a:lnTo>
                    <a:lnTo>
                      <a:pt x="13" y="43"/>
                    </a:lnTo>
                    <a:lnTo>
                      <a:pt x="17" y="43"/>
                    </a:lnTo>
                    <a:lnTo>
                      <a:pt x="17" y="43"/>
                    </a:lnTo>
                    <a:lnTo>
                      <a:pt x="17" y="43"/>
                    </a:lnTo>
                    <a:lnTo>
                      <a:pt x="17" y="43"/>
                    </a:lnTo>
                    <a:lnTo>
                      <a:pt x="21" y="40"/>
                    </a:lnTo>
                    <a:lnTo>
                      <a:pt x="21" y="40"/>
                    </a:lnTo>
                    <a:lnTo>
                      <a:pt x="21" y="40"/>
                    </a:lnTo>
                    <a:lnTo>
                      <a:pt x="21" y="40"/>
                    </a:lnTo>
                    <a:lnTo>
                      <a:pt x="21" y="40"/>
                    </a:lnTo>
                    <a:lnTo>
                      <a:pt x="21" y="40"/>
                    </a:lnTo>
                    <a:lnTo>
                      <a:pt x="21" y="40"/>
                    </a:lnTo>
                    <a:lnTo>
                      <a:pt x="21" y="40"/>
                    </a:lnTo>
                    <a:lnTo>
                      <a:pt x="21" y="39"/>
                    </a:lnTo>
                    <a:lnTo>
                      <a:pt x="21" y="39"/>
                    </a:lnTo>
                    <a:lnTo>
                      <a:pt x="21" y="39"/>
                    </a:lnTo>
                    <a:lnTo>
                      <a:pt x="21" y="39"/>
                    </a:lnTo>
                    <a:lnTo>
                      <a:pt x="21" y="38"/>
                    </a:lnTo>
                    <a:lnTo>
                      <a:pt x="21" y="38"/>
                    </a:lnTo>
                    <a:lnTo>
                      <a:pt x="21" y="38"/>
                    </a:lnTo>
                    <a:lnTo>
                      <a:pt x="21" y="38"/>
                    </a:lnTo>
                    <a:lnTo>
                      <a:pt x="22" y="35"/>
                    </a:lnTo>
                    <a:lnTo>
                      <a:pt x="19" y="35"/>
                    </a:lnTo>
                    <a:lnTo>
                      <a:pt x="19" y="35"/>
                    </a:lnTo>
                    <a:lnTo>
                      <a:pt x="19" y="35"/>
                    </a:lnTo>
                    <a:lnTo>
                      <a:pt x="19" y="35"/>
                    </a:lnTo>
                    <a:lnTo>
                      <a:pt x="17" y="35"/>
                    </a:lnTo>
                    <a:lnTo>
                      <a:pt x="17" y="35"/>
                    </a:lnTo>
                    <a:lnTo>
                      <a:pt x="17" y="35"/>
                    </a:lnTo>
                    <a:lnTo>
                      <a:pt x="17" y="33"/>
                    </a:lnTo>
                    <a:lnTo>
                      <a:pt x="15" y="33"/>
                    </a:lnTo>
                    <a:lnTo>
                      <a:pt x="15" y="33"/>
                    </a:lnTo>
                    <a:lnTo>
                      <a:pt x="15" y="33"/>
                    </a:lnTo>
                    <a:lnTo>
                      <a:pt x="15" y="33"/>
                    </a:lnTo>
                    <a:lnTo>
                      <a:pt x="12" y="33"/>
                    </a:lnTo>
                    <a:lnTo>
                      <a:pt x="12" y="33"/>
                    </a:lnTo>
                    <a:lnTo>
                      <a:pt x="12" y="33"/>
                    </a:lnTo>
                    <a:lnTo>
                      <a:pt x="12" y="29"/>
                    </a:lnTo>
                    <a:lnTo>
                      <a:pt x="9" y="29"/>
                    </a:lnTo>
                    <a:lnTo>
                      <a:pt x="9" y="29"/>
                    </a:lnTo>
                    <a:lnTo>
                      <a:pt x="9" y="29"/>
                    </a:lnTo>
                    <a:lnTo>
                      <a:pt x="9" y="29"/>
                    </a:lnTo>
                    <a:lnTo>
                      <a:pt x="9" y="29"/>
                    </a:lnTo>
                    <a:lnTo>
                      <a:pt x="9" y="29"/>
                    </a:lnTo>
                    <a:lnTo>
                      <a:pt x="9" y="29"/>
                    </a:lnTo>
                    <a:lnTo>
                      <a:pt x="9" y="27"/>
                    </a:lnTo>
                    <a:lnTo>
                      <a:pt x="8" y="27"/>
                    </a:lnTo>
                    <a:lnTo>
                      <a:pt x="8" y="27"/>
                    </a:lnTo>
                    <a:lnTo>
                      <a:pt x="8" y="27"/>
                    </a:lnTo>
                    <a:lnTo>
                      <a:pt x="8" y="23"/>
                    </a:lnTo>
                    <a:lnTo>
                      <a:pt x="8" y="23"/>
                    </a:lnTo>
                    <a:lnTo>
                      <a:pt x="8" y="21"/>
                    </a:lnTo>
                    <a:lnTo>
                      <a:pt x="8" y="21"/>
                    </a:lnTo>
                    <a:lnTo>
                      <a:pt x="8" y="18"/>
                    </a:lnTo>
                    <a:lnTo>
                      <a:pt x="8" y="18"/>
                    </a:lnTo>
                    <a:lnTo>
                      <a:pt x="8" y="18"/>
                    </a:lnTo>
                    <a:lnTo>
                      <a:pt x="8" y="18"/>
                    </a:lnTo>
                    <a:lnTo>
                      <a:pt x="9" y="16"/>
                    </a:lnTo>
                    <a:lnTo>
                      <a:pt x="9" y="16"/>
                    </a:lnTo>
                    <a:lnTo>
                      <a:pt x="9" y="16"/>
                    </a:lnTo>
                    <a:lnTo>
                      <a:pt x="9" y="16"/>
                    </a:lnTo>
                    <a:lnTo>
                      <a:pt x="12" y="14"/>
                    </a:lnTo>
                    <a:lnTo>
                      <a:pt x="12" y="14"/>
                    </a:lnTo>
                    <a:lnTo>
                      <a:pt x="12" y="14"/>
                    </a:lnTo>
                    <a:lnTo>
                      <a:pt x="12" y="14"/>
                    </a:lnTo>
                    <a:lnTo>
                      <a:pt x="15" y="10"/>
                    </a:lnTo>
                    <a:lnTo>
                      <a:pt x="15" y="10"/>
                    </a:lnTo>
                    <a:lnTo>
                      <a:pt x="17" y="10"/>
                    </a:lnTo>
                    <a:lnTo>
                      <a:pt x="17" y="10"/>
                    </a:lnTo>
                    <a:lnTo>
                      <a:pt x="19" y="7"/>
                    </a:lnTo>
                    <a:lnTo>
                      <a:pt x="19" y="7"/>
                    </a:lnTo>
                    <a:lnTo>
                      <a:pt x="19" y="7"/>
                    </a:lnTo>
                    <a:lnTo>
                      <a:pt x="19" y="7"/>
                    </a:lnTo>
                    <a:lnTo>
                      <a:pt x="22" y="7"/>
                    </a:lnTo>
                    <a:lnTo>
                      <a:pt x="22" y="7"/>
                    </a:lnTo>
                    <a:lnTo>
                      <a:pt x="25" y="7"/>
                    </a:lnTo>
                    <a:lnTo>
                      <a:pt x="25" y="7"/>
                    </a:lnTo>
                    <a:lnTo>
                      <a:pt x="28" y="4"/>
                    </a:lnTo>
                    <a:lnTo>
                      <a:pt x="28" y="4"/>
                    </a:lnTo>
                    <a:lnTo>
                      <a:pt x="30" y="4"/>
                    </a:lnTo>
                    <a:lnTo>
                      <a:pt x="30" y="4"/>
                    </a:lnTo>
                    <a:lnTo>
                      <a:pt x="33" y="2"/>
                    </a:lnTo>
                    <a:lnTo>
                      <a:pt x="33" y="2"/>
                    </a:lnTo>
                    <a:lnTo>
                      <a:pt x="34" y="2"/>
                    </a:lnTo>
                    <a:lnTo>
                      <a:pt x="34" y="2"/>
                    </a:lnTo>
                    <a:lnTo>
                      <a:pt x="36"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3" name="Freeform 135"/>
              <p:cNvSpPr>
                <a:spLocks/>
              </p:cNvSpPr>
              <p:nvPr/>
            </p:nvSpPr>
            <p:spPr bwMode="gray">
              <a:xfrm>
                <a:off x="1940" y="1750"/>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5"/>
                    </a:lnTo>
                    <a:lnTo>
                      <a:pt x="36" y="145"/>
                    </a:lnTo>
                    <a:lnTo>
                      <a:pt x="36" y="145"/>
                    </a:lnTo>
                    <a:lnTo>
                      <a:pt x="36" y="142"/>
                    </a:lnTo>
                    <a:lnTo>
                      <a:pt x="36" y="142"/>
                    </a:lnTo>
                    <a:lnTo>
                      <a:pt x="36" y="140"/>
                    </a:lnTo>
                    <a:lnTo>
                      <a:pt x="36" y="140"/>
                    </a:lnTo>
                    <a:lnTo>
                      <a:pt x="39" y="137"/>
                    </a:lnTo>
                    <a:lnTo>
                      <a:pt x="39" y="137"/>
                    </a:lnTo>
                    <a:lnTo>
                      <a:pt x="39" y="136"/>
                    </a:lnTo>
                    <a:lnTo>
                      <a:pt x="39" y="136"/>
                    </a:lnTo>
                    <a:lnTo>
                      <a:pt x="42" y="133"/>
                    </a:lnTo>
                    <a:lnTo>
                      <a:pt x="42" y="133"/>
                    </a:lnTo>
                    <a:lnTo>
                      <a:pt x="42" y="130"/>
                    </a:lnTo>
                    <a:lnTo>
                      <a:pt x="42" y="130"/>
                    </a:lnTo>
                    <a:lnTo>
                      <a:pt x="44" y="128"/>
                    </a:lnTo>
                    <a:lnTo>
                      <a:pt x="42" y="128"/>
                    </a:lnTo>
                    <a:lnTo>
                      <a:pt x="42" y="128"/>
                    </a:lnTo>
                    <a:lnTo>
                      <a:pt x="42" y="128"/>
                    </a:lnTo>
                    <a:lnTo>
                      <a:pt x="42" y="124"/>
                    </a:lnTo>
                    <a:lnTo>
                      <a:pt x="42" y="124"/>
                    </a:lnTo>
                    <a:lnTo>
                      <a:pt x="42" y="122"/>
                    </a:lnTo>
                    <a:lnTo>
                      <a:pt x="42" y="122"/>
                    </a:lnTo>
                    <a:lnTo>
                      <a:pt x="42" y="119"/>
                    </a:lnTo>
                    <a:lnTo>
                      <a:pt x="39" y="119"/>
                    </a:lnTo>
                    <a:lnTo>
                      <a:pt x="39" y="117"/>
                    </a:lnTo>
                    <a:lnTo>
                      <a:pt x="39" y="117"/>
                    </a:lnTo>
                    <a:lnTo>
                      <a:pt x="39" y="114"/>
                    </a:lnTo>
                    <a:lnTo>
                      <a:pt x="39" y="114"/>
                    </a:lnTo>
                    <a:lnTo>
                      <a:pt x="39" y="113"/>
                    </a:lnTo>
                    <a:lnTo>
                      <a:pt x="39" y="113"/>
                    </a:lnTo>
                    <a:lnTo>
                      <a:pt x="39" y="110"/>
                    </a:lnTo>
                    <a:lnTo>
                      <a:pt x="39" y="110"/>
                    </a:lnTo>
                    <a:lnTo>
                      <a:pt x="39" y="110"/>
                    </a:lnTo>
                    <a:lnTo>
                      <a:pt x="39" y="110"/>
                    </a:lnTo>
                    <a:lnTo>
                      <a:pt x="39" y="108"/>
                    </a:lnTo>
                    <a:lnTo>
                      <a:pt x="39" y="108"/>
                    </a:lnTo>
                    <a:lnTo>
                      <a:pt x="39" y="108"/>
                    </a:lnTo>
                    <a:lnTo>
                      <a:pt x="39" y="108"/>
                    </a:lnTo>
                    <a:lnTo>
                      <a:pt x="42" y="105"/>
                    </a:lnTo>
                    <a:lnTo>
                      <a:pt x="42" y="105"/>
                    </a:lnTo>
                    <a:lnTo>
                      <a:pt x="42" y="105"/>
                    </a:lnTo>
                    <a:lnTo>
                      <a:pt x="42" y="105"/>
                    </a:lnTo>
                    <a:lnTo>
                      <a:pt x="42" y="103"/>
                    </a:lnTo>
                    <a:lnTo>
                      <a:pt x="42" y="103"/>
                    </a:lnTo>
                    <a:lnTo>
                      <a:pt x="42" y="103"/>
                    </a:lnTo>
                    <a:lnTo>
                      <a:pt x="42" y="103"/>
                    </a:lnTo>
                    <a:lnTo>
                      <a:pt x="46" y="100"/>
                    </a:lnTo>
                    <a:lnTo>
                      <a:pt x="46" y="100"/>
                    </a:lnTo>
                    <a:lnTo>
                      <a:pt x="46" y="100"/>
                    </a:lnTo>
                    <a:lnTo>
                      <a:pt x="46" y="100"/>
                    </a:lnTo>
                    <a:lnTo>
                      <a:pt x="46" y="99"/>
                    </a:lnTo>
                    <a:lnTo>
                      <a:pt x="46" y="99"/>
                    </a:lnTo>
                    <a:lnTo>
                      <a:pt x="46" y="99"/>
                    </a:lnTo>
                    <a:lnTo>
                      <a:pt x="46" y="99"/>
                    </a:lnTo>
                    <a:lnTo>
                      <a:pt x="48" y="95"/>
                    </a:lnTo>
                    <a:lnTo>
                      <a:pt x="48" y="95"/>
                    </a:lnTo>
                    <a:lnTo>
                      <a:pt x="48" y="95"/>
                    </a:lnTo>
                    <a:lnTo>
                      <a:pt x="48" y="95"/>
                    </a:lnTo>
                    <a:lnTo>
                      <a:pt x="48" y="93"/>
                    </a:lnTo>
                    <a:lnTo>
                      <a:pt x="48" y="93"/>
                    </a:lnTo>
                    <a:lnTo>
                      <a:pt x="48" y="93"/>
                    </a:lnTo>
                    <a:lnTo>
                      <a:pt x="48" y="93"/>
                    </a:lnTo>
                    <a:lnTo>
                      <a:pt x="51" y="91"/>
                    </a:lnTo>
                    <a:lnTo>
                      <a:pt x="48" y="91"/>
                    </a:lnTo>
                    <a:lnTo>
                      <a:pt x="48" y="89"/>
                    </a:lnTo>
                    <a:lnTo>
                      <a:pt x="48" y="89"/>
                    </a:lnTo>
                    <a:lnTo>
                      <a:pt x="48" y="85"/>
                    </a:lnTo>
                    <a:lnTo>
                      <a:pt x="46" y="85"/>
                    </a:lnTo>
                    <a:lnTo>
                      <a:pt x="46" y="82"/>
                    </a:lnTo>
                    <a:lnTo>
                      <a:pt x="46" y="82"/>
                    </a:lnTo>
                    <a:lnTo>
                      <a:pt x="46" y="79"/>
                    </a:lnTo>
                    <a:lnTo>
                      <a:pt x="44" y="79"/>
                    </a:lnTo>
                    <a:lnTo>
                      <a:pt x="44" y="77"/>
                    </a:lnTo>
                    <a:lnTo>
                      <a:pt x="44" y="77"/>
                    </a:lnTo>
                    <a:lnTo>
                      <a:pt x="44" y="74"/>
                    </a:lnTo>
                    <a:lnTo>
                      <a:pt x="44" y="74"/>
                    </a:lnTo>
                    <a:lnTo>
                      <a:pt x="44" y="71"/>
                    </a:lnTo>
                    <a:lnTo>
                      <a:pt x="44" y="71"/>
                    </a:lnTo>
                    <a:lnTo>
                      <a:pt x="46" y="68"/>
                    </a:lnTo>
                    <a:lnTo>
                      <a:pt x="46" y="68"/>
                    </a:lnTo>
                    <a:lnTo>
                      <a:pt x="46" y="68"/>
                    </a:lnTo>
                    <a:lnTo>
                      <a:pt x="46" y="68"/>
                    </a:lnTo>
                    <a:lnTo>
                      <a:pt x="46" y="66"/>
                    </a:lnTo>
                    <a:lnTo>
                      <a:pt x="46" y="66"/>
                    </a:lnTo>
                    <a:lnTo>
                      <a:pt x="48" y="65"/>
                    </a:lnTo>
                    <a:lnTo>
                      <a:pt x="48" y="65"/>
                    </a:lnTo>
                    <a:lnTo>
                      <a:pt x="51" y="62"/>
                    </a:lnTo>
                    <a:lnTo>
                      <a:pt x="51" y="62"/>
                    </a:lnTo>
                    <a:lnTo>
                      <a:pt x="51" y="60"/>
                    </a:lnTo>
                    <a:lnTo>
                      <a:pt x="51" y="60"/>
                    </a:lnTo>
                    <a:lnTo>
                      <a:pt x="54" y="58"/>
                    </a:lnTo>
                    <a:lnTo>
                      <a:pt x="54" y="58"/>
                    </a:lnTo>
                    <a:lnTo>
                      <a:pt x="55" y="56"/>
                    </a:lnTo>
                    <a:lnTo>
                      <a:pt x="55" y="56"/>
                    </a:lnTo>
                    <a:lnTo>
                      <a:pt x="57" y="52"/>
                    </a:lnTo>
                    <a:lnTo>
                      <a:pt x="55" y="52"/>
                    </a:lnTo>
                    <a:lnTo>
                      <a:pt x="55" y="49"/>
                    </a:lnTo>
                    <a:lnTo>
                      <a:pt x="55" y="49"/>
                    </a:lnTo>
                    <a:lnTo>
                      <a:pt x="55" y="47"/>
                    </a:lnTo>
                    <a:lnTo>
                      <a:pt x="54" y="47"/>
                    </a:lnTo>
                    <a:lnTo>
                      <a:pt x="54" y="43"/>
                    </a:lnTo>
                    <a:lnTo>
                      <a:pt x="54" y="42"/>
                    </a:lnTo>
                    <a:lnTo>
                      <a:pt x="54" y="39"/>
                    </a:lnTo>
                    <a:lnTo>
                      <a:pt x="51" y="39"/>
                    </a:lnTo>
                    <a:lnTo>
                      <a:pt x="51" y="38"/>
                    </a:lnTo>
                    <a:lnTo>
                      <a:pt x="51" y="38"/>
                    </a:lnTo>
                    <a:lnTo>
                      <a:pt x="51" y="35"/>
                    </a:lnTo>
                    <a:lnTo>
                      <a:pt x="51" y="35"/>
                    </a:lnTo>
                    <a:lnTo>
                      <a:pt x="51" y="33"/>
                    </a:lnTo>
                    <a:lnTo>
                      <a:pt x="51" y="33"/>
                    </a:lnTo>
                    <a:lnTo>
                      <a:pt x="51" y="30"/>
                    </a:lnTo>
                    <a:lnTo>
                      <a:pt x="48" y="30"/>
                    </a:lnTo>
                    <a:lnTo>
                      <a:pt x="48" y="30"/>
                    </a:lnTo>
                    <a:lnTo>
                      <a:pt x="48" y="30"/>
                    </a:lnTo>
                    <a:lnTo>
                      <a:pt x="48" y="27"/>
                    </a:lnTo>
                    <a:lnTo>
                      <a:pt x="46" y="27"/>
                    </a:lnTo>
                    <a:lnTo>
                      <a:pt x="46" y="27"/>
                    </a:lnTo>
                    <a:lnTo>
                      <a:pt x="46" y="27"/>
                    </a:lnTo>
                    <a:lnTo>
                      <a:pt x="46" y="23"/>
                    </a:lnTo>
                    <a:lnTo>
                      <a:pt x="44" y="23"/>
                    </a:lnTo>
                    <a:lnTo>
                      <a:pt x="44" y="21"/>
                    </a:lnTo>
                    <a:lnTo>
                      <a:pt x="44" y="21"/>
                    </a:lnTo>
                    <a:lnTo>
                      <a:pt x="44" y="18"/>
                    </a:lnTo>
                    <a:lnTo>
                      <a:pt x="44" y="18"/>
                    </a:lnTo>
                    <a:lnTo>
                      <a:pt x="44" y="16"/>
                    </a:lnTo>
                    <a:lnTo>
                      <a:pt x="44" y="16"/>
                    </a:lnTo>
                    <a:lnTo>
                      <a:pt x="44" y="12"/>
                    </a:lnTo>
                    <a:lnTo>
                      <a:pt x="44" y="12"/>
                    </a:lnTo>
                    <a:lnTo>
                      <a:pt x="44" y="12"/>
                    </a:lnTo>
                    <a:lnTo>
                      <a:pt x="44" y="12"/>
                    </a:lnTo>
                    <a:lnTo>
                      <a:pt x="44" y="10"/>
                    </a:lnTo>
                    <a:lnTo>
                      <a:pt x="44" y="10"/>
                    </a:lnTo>
                    <a:lnTo>
                      <a:pt x="44" y="9"/>
                    </a:lnTo>
                    <a:lnTo>
                      <a:pt x="44" y="9"/>
                    </a:lnTo>
                    <a:lnTo>
                      <a:pt x="46" y="6"/>
                    </a:lnTo>
                    <a:lnTo>
                      <a:pt x="46" y="6"/>
                    </a:lnTo>
                    <a:lnTo>
                      <a:pt x="46" y="6"/>
                    </a:lnTo>
                    <a:lnTo>
                      <a:pt x="46" y="6"/>
                    </a:lnTo>
                    <a:lnTo>
                      <a:pt x="48" y="3"/>
                    </a:lnTo>
                    <a:lnTo>
                      <a:pt x="48" y="3"/>
                    </a:lnTo>
                    <a:lnTo>
                      <a:pt x="48" y="2"/>
                    </a:lnTo>
                    <a:lnTo>
                      <a:pt x="48" y="2"/>
                    </a:lnTo>
                    <a:lnTo>
                      <a:pt x="51"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4" name="Freeform 136"/>
              <p:cNvSpPr>
                <a:spLocks/>
              </p:cNvSpPr>
              <p:nvPr/>
            </p:nvSpPr>
            <p:spPr bwMode="gray">
              <a:xfrm>
                <a:off x="1872" y="1496"/>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13">
                    <a:moveTo>
                      <a:pt x="112" y="110"/>
                    </a:moveTo>
                    <a:lnTo>
                      <a:pt x="112" y="110"/>
                    </a:lnTo>
                    <a:lnTo>
                      <a:pt x="112" y="110"/>
                    </a:lnTo>
                    <a:lnTo>
                      <a:pt x="112" y="110"/>
                    </a:lnTo>
                    <a:lnTo>
                      <a:pt x="112" y="110"/>
                    </a:lnTo>
                    <a:lnTo>
                      <a:pt x="112" y="110"/>
                    </a:lnTo>
                    <a:lnTo>
                      <a:pt x="112" y="110"/>
                    </a:lnTo>
                    <a:lnTo>
                      <a:pt x="112" y="110"/>
                    </a:lnTo>
                    <a:lnTo>
                      <a:pt x="114" y="110"/>
                    </a:lnTo>
                    <a:lnTo>
                      <a:pt x="114" y="110"/>
                    </a:lnTo>
                    <a:lnTo>
                      <a:pt x="114" y="110"/>
                    </a:lnTo>
                    <a:lnTo>
                      <a:pt x="114" y="110"/>
                    </a:lnTo>
                    <a:lnTo>
                      <a:pt x="116" y="110"/>
                    </a:lnTo>
                    <a:lnTo>
                      <a:pt x="116" y="110"/>
                    </a:lnTo>
                    <a:lnTo>
                      <a:pt x="116" y="110"/>
                    </a:lnTo>
                    <a:lnTo>
                      <a:pt x="116" y="110"/>
                    </a:lnTo>
                    <a:lnTo>
                      <a:pt x="119" y="109"/>
                    </a:lnTo>
                    <a:lnTo>
                      <a:pt x="119" y="109"/>
                    </a:lnTo>
                    <a:lnTo>
                      <a:pt x="119" y="107"/>
                    </a:lnTo>
                    <a:lnTo>
                      <a:pt x="119" y="107"/>
                    </a:lnTo>
                    <a:lnTo>
                      <a:pt x="122" y="104"/>
                    </a:lnTo>
                    <a:lnTo>
                      <a:pt x="122" y="104"/>
                    </a:lnTo>
                    <a:lnTo>
                      <a:pt x="122" y="101"/>
                    </a:lnTo>
                    <a:lnTo>
                      <a:pt x="122" y="99"/>
                    </a:lnTo>
                    <a:lnTo>
                      <a:pt x="125" y="96"/>
                    </a:lnTo>
                    <a:lnTo>
                      <a:pt x="125" y="96"/>
                    </a:lnTo>
                    <a:lnTo>
                      <a:pt x="125" y="92"/>
                    </a:lnTo>
                    <a:lnTo>
                      <a:pt x="125" y="90"/>
                    </a:lnTo>
                    <a:lnTo>
                      <a:pt x="125" y="88"/>
                    </a:lnTo>
                    <a:lnTo>
                      <a:pt x="125" y="88"/>
                    </a:lnTo>
                    <a:lnTo>
                      <a:pt x="125" y="84"/>
                    </a:lnTo>
                    <a:lnTo>
                      <a:pt x="125" y="83"/>
                    </a:lnTo>
                    <a:lnTo>
                      <a:pt x="127" y="80"/>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3"/>
                    </a:lnTo>
                    <a:lnTo>
                      <a:pt x="114" y="11"/>
                    </a:lnTo>
                    <a:lnTo>
                      <a:pt x="110" y="11"/>
                    </a:lnTo>
                    <a:lnTo>
                      <a:pt x="110" y="11"/>
                    </a:lnTo>
                    <a:lnTo>
                      <a:pt x="106" y="11"/>
                    </a:lnTo>
                    <a:lnTo>
                      <a:pt x="106" y="11"/>
                    </a:lnTo>
                    <a:lnTo>
                      <a:pt x="103" y="11"/>
                    </a:lnTo>
                    <a:lnTo>
                      <a:pt x="103" y="11"/>
                    </a:lnTo>
                    <a:lnTo>
                      <a:pt x="100" y="11"/>
                    </a:lnTo>
                    <a:lnTo>
                      <a:pt x="100" y="9"/>
                    </a:lnTo>
                    <a:lnTo>
                      <a:pt x="97" y="9"/>
                    </a:lnTo>
                    <a:lnTo>
                      <a:pt x="94" y="9"/>
                    </a:lnTo>
                    <a:lnTo>
                      <a:pt x="91"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9" y="2"/>
                    </a:lnTo>
                    <a:lnTo>
                      <a:pt x="35" y="2"/>
                    </a:lnTo>
                    <a:lnTo>
                      <a:pt x="35" y="2"/>
                    </a:lnTo>
                    <a:lnTo>
                      <a:pt x="33" y="2"/>
                    </a:lnTo>
                    <a:lnTo>
                      <a:pt x="33" y="2"/>
                    </a:lnTo>
                    <a:lnTo>
                      <a:pt x="29" y="2"/>
                    </a:lnTo>
                    <a:lnTo>
                      <a:pt x="29" y="2"/>
                    </a:lnTo>
                    <a:lnTo>
                      <a:pt x="26" y="5"/>
                    </a:lnTo>
                    <a:lnTo>
                      <a:pt x="25" y="5"/>
                    </a:lnTo>
                    <a:lnTo>
                      <a:pt x="22" y="5"/>
                    </a:lnTo>
                    <a:lnTo>
                      <a:pt x="22" y="5"/>
                    </a:lnTo>
                    <a:lnTo>
                      <a:pt x="19" y="6"/>
                    </a:lnTo>
                    <a:lnTo>
                      <a:pt x="19" y="6"/>
                    </a:lnTo>
                    <a:lnTo>
                      <a:pt x="16" y="6"/>
                    </a:lnTo>
                    <a:lnTo>
                      <a:pt x="16" y="6"/>
                    </a:lnTo>
                    <a:lnTo>
                      <a:pt x="13" y="9"/>
                    </a:lnTo>
                    <a:lnTo>
                      <a:pt x="13" y="9"/>
                    </a:lnTo>
                    <a:lnTo>
                      <a:pt x="10" y="9"/>
                    </a:lnTo>
                    <a:lnTo>
                      <a:pt x="10" y="9"/>
                    </a:lnTo>
                    <a:lnTo>
                      <a:pt x="7" y="11"/>
                    </a:lnTo>
                    <a:lnTo>
                      <a:pt x="7" y="11"/>
                    </a:lnTo>
                    <a:lnTo>
                      <a:pt x="7" y="11"/>
                    </a:lnTo>
                    <a:lnTo>
                      <a:pt x="7" y="11"/>
                    </a:lnTo>
                    <a:lnTo>
                      <a:pt x="4" y="13"/>
                    </a:lnTo>
                    <a:lnTo>
                      <a:pt x="4" y="13"/>
                    </a:lnTo>
                    <a:lnTo>
                      <a:pt x="4" y="13"/>
                    </a:lnTo>
                    <a:lnTo>
                      <a:pt x="4" y="13"/>
                    </a:lnTo>
                    <a:lnTo>
                      <a:pt x="4" y="16"/>
                    </a:lnTo>
                    <a:lnTo>
                      <a:pt x="4" y="16"/>
                    </a:lnTo>
                    <a:lnTo>
                      <a:pt x="4" y="16"/>
                    </a:lnTo>
                    <a:lnTo>
                      <a:pt x="4" y="16"/>
                    </a:lnTo>
                    <a:lnTo>
                      <a:pt x="0" y="20"/>
                    </a:lnTo>
                    <a:lnTo>
                      <a:pt x="0" y="22"/>
                    </a:lnTo>
                    <a:lnTo>
                      <a:pt x="0" y="26"/>
                    </a:lnTo>
                    <a:lnTo>
                      <a:pt x="0" y="26"/>
                    </a:lnTo>
                    <a:lnTo>
                      <a:pt x="0" y="29"/>
                    </a:lnTo>
                    <a:lnTo>
                      <a:pt x="0" y="31"/>
                    </a:lnTo>
                    <a:lnTo>
                      <a:pt x="0" y="34"/>
                    </a:lnTo>
                    <a:lnTo>
                      <a:pt x="0" y="34"/>
                    </a:lnTo>
                    <a:lnTo>
                      <a:pt x="0" y="37"/>
                    </a:lnTo>
                    <a:lnTo>
                      <a:pt x="0" y="38"/>
                    </a:lnTo>
                    <a:lnTo>
                      <a:pt x="0" y="41"/>
                    </a:lnTo>
                    <a:lnTo>
                      <a:pt x="0" y="41"/>
                    </a:lnTo>
                    <a:lnTo>
                      <a:pt x="0" y="44"/>
                    </a:lnTo>
                    <a:lnTo>
                      <a:pt x="0" y="44"/>
                    </a:lnTo>
                    <a:lnTo>
                      <a:pt x="0" y="45"/>
                    </a:lnTo>
                    <a:lnTo>
                      <a:pt x="2" y="45"/>
                    </a:lnTo>
                    <a:lnTo>
                      <a:pt x="0" y="47"/>
                    </a:lnTo>
                    <a:lnTo>
                      <a:pt x="0" y="47"/>
                    </a:lnTo>
                    <a:lnTo>
                      <a:pt x="0" y="47"/>
                    </a:lnTo>
                    <a:lnTo>
                      <a:pt x="0" y="47"/>
                    </a:lnTo>
                    <a:lnTo>
                      <a:pt x="0" y="49"/>
                    </a:lnTo>
                    <a:lnTo>
                      <a:pt x="0" y="49"/>
                    </a:lnTo>
                    <a:lnTo>
                      <a:pt x="0" y="49"/>
                    </a:lnTo>
                    <a:lnTo>
                      <a:pt x="0" y="49"/>
                    </a:lnTo>
                    <a:lnTo>
                      <a:pt x="0" y="51"/>
                    </a:lnTo>
                    <a:lnTo>
                      <a:pt x="0" y="51"/>
                    </a:lnTo>
                    <a:lnTo>
                      <a:pt x="0" y="51"/>
                    </a:lnTo>
                    <a:lnTo>
                      <a:pt x="0" y="51"/>
                    </a:lnTo>
                    <a:lnTo>
                      <a:pt x="0" y="51"/>
                    </a:lnTo>
                    <a:lnTo>
                      <a:pt x="0" y="51"/>
                    </a:lnTo>
                    <a:lnTo>
                      <a:pt x="0" y="51"/>
                    </a:lnTo>
                    <a:lnTo>
                      <a:pt x="2" y="51"/>
                    </a:lnTo>
                    <a:lnTo>
                      <a:pt x="2" y="51"/>
                    </a:lnTo>
                    <a:lnTo>
                      <a:pt x="2" y="51"/>
                    </a:lnTo>
                    <a:lnTo>
                      <a:pt x="2" y="51"/>
                    </a:lnTo>
                    <a:lnTo>
                      <a:pt x="2" y="50"/>
                    </a:lnTo>
                    <a:lnTo>
                      <a:pt x="2" y="50"/>
                    </a:lnTo>
                    <a:lnTo>
                      <a:pt x="2" y="50"/>
                    </a:lnTo>
                    <a:lnTo>
                      <a:pt x="2" y="50"/>
                    </a:lnTo>
                    <a:lnTo>
                      <a:pt x="4" y="47"/>
                    </a:lnTo>
                    <a:lnTo>
                      <a:pt x="4" y="47"/>
                    </a:lnTo>
                    <a:lnTo>
                      <a:pt x="4" y="47"/>
                    </a:lnTo>
                    <a:lnTo>
                      <a:pt x="4" y="47"/>
                    </a:lnTo>
                    <a:lnTo>
                      <a:pt x="6" y="44"/>
                    </a:lnTo>
                    <a:lnTo>
                      <a:pt x="6" y="44"/>
                    </a:lnTo>
                    <a:lnTo>
                      <a:pt x="6" y="44"/>
                    </a:lnTo>
                    <a:lnTo>
                      <a:pt x="6" y="44"/>
                    </a:lnTo>
                    <a:lnTo>
                      <a:pt x="9" y="40"/>
                    </a:lnTo>
                    <a:lnTo>
                      <a:pt x="8" y="40"/>
                    </a:lnTo>
                    <a:lnTo>
                      <a:pt x="8" y="40"/>
                    </a:lnTo>
                    <a:lnTo>
                      <a:pt x="8" y="40"/>
                    </a:lnTo>
                    <a:lnTo>
                      <a:pt x="8" y="40"/>
                    </a:lnTo>
                    <a:lnTo>
                      <a:pt x="8" y="40"/>
                    </a:lnTo>
                    <a:lnTo>
                      <a:pt x="8" y="40"/>
                    </a:lnTo>
                    <a:lnTo>
                      <a:pt x="8" y="40"/>
                    </a:lnTo>
                    <a:lnTo>
                      <a:pt x="8" y="37"/>
                    </a:lnTo>
                    <a:lnTo>
                      <a:pt x="8" y="37"/>
                    </a:lnTo>
                    <a:lnTo>
                      <a:pt x="8" y="37"/>
                    </a:lnTo>
                    <a:lnTo>
                      <a:pt x="8" y="37"/>
                    </a:lnTo>
                    <a:lnTo>
                      <a:pt x="8" y="34"/>
                    </a:lnTo>
                    <a:lnTo>
                      <a:pt x="8" y="34"/>
                    </a:lnTo>
                    <a:lnTo>
                      <a:pt x="8" y="34"/>
                    </a:lnTo>
                    <a:lnTo>
                      <a:pt x="8" y="34"/>
                    </a:lnTo>
                    <a:lnTo>
                      <a:pt x="9" y="31"/>
                    </a:lnTo>
                    <a:lnTo>
                      <a:pt x="9" y="31"/>
                    </a:lnTo>
                    <a:lnTo>
                      <a:pt x="12" y="31"/>
                    </a:lnTo>
                    <a:lnTo>
                      <a:pt x="15" y="31"/>
                    </a:lnTo>
                    <a:lnTo>
                      <a:pt x="18" y="29"/>
                    </a:lnTo>
                    <a:lnTo>
                      <a:pt x="19" y="29"/>
                    </a:lnTo>
                    <a:lnTo>
                      <a:pt x="22" y="26"/>
                    </a:lnTo>
                    <a:lnTo>
                      <a:pt x="25" y="26"/>
                    </a:lnTo>
                    <a:lnTo>
                      <a:pt x="28" y="22"/>
                    </a:lnTo>
                    <a:lnTo>
                      <a:pt x="28" y="22"/>
                    </a:lnTo>
                    <a:lnTo>
                      <a:pt x="31" y="20"/>
                    </a:lnTo>
                    <a:lnTo>
                      <a:pt x="33" y="20"/>
                    </a:lnTo>
                    <a:lnTo>
                      <a:pt x="37" y="18"/>
                    </a:lnTo>
                    <a:lnTo>
                      <a:pt x="37" y="18"/>
                    </a:lnTo>
                    <a:lnTo>
                      <a:pt x="39" y="16"/>
                    </a:lnTo>
                    <a:lnTo>
                      <a:pt x="41" y="16"/>
                    </a:lnTo>
                    <a:lnTo>
                      <a:pt x="44" y="13"/>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88"/>
                    </a:lnTo>
                    <a:lnTo>
                      <a:pt x="92" y="90"/>
                    </a:lnTo>
                    <a:lnTo>
                      <a:pt x="92" y="90"/>
                    </a:lnTo>
                    <a:lnTo>
                      <a:pt x="92" y="92"/>
                    </a:lnTo>
                    <a:lnTo>
                      <a:pt x="92" y="92"/>
                    </a:lnTo>
                    <a:lnTo>
                      <a:pt x="92" y="95"/>
                    </a:lnTo>
                    <a:lnTo>
                      <a:pt x="92" y="95"/>
                    </a:lnTo>
                    <a:lnTo>
                      <a:pt x="92" y="98"/>
                    </a:lnTo>
                    <a:lnTo>
                      <a:pt x="92" y="98"/>
                    </a:lnTo>
                    <a:lnTo>
                      <a:pt x="92" y="101"/>
                    </a:lnTo>
                    <a:lnTo>
                      <a:pt x="92" y="101"/>
                    </a:lnTo>
                    <a:lnTo>
                      <a:pt x="92" y="104"/>
                    </a:lnTo>
                    <a:lnTo>
                      <a:pt x="92" y="104"/>
                    </a:lnTo>
                    <a:lnTo>
                      <a:pt x="92" y="104"/>
                    </a:lnTo>
                    <a:lnTo>
                      <a:pt x="94" y="104"/>
                    </a:lnTo>
                    <a:lnTo>
                      <a:pt x="94" y="104"/>
                    </a:lnTo>
                    <a:lnTo>
                      <a:pt x="94" y="104"/>
                    </a:lnTo>
                    <a:lnTo>
                      <a:pt x="94" y="104"/>
                    </a:lnTo>
                    <a:lnTo>
                      <a:pt x="94" y="104"/>
                    </a:lnTo>
                    <a:lnTo>
                      <a:pt x="94" y="104"/>
                    </a:lnTo>
                    <a:lnTo>
                      <a:pt x="94" y="104"/>
                    </a:lnTo>
                    <a:lnTo>
                      <a:pt x="94" y="104"/>
                    </a:lnTo>
                    <a:lnTo>
                      <a:pt x="95" y="104"/>
                    </a:lnTo>
                    <a:lnTo>
                      <a:pt x="95" y="104"/>
                    </a:lnTo>
                    <a:lnTo>
                      <a:pt x="95" y="104"/>
                    </a:lnTo>
                    <a:lnTo>
                      <a:pt x="95" y="104"/>
                    </a:lnTo>
                    <a:lnTo>
                      <a:pt x="95" y="104"/>
                    </a:lnTo>
                    <a:lnTo>
                      <a:pt x="95" y="104"/>
                    </a:lnTo>
                    <a:lnTo>
                      <a:pt x="95" y="104"/>
                    </a:lnTo>
                    <a:lnTo>
                      <a:pt x="95" y="104"/>
                    </a:lnTo>
                    <a:lnTo>
                      <a:pt x="97" y="104"/>
                    </a:lnTo>
                    <a:lnTo>
                      <a:pt x="97" y="104"/>
                    </a:lnTo>
                    <a:lnTo>
                      <a:pt x="97" y="104"/>
                    </a:lnTo>
                    <a:lnTo>
                      <a:pt x="97" y="104"/>
                    </a:lnTo>
                    <a:lnTo>
                      <a:pt x="98" y="104"/>
                    </a:lnTo>
                    <a:lnTo>
                      <a:pt x="98" y="104"/>
                    </a:lnTo>
                    <a:lnTo>
                      <a:pt x="98" y="104"/>
                    </a:lnTo>
                    <a:lnTo>
                      <a:pt x="98" y="104"/>
                    </a:lnTo>
                    <a:lnTo>
                      <a:pt x="101" y="101"/>
                    </a:lnTo>
                    <a:lnTo>
                      <a:pt x="101" y="101"/>
                    </a:lnTo>
                    <a:lnTo>
                      <a:pt x="101" y="101"/>
                    </a:lnTo>
                    <a:lnTo>
                      <a:pt x="101" y="101"/>
                    </a:lnTo>
                    <a:lnTo>
                      <a:pt x="102" y="99"/>
                    </a:lnTo>
                    <a:lnTo>
                      <a:pt x="102" y="99"/>
                    </a:lnTo>
                    <a:lnTo>
                      <a:pt x="102" y="99"/>
                    </a:lnTo>
                    <a:lnTo>
                      <a:pt x="102" y="99"/>
                    </a:lnTo>
                    <a:lnTo>
                      <a:pt x="105" y="97"/>
                    </a:lnTo>
                    <a:lnTo>
                      <a:pt x="105" y="99"/>
                    </a:lnTo>
                    <a:lnTo>
                      <a:pt x="105" y="99"/>
                    </a:lnTo>
                    <a:lnTo>
                      <a:pt x="105" y="99"/>
                    </a:lnTo>
                    <a:lnTo>
                      <a:pt x="105" y="99"/>
                    </a:lnTo>
                    <a:lnTo>
                      <a:pt x="105" y="99"/>
                    </a:lnTo>
                    <a:lnTo>
                      <a:pt x="105" y="99"/>
                    </a:lnTo>
                    <a:lnTo>
                      <a:pt x="105" y="99"/>
                    </a:lnTo>
                    <a:lnTo>
                      <a:pt x="106" y="99"/>
                    </a:lnTo>
                    <a:lnTo>
                      <a:pt x="106" y="101"/>
                    </a:lnTo>
                    <a:lnTo>
                      <a:pt x="106" y="101"/>
                    </a:lnTo>
                    <a:lnTo>
                      <a:pt x="106" y="101"/>
                    </a:lnTo>
                    <a:lnTo>
                      <a:pt x="107" y="101"/>
                    </a:lnTo>
                    <a:lnTo>
                      <a:pt x="107" y="101"/>
                    </a:lnTo>
                    <a:lnTo>
                      <a:pt x="107" y="101"/>
                    </a:lnTo>
                    <a:lnTo>
                      <a:pt x="107" y="101"/>
                    </a:lnTo>
                    <a:lnTo>
                      <a:pt x="110" y="101"/>
                    </a:lnTo>
                    <a:lnTo>
                      <a:pt x="110" y="104"/>
                    </a:lnTo>
                    <a:lnTo>
                      <a:pt x="110" y="104"/>
                    </a:lnTo>
                    <a:lnTo>
                      <a:pt x="110" y="105"/>
                    </a:lnTo>
                    <a:lnTo>
                      <a:pt x="110" y="105"/>
                    </a:lnTo>
                    <a:lnTo>
                      <a:pt x="110" y="108"/>
                    </a:lnTo>
                    <a:lnTo>
                      <a:pt x="110" y="108"/>
                    </a:lnTo>
                    <a:lnTo>
                      <a:pt x="110" y="108"/>
                    </a:lnTo>
                    <a:lnTo>
                      <a:pt x="114" y="108"/>
                    </a:lnTo>
                    <a:lnTo>
                      <a:pt x="114" y="111"/>
                    </a:lnTo>
                    <a:lnTo>
                      <a:pt x="114" y="111"/>
                    </a:lnTo>
                    <a:lnTo>
                      <a:pt x="114" y="111"/>
                    </a:lnTo>
                    <a:lnTo>
                      <a:pt x="114" y="111"/>
                    </a:lnTo>
                    <a:lnTo>
                      <a:pt x="114" y="112"/>
                    </a:lnTo>
                    <a:lnTo>
                      <a:pt x="114" y="112"/>
                    </a:lnTo>
                    <a:lnTo>
                      <a:pt x="114" y="112"/>
                    </a:lnTo>
                    <a:lnTo>
                      <a:pt x="116" y="112"/>
                    </a:lnTo>
                    <a:lnTo>
                      <a:pt x="114" y="112"/>
                    </a:lnTo>
                    <a:lnTo>
                      <a:pt x="114" y="112"/>
                    </a:lnTo>
                    <a:lnTo>
                      <a:pt x="114" y="112"/>
                    </a:lnTo>
                    <a:lnTo>
                      <a:pt x="114" y="112"/>
                    </a:lnTo>
                    <a:lnTo>
                      <a:pt x="114" y="112"/>
                    </a:lnTo>
                    <a:lnTo>
                      <a:pt x="114" y="112"/>
                    </a:lnTo>
                    <a:lnTo>
                      <a:pt x="114" y="112"/>
                    </a:lnTo>
                    <a:lnTo>
                      <a:pt x="114" y="112"/>
                    </a:lnTo>
                    <a:lnTo>
                      <a:pt x="112" y="112"/>
                    </a:lnTo>
                    <a:lnTo>
                      <a:pt x="112" y="112"/>
                    </a:lnTo>
                    <a:lnTo>
                      <a:pt x="112" y="112"/>
                    </a:lnTo>
                    <a:lnTo>
                      <a:pt x="112" y="112"/>
                    </a:lnTo>
                    <a:lnTo>
                      <a:pt x="112" y="112"/>
                    </a:lnTo>
                    <a:lnTo>
                      <a:pt x="112" y="112"/>
                    </a:lnTo>
                    <a:lnTo>
                      <a:pt x="112" y="112"/>
                    </a:lnTo>
                    <a:lnTo>
                      <a:pt x="112" y="110"/>
                    </a:lnTo>
                    <a:lnTo>
                      <a:pt x="112" y="110"/>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5" name="Freeform 137"/>
              <p:cNvSpPr>
                <a:spLocks/>
              </p:cNvSpPr>
              <p:nvPr/>
            </p:nvSpPr>
            <p:spPr bwMode="gray">
              <a:xfrm>
                <a:off x="1901" y="1681"/>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6">
                    <a:moveTo>
                      <a:pt x="10" y="0"/>
                    </a:moveTo>
                    <a:lnTo>
                      <a:pt x="8" y="1"/>
                    </a:lnTo>
                    <a:lnTo>
                      <a:pt x="8" y="1"/>
                    </a:lnTo>
                    <a:lnTo>
                      <a:pt x="8" y="1"/>
                    </a:lnTo>
                    <a:lnTo>
                      <a:pt x="8" y="1"/>
                    </a:lnTo>
                    <a:lnTo>
                      <a:pt x="8" y="1"/>
                    </a:lnTo>
                    <a:lnTo>
                      <a:pt x="8" y="1"/>
                    </a:lnTo>
                    <a:lnTo>
                      <a:pt x="8" y="1"/>
                    </a:lnTo>
                    <a:lnTo>
                      <a:pt x="8" y="1"/>
                    </a:lnTo>
                    <a:lnTo>
                      <a:pt x="4" y="4"/>
                    </a:lnTo>
                    <a:lnTo>
                      <a:pt x="4" y="4"/>
                    </a:lnTo>
                    <a:lnTo>
                      <a:pt x="4" y="4"/>
                    </a:lnTo>
                    <a:lnTo>
                      <a:pt x="4" y="4"/>
                    </a:lnTo>
                    <a:lnTo>
                      <a:pt x="4" y="4"/>
                    </a:lnTo>
                    <a:lnTo>
                      <a:pt x="4" y="4"/>
                    </a:lnTo>
                    <a:lnTo>
                      <a:pt x="4" y="4"/>
                    </a:lnTo>
                    <a:lnTo>
                      <a:pt x="4" y="4"/>
                    </a:lnTo>
                    <a:lnTo>
                      <a:pt x="2" y="6"/>
                    </a:lnTo>
                    <a:lnTo>
                      <a:pt x="2" y="6"/>
                    </a:lnTo>
                    <a:lnTo>
                      <a:pt x="2" y="8"/>
                    </a:lnTo>
                    <a:lnTo>
                      <a:pt x="2" y="8"/>
                    </a:lnTo>
                    <a:lnTo>
                      <a:pt x="2" y="11"/>
                    </a:lnTo>
                    <a:lnTo>
                      <a:pt x="2" y="11"/>
                    </a:lnTo>
                    <a:lnTo>
                      <a:pt x="2" y="13"/>
                    </a:lnTo>
                    <a:lnTo>
                      <a:pt x="2" y="13"/>
                    </a:lnTo>
                    <a:lnTo>
                      <a:pt x="0" y="17"/>
                    </a:lnTo>
                    <a:lnTo>
                      <a:pt x="0" y="17"/>
                    </a:lnTo>
                    <a:lnTo>
                      <a:pt x="0" y="19"/>
                    </a:lnTo>
                    <a:lnTo>
                      <a:pt x="0" y="19"/>
                    </a:lnTo>
                    <a:lnTo>
                      <a:pt x="0" y="22"/>
                    </a:lnTo>
                    <a:lnTo>
                      <a:pt x="0" y="22"/>
                    </a:lnTo>
                    <a:lnTo>
                      <a:pt x="0" y="22"/>
                    </a:lnTo>
                    <a:lnTo>
                      <a:pt x="0" y="22"/>
                    </a:lnTo>
                    <a:lnTo>
                      <a:pt x="0" y="25"/>
                    </a:lnTo>
                    <a:lnTo>
                      <a:pt x="0" y="25"/>
                    </a:lnTo>
                    <a:lnTo>
                      <a:pt x="0" y="25"/>
                    </a:lnTo>
                    <a:lnTo>
                      <a:pt x="0" y="25"/>
                    </a:lnTo>
                    <a:lnTo>
                      <a:pt x="0" y="28"/>
                    </a:lnTo>
                    <a:lnTo>
                      <a:pt x="0" y="28"/>
                    </a:lnTo>
                    <a:lnTo>
                      <a:pt x="0" y="28"/>
                    </a:lnTo>
                    <a:lnTo>
                      <a:pt x="0" y="28"/>
                    </a:lnTo>
                    <a:lnTo>
                      <a:pt x="0" y="30"/>
                    </a:lnTo>
                    <a:lnTo>
                      <a:pt x="0" y="30"/>
                    </a:lnTo>
                    <a:lnTo>
                      <a:pt x="0" y="30"/>
                    </a:lnTo>
                    <a:lnTo>
                      <a:pt x="0" y="30"/>
                    </a:lnTo>
                    <a:lnTo>
                      <a:pt x="0" y="30"/>
                    </a:lnTo>
                    <a:lnTo>
                      <a:pt x="0" y="30"/>
                    </a:lnTo>
                    <a:lnTo>
                      <a:pt x="0" y="30"/>
                    </a:lnTo>
                    <a:lnTo>
                      <a:pt x="4" y="30"/>
                    </a:lnTo>
                    <a:lnTo>
                      <a:pt x="4" y="32"/>
                    </a:lnTo>
                    <a:lnTo>
                      <a:pt x="4" y="32"/>
                    </a:lnTo>
                    <a:lnTo>
                      <a:pt x="4" y="32"/>
                    </a:lnTo>
                    <a:lnTo>
                      <a:pt x="4" y="32"/>
                    </a:lnTo>
                    <a:lnTo>
                      <a:pt x="4" y="32"/>
                    </a:lnTo>
                    <a:lnTo>
                      <a:pt x="4" y="32"/>
                    </a:lnTo>
                    <a:lnTo>
                      <a:pt x="4" y="32"/>
                    </a:lnTo>
                    <a:lnTo>
                      <a:pt x="6" y="32"/>
                    </a:lnTo>
                    <a:lnTo>
                      <a:pt x="6" y="33"/>
                    </a:lnTo>
                    <a:lnTo>
                      <a:pt x="6" y="33"/>
                    </a:lnTo>
                    <a:lnTo>
                      <a:pt x="6" y="33"/>
                    </a:lnTo>
                    <a:lnTo>
                      <a:pt x="6" y="33"/>
                    </a:lnTo>
                    <a:lnTo>
                      <a:pt x="6" y="33"/>
                    </a:lnTo>
                    <a:lnTo>
                      <a:pt x="6" y="33"/>
                    </a:lnTo>
                    <a:lnTo>
                      <a:pt x="6" y="33"/>
                    </a:lnTo>
                    <a:lnTo>
                      <a:pt x="10" y="33"/>
                    </a:lnTo>
                    <a:lnTo>
                      <a:pt x="10" y="34"/>
                    </a:lnTo>
                    <a:lnTo>
                      <a:pt x="10" y="34"/>
                    </a:lnTo>
                    <a:lnTo>
                      <a:pt x="10" y="34"/>
                    </a:lnTo>
                    <a:lnTo>
                      <a:pt x="10" y="34"/>
                    </a:lnTo>
                    <a:lnTo>
                      <a:pt x="10" y="34"/>
                    </a:lnTo>
                    <a:lnTo>
                      <a:pt x="10" y="34"/>
                    </a:lnTo>
                    <a:lnTo>
                      <a:pt x="10" y="34"/>
                    </a:lnTo>
                    <a:lnTo>
                      <a:pt x="13" y="34"/>
                    </a:lnTo>
                    <a:lnTo>
                      <a:pt x="13" y="35"/>
                    </a:lnTo>
                    <a:lnTo>
                      <a:pt x="13" y="35"/>
                    </a:lnTo>
                    <a:lnTo>
                      <a:pt x="13" y="35"/>
                    </a:lnTo>
                    <a:lnTo>
                      <a:pt x="15" y="35"/>
                    </a:lnTo>
                    <a:lnTo>
                      <a:pt x="15" y="35"/>
                    </a:lnTo>
                    <a:lnTo>
                      <a:pt x="17" y="35"/>
                    </a:lnTo>
                    <a:lnTo>
                      <a:pt x="17" y="35"/>
                    </a:lnTo>
                    <a:lnTo>
                      <a:pt x="19" y="35"/>
                    </a:lnTo>
                    <a:lnTo>
                      <a:pt x="19" y="35"/>
                    </a:lnTo>
                    <a:lnTo>
                      <a:pt x="19" y="35"/>
                    </a:lnTo>
                    <a:lnTo>
                      <a:pt x="19" y="35"/>
                    </a:lnTo>
                    <a:lnTo>
                      <a:pt x="21" y="34"/>
                    </a:lnTo>
                    <a:lnTo>
                      <a:pt x="21" y="34"/>
                    </a:lnTo>
                    <a:lnTo>
                      <a:pt x="21" y="32"/>
                    </a:lnTo>
                    <a:lnTo>
                      <a:pt x="21" y="32"/>
                    </a:lnTo>
                    <a:lnTo>
                      <a:pt x="24" y="29"/>
                    </a:lnTo>
                    <a:lnTo>
                      <a:pt x="24" y="29"/>
                    </a:lnTo>
                    <a:lnTo>
                      <a:pt x="24" y="28"/>
                    </a:lnTo>
                    <a:lnTo>
                      <a:pt x="24" y="28"/>
                    </a:lnTo>
                    <a:lnTo>
                      <a:pt x="26" y="25"/>
                    </a:lnTo>
                    <a:lnTo>
                      <a:pt x="26" y="25"/>
                    </a:lnTo>
                    <a:lnTo>
                      <a:pt x="26" y="24"/>
                    </a:lnTo>
                    <a:lnTo>
                      <a:pt x="26" y="24"/>
                    </a:lnTo>
                    <a:lnTo>
                      <a:pt x="29" y="22"/>
                    </a:lnTo>
                    <a:lnTo>
                      <a:pt x="28" y="22"/>
                    </a:lnTo>
                    <a:lnTo>
                      <a:pt x="28" y="22"/>
                    </a:lnTo>
                    <a:lnTo>
                      <a:pt x="28" y="22"/>
                    </a:lnTo>
                    <a:lnTo>
                      <a:pt x="28" y="19"/>
                    </a:lnTo>
                    <a:lnTo>
                      <a:pt x="28" y="19"/>
                    </a:lnTo>
                    <a:lnTo>
                      <a:pt x="28" y="15"/>
                    </a:lnTo>
                    <a:lnTo>
                      <a:pt x="28" y="15"/>
                    </a:lnTo>
                    <a:lnTo>
                      <a:pt x="28" y="13"/>
                    </a:lnTo>
                    <a:lnTo>
                      <a:pt x="28" y="13"/>
                    </a:lnTo>
                    <a:lnTo>
                      <a:pt x="28" y="13"/>
                    </a:lnTo>
                    <a:lnTo>
                      <a:pt x="28" y="13"/>
                    </a:lnTo>
                    <a:lnTo>
                      <a:pt x="28" y="9"/>
                    </a:lnTo>
                    <a:lnTo>
                      <a:pt x="28" y="9"/>
                    </a:lnTo>
                    <a:lnTo>
                      <a:pt x="28" y="8"/>
                    </a:lnTo>
                    <a:lnTo>
                      <a:pt x="28" y="8"/>
                    </a:lnTo>
                    <a:lnTo>
                      <a:pt x="28" y="6"/>
                    </a:lnTo>
                    <a:lnTo>
                      <a:pt x="26" y="6"/>
                    </a:lnTo>
                    <a:lnTo>
                      <a:pt x="26" y="6"/>
                    </a:lnTo>
                    <a:lnTo>
                      <a:pt x="26" y="6"/>
                    </a:lnTo>
                    <a:lnTo>
                      <a:pt x="26" y="6"/>
                    </a:lnTo>
                    <a:lnTo>
                      <a:pt x="24" y="6"/>
                    </a:lnTo>
                    <a:lnTo>
                      <a:pt x="24" y="6"/>
                    </a:lnTo>
                    <a:lnTo>
                      <a:pt x="24" y="6"/>
                    </a:lnTo>
                    <a:lnTo>
                      <a:pt x="24" y="6"/>
                    </a:lnTo>
                    <a:lnTo>
                      <a:pt x="21" y="6"/>
                    </a:lnTo>
                    <a:lnTo>
                      <a:pt x="21" y="6"/>
                    </a:lnTo>
                    <a:lnTo>
                      <a:pt x="21" y="6"/>
                    </a:lnTo>
                    <a:lnTo>
                      <a:pt x="21" y="6"/>
                    </a:lnTo>
                    <a:lnTo>
                      <a:pt x="19" y="6"/>
                    </a:lnTo>
                    <a:lnTo>
                      <a:pt x="19" y="6"/>
                    </a:lnTo>
                    <a:lnTo>
                      <a:pt x="19" y="6"/>
                    </a:lnTo>
                    <a:lnTo>
                      <a:pt x="19" y="4"/>
                    </a:lnTo>
                    <a:lnTo>
                      <a:pt x="17" y="4"/>
                    </a:lnTo>
                    <a:lnTo>
                      <a:pt x="17" y="4"/>
                    </a:lnTo>
                    <a:lnTo>
                      <a:pt x="15" y="4"/>
                    </a:lnTo>
                    <a:lnTo>
                      <a:pt x="15" y="4"/>
                    </a:lnTo>
                    <a:lnTo>
                      <a:pt x="12" y="4"/>
                    </a:lnTo>
                    <a:lnTo>
                      <a:pt x="12" y="4"/>
                    </a:lnTo>
                    <a:lnTo>
                      <a:pt x="12" y="4"/>
                    </a:lnTo>
                    <a:lnTo>
                      <a:pt x="12"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6" name="Freeform 138"/>
              <p:cNvSpPr>
                <a:spLocks/>
              </p:cNvSpPr>
              <p:nvPr/>
            </p:nvSpPr>
            <p:spPr bwMode="gray">
              <a:xfrm>
                <a:off x="1881" y="1711"/>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5" y="4"/>
                    </a:lnTo>
                    <a:lnTo>
                      <a:pt x="35" y="4"/>
                    </a:lnTo>
                    <a:lnTo>
                      <a:pt x="35" y="4"/>
                    </a:lnTo>
                    <a:lnTo>
                      <a:pt x="33" y="4"/>
                    </a:lnTo>
                    <a:lnTo>
                      <a:pt x="33" y="4"/>
                    </a:lnTo>
                    <a:lnTo>
                      <a:pt x="33" y="4"/>
                    </a:lnTo>
                    <a:lnTo>
                      <a:pt x="33" y="4"/>
                    </a:lnTo>
                    <a:lnTo>
                      <a:pt x="30" y="4"/>
                    </a:lnTo>
                    <a:lnTo>
                      <a:pt x="30" y="4"/>
                    </a:lnTo>
                    <a:lnTo>
                      <a:pt x="30" y="4"/>
                    </a:lnTo>
                    <a:lnTo>
                      <a:pt x="30" y="3"/>
                    </a:lnTo>
                    <a:lnTo>
                      <a:pt x="28" y="3"/>
                    </a:lnTo>
                    <a:lnTo>
                      <a:pt x="28" y="3"/>
                    </a:lnTo>
                    <a:lnTo>
                      <a:pt x="28" y="3"/>
                    </a:lnTo>
                    <a:lnTo>
                      <a:pt x="28" y="0"/>
                    </a:lnTo>
                    <a:lnTo>
                      <a:pt x="26" y="0"/>
                    </a:lnTo>
                    <a:lnTo>
                      <a:pt x="26" y="0"/>
                    </a:lnTo>
                    <a:lnTo>
                      <a:pt x="26" y="0"/>
                    </a:lnTo>
                    <a:lnTo>
                      <a:pt x="26"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7" name="Freeform 139"/>
              <p:cNvSpPr>
                <a:spLocks/>
              </p:cNvSpPr>
              <p:nvPr/>
            </p:nvSpPr>
            <p:spPr bwMode="gray">
              <a:xfrm>
                <a:off x="1839" y="1750"/>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8" name="Freeform 140"/>
              <p:cNvSpPr>
                <a:spLocks/>
              </p:cNvSpPr>
              <p:nvPr/>
            </p:nvSpPr>
            <p:spPr bwMode="gray">
              <a:xfrm>
                <a:off x="1596" y="1909"/>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29" name="Freeform 141"/>
              <p:cNvSpPr>
                <a:spLocks/>
              </p:cNvSpPr>
              <p:nvPr/>
            </p:nvSpPr>
            <p:spPr bwMode="gray">
              <a:xfrm>
                <a:off x="1652" y="1708"/>
                <a:ext cx="105" cy="6"/>
              </a:xfrm>
              <a:custGeom>
                <a:avLst/>
                <a:gdLst>
                  <a:gd name="T0" fmla="*/ 0 w 105"/>
                  <a:gd name="T1" fmla="*/ 5 h 6"/>
                  <a:gd name="T2" fmla="*/ 44 w 105"/>
                  <a:gd name="T3" fmla="*/ 0 h 6"/>
                  <a:gd name="T4" fmla="*/ 73 w 105"/>
                  <a:gd name="T5" fmla="*/ 5 h 6"/>
                  <a:gd name="T6" fmla="*/ 104 w 105"/>
                  <a:gd name="T7" fmla="*/ 0 h 6"/>
                </a:gdLst>
                <a:ahLst/>
                <a:cxnLst>
                  <a:cxn ang="0">
                    <a:pos x="T0" y="T1"/>
                  </a:cxn>
                  <a:cxn ang="0">
                    <a:pos x="T2" y="T3"/>
                  </a:cxn>
                  <a:cxn ang="0">
                    <a:pos x="T4" y="T5"/>
                  </a:cxn>
                  <a:cxn ang="0">
                    <a:pos x="T6" y="T7"/>
                  </a:cxn>
                </a:cxnLst>
                <a:rect l="0" t="0" r="r" b="b"/>
                <a:pathLst>
                  <a:path w="105" h="6">
                    <a:moveTo>
                      <a:pt x="0" y="5"/>
                    </a:moveTo>
                    <a:lnTo>
                      <a:pt x="44" y="0"/>
                    </a:lnTo>
                    <a:lnTo>
                      <a:pt x="73" y="5"/>
                    </a:lnTo>
                    <a:lnTo>
                      <a:pt x="104"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0" name="Freeform 142"/>
              <p:cNvSpPr>
                <a:spLocks/>
              </p:cNvSpPr>
              <p:nvPr/>
            </p:nvSpPr>
            <p:spPr bwMode="gray">
              <a:xfrm>
                <a:off x="1652" y="1738"/>
                <a:ext cx="105" cy="9"/>
              </a:xfrm>
              <a:custGeom>
                <a:avLst/>
                <a:gdLst>
                  <a:gd name="T0" fmla="*/ 0 w 105"/>
                  <a:gd name="T1" fmla="*/ 8 h 9"/>
                  <a:gd name="T2" fmla="*/ 44 w 105"/>
                  <a:gd name="T3" fmla="*/ 0 h 9"/>
                  <a:gd name="T4" fmla="*/ 73 w 105"/>
                  <a:gd name="T5" fmla="*/ 8 h 9"/>
                  <a:gd name="T6" fmla="*/ 104 w 105"/>
                  <a:gd name="T7" fmla="*/ 0 h 9"/>
                </a:gdLst>
                <a:ahLst/>
                <a:cxnLst>
                  <a:cxn ang="0">
                    <a:pos x="T0" y="T1"/>
                  </a:cxn>
                  <a:cxn ang="0">
                    <a:pos x="T2" y="T3"/>
                  </a:cxn>
                  <a:cxn ang="0">
                    <a:pos x="T4" y="T5"/>
                  </a:cxn>
                  <a:cxn ang="0">
                    <a:pos x="T6" y="T7"/>
                  </a:cxn>
                </a:cxnLst>
                <a:rect l="0" t="0" r="r" b="b"/>
                <a:pathLst>
                  <a:path w="105" h="9">
                    <a:moveTo>
                      <a:pt x="0" y="8"/>
                    </a:moveTo>
                    <a:lnTo>
                      <a:pt x="44" y="0"/>
                    </a:lnTo>
                    <a:lnTo>
                      <a:pt x="73" y="8"/>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1" name="Freeform 143"/>
              <p:cNvSpPr>
                <a:spLocks/>
              </p:cNvSpPr>
              <p:nvPr/>
            </p:nvSpPr>
            <p:spPr bwMode="gray">
              <a:xfrm>
                <a:off x="1652" y="1758"/>
                <a:ext cx="105" cy="11"/>
              </a:xfrm>
              <a:custGeom>
                <a:avLst/>
                <a:gdLst>
                  <a:gd name="T0" fmla="*/ 0 w 105"/>
                  <a:gd name="T1" fmla="*/ 10 h 11"/>
                  <a:gd name="T2" fmla="*/ 44 w 105"/>
                  <a:gd name="T3" fmla="*/ 0 h 11"/>
                  <a:gd name="T4" fmla="*/ 73 w 105"/>
                  <a:gd name="T5" fmla="*/ 10 h 11"/>
                  <a:gd name="T6" fmla="*/ 104 w 105"/>
                  <a:gd name="T7" fmla="*/ 0 h 11"/>
                </a:gdLst>
                <a:ahLst/>
                <a:cxnLst>
                  <a:cxn ang="0">
                    <a:pos x="T0" y="T1"/>
                  </a:cxn>
                  <a:cxn ang="0">
                    <a:pos x="T2" y="T3"/>
                  </a:cxn>
                  <a:cxn ang="0">
                    <a:pos x="T4" y="T5"/>
                  </a:cxn>
                  <a:cxn ang="0">
                    <a:pos x="T6" y="T7"/>
                  </a:cxn>
                </a:cxnLst>
                <a:rect l="0" t="0" r="r" b="b"/>
                <a:pathLst>
                  <a:path w="105" h="11">
                    <a:moveTo>
                      <a:pt x="0" y="10"/>
                    </a:moveTo>
                    <a:lnTo>
                      <a:pt x="44" y="0"/>
                    </a:lnTo>
                    <a:lnTo>
                      <a:pt x="73" y="10"/>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2" name="Freeform 144"/>
              <p:cNvSpPr>
                <a:spLocks/>
              </p:cNvSpPr>
              <p:nvPr/>
            </p:nvSpPr>
            <p:spPr bwMode="gray">
              <a:xfrm>
                <a:off x="1652" y="1781"/>
                <a:ext cx="105" cy="7"/>
              </a:xfrm>
              <a:custGeom>
                <a:avLst/>
                <a:gdLst>
                  <a:gd name="T0" fmla="*/ 0 w 105"/>
                  <a:gd name="T1" fmla="*/ 6 h 7"/>
                  <a:gd name="T2" fmla="*/ 44 w 105"/>
                  <a:gd name="T3" fmla="*/ 0 h 7"/>
                  <a:gd name="T4" fmla="*/ 73 w 105"/>
                  <a:gd name="T5" fmla="*/ 6 h 7"/>
                  <a:gd name="T6" fmla="*/ 104 w 105"/>
                  <a:gd name="T7" fmla="*/ 0 h 7"/>
                </a:gdLst>
                <a:ahLst/>
                <a:cxnLst>
                  <a:cxn ang="0">
                    <a:pos x="T0" y="T1"/>
                  </a:cxn>
                  <a:cxn ang="0">
                    <a:pos x="T2" y="T3"/>
                  </a:cxn>
                  <a:cxn ang="0">
                    <a:pos x="T4" y="T5"/>
                  </a:cxn>
                  <a:cxn ang="0">
                    <a:pos x="T6" y="T7"/>
                  </a:cxn>
                </a:cxnLst>
                <a:rect l="0" t="0" r="r" b="b"/>
                <a:pathLst>
                  <a:path w="105" h="7">
                    <a:moveTo>
                      <a:pt x="0" y="6"/>
                    </a:moveTo>
                    <a:lnTo>
                      <a:pt x="44" y="0"/>
                    </a:lnTo>
                    <a:lnTo>
                      <a:pt x="73" y="6"/>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129233" name="Group 145"/>
            <p:cNvGrpSpPr>
              <a:grpSpLocks/>
            </p:cNvGrpSpPr>
            <p:nvPr/>
          </p:nvGrpSpPr>
          <p:grpSpPr bwMode="auto">
            <a:xfrm>
              <a:off x="638" y="2381"/>
              <a:ext cx="584" cy="430"/>
              <a:chOff x="638" y="2381"/>
              <a:chExt cx="584" cy="430"/>
            </a:xfrm>
          </p:grpSpPr>
          <p:sp>
            <p:nvSpPr>
              <p:cNvPr id="7129234" name="Freeform 146"/>
              <p:cNvSpPr>
                <a:spLocks/>
              </p:cNvSpPr>
              <p:nvPr/>
            </p:nvSpPr>
            <p:spPr bwMode="gray">
              <a:xfrm>
                <a:off x="662" y="2700"/>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lnTo>
                      <a:pt x="179" y="17"/>
                    </a:lnTo>
                  </a:path>
                </a:pathLst>
              </a:custGeom>
              <a:solidFill>
                <a:srgbClr val="B1B1D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5" name="Freeform 147"/>
              <p:cNvSpPr>
                <a:spLocks/>
              </p:cNvSpPr>
              <p:nvPr/>
            </p:nvSpPr>
            <p:spPr bwMode="gray">
              <a:xfrm>
                <a:off x="1052" y="2502"/>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1" y="2"/>
                    </a:moveTo>
                    <a:lnTo>
                      <a:pt x="67" y="2"/>
                    </a:lnTo>
                    <a:lnTo>
                      <a:pt x="58" y="0"/>
                    </a:lnTo>
                    <a:lnTo>
                      <a:pt x="49" y="2"/>
                    </a:lnTo>
                    <a:lnTo>
                      <a:pt x="35" y="0"/>
                    </a:lnTo>
                    <a:lnTo>
                      <a:pt x="0" y="19"/>
                    </a:lnTo>
                    <a:lnTo>
                      <a:pt x="58" y="37"/>
                    </a:lnTo>
                    <a:lnTo>
                      <a:pt x="91" y="2"/>
                    </a:lnTo>
                    <a:lnTo>
                      <a:pt x="91"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6" name="Freeform 148"/>
              <p:cNvSpPr>
                <a:spLocks/>
              </p:cNvSpPr>
              <p:nvPr/>
            </p:nvSpPr>
            <p:spPr bwMode="gray">
              <a:xfrm>
                <a:off x="1051" y="2642"/>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lnTo>
                      <a:pt x="30" y="119"/>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7" name="Freeform 149"/>
              <p:cNvSpPr>
                <a:spLocks/>
              </p:cNvSpPr>
              <p:nvPr/>
            </p:nvSpPr>
            <p:spPr bwMode="gray">
              <a:xfrm>
                <a:off x="859" y="2631"/>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lnTo>
                      <a:pt x="0" y="3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8" name="Freeform 150"/>
              <p:cNvSpPr>
                <a:spLocks/>
              </p:cNvSpPr>
              <p:nvPr/>
            </p:nvSpPr>
            <p:spPr bwMode="gray">
              <a:xfrm>
                <a:off x="857" y="2662"/>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lnTo>
                      <a:pt x="9" y="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39" name="Freeform 151"/>
              <p:cNvSpPr>
                <a:spLocks/>
              </p:cNvSpPr>
              <p:nvPr/>
            </p:nvSpPr>
            <p:spPr bwMode="gray">
              <a:xfrm>
                <a:off x="1087" y="2504"/>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lnTo>
                      <a:pt x="0" y="9"/>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0" name="Freeform 152"/>
              <p:cNvSpPr>
                <a:spLocks/>
              </p:cNvSpPr>
              <p:nvPr/>
            </p:nvSpPr>
            <p:spPr bwMode="gray">
              <a:xfrm>
                <a:off x="886" y="2493"/>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lnTo>
                      <a:pt x="0" y="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1" name="Freeform 153"/>
              <p:cNvSpPr>
                <a:spLocks/>
              </p:cNvSpPr>
              <p:nvPr/>
            </p:nvSpPr>
            <p:spPr bwMode="gray">
              <a:xfrm>
                <a:off x="1051" y="2504"/>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lnTo>
                      <a:pt x="17" y="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2" name="Freeform 154"/>
              <p:cNvSpPr>
                <a:spLocks/>
              </p:cNvSpPr>
              <p:nvPr/>
            </p:nvSpPr>
            <p:spPr bwMode="gray">
              <a:xfrm>
                <a:off x="886" y="2502"/>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lnTo>
                      <a:pt x="4"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3" name="Freeform 155"/>
              <p:cNvSpPr>
                <a:spLocks/>
              </p:cNvSpPr>
              <p:nvPr/>
            </p:nvSpPr>
            <p:spPr bwMode="gray">
              <a:xfrm>
                <a:off x="907" y="2518"/>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lnTo>
                      <a:pt x="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4" name="Freeform 156"/>
              <p:cNvSpPr>
                <a:spLocks/>
              </p:cNvSpPr>
              <p:nvPr/>
            </p:nvSpPr>
            <p:spPr bwMode="gray">
              <a:xfrm>
                <a:off x="802" y="2682"/>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lnTo>
                      <a:pt x="55"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5" name="Freeform 157"/>
              <p:cNvSpPr>
                <a:spLocks/>
              </p:cNvSpPr>
              <p:nvPr/>
            </p:nvSpPr>
            <p:spPr bwMode="gray">
              <a:xfrm>
                <a:off x="861" y="2692"/>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6" name="Freeform 158"/>
              <p:cNvSpPr>
                <a:spLocks/>
              </p:cNvSpPr>
              <p:nvPr/>
            </p:nvSpPr>
            <p:spPr bwMode="gray">
              <a:xfrm>
                <a:off x="855" y="2715"/>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lnTo>
                      <a:pt x="2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7" name="Freeform 159"/>
              <p:cNvSpPr>
                <a:spLocks/>
              </p:cNvSpPr>
              <p:nvPr/>
            </p:nvSpPr>
            <p:spPr bwMode="gray">
              <a:xfrm>
                <a:off x="1188" y="2662"/>
                <a:ext cx="34" cy="6"/>
              </a:xfrm>
              <a:custGeom>
                <a:avLst/>
                <a:gdLst>
                  <a:gd name="T0" fmla="*/ 0 w 34"/>
                  <a:gd name="T1" fmla="*/ 0 h 6"/>
                  <a:gd name="T2" fmla="*/ 11 w 34"/>
                  <a:gd name="T3" fmla="*/ 0 h 6"/>
                  <a:gd name="T4" fmla="*/ 25 w 34"/>
                  <a:gd name="T5" fmla="*/ 5 h 6"/>
                  <a:gd name="T6" fmla="*/ 33 w 34"/>
                  <a:gd name="T7" fmla="*/ 3 h 6"/>
                </a:gdLst>
                <a:ahLst/>
                <a:cxnLst>
                  <a:cxn ang="0">
                    <a:pos x="T0" y="T1"/>
                  </a:cxn>
                  <a:cxn ang="0">
                    <a:pos x="T2" y="T3"/>
                  </a:cxn>
                  <a:cxn ang="0">
                    <a:pos x="T4" y="T5"/>
                  </a:cxn>
                  <a:cxn ang="0">
                    <a:pos x="T6" y="T7"/>
                  </a:cxn>
                </a:cxnLst>
                <a:rect l="0" t="0" r="r" b="b"/>
                <a:pathLst>
                  <a:path w="34" h="6">
                    <a:moveTo>
                      <a:pt x="0" y="0"/>
                    </a:moveTo>
                    <a:lnTo>
                      <a:pt x="11" y="0"/>
                    </a:lnTo>
                    <a:lnTo>
                      <a:pt x="25" y="5"/>
                    </a:lnTo>
                    <a:lnTo>
                      <a:pt x="33"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8" name="Freeform 160"/>
              <p:cNvSpPr>
                <a:spLocks/>
              </p:cNvSpPr>
              <p:nvPr/>
            </p:nvSpPr>
            <p:spPr bwMode="gray">
              <a:xfrm>
                <a:off x="813" y="2629"/>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lnTo>
                      <a:pt x="40" y="0"/>
                    </a:lnTo>
                  </a:path>
                </a:pathLst>
              </a:custGeom>
              <a:solidFill>
                <a:srgbClr val="EFEFEF"/>
              </a:solidFill>
              <a:ln w="18851" cap="flat" cmpd="sng">
                <a:solidFill>
                  <a:srgbClr val="0000A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49" name="Freeform 161"/>
              <p:cNvSpPr>
                <a:spLocks/>
              </p:cNvSpPr>
              <p:nvPr/>
            </p:nvSpPr>
            <p:spPr bwMode="gray">
              <a:xfrm>
                <a:off x="820" y="2645"/>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4">
                    <a:moveTo>
                      <a:pt x="41" y="0"/>
                    </a:moveTo>
                    <a:lnTo>
                      <a:pt x="49" y="0"/>
                    </a:lnTo>
                    <a:lnTo>
                      <a:pt x="49" y="4"/>
                    </a:lnTo>
                    <a:lnTo>
                      <a:pt x="42" y="12"/>
                    </a:lnTo>
                    <a:lnTo>
                      <a:pt x="11" y="33"/>
                    </a:lnTo>
                    <a:lnTo>
                      <a:pt x="0" y="28"/>
                    </a:lnTo>
                    <a:lnTo>
                      <a:pt x="24" y="14"/>
                    </a:lnTo>
                    <a:lnTo>
                      <a:pt x="41" y="0"/>
                    </a:lnTo>
                    <a:lnTo>
                      <a:pt x="41"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0" name="Freeform 162"/>
              <p:cNvSpPr>
                <a:spLocks/>
              </p:cNvSpPr>
              <p:nvPr/>
            </p:nvSpPr>
            <p:spPr bwMode="gray">
              <a:xfrm>
                <a:off x="864" y="2621"/>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9">
                    <a:moveTo>
                      <a:pt x="0" y="8"/>
                    </a:moveTo>
                    <a:lnTo>
                      <a:pt x="0" y="8"/>
                    </a:lnTo>
                    <a:lnTo>
                      <a:pt x="0" y="8"/>
                    </a:lnTo>
                    <a:lnTo>
                      <a:pt x="0" y="8"/>
                    </a:lnTo>
                    <a:lnTo>
                      <a:pt x="0" y="8"/>
                    </a:lnTo>
                    <a:lnTo>
                      <a:pt x="0" y="8"/>
                    </a:lnTo>
                    <a:lnTo>
                      <a:pt x="0" y="8"/>
                    </a:lnTo>
                    <a:lnTo>
                      <a:pt x="0" y="8"/>
                    </a:lnTo>
                    <a:lnTo>
                      <a:pt x="2" y="7"/>
                    </a:lnTo>
                    <a:lnTo>
                      <a:pt x="2" y="7"/>
                    </a:lnTo>
                    <a:lnTo>
                      <a:pt x="2" y="7"/>
                    </a:lnTo>
                    <a:lnTo>
                      <a:pt x="2" y="7"/>
                    </a:lnTo>
                    <a:lnTo>
                      <a:pt x="3" y="7"/>
                    </a:lnTo>
                    <a:lnTo>
                      <a:pt x="3" y="7"/>
                    </a:lnTo>
                    <a:lnTo>
                      <a:pt x="3" y="7"/>
                    </a:lnTo>
                    <a:lnTo>
                      <a:pt x="3" y="7"/>
                    </a:lnTo>
                    <a:lnTo>
                      <a:pt x="5" y="4"/>
                    </a:lnTo>
                    <a:lnTo>
                      <a:pt x="5" y="5"/>
                    </a:lnTo>
                    <a:lnTo>
                      <a:pt x="5" y="5"/>
                    </a:lnTo>
                    <a:lnTo>
                      <a:pt x="5" y="5"/>
                    </a:lnTo>
                    <a:lnTo>
                      <a:pt x="5" y="5"/>
                    </a:lnTo>
                    <a:lnTo>
                      <a:pt x="5" y="5"/>
                    </a:lnTo>
                    <a:lnTo>
                      <a:pt x="5" y="5"/>
                    </a:lnTo>
                    <a:lnTo>
                      <a:pt x="5" y="5"/>
                    </a:lnTo>
                    <a:lnTo>
                      <a:pt x="7" y="5"/>
                    </a:lnTo>
                    <a:lnTo>
                      <a:pt x="7" y="5"/>
                    </a:lnTo>
                    <a:lnTo>
                      <a:pt x="7" y="5"/>
                    </a:lnTo>
                    <a:lnTo>
                      <a:pt x="7" y="5"/>
                    </a:lnTo>
                    <a:lnTo>
                      <a:pt x="8" y="5"/>
                    </a:lnTo>
                    <a:lnTo>
                      <a:pt x="8" y="5"/>
                    </a:lnTo>
                    <a:lnTo>
                      <a:pt x="8" y="5"/>
                    </a:lnTo>
                    <a:lnTo>
                      <a:pt x="8" y="5"/>
                    </a:lnTo>
                    <a:lnTo>
                      <a:pt x="10" y="4"/>
                    </a:lnTo>
                    <a:lnTo>
                      <a:pt x="9" y="4"/>
                    </a:lnTo>
                    <a:lnTo>
                      <a:pt x="9" y="4"/>
                    </a:lnTo>
                    <a:lnTo>
                      <a:pt x="9" y="4"/>
                    </a:lnTo>
                    <a:lnTo>
                      <a:pt x="9" y="4"/>
                    </a:lnTo>
                    <a:lnTo>
                      <a:pt x="9" y="4"/>
                    </a:lnTo>
                    <a:lnTo>
                      <a:pt x="9" y="4"/>
                    </a:lnTo>
                    <a:lnTo>
                      <a:pt x="9" y="4"/>
                    </a:lnTo>
                    <a:lnTo>
                      <a:pt x="11" y="3"/>
                    </a:lnTo>
                    <a:lnTo>
                      <a:pt x="11" y="3"/>
                    </a:lnTo>
                    <a:lnTo>
                      <a:pt x="11" y="3"/>
                    </a:lnTo>
                    <a:lnTo>
                      <a:pt x="11" y="3"/>
                    </a:lnTo>
                    <a:lnTo>
                      <a:pt x="13" y="3"/>
                    </a:lnTo>
                    <a:lnTo>
                      <a:pt x="13" y="3"/>
                    </a:lnTo>
                    <a:lnTo>
                      <a:pt x="13" y="3"/>
                    </a:lnTo>
                    <a:lnTo>
                      <a:pt x="13" y="3"/>
                    </a:lnTo>
                    <a:lnTo>
                      <a:pt x="14" y="0"/>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5" y="0"/>
                    </a:lnTo>
                    <a:lnTo>
                      <a:pt x="15" y="0"/>
                    </a:lnTo>
                    <a:lnTo>
                      <a:pt x="15" y="0"/>
                    </a:lnTo>
                    <a:lnTo>
                      <a:pt x="15" y="0"/>
                    </a:lnTo>
                    <a:lnTo>
                      <a:pt x="16" y="0"/>
                    </a:lnTo>
                    <a:lnTo>
                      <a:pt x="16" y="0"/>
                    </a:lnTo>
                    <a:lnTo>
                      <a:pt x="16" y="0"/>
                    </a:lnTo>
                    <a:lnTo>
                      <a:pt x="16" y="0"/>
                    </a:lnTo>
                    <a:lnTo>
                      <a:pt x="19" y="0"/>
                    </a:lnTo>
                    <a:lnTo>
                      <a:pt x="19" y="0"/>
                    </a:lnTo>
                    <a:lnTo>
                      <a:pt x="19" y="0"/>
                    </a:lnTo>
                    <a:lnTo>
                      <a:pt x="19"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8"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1" name="Freeform 163"/>
              <p:cNvSpPr>
                <a:spLocks/>
              </p:cNvSpPr>
              <p:nvPr/>
            </p:nvSpPr>
            <p:spPr bwMode="gray">
              <a:xfrm>
                <a:off x="654" y="2381"/>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44">
                    <a:moveTo>
                      <a:pt x="115" y="137"/>
                    </a:moveTo>
                    <a:lnTo>
                      <a:pt x="115" y="137"/>
                    </a:lnTo>
                    <a:lnTo>
                      <a:pt x="115" y="137"/>
                    </a:lnTo>
                    <a:lnTo>
                      <a:pt x="115" y="137"/>
                    </a:lnTo>
                    <a:lnTo>
                      <a:pt x="116" y="137"/>
                    </a:lnTo>
                    <a:lnTo>
                      <a:pt x="116" y="137"/>
                    </a:lnTo>
                    <a:lnTo>
                      <a:pt x="116" y="137"/>
                    </a:lnTo>
                    <a:lnTo>
                      <a:pt x="116" y="137"/>
                    </a:lnTo>
                    <a:lnTo>
                      <a:pt x="120" y="137"/>
                    </a:lnTo>
                    <a:lnTo>
                      <a:pt x="120" y="137"/>
                    </a:lnTo>
                    <a:lnTo>
                      <a:pt x="120" y="137"/>
                    </a:lnTo>
                    <a:lnTo>
                      <a:pt x="120" y="137"/>
                    </a:lnTo>
                    <a:lnTo>
                      <a:pt x="122" y="137"/>
                    </a:lnTo>
                    <a:lnTo>
                      <a:pt x="122" y="137"/>
                    </a:lnTo>
                    <a:lnTo>
                      <a:pt x="124" y="137"/>
                    </a:lnTo>
                    <a:lnTo>
                      <a:pt x="124" y="137"/>
                    </a:lnTo>
                    <a:lnTo>
                      <a:pt x="126" y="136"/>
                    </a:lnTo>
                    <a:lnTo>
                      <a:pt x="126" y="136"/>
                    </a:lnTo>
                    <a:lnTo>
                      <a:pt x="126" y="136"/>
                    </a:lnTo>
                    <a:lnTo>
                      <a:pt x="126" y="136"/>
                    </a:lnTo>
                    <a:lnTo>
                      <a:pt x="129" y="135"/>
                    </a:lnTo>
                    <a:lnTo>
                      <a:pt x="129" y="135"/>
                    </a:lnTo>
                    <a:lnTo>
                      <a:pt x="129" y="135"/>
                    </a:lnTo>
                    <a:lnTo>
                      <a:pt x="129" y="135"/>
                    </a:lnTo>
                    <a:lnTo>
                      <a:pt x="132" y="132"/>
                    </a:lnTo>
                    <a:lnTo>
                      <a:pt x="132" y="132"/>
                    </a:lnTo>
                    <a:lnTo>
                      <a:pt x="132" y="132"/>
                    </a:lnTo>
                    <a:lnTo>
                      <a:pt x="132" y="132"/>
                    </a:lnTo>
                    <a:lnTo>
                      <a:pt x="134" y="130"/>
                    </a:lnTo>
                    <a:lnTo>
                      <a:pt x="134" y="130"/>
                    </a:lnTo>
                    <a:lnTo>
                      <a:pt x="134" y="130"/>
                    </a:lnTo>
                    <a:lnTo>
                      <a:pt x="134" y="130"/>
                    </a:lnTo>
                    <a:lnTo>
                      <a:pt x="137" y="127"/>
                    </a:lnTo>
                    <a:lnTo>
                      <a:pt x="137" y="127"/>
                    </a:lnTo>
                    <a:lnTo>
                      <a:pt x="137" y="127"/>
                    </a:lnTo>
                    <a:lnTo>
                      <a:pt x="137" y="127"/>
                    </a:lnTo>
                    <a:lnTo>
                      <a:pt x="137" y="123"/>
                    </a:lnTo>
                    <a:lnTo>
                      <a:pt x="137" y="123"/>
                    </a:lnTo>
                    <a:lnTo>
                      <a:pt x="137" y="121"/>
                    </a:lnTo>
                    <a:lnTo>
                      <a:pt x="137" y="119"/>
                    </a:lnTo>
                    <a:lnTo>
                      <a:pt x="140" y="115"/>
                    </a:lnTo>
                    <a:lnTo>
                      <a:pt x="140" y="115"/>
                    </a:lnTo>
                    <a:lnTo>
                      <a:pt x="140" y="112"/>
                    </a:lnTo>
                    <a:lnTo>
                      <a:pt x="140" y="111"/>
                    </a:lnTo>
                    <a:lnTo>
                      <a:pt x="142" y="108"/>
                    </a:lnTo>
                    <a:lnTo>
                      <a:pt x="142" y="108"/>
                    </a:lnTo>
                    <a:lnTo>
                      <a:pt x="142" y="105"/>
                    </a:lnTo>
                    <a:lnTo>
                      <a:pt x="142" y="103"/>
                    </a:lnTo>
                    <a:lnTo>
                      <a:pt x="145" y="100"/>
                    </a:lnTo>
                    <a:lnTo>
                      <a:pt x="144" y="100"/>
                    </a:lnTo>
                    <a:lnTo>
                      <a:pt x="144" y="98"/>
                    </a:lnTo>
                    <a:lnTo>
                      <a:pt x="144" y="98"/>
                    </a:lnTo>
                    <a:lnTo>
                      <a:pt x="144" y="95"/>
                    </a:lnTo>
                    <a:lnTo>
                      <a:pt x="144" y="95"/>
                    </a:lnTo>
                    <a:lnTo>
                      <a:pt x="144" y="92"/>
                    </a:lnTo>
                    <a:lnTo>
                      <a:pt x="144" y="90"/>
                    </a:lnTo>
                    <a:lnTo>
                      <a:pt x="144" y="88"/>
                    </a:lnTo>
                    <a:lnTo>
                      <a:pt x="143" y="88"/>
                    </a:lnTo>
                    <a:lnTo>
                      <a:pt x="143" y="84"/>
                    </a:lnTo>
                    <a:lnTo>
                      <a:pt x="143" y="84"/>
                    </a:lnTo>
                    <a:lnTo>
                      <a:pt x="143" y="81"/>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7" y="5"/>
                    </a:lnTo>
                    <a:lnTo>
                      <a:pt x="105" y="5"/>
                    </a:lnTo>
                    <a:lnTo>
                      <a:pt x="105" y="5"/>
                    </a:lnTo>
                    <a:lnTo>
                      <a:pt x="102" y="5"/>
                    </a:lnTo>
                    <a:lnTo>
                      <a:pt x="102" y="5"/>
                    </a:lnTo>
                    <a:lnTo>
                      <a:pt x="100" y="5"/>
                    </a:lnTo>
                    <a:lnTo>
                      <a:pt x="100" y="2"/>
                    </a:lnTo>
                    <a:lnTo>
                      <a:pt x="97" y="2"/>
                    </a:lnTo>
                    <a:lnTo>
                      <a:pt x="96" y="2"/>
                    </a:lnTo>
                    <a:lnTo>
                      <a:pt x="93" y="2"/>
                    </a:lnTo>
                    <a:lnTo>
                      <a:pt x="93" y="1"/>
                    </a:lnTo>
                    <a:lnTo>
                      <a:pt x="89" y="1"/>
                    </a:lnTo>
                    <a:lnTo>
                      <a:pt x="89" y="1"/>
                    </a:lnTo>
                    <a:lnTo>
                      <a:pt x="87" y="1"/>
                    </a:lnTo>
                    <a:lnTo>
                      <a:pt x="87" y="0"/>
                    </a:lnTo>
                    <a:lnTo>
                      <a:pt x="85" y="2"/>
                    </a:lnTo>
                    <a:lnTo>
                      <a:pt x="85" y="2"/>
                    </a:lnTo>
                    <a:lnTo>
                      <a:pt x="85" y="2"/>
                    </a:lnTo>
                    <a:lnTo>
                      <a:pt x="85" y="2"/>
                    </a:lnTo>
                    <a:lnTo>
                      <a:pt x="85" y="2"/>
                    </a:lnTo>
                    <a:lnTo>
                      <a:pt x="85" y="2"/>
                    </a:lnTo>
                    <a:lnTo>
                      <a:pt x="85" y="2"/>
                    </a:lnTo>
                    <a:lnTo>
                      <a:pt x="85" y="2"/>
                    </a:lnTo>
                    <a:lnTo>
                      <a:pt x="84" y="4"/>
                    </a:lnTo>
                    <a:lnTo>
                      <a:pt x="84" y="4"/>
                    </a:lnTo>
                    <a:lnTo>
                      <a:pt x="84" y="4"/>
                    </a:lnTo>
                    <a:lnTo>
                      <a:pt x="84" y="4"/>
                    </a:lnTo>
                    <a:lnTo>
                      <a:pt x="84" y="4"/>
                    </a:lnTo>
                    <a:lnTo>
                      <a:pt x="84" y="4"/>
                    </a:lnTo>
                    <a:lnTo>
                      <a:pt x="84" y="4"/>
                    </a:lnTo>
                    <a:lnTo>
                      <a:pt x="84" y="4"/>
                    </a:lnTo>
                    <a:lnTo>
                      <a:pt x="81" y="4"/>
                    </a:lnTo>
                    <a:lnTo>
                      <a:pt x="81" y="4"/>
                    </a:lnTo>
                    <a:lnTo>
                      <a:pt x="81" y="4"/>
                    </a:lnTo>
                    <a:lnTo>
                      <a:pt x="81" y="4"/>
                    </a:lnTo>
                    <a:lnTo>
                      <a:pt x="80" y="4"/>
                    </a:lnTo>
                    <a:lnTo>
                      <a:pt x="80" y="4"/>
                    </a:lnTo>
                    <a:lnTo>
                      <a:pt x="80" y="4"/>
                    </a:lnTo>
                    <a:lnTo>
                      <a:pt x="80" y="2"/>
                    </a:lnTo>
                    <a:lnTo>
                      <a:pt x="78" y="2"/>
                    </a:lnTo>
                    <a:lnTo>
                      <a:pt x="78" y="2"/>
                    </a:lnTo>
                    <a:lnTo>
                      <a:pt x="78" y="2"/>
                    </a:lnTo>
                    <a:lnTo>
                      <a:pt x="78" y="2"/>
                    </a:lnTo>
                    <a:lnTo>
                      <a:pt x="78" y="2"/>
                    </a:lnTo>
                    <a:lnTo>
                      <a:pt x="78" y="2"/>
                    </a:lnTo>
                    <a:lnTo>
                      <a:pt x="78" y="2"/>
                    </a:lnTo>
                    <a:lnTo>
                      <a:pt x="78" y="0"/>
                    </a:lnTo>
                    <a:lnTo>
                      <a:pt x="75" y="0"/>
                    </a:lnTo>
                    <a:lnTo>
                      <a:pt x="75" y="0"/>
                    </a:lnTo>
                    <a:lnTo>
                      <a:pt x="72" y="0"/>
                    </a:lnTo>
                    <a:lnTo>
                      <a:pt x="72" y="0"/>
                    </a:lnTo>
                    <a:lnTo>
                      <a:pt x="69" y="0"/>
                    </a:lnTo>
                    <a:lnTo>
                      <a:pt x="69" y="0"/>
                    </a:lnTo>
                    <a:lnTo>
                      <a:pt x="68" y="0"/>
                    </a:lnTo>
                    <a:lnTo>
                      <a:pt x="68" y="0"/>
                    </a:lnTo>
                    <a:lnTo>
                      <a:pt x="65" y="1"/>
                    </a:lnTo>
                    <a:lnTo>
                      <a:pt x="65" y="1"/>
                    </a:lnTo>
                    <a:lnTo>
                      <a:pt x="62" y="1"/>
                    </a:lnTo>
                    <a:lnTo>
                      <a:pt x="62" y="1"/>
                    </a:lnTo>
                    <a:lnTo>
                      <a:pt x="58" y="1"/>
                    </a:lnTo>
                    <a:lnTo>
                      <a:pt x="58" y="1"/>
                    </a:lnTo>
                    <a:lnTo>
                      <a:pt x="58" y="1"/>
                    </a:lnTo>
                    <a:lnTo>
                      <a:pt x="58" y="1"/>
                    </a:lnTo>
                    <a:lnTo>
                      <a:pt x="56" y="4"/>
                    </a:lnTo>
                    <a:lnTo>
                      <a:pt x="54" y="4"/>
                    </a:lnTo>
                    <a:lnTo>
                      <a:pt x="51" y="4"/>
                    </a:lnTo>
                    <a:lnTo>
                      <a:pt x="51" y="4"/>
                    </a:lnTo>
                    <a:lnTo>
                      <a:pt x="47" y="7"/>
                    </a:lnTo>
                    <a:lnTo>
                      <a:pt x="47" y="7"/>
                    </a:lnTo>
                    <a:lnTo>
                      <a:pt x="45" y="7"/>
                    </a:lnTo>
                    <a:lnTo>
                      <a:pt x="45" y="7"/>
                    </a:lnTo>
                    <a:lnTo>
                      <a:pt x="41" y="9"/>
                    </a:lnTo>
                    <a:lnTo>
                      <a:pt x="41" y="9"/>
                    </a:lnTo>
                    <a:lnTo>
                      <a:pt x="38" y="11"/>
                    </a:lnTo>
                    <a:lnTo>
                      <a:pt x="38" y="11"/>
                    </a:lnTo>
                    <a:lnTo>
                      <a:pt x="35" y="15"/>
                    </a:lnTo>
                    <a:lnTo>
                      <a:pt x="35" y="15"/>
                    </a:lnTo>
                    <a:lnTo>
                      <a:pt x="34" y="17"/>
                    </a:lnTo>
                    <a:lnTo>
                      <a:pt x="34" y="17"/>
                    </a:lnTo>
                    <a:lnTo>
                      <a:pt x="31" y="20"/>
                    </a:lnTo>
                    <a:lnTo>
                      <a:pt x="28" y="23"/>
                    </a:lnTo>
                    <a:lnTo>
                      <a:pt x="25" y="26"/>
                    </a:lnTo>
                    <a:lnTo>
                      <a:pt x="23" y="26"/>
                    </a:lnTo>
                    <a:lnTo>
                      <a:pt x="20" y="29"/>
                    </a:lnTo>
                    <a:lnTo>
                      <a:pt x="19" y="31"/>
                    </a:lnTo>
                    <a:lnTo>
                      <a:pt x="16" y="34"/>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5" y="140"/>
                    </a:lnTo>
                    <a:lnTo>
                      <a:pt x="47" y="140"/>
                    </a:lnTo>
                    <a:lnTo>
                      <a:pt x="47" y="140"/>
                    </a:lnTo>
                    <a:lnTo>
                      <a:pt x="51" y="137"/>
                    </a:lnTo>
                    <a:lnTo>
                      <a:pt x="51" y="137"/>
                    </a:lnTo>
                    <a:lnTo>
                      <a:pt x="52" y="136"/>
                    </a:lnTo>
                    <a:lnTo>
                      <a:pt x="52" y="136"/>
                    </a:lnTo>
                    <a:lnTo>
                      <a:pt x="54" y="134"/>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lnTo>
                      <a:pt x="115" y="137"/>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2" name="Freeform 164"/>
              <p:cNvSpPr>
                <a:spLocks/>
              </p:cNvSpPr>
              <p:nvPr/>
            </p:nvSpPr>
            <p:spPr bwMode="gray">
              <a:xfrm>
                <a:off x="668" y="2390"/>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73">
                    <a:moveTo>
                      <a:pt x="73" y="0"/>
                    </a:moveTo>
                    <a:lnTo>
                      <a:pt x="71" y="0"/>
                    </a:lnTo>
                    <a:lnTo>
                      <a:pt x="71" y="0"/>
                    </a:lnTo>
                    <a:lnTo>
                      <a:pt x="70" y="0"/>
                    </a:lnTo>
                    <a:lnTo>
                      <a:pt x="70" y="0"/>
                    </a:lnTo>
                    <a:lnTo>
                      <a:pt x="67" y="0"/>
                    </a:lnTo>
                    <a:lnTo>
                      <a:pt x="67" y="0"/>
                    </a:lnTo>
                    <a:lnTo>
                      <a:pt x="64" y="0"/>
                    </a:lnTo>
                    <a:lnTo>
                      <a:pt x="64" y="0"/>
                    </a:lnTo>
                    <a:lnTo>
                      <a:pt x="61" y="0"/>
                    </a:lnTo>
                    <a:lnTo>
                      <a:pt x="61" y="0"/>
                    </a:lnTo>
                    <a:lnTo>
                      <a:pt x="58" y="0"/>
                    </a:lnTo>
                    <a:lnTo>
                      <a:pt x="58" y="0"/>
                    </a:lnTo>
                    <a:lnTo>
                      <a:pt x="55" y="0"/>
                    </a:lnTo>
                    <a:lnTo>
                      <a:pt x="55" y="0"/>
                    </a:lnTo>
                    <a:lnTo>
                      <a:pt x="54" y="0"/>
                    </a:lnTo>
                    <a:lnTo>
                      <a:pt x="54" y="0"/>
                    </a:lnTo>
                    <a:lnTo>
                      <a:pt x="51" y="4"/>
                    </a:lnTo>
                    <a:lnTo>
                      <a:pt x="50" y="4"/>
                    </a:lnTo>
                    <a:lnTo>
                      <a:pt x="47" y="6"/>
                    </a:lnTo>
                    <a:lnTo>
                      <a:pt x="47" y="6"/>
                    </a:lnTo>
                    <a:lnTo>
                      <a:pt x="44" y="9"/>
                    </a:lnTo>
                    <a:lnTo>
                      <a:pt x="44" y="9"/>
                    </a:lnTo>
                    <a:lnTo>
                      <a:pt x="40" y="10"/>
                    </a:lnTo>
                    <a:lnTo>
                      <a:pt x="40" y="10"/>
                    </a:lnTo>
                    <a:lnTo>
                      <a:pt x="38" y="13"/>
                    </a:lnTo>
                    <a:lnTo>
                      <a:pt x="38" y="13"/>
                    </a:lnTo>
                    <a:lnTo>
                      <a:pt x="35" y="15"/>
                    </a:lnTo>
                    <a:lnTo>
                      <a:pt x="35" y="15"/>
                    </a:lnTo>
                    <a:lnTo>
                      <a:pt x="31" y="18"/>
                    </a:lnTo>
                    <a:lnTo>
                      <a:pt x="31" y="18"/>
                    </a:lnTo>
                    <a:lnTo>
                      <a:pt x="29" y="18"/>
                    </a:lnTo>
                    <a:lnTo>
                      <a:pt x="29" y="18"/>
                    </a:lnTo>
                    <a:lnTo>
                      <a:pt x="26" y="21"/>
                    </a:lnTo>
                    <a:lnTo>
                      <a:pt x="26" y="21"/>
                    </a:lnTo>
                    <a:lnTo>
                      <a:pt x="25" y="23"/>
                    </a:lnTo>
                    <a:lnTo>
                      <a:pt x="25" y="23"/>
                    </a:lnTo>
                    <a:lnTo>
                      <a:pt x="22" y="26"/>
                    </a:lnTo>
                    <a:lnTo>
                      <a:pt x="22" y="26"/>
                    </a:lnTo>
                    <a:lnTo>
                      <a:pt x="22" y="28"/>
                    </a:lnTo>
                    <a:lnTo>
                      <a:pt x="22" y="28"/>
                    </a:lnTo>
                    <a:lnTo>
                      <a:pt x="19" y="31"/>
                    </a:lnTo>
                    <a:lnTo>
                      <a:pt x="19" y="33"/>
                    </a:lnTo>
                    <a:lnTo>
                      <a:pt x="19" y="35"/>
                    </a:lnTo>
                    <a:lnTo>
                      <a:pt x="19" y="35"/>
                    </a:lnTo>
                    <a:lnTo>
                      <a:pt x="16" y="39"/>
                    </a:lnTo>
                    <a:lnTo>
                      <a:pt x="16" y="39"/>
                    </a:lnTo>
                    <a:lnTo>
                      <a:pt x="16" y="42"/>
                    </a:lnTo>
                    <a:lnTo>
                      <a:pt x="16" y="42"/>
                    </a:lnTo>
                    <a:lnTo>
                      <a:pt x="13" y="44"/>
                    </a:lnTo>
                    <a:lnTo>
                      <a:pt x="13" y="44"/>
                    </a:lnTo>
                    <a:lnTo>
                      <a:pt x="13" y="44"/>
                    </a:lnTo>
                    <a:lnTo>
                      <a:pt x="13" y="44"/>
                    </a:lnTo>
                    <a:lnTo>
                      <a:pt x="11" y="48"/>
                    </a:lnTo>
                    <a:lnTo>
                      <a:pt x="11" y="48"/>
                    </a:lnTo>
                    <a:lnTo>
                      <a:pt x="11" y="48"/>
                    </a:lnTo>
                    <a:lnTo>
                      <a:pt x="11" y="48"/>
                    </a:lnTo>
                    <a:lnTo>
                      <a:pt x="8" y="51"/>
                    </a:lnTo>
                    <a:lnTo>
                      <a:pt x="8" y="51"/>
                    </a:lnTo>
                    <a:lnTo>
                      <a:pt x="8" y="51"/>
                    </a:lnTo>
                    <a:lnTo>
                      <a:pt x="8" y="51"/>
                    </a:lnTo>
                    <a:lnTo>
                      <a:pt x="8" y="51"/>
                    </a:lnTo>
                    <a:lnTo>
                      <a:pt x="8" y="51"/>
                    </a:lnTo>
                    <a:lnTo>
                      <a:pt x="8" y="51"/>
                    </a:lnTo>
                    <a:lnTo>
                      <a:pt x="8" y="51"/>
                    </a:lnTo>
                    <a:lnTo>
                      <a:pt x="8" y="54"/>
                    </a:lnTo>
                    <a:lnTo>
                      <a:pt x="8" y="56"/>
                    </a:lnTo>
                    <a:lnTo>
                      <a:pt x="8" y="59"/>
                    </a:lnTo>
                    <a:lnTo>
                      <a:pt x="8" y="59"/>
                    </a:lnTo>
                    <a:lnTo>
                      <a:pt x="8" y="62"/>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3" y="79"/>
                    </a:lnTo>
                    <a:lnTo>
                      <a:pt x="13" y="79"/>
                    </a:lnTo>
                    <a:lnTo>
                      <a:pt x="13" y="79"/>
                    </a:lnTo>
                    <a:lnTo>
                      <a:pt x="11" y="79"/>
                    </a:lnTo>
                    <a:lnTo>
                      <a:pt x="11" y="79"/>
                    </a:lnTo>
                    <a:lnTo>
                      <a:pt x="11" y="79"/>
                    </a:lnTo>
                    <a:lnTo>
                      <a:pt x="11" y="79"/>
                    </a:lnTo>
                    <a:lnTo>
                      <a:pt x="9" y="81"/>
                    </a:lnTo>
                    <a:lnTo>
                      <a:pt x="9" y="81"/>
                    </a:lnTo>
                    <a:lnTo>
                      <a:pt x="9" y="81"/>
                    </a:lnTo>
                    <a:lnTo>
                      <a:pt x="9" y="81"/>
                    </a:lnTo>
                    <a:lnTo>
                      <a:pt x="9" y="81"/>
                    </a:lnTo>
                    <a:lnTo>
                      <a:pt x="9" y="81"/>
                    </a:lnTo>
                    <a:lnTo>
                      <a:pt x="9" y="81"/>
                    </a:lnTo>
                    <a:lnTo>
                      <a:pt x="9" y="81"/>
                    </a:lnTo>
                    <a:lnTo>
                      <a:pt x="9" y="84"/>
                    </a:lnTo>
                    <a:lnTo>
                      <a:pt x="9" y="84"/>
                    </a:lnTo>
                    <a:lnTo>
                      <a:pt x="9" y="85"/>
                    </a:lnTo>
                    <a:lnTo>
                      <a:pt x="9" y="85"/>
                    </a:lnTo>
                    <a:lnTo>
                      <a:pt x="9" y="88"/>
                    </a:lnTo>
                    <a:lnTo>
                      <a:pt x="9" y="88"/>
                    </a:lnTo>
                    <a:lnTo>
                      <a:pt x="9" y="91"/>
                    </a:lnTo>
                    <a:lnTo>
                      <a:pt x="13" y="91"/>
                    </a:lnTo>
                    <a:lnTo>
                      <a:pt x="13" y="94"/>
                    </a:lnTo>
                    <a:lnTo>
                      <a:pt x="13" y="94"/>
                    </a:lnTo>
                    <a:lnTo>
                      <a:pt x="13" y="97"/>
                    </a:lnTo>
                    <a:lnTo>
                      <a:pt x="16" y="97"/>
                    </a:lnTo>
                    <a:lnTo>
                      <a:pt x="16" y="99"/>
                    </a:lnTo>
                    <a:lnTo>
                      <a:pt x="16" y="99"/>
                    </a:lnTo>
                    <a:lnTo>
                      <a:pt x="16" y="99"/>
                    </a:lnTo>
                    <a:lnTo>
                      <a:pt x="19" y="99"/>
                    </a:lnTo>
                    <a:lnTo>
                      <a:pt x="19" y="102"/>
                    </a:lnTo>
                    <a:lnTo>
                      <a:pt x="19" y="102"/>
                    </a:lnTo>
                    <a:lnTo>
                      <a:pt x="19" y="102"/>
                    </a:lnTo>
                    <a:lnTo>
                      <a:pt x="20" y="102"/>
                    </a:lnTo>
                    <a:lnTo>
                      <a:pt x="20" y="104"/>
                    </a:lnTo>
                    <a:lnTo>
                      <a:pt x="20" y="104"/>
                    </a:lnTo>
                    <a:lnTo>
                      <a:pt x="20" y="104"/>
                    </a:lnTo>
                    <a:lnTo>
                      <a:pt x="23" y="104"/>
                    </a:lnTo>
                    <a:lnTo>
                      <a:pt x="23" y="107"/>
                    </a:lnTo>
                    <a:lnTo>
                      <a:pt x="23" y="107"/>
                    </a:lnTo>
                    <a:lnTo>
                      <a:pt x="23" y="107"/>
                    </a:lnTo>
                    <a:lnTo>
                      <a:pt x="25" y="107"/>
                    </a:lnTo>
                    <a:lnTo>
                      <a:pt x="25" y="110"/>
                    </a:lnTo>
                    <a:lnTo>
                      <a:pt x="25" y="110"/>
                    </a:lnTo>
                    <a:lnTo>
                      <a:pt x="25" y="110"/>
                    </a:lnTo>
                    <a:lnTo>
                      <a:pt x="27" y="110"/>
                    </a:lnTo>
                    <a:lnTo>
                      <a:pt x="27" y="112"/>
                    </a:lnTo>
                    <a:lnTo>
                      <a:pt x="27" y="112"/>
                    </a:lnTo>
                    <a:lnTo>
                      <a:pt x="27" y="112"/>
                    </a:lnTo>
                    <a:lnTo>
                      <a:pt x="27" y="112"/>
                    </a:lnTo>
                    <a:lnTo>
                      <a:pt x="27" y="114"/>
                    </a:lnTo>
                    <a:lnTo>
                      <a:pt x="27" y="114"/>
                    </a:lnTo>
                    <a:lnTo>
                      <a:pt x="27" y="114"/>
                    </a:lnTo>
                    <a:lnTo>
                      <a:pt x="29" y="114"/>
                    </a:lnTo>
                    <a:lnTo>
                      <a:pt x="29" y="118"/>
                    </a:lnTo>
                    <a:lnTo>
                      <a:pt x="29" y="118"/>
                    </a:lnTo>
                    <a:lnTo>
                      <a:pt x="29" y="118"/>
                    </a:lnTo>
                    <a:lnTo>
                      <a:pt x="31" y="118"/>
                    </a:lnTo>
                    <a:lnTo>
                      <a:pt x="31" y="118"/>
                    </a:lnTo>
                    <a:lnTo>
                      <a:pt x="31" y="118"/>
                    </a:lnTo>
                    <a:lnTo>
                      <a:pt x="31" y="118"/>
                    </a:lnTo>
                    <a:lnTo>
                      <a:pt x="33" y="118"/>
                    </a:lnTo>
                    <a:lnTo>
                      <a:pt x="33" y="121"/>
                    </a:lnTo>
                    <a:lnTo>
                      <a:pt x="33" y="121"/>
                    </a:lnTo>
                    <a:lnTo>
                      <a:pt x="33" y="121"/>
                    </a:lnTo>
                    <a:lnTo>
                      <a:pt x="33" y="121"/>
                    </a:lnTo>
                    <a:lnTo>
                      <a:pt x="33" y="122"/>
                    </a:lnTo>
                    <a:lnTo>
                      <a:pt x="33" y="122"/>
                    </a:lnTo>
                    <a:lnTo>
                      <a:pt x="33" y="122"/>
                    </a:lnTo>
                    <a:lnTo>
                      <a:pt x="33" y="122"/>
                    </a:lnTo>
                    <a:lnTo>
                      <a:pt x="33" y="124"/>
                    </a:lnTo>
                    <a:lnTo>
                      <a:pt x="33" y="124"/>
                    </a:lnTo>
                    <a:lnTo>
                      <a:pt x="33" y="124"/>
                    </a:lnTo>
                    <a:lnTo>
                      <a:pt x="33" y="124"/>
                    </a:lnTo>
                    <a:lnTo>
                      <a:pt x="33" y="124"/>
                    </a:lnTo>
                    <a:lnTo>
                      <a:pt x="33" y="124"/>
                    </a:lnTo>
                    <a:lnTo>
                      <a:pt x="33" y="124"/>
                    </a:lnTo>
                    <a:lnTo>
                      <a:pt x="35" y="124"/>
                    </a:lnTo>
                    <a:lnTo>
                      <a:pt x="35" y="127"/>
                    </a:lnTo>
                    <a:lnTo>
                      <a:pt x="35" y="127"/>
                    </a:lnTo>
                    <a:lnTo>
                      <a:pt x="35" y="127"/>
                    </a:lnTo>
                    <a:lnTo>
                      <a:pt x="35" y="127"/>
                    </a:lnTo>
                    <a:lnTo>
                      <a:pt x="35" y="130"/>
                    </a:lnTo>
                    <a:lnTo>
                      <a:pt x="35" y="130"/>
                    </a:lnTo>
                    <a:lnTo>
                      <a:pt x="35" y="130"/>
                    </a:lnTo>
                    <a:lnTo>
                      <a:pt x="38" y="130"/>
                    </a:lnTo>
                    <a:lnTo>
                      <a:pt x="38" y="133"/>
                    </a:lnTo>
                    <a:lnTo>
                      <a:pt x="38" y="133"/>
                    </a:lnTo>
                    <a:lnTo>
                      <a:pt x="38" y="133"/>
                    </a:lnTo>
                    <a:lnTo>
                      <a:pt x="42" y="133"/>
                    </a:lnTo>
                    <a:lnTo>
                      <a:pt x="42" y="135"/>
                    </a:lnTo>
                    <a:lnTo>
                      <a:pt x="42" y="135"/>
                    </a:lnTo>
                    <a:lnTo>
                      <a:pt x="42" y="135"/>
                    </a:lnTo>
                    <a:lnTo>
                      <a:pt x="44" y="135"/>
                    </a:lnTo>
                    <a:lnTo>
                      <a:pt x="44" y="136"/>
                    </a:lnTo>
                    <a:lnTo>
                      <a:pt x="44" y="136"/>
                    </a:lnTo>
                    <a:lnTo>
                      <a:pt x="44" y="136"/>
                    </a:lnTo>
                    <a:lnTo>
                      <a:pt x="44" y="136"/>
                    </a:lnTo>
                    <a:lnTo>
                      <a:pt x="44" y="136"/>
                    </a:lnTo>
                    <a:lnTo>
                      <a:pt x="44" y="136"/>
                    </a:lnTo>
                    <a:lnTo>
                      <a:pt x="44" y="136"/>
                    </a:lnTo>
                    <a:lnTo>
                      <a:pt x="44" y="136"/>
                    </a:lnTo>
                    <a:lnTo>
                      <a:pt x="42" y="136"/>
                    </a:lnTo>
                    <a:lnTo>
                      <a:pt x="42" y="136"/>
                    </a:lnTo>
                    <a:lnTo>
                      <a:pt x="42" y="136"/>
                    </a:lnTo>
                    <a:lnTo>
                      <a:pt x="42" y="136"/>
                    </a:lnTo>
                    <a:lnTo>
                      <a:pt x="42" y="136"/>
                    </a:lnTo>
                    <a:lnTo>
                      <a:pt x="42" y="136"/>
                    </a:lnTo>
                    <a:lnTo>
                      <a:pt x="42" y="136"/>
                    </a:lnTo>
                    <a:lnTo>
                      <a:pt x="42" y="136"/>
                    </a:lnTo>
                    <a:lnTo>
                      <a:pt x="42" y="139"/>
                    </a:lnTo>
                    <a:lnTo>
                      <a:pt x="42" y="139"/>
                    </a:lnTo>
                    <a:lnTo>
                      <a:pt x="42" y="141"/>
                    </a:lnTo>
                    <a:lnTo>
                      <a:pt x="42" y="141"/>
                    </a:lnTo>
                    <a:lnTo>
                      <a:pt x="42" y="145"/>
                    </a:lnTo>
                    <a:lnTo>
                      <a:pt x="42" y="147"/>
                    </a:lnTo>
                    <a:lnTo>
                      <a:pt x="42" y="149"/>
                    </a:lnTo>
                    <a:lnTo>
                      <a:pt x="42" y="149"/>
                    </a:lnTo>
                    <a:lnTo>
                      <a:pt x="40" y="153"/>
                    </a:lnTo>
                    <a:lnTo>
                      <a:pt x="40" y="156"/>
                    </a:lnTo>
                    <a:lnTo>
                      <a:pt x="40" y="159"/>
                    </a:lnTo>
                    <a:lnTo>
                      <a:pt x="40" y="160"/>
                    </a:lnTo>
                    <a:lnTo>
                      <a:pt x="40" y="163"/>
                    </a:lnTo>
                    <a:lnTo>
                      <a:pt x="40" y="165"/>
                    </a:lnTo>
                    <a:lnTo>
                      <a:pt x="40" y="168"/>
                    </a:lnTo>
                    <a:lnTo>
                      <a:pt x="40" y="168"/>
                    </a:lnTo>
                    <a:lnTo>
                      <a:pt x="38" y="171"/>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8" y="157"/>
                    </a:lnTo>
                    <a:lnTo>
                      <a:pt x="95" y="157"/>
                    </a:lnTo>
                    <a:lnTo>
                      <a:pt x="95" y="157"/>
                    </a:lnTo>
                    <a:lnTo>
                      <a:pt x="95" y="157"/>
                    </a:lnTo>
                    <a:lnTo>
                      <a:pt x="95" y="156"/>
                    </a:lnTo>
                    <a:lnTo>
                      <a:pt x="93" y="156"/>
                    </a:lnTo>
                    <a:lnTo>
                      <a:pt x="93" y="156"/>
                    </a:lnTo>
                    <a:lnTo>
                      <a:pt x="92" y="156"/>
                    </a:lnTo>
                    <a:lnTo>
                      <a:pt x="92" y="153"/>
                    </a:lnTo>
                    <a:lnTo>
                      <a:pt x="89" y="153"/>
                    </a:lnTo>
                    <a:lnTo>
                      <a:pt x="89" y="152"/>
                    </a:lnTo>
                    <a:lnTo>
                      <a:pt x="89" y="152"/>
                    </a:lnTo>
                    <a:lnTo>
                      <a:pt x="89" y="149"/>
                    </a:lnTo>
                    <a:lnTo>
                      <a:pt x="86" y="149"/>
                    </a:lnTo>
                    <a:lnTo>
                      <a:pt x="86" y="145"/>
                    </a:lnTo>
                    <a:lnTo>
                      <a:pt x="86" y="145"/>
                    </a:lnTo>
                    <a:lnTo>
                      <a:pt x="86" y="143"/>
                    </a:lnTo>
                    <a:lnTo>
                      <a:pt x="86" y="143"/>
                    </a:lnTo>
                    <a:lnTo>
                      <a:pt x="86" y="139"/>
                    </a:lnTo>
                    <a:lnTo>
                      <a:pt x="86" y="139"/>
                    </a:lnTo>
                    <a:lnTo>
                      <a:pt x="87" y="136"/>
                    </a:lnTo>
                    <a:lnTo>
                      <a:pt x="87" y="136"/>
                    </a:lnTo>
                    <a:lnTo>
                      <a:pt x="87" y="136"/>
                    </a:lnTo>
                    <a:lnTo>
                      <a:pt x="87" y="136"/>
                    </a:lnTo>
                    <a:lnTo>
                      <a:pt x="89" y="134"/>
                    </a:lnTo>
                    <a:lnTo>
                      <a:pt x="89" y="134"/>
                    </a:lnTo>
                    <a:lnTo>
                      <a:pt x="89" y="134"/>
                    </a:lnTo>
                    <a:lnTo>
                      <a:pt x="89" y="134"/>
                    </a:lnTo>
                    <a:lnTo>
                      <a:pt x="92" y="131"/>
                    </a:lnTo>
                    <a:lnTo>
                      <a:pt x="92" y="131"/>
                    </a:lnTo>
                    <a:lnTo>
                      <a:pt x="92" y="131"/>
                    </a:lnTo>
                    <a:lnTo>
                      <a:pt x="92" y="131"/>
                    </a:lnTo>
                    <a:lnTo>
                      <a:pt x="95" y="128"/>
                    </a:lnTo>
                    <a:lnTo>
                      <a:pt x="95" y="128"/>
                    </a:lnTo>
                    <a:lnTo>
                      <a:pt x="96" y="128"/>
                    </a:lnTo>
                    <a:lnTo>
                      <a:pt x="96" y="128"/>
                    </a:lnTo>
                    <a:lnTo>
                      <a:pt x="99" y="125"/>
                    </a:lnTo>
                    <a:lnTo>
                      <a:pt x="99" y="125"/>
                    </a:lnTo>
                    <a:lnTo>
                      <a:pt x="99" y="125"/>
                    </a:lnTo>
                    <a:lnTo>
                      <a:pt x="99" y="125"/>
                    </a:lnTo>
                    <a:lnTo>
                      <a:pt x="100" y="125"/>
                    </a:lnTo>
                    <a:lnTo>
                      <a:pt x="100" y="125"/>
                    </a:lnTo>
                    <a:lnTo>
                      <a:pt x="100" y="125"/>
                    </a:lnTo>
                    <a:lnTo>
                      <a:pt x="100" y="125"/>
                    </a:lnTo>
                    <a:lnTo>
                      <a:pt x="103" y="123"/>
                    </a:lnTo>
                    <a:lnTo>
                      <a:pt x="103" y="123"/>
                    </a:lnTo>
                    <a:lnTo>
                      <a:pt x="103" y="123"/>
                    </a:lnTo>
                    <a:lnTo>
                      <a:pt x="103" y="123"/>
                    </a:lnTo>
                    <a:lnTo>
                      <a:pt x="104" y="121"/>
                    </a:lnTo>
                    <a:lnTo>
                      <a:pt x="104" y="121"/>
                    </a:lnTo>
                    <a:lnTo>
                      <a:pt x="104" y="121"/>
                    </a:lnTo>
                    <a:lnTo>
                      <a:pt x="104" y="121"/>
                    </a:lnTo>
                    <a:lnTo>
                      <a:pt x="108" y="118"/>
                    </a:lnTo>
                    <a:lnTo>
                      <a:pt x="108" y="118"/>
                    </a:lnTo>
                    <a:lnTo>
                      <a:pt x="108" y="117"/>
                    </a:lnTo>
                    <a:lnTo>
                      <a:pt x="108" y="117"/>
                    </a:lnTo>
                    <a:lnTo>
                      <a:pt x="110" y="114"/>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5"/>
                    </a:lnTo>
                    <a:lnTo>
                      <a:pt x="117" y="85"/>
                    </a:lnTo>
                    <a:lnTo>
                      <a:pt x="117" y="81"/>
                    </a:lnTo>
                    <a:lnTo>
                      <a:pt x="114" y="81"/>
                    </a:lnTo>
                    <a:lnTo>
                      <a:pt x="114" y="79"/>
                    </a:lnTo>
                    <a:lnTo>
                      <a:pt x="114" y="77"/>
                    </a:lnTo>
                    <a:lnTo>
                      <a:pt x="114" y="75"/>
                    </a:lnTo>
                    <a:lnTo>
                      <a:pt x="110" y="75"/>
                    </a:lnTo>
                    <a:lnTo>
                      <a:pt x="110" y="72"/>
                    </a:lnTo>
                    <a:lnTo>
                      <a:pt x="110" y="72"/>
                    </a:lnTo>
                    <a:lnTo>
                      <a:pt x="110" y="68"/>
                    </a:lnTo>
                    <a:lnTo>
                      <a:pt x="110" y="68"/>
                    </a:lnTo>
                    <a:lnTo>
                      <a:pt x="110" y="66"/>
                    </a:lnTo>
                    <a:lnTo>
                      <a:pt x="110" y="66"/>
                    </a:lnTo>
                    <a:lnTo>
                      <a:pt x="110" y="62"/>
                    </a:lnTo>
                    <a:lnTo>
                      <a:pt x="106" y="62"/>
                    </a:lnTo>
                    <a:lnTo>
                      <a:pt x="106" y="62"/>
                    </a:lnTo>
                    <a:lnTo>
                      <a:pt x="106" y="62"/>
                    </a:lnTo>
                    <a:lnTo>
                      <a:pt x="106" y="59"/>
                    </a:lnTo>
                    <a:lnTo>
                      <a:pt x="106" y="59"/>
                    </a:lnTo>
                    <a:lnTo>
                      <a:pt x="106" y="57"/>
                    </a:lnTo>
                    <a:lnTo>
                      <a:pt x="106" y="57"/>
                    </a:lnTo>
                    <a:lnTo>
                      <a:pt x="106" y="54"/>
                    </a:lnTo>
                    <a:lnTo>
                      <a:pt x="104" y="54"/>
                    </a:lnTo>
                    <a:lnTo>
                      <a:pt x="104" y="53"/>
                    </a:lnTo>
                    <a:lnTo>
                      <a:pt x="104" y="53"/>
                    </a:lnTo>
                    <a:lnTo>
                      <a:pt x="104" y="50"/>
                    </a:lnTo>
                    <a:lnTo>
                      <a:pt x="104" y="50"/>
                    </a:lnTo>
                    <a:lnTo>
                      <a:pt x="104" y="48"/>
                    </a:lnTo>
                    <a:lnTo>
                      <a:pt x="104" y="48"/>
                    </a:lnTo>
                    <a:lnTo>
                      <a:pt x="104" y="44"/>
                    </a:lnTo>
                    <a:lnTo>
                      <a:pt x="103" y="44"/>
                    </a:lnTo>
                    <a:lnTo>
                      <a:pt x="103" y="44"/>
                    </a:lnTo>
                    <a:lnTo>
                      <a:pt x="103" y="44"/>
                    </a:lnTo>
                    <a:lnTo>
                      <a:pt x="103" y="41"/>
                    </a:lnTo>
                    <a:lnTo>
                      <a:pt x="103" y="41"/>
                    </a:lnTo>
                    <a:lnTo>
                      <a:pt x="103" y="37"/>
                    </a:lnTo>
                    <a:lnTo>
                      <a:pt x="103" y="37"/>
                    </a:lnTo>
                    <a:lnTo>
                      <a:pt x="103" y="35"/>
                    </a:lnTo>
                    <a:lnTo>
                      <a:pt x="102" y="35"/>
                    </a:lnTo>
                    <a:lnTo>
                      <a:pt x="102" y="33"/>
                    </a:lnTo>
                    <a:lnTo>
                      <a:pt x="102" y="33"/>
                    </a:lnTo>
                    <a:lnTo>
                      <a:pt x="102" y="29"/>
                    </a:lnTo>
                    <a:lnTo>
                      <a:pt x="102" y="29"/>
                    </a:lnTo>
                    <a:lnTo>
                      <a:pt x="102" y="27"/>
                    </a:lnTo>
                    <a:lnTo>
                      <a:pt x="102" y="27"/>
                    </a:lnTo>
                    <a:lnTo>
                      <a:pt x="102" y="24"/>
                    </a:lnTo>
                    <a:lnTo>
                      <a:pt x="100" y="24"/>
                    </a:lnTo>
                    <a:lnTo>
                      <a:pt x="100" y="24"/>
                    </a:lnTo>
                    <a:lnTo>
                      <a:pt x="100" y="24"/>
                    </a:lnTo>
                    <a:lnTo>
                      <a:pt x="100" y="23"/>
                    </a:lnTo>
                    <a:lnTo>
                      <a:pt x="100" y="23"/>
                    </a:lnTo>
                    <a:lnTo>
                      <a:pt x="100" y="23"/>
                    </a:lnTo>
                    <a:lnTo>
                      <a:pt x="100" y="23"/>
                    </a:lnTo>
                    <a:lnTo>
                      <a:pt x="100" y="20"/>
                    </a:lnTo>
                    <a:lnTo>
                      <a:pt x="98" y="20"/>
                    </a:lnTo>
                    <a:lnTo>
                      <a:pt x="98" y="20"/>
                    </a:lnTo>
                    <a:lnTo>
                      <a:pt x="98" y="20"/>
                    </a:lnTo>
                    <a:lnTo>
                      <a:pt x="98" y="18"/>
                    </a:lnTo>
                    <a:lnTo>
                      <a:pt x="98" y="18"/>
                    </a:lnTo>
                    <a:lnTo>
                      <a:pt x="98" y="18"/>
                    </a:lnTo>
                    <a:lnTo>
                      <a:pt x="98" y="18"/>
                    </a:lnTo>
                    <a:lnTo>
                      <a:pt x="98" y="15"/>
                    </a:lnTo>
                    <a:lnTo>
                      <a:pt x="95" y="15"/>
                    </a:lnTo>
                    <a:lnTo>
                      <a:pt x="95" y="15"/>
                    </a:lnTo>
                    <a:lnTo>
                      <a:pt x="93" y="15"/>
                    </a:lnTo>
                    <a:lnTo>
                      <a:pt x="93" y="15"/>
                    </a:lnTo>
                    <a:lnTo>
                      <a:pt x="90" y="15"/>
                    </a:lnTo>
                    <a:lnTo>
                      <a:pt x="90" y="15"/>
                    </a:lnTo>
                    <a:lnTo>
                      <a:pt x="90" y="15"/>
                    </a:lnTo>
                    <a:lnTo>
                      <a:pt x="90" y="12"/>
                    </a:lnTo>
                    <a:lnTo>
                      <a:pt x="87" y="12"/>
                    </a:lnTo>
                    <a:lnTo>
                      <a:pt x="87" y="12"/>
                    </a:lnTo>
                    <a:lnTo>
                      <a:pt x="86" y="12"/>
                    </a:lnTo>
                    <a:lnTo>
                      <a:pt x="86" y="11"/>
                    </a:lnTo>
                    <a:lnTo>
                      <a:pt x="84" y="11"/>
                    </a:lnTo>
                    <a:lnTo>
                      <a:pt x="84" y="11"/>
                    </a:lnTo>
                    <a:lnTo>
                      <a:pt x="84" y="11"/>
                    </a:lnTo>
                    <a:lnTo>
                      <a:pt x="84" y="8"/>
                    </a:lnTo>
                    <a:lnTo>
                      <a:pt x="81" y="8"/>
                    </a:lnTo>
                    <a:lnTo>
                      <a:pt x="81" y="8"/>
                    </a:lnTo>
                    <a:lnTo>
                      <a:pt x="81" y="8"/>
                    </a:lnTo>
                    <a:lnTo>
                      <a:pt x="81" y="7"/>
                    </a:lnTo>
                    <a:lnTo>
                      <a:pt x="77" y="7"/>
                    </a:lnTo>
                    <a:lnTo>
                      <a:pt x="77" y="7"/>
                    </a:lnTo>
                    <a:lnTo>
                      <a:pt x="77" y="7"/>
                    </a:lnTo>
                    <a:lnTo>
                      <a:pt x="77" y="4"/>
                    </a:lnTo>
                    <a:lnTo>
                      <a:pt x="75" y="4"/>
                    </a:lnTo>
                    <a:lnTo>
                      <a:pt x="75" y="4"/>
                    </a:lnTo>
                    <a:lnTo>
                      <a:pt x="75" y="4"/>
                    </a:lnTo>
                    <a:lnTo>
                      <a:pt x="75" y="2"/>
                    </a:lnTo>
                    <a:lnTo>
                      <a:pt x="75" y="2"/>
                    </a:lnTo>
                    <a:lnTo>
                      <a:pt x="75" y="2"/>
                    </a:lnTo>
                    <a:lnTo>
                      <a:pt x="75" y="2"/>
                    </a:lnTo>
                    <a:lnTo>
                      <a:pt x="75"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3" name="Freeform 165"/>
              <p:cNvSpPr>
                <a:spLocks/>
              </p:cNvSpPr>
              <p:nvPr/>
            </p:nvSpPr>
            <p:spPr bwMode="gray">
              <a:xfrm>
                <a:off x="725" y="2438"/>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43">
                    <a:moveTo>
                      <a:pt x="16" y="0"/>
                    </a:moveTo>
                    <a:lnTo>
                      <a:pt x="16" y="2"/>
                    </a:lnTo>
                    <a:lnTo>
                      <a:pt x="16" y="2"/>
                    </a:lnTo>
                    <a:lnTo>
                      <a:pt x="16" y="2"/>
                    </a:lnTo>
                    <a:lnTo>
                      <a:pt x="16" y="2"/>
                    </a:lnTo>
                    <a:lnTo>
                      <a:pt x="16" y="3"/>
                    </a:lnTo>
                    <a:lnTo>
                      <a:pt x="16" y="3"/>
                    </a:lnTo>
                    <a:lnTo>
                      <a:pt x="16" y="3"/>
                    </a:lnTo>
                    <a:lnTo>
                      <a:pt x="16" y="3"/>
                    </a:lnTo>
                    <a:lnTo>
                      <a:pt x="16" y="6"/>
                    </a:lnTo>
                    <a:lnTo>
                      <a:pt x="16" y="6"/>
                    </a:lnTo>
                    <a:lnTo>
                      <a:pt x="16" y="6"/>
                    </a:lnTo>
                    <a:lnTo>
                      <a:pt x="16" y="6"/>
                    </a:lnTo>
                    <a:lnTo>
                      <a:pt x="16" y="6"/>
                    </a:lnTo>
                    <a:lnTo>
                      <a:pt x="16" y="6"/>
                    </a:lnTo>
                    <a:lnTo>
                      <a:pt x="16" y="6"/>
                    </a:lnTo>
                    <a:lnTo>
                      <a:pt x="18" y="6"/>
                    </a:lnTo>
                    <a:lnTo>
                      <a:pt x="18" y="9"/>
                    </a:lnTo>
                    <a:lnTo>
                      <a:pt x="18" y="9"/>
                    </a:lnTo>
                    <a:lnTo>
                      <a:pt x="18" y="12"/>
                    </a:lnTo>
                    <a:lnTo>
                      <a:pt x="18" y="12"/>
                    </a:lnTo>
                    <a:lnTo>
                      <a:pt x="18" y="15"/>
                    </a:lnTo>
                    <a:lnTo>
                      <a:pt x="18" y="15"/>
                    </a:lnTo>
                    <a:lnTo>
                      <a:pt x="18" y="18"/>
                    </a:lnTo>
                    <a:lnTo>
                      <a:pt x="22" y="18"/>
                    </a:lnTo>
                    <a:lnTo>
                      <a:pt x="22" y="22"/>
                    </a:lnTo>
                    <a:lnTo>
                      <a:pt x="22" y="22"/>
                    </a:lnTo>
                    <a:lnTo>
                      <a:pt x="22" y="25"/>
                    </a:lnTo>
                    <a:lnTo>
                      <a:pt x="25" y="25"/>
                    </a:lnTo>
                    <a:lnTo>
                      <a:pt x="25" y="29"/>
                    </a:lnTo>
                    <a:lnTo>
                      <a:pt x="27" y="29"/>
                    </a:lnTo>
                    <a:lnTo>
                      <a:pt x="27" y="29"/>
                    </a:lnTo>
                    <a:lnTo>
                      <a:pt x="30" y="29"/>
                    </a:lnTo>
                    <a:lnTo>
                      <a:pt x="30" y="31"/>
                    </a:lnTo>
                    <a:lnTo>
                      <a:pt x="30" y="31"/>
                    </a:lnTo>
                    <a:lnTo>
                      <a:pt x="30" y="31"/>
                    </a:lnTo>
                    <a:lnTo>
                      <a:pt x="30" y="31"/>
                    </a:lnTo>
                    <a:lnTo>
                      <a:pt x="30" y="33"/>
                    </a:lnTo>
                    <a:lnTo>
                      <a:pt x="30" y="33"/>
                    </a:lnTo>
                    <a:lnTo>
                      <a:pt x="30" y="33"/>
                    </a:lnTo>
                    <a:lnTo>
                      <a:pt x="30" y="33"/>
                    </a:lnTo>
                    <a:lnTo>
                      <a:pt x="30" y="37"/>
                    </a:lnTo>
                    <a:lnTo>
                      <a:pt x="30" y="37"/>
                    </a:lnTo>
                    <a:lnTo>
                      <a:pt x="30" y="37"/>
                    </a:lnTo>
                    <a:lnTo>
                      <a:pt x="30" y="37"/>
                    </a:lnTo>
                    <a:lnTo>
                      <a:pt x="30" y="38"/>
                    </a:lnTo>
                    <a:lnTo>
                      <a:pt x="30" y="38"/>
                    </a:lnTo>
                    <a:lnTo>
                      <a:pt x="30" y="38"/>
                    </a:lnTo>
                    <a:lnTo>
                      <a:pt x="32" y="38"/>
                    </a:lnTo>
                    <a:lnTo>
                      <a:pt x="29" y="41"/>
                    </a:lnTo>
                    <a:lnTo>
                      <a:pt x="29" y="41"/>
                    </a:lnTo>
                    <a:lnTo>
                      <a:pt x="29" y="41"/>
                    </a:lnTo>
                    <a:lnTo>
                      <a:pt x="29" y="41"/>
                    </a:lnTo>
                    <a:lnTo>
                      <a:pt x="27" y="41"/>
                    </a:lnTo>
                    <a:lnTo>
                      <a:pt x="27" y="41"/>
                    </a:lnTo>
                    <a:lnTo>
                      <a:pt x="27" y="41"/>
                    </a:lnTo>
                    <a:lnTo>
                      <a:pt x="27" y="41"/>
                    </a:lnTo>
                    <a:lnTo>
                      <a:pt x="25" y="42"/>
                    </a:lnTo>
                    <a:lnTo>
                      <a:pt x="25" y="42"/>
                    </a:lnTo>
                    <a:lnTo>
                      <a:pt x="25" y="42"/>
                    </a:lnTo>
                    <a:lnTo>
                      <a:pt x="25" y="42"/>
                    </a:lnTo>
                    <a:lnTo>
                      <a:pt x="25" y="42"/>
                    </a:lnTo>
                    <a:lnTo>
                      <a:pt x="25" y="42"/>
                    </a:lnTo>
                    <a:lnTo>
                      <a:pt x="25" y="42"/>
                    </a:lnTo>
                    <a:lnTo>
                      <a:pt x="25" y="42"/>
                    </a:lnTo>
                    <a:lnTo>
                      <a:pt x="22" y="42"/>
                    </a:lnTo>
                    <a:lnTo>
                      <a:pt x="22" y="42"/>
                    </a:lnTo>
                    <a:lnTo>
                      <a:pt x="18" y="42"/>
                    </a:lnTo>
                    <a:lnTo>
                      <a:pt x="18" y="42"/>
                    </a:lnTo>
                    <a:lnTo>
                      <a:pt x="16" y="42"/>
                    </a:lnTo>
                    <a:lnTo>
                      <a:pt x="16" y="42"/>
                    </a:lnTo>
                    <a:lnTo>
                      <a:pt x="13" y="42"/>
                    </a:lnTo>
                    <a:lnTo>
                      <a:pt x="13" y="39"/>
                    </a:lnTo>
                    <a:lnTo>
                      <a:pt x="10" y="39"/>
                    </a:lnTo>
                    <a:lnTo>
                      <a:pt x="10" y="39"/>
                    </a:lnTo>
                    <a:lnTo>
                      <a:pt x="9" y="39"/>
                    </a:lnTo>
                    <a:lnTo>
                      <a:pt x="9" y="37"/>
                    </a:lnTo>
                    <a:lnTo>
                      <a:pt x="9" y="37"/>
                    </a:lnTo>
                    <a:lnTo>
                      <a:pt x="9" y="37"/>
                    </a:lnTo>
                    <a:lnTo>
                      <a:pt x="9" y="37"/>
                    </a:lnTo>
                    <a:lnTo>
                      <a:pt x="9" y="35"/>
                    </a:lnTo>
                    <a:lnTo>
                      <a:pt x="5" y="35"/>
                    </a:lnTo>
                    <a:lnTo>
                      <a:pt x="5" y="35"/>
                    </a:lnTo>
                    <a:lnTo>
                      <a:pt x="5" y="35"/>
                    </a:lnTo>
                    <a:lnTo>
                      <a:pt x="5" y="35"/>
                    </a:lnTo>
                    <a:lnTo>
                      <a:pt x="3" y="35"/>
                    </a:lnTo>
                    <a:lnTo>
                      <a:pt x="3" y="35"/>
                    </a:lnTo>
                    <a:lnTo>
                      <a:pt x="3" y="35"/>
                    </a:lnTo>
                    <a:lnTo>
                      <a:pt x="3" y="31"/>
                    </a:lnTo>
                    <a:lnTo>
                      <a:pt x="0" y="31"/>
                    </a:lnTo>
                    <a:lnTo>
                      <a:pt x="0" y="31"/>
                    </a:lnTo>
                    <a:lnTo>
                      <a:pt x="0" y="31"/>
                    </a:lnTo>
                    <a:lnTo>
                      <a:pt x="0" y="29"/>
                    </a:lnTo>
                    <a:lnTo>
                      <a:pt x="0" y="29"/>
                    </a:lnTo>
                    <a:lnTo>
                      <a:pt x="0" y="29"/>
                    </a:lnTo>
                    <a:lnTo>
                      <a:pt x="0" y="29"/>
                    </a:lnTo>
                    <a:lnTo>
                      <a:pt x="0" y="27"/>
                    </a:lnTo>
                    <a:lnTo>
                      <a:pt x="0" y="27"/>
                    </a:lnTo>
                    <a:lnTo>
                      <a:pt x="0" y="27"/>
                    </a:lnTo>
                    <a:lnTo>
                      <a:pt x="0" y="27"/>
                    </a:lnTo>
                    <a:lnTo>
                      <a:pt x="0" y="25"/>
                    </a:lnTo>
                    <a:lnTo>
                      <a:pt x="0" y="25"/>
                    </a:lnTo>
                    <a:lnTo>
                      <a:pt x="0" y="25"/>
                    </a:lnTo>
                    <a:lnTo>
                      <a:pt x="0" y="25"/>
                    </a:lnTo>
                    <a:lnTo>
                      <a:pt x="0" y="22"/>
                    </a:lnTo>
                    <a:lnTo>
                      <a:pt x="0" y="22"/>
                    </a:lnTo>
                    <a:lnTo>
                      <a:pt x="0" y="22"/>
                    </a:lnTo>
                    <a:lnTo>
                      <a:pt x="0" y="22"/>
                    </a:lnTo>
                    <a:lnTo>
                      <a:pt x="0" y="20"/>
                    </a:lnTo>
                    <a:lnTo>
                      <a:pt x="0" y="20"/>
                    </a:lnTo>
                    <a:lnTo>
                      <a:pt x="0" y="20"/>
                    </a:lnTo>
                    <a:lnTo>
                      <a:pt x="0" y="20"/>
                    </a:lnTo>
                    <a:lnTo>
                      <a:pt x="0"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4" name="Freeform 166"/>
              <p:cNvSpPr>
                <a:spLocks/>
              </p:cNvSpPr>
              <p:nvPr/>
            </p:nvSpPr>
            <p:spPr bwMode="gray">
              <a:xfrm>
                <a:off x="685" y="2386"/>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lnTo>
                      <a:pt x="69" y="6"/>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5" name="Freeform 167"/>
              <p:cNvSpPr>
                <a:spLocks/>
              </p:cNvSpPr>
              <p:nvPr/>
            </p:nvSpPr>
            <p:spPr bwMode="gray">
              <a:xfrm>
                <a:off x="708" y="2480"/>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6" name="Oval 168"/>
              <p:cNvSpPr>
                <a:spLocks noChangeArrowheads="1"/>
              </p:cNvSpPr>
              <p:nvPr/>
            </p:nvSpPr>
            <p:spPr bwMode="gray">
              <a:xfrm>
                <a:off x="741" y="2436"/>
                <a:ext cx="10" cy="5"/>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257" name="Oval 169"/>
              <p:cNvSpPr>
                <a:spLocks noChangeArrowheads="1"/>
              </p:cNvSpPr>
              <p:nvPr/>
            </p:nvSpPr>
            <p:spPr bwMode="gray">
              <a:xfrm>
                <a:off x="719" y="2438"/>
                <a:ext cx="8" cy="8"/>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258" name="Freeform 170"/>
              <p:cNvSpPr>
                <a:spLocks/>
              </p:cNvSpPr>
              <p:nvPr/>
            </p:nvSpPr>
            <p:spPr bwMode="gray">
              <a:xfrm>
                <a:off x="638" y="2547"/>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230">
                    <a:moveTo>
                      <a:pt x="59" y="9"/>
                    </a:moveTo>
                    <a:lnTo>
                      <a:pt x="56" y="10"/>
                    </a:lnTo>
                    <a:lnTo>
                      <a:pt x="56" y="10"/>
                    </a:lnTo>
                    <a:lnTo>
                      <a:pt x="55" y="10"/>
                    </a:lnTo>
                    <a:lnTo>
                      <a:pt x="55" y="10"/>
                    </a:lnTo>
                    <a:lnTo>
                      <a:pt x="52" y="10"/>
                    </a:lnTo>
                    <a:lnTo>
                      <a:pt x="52" y="10"/>
                    </a:lnTo>
                    <a:lnTo>
                      <a:pt x="52" y="10"/>
                    </a:lnTo>
                    <a:lnTo>
                      <a:pt x="52" y="10"/>
                    </a:lnTo>
                    <a:lnTo>
                      <a:pt x="49" y="11"/>
                    </a:lnTo>
                    <a:lnTo>
                      <a:pt x="49" y="11"/>
                    </a:lnTo>
                    <a:lnTo>
                      <a:pt x="47" y="11"/>
                    </a:lnTo>
                    <a:lnTo>
                      <a:pt x="47" y="11"/>
                    </a:lnTo>
                    <a:lnTo>
                      <a:pt x="44" y="11"/>
                    </a:lnTo>
                    <a:lnTo>
                      <a:pt x="44" y="11"/>
                    </a:lnTo>
                    <a:lnTo>
                      <a:pt x="44" y="11"/>
                    </a:lnTo>
                    <a:lnTo>
                      <a:pt x="44" y="11"/>
                    </a:lnTo>
                    <a:lnTo>
                      <a:pt x="41" y="13"/>
                    </a:lnTo>
                    <a:lnTo>
                      <a:pt x="41" y="13"/>
                    </a:lnTo>
                    <a:lnTo>
                      <a:pt x="41" y="13"/>
                    </a:lnTo>
                    <a:lnTo>
                      <a:pt x="41" y="13"/>
                    </a:lnTo>
                    <a:lnTo>
                      <a:pt x="38" y="15"/>
                    </a:lnTo>
                    <a:lnTo>
                      <a:pt x="38" y="15"/>
                    </a:lnTo>
                    <a:lnTo>
                      <a:pt x="38" y="15"/>
                    </a:lnTo>
                    <a:lnTo>
                      <a:pt x="38" y="15"/>
                    </a:lnTo>
                    <a:lnTo>
                      <a:pt x="35" y="17"/>
                    </a:lnTo>
                    <a:lnTo>
                      <a:pt x="35" y="17"/>
                    </a:lnTo>
                    <a:lnTo>
                      <a:pt x="35" y="17"/>
                    </a:lnTo>
                    <a:lnTo>
                      <a:pt x="35" y="17"/>
                    </a:lnTo>
                    <a:lnTo>
                      <a:pt x="34" y="17"/>
                    </a:lnTo>
                    <a:lnTo>
                      <a:pt x="34" y="17"/>
                    </a:lnTo>
                    <a:lnTo>
                      <a:pt x="34" y="17"/>
                    </a:lnTo>
                    <a:lnTo>
                      <a:pt x="34" y="17"/>
                    </a:lnTo>
                    <a:lnTo>
                      <a:pt x="30" y="19"/>
                    </a:lnTo>
                    <a:lnTo>
                      <a:pt x="30" y="19"/>
                    </a:lnTo>
                    <a:lnTo>
                      <a:pt x="30" y="19"/>
                    </a:lnTo>
                    <a:lnTo>
                      <a:pt x="30" y="19"/>
                    </a:lnTo>
                    <a:lnTo>
                      <a:pt x="28" y="19"/>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1" y="23"/>
                    </a:lnTo>
                    <a:lnTo>
                      <a:pt x="21" y="23"/>
                    </a:lnTo>
                    <a:lnTo>
                      <a:pt x="19" y="23"/>
                    </a:lnTo>
                    <a:lnTo>
                      <a:pt x="19" y="23"/>
                    </a:lnTo>
                    <a:lnTo>
                      <a:pt x="16" y="25"/>
                    </a:lnTo>
                    <a:lnTo>
                      <a:pt x="16" y="25"/>
                    </a:lnTo>
                    <a:lnTo>
                      <a:pt x="14" y="25"/>
                    </a:lnTo>
                    <a:lnTo>
                      <a:pt x="14" y="25"/>
                    </a:lnTo>
                    <a:lnTo>
                      <a:pt x="11" y="29"/>
                    </a:lnTo>
                    <a:lnTo>
                      <a:pt x="11" y="29"/>
                    </a:lnTo>
                    <a:lnTo>
                      <a:pt x="8" y="29"/>
                    </a:lnTo>
                    <a:lnTo>
                      <a:pt x="8" y="29"/>
                    </a:lnTo>
                    <a:lnTo>
                      <a:pt x="5" y="30"/>
                    </a:lnTo>
                    <a:lnTo>
                      <a:pt x="5" y="30"/>
                    </a:lnTo>
                    <a:lnTo>
                      <a:pt x="5" y="30"/>
                    </a:lnTo>
                    <a:lnTo>
                      <a:pt x="5" y="30"/>
                    </a:lnTo>
                    <a:lnTo>
                      <a:pt x="3" y="32"/>
                    </a:lnTo>
                    <a:lnTo>
                      <a:pt x="3" y="32"/>
                    </a:lnTo>
                    <a:lnTo>
                      <a:pt x="3" y="32"/>
                    </a:lnTo>
                    <a:lnTo>
                      <a:pt x="3" y="32"/>
                    </a:lnTo>
                    <a:lnTo>
                      <a:pt x="3" y="36"/>
                    </a:lnTo>
                    <a:lnTo>
                      <a:pt x="3" y="36"/>
                    </a:lnTo>
                    <a:lnTo>
                      <a:pt x="3" y="37"/>
                    </a:lnTo>
                    <a:lnTo>
                      <a:pt x="3" y="37"/>
                    </a:lnTo>
                    <a:lnTo>
                      <a:pt x="3" y="40"/>
                    </a:lnTo>
                    <a:lnTo>
                      <a:pt x="3" y="40"/>
                    </a:lnTo>
                    <a:lnTo>
                      <a:pt x="3" y="42"/>
                    </a:lnTo>
                    <a:lnTo>
                      <a:pt x="3" y="42"/>
                    </a:lnTo>
                    <a:lnTo>
                      <a:pt x="3" y="44"/>
                    </a:lnTo>
                    <a:lnTo>
                      <a:pt x="3" y="44"/>
                    </a:lnTo>
                    <a:lnTo>
                      <a:pt x="3" y="44"/>
                    </a:lnTo>
                    <a:lnTo>
                      <a:pt x="3" y="44"/>
                    </a:lnTo>
                    <a:lnTo>
                      <a:pt x="1" y="47"/>
                    </a:lnTo>
                    <a:lnTo>
                      <a:pt x="1" y="47"/>
                    </a:lnTo>
                    <a:lnTo>
                      <a:pt x="1" y="47"/>
                    </a:lnTo>
                    <a:lnTo>
                      <a:pt x="1" y="47"/>
                    </a:lnTo>
                    <a:lnTo>
                      <a:pt x="1" y="50"/>
                    </a:lnTo>
                    <a:lnTo>
                      <a:pt x="1" y="50"/>
                    </a:lnTo>
                    <a:lnTo>
                      <a:pt x="1" y="50"/>
                    </a:lnTo>
                    <a:lnTo>
                      <a:pt x="1" y="50"/>
                    </a:lnTo>
                    <a:lnTo>
                      <a:pt x="1" y="53"/>
                    </a:lnTo>
                    <a:lnTo>
                      <a:pt x="1" y="53"/>
                    </a:lnTo>
                    <a:lnTo>
                      <a:pt x="1" y="54"/>
                    </a:lnTo>
                    <a:lnTo>
                      <a:pt x="1" y="54"/>
                    </a:lnTo>
                    <a:lnTo>
                      <a:pt x="1" y="58"/>
                    </a:lnTo>
                    <a:lnTo>
                      <a:pt x="1" y="58"/>
                    </a:lnTo>
                    <a:lnTo>
                      <a:pt x="1" y="58"/>
                    </a:lnTo>
                    <a:lnTo>
                      <a:pt x="1" y="58"/>
                    </a:lnTo>
                    <a:lnTo>
                      <a:pt x="1" y="60"/>
                    </a:lnTo>
                    <a:lnTo>
                      <a:pt x="1" y="60"/>
                    </a:lnTo>
                    <a:lnTo>
                      <a:pt x="1" y="60"/>
                    </a:lnTo>
                    <a:lnTo>
                      <a:pt x="1" y="60"/>
                    </a:lnTo>
                    <a:lnTo>
                      <a:pt x="1" y="61"/>
                    </a:lnTo>
                    <a:lnTo>
                      <a:pt x="1" y="61"/>
                    </a:lnTo>
                    <a:lnTo>
                      <a:pt x="1" y="61"/>
                    </a:lnTo>
                    <a:lnTo>
                      <a:pt x="1" y="61"/>
                    </a:lnTo>
                    <a:lnTo>
                      <a:pt x="1" y="63"/>
                    </a:lnTo>
                    <a:lnTo>
                      <a:pt x="1" y="63"/>
                    </a:lnTo>
                    <a:lnTo>
                      <a:pt x="1" y="63"/>
                    </a:lnTo>
                    <a:lnTo>
                      <a:pt x="1" y="63"/>
                    </a:lnTo>
                    <a:lnTo>
                      <a:pt x="1" y="63"/>
                    </a:lnTo>
                    <a:lnTo>
                      <a:pt x="1" y="63"/>
                    </a:lnTo>
                    <a:lnTo>
                      <a:pt x="1" y="63"/>
                    </a:lnTo>
                    <a:lnTo>
                      <a:pt x="1" y="63"/>
                    </a:lnTo>
                    <a:lnTo>
                      <a:pt x="0" y="65"/>
                    </a:lnTo>
                    <a:lnTo>
                      <a:pt x="0" y="67"/>
                    </a:lnTo>
                    <a:lnTo>
                      <a:pt x="0" y="69"/>
                    </a:lnTo>
                    <a:lnTo>
                      <a:pt x="0" y="69"/>
                    </a:lnTo>
                    <a:lnTo>
                      <a:pt x="0" y="73"/>
                    </a:lnTo>
                    <a:lnTo>
                      <a:pt x="0" y="74"/>
                    </a:lnTo>
                    <a:lnTo>
                      <a:pt x="0" y="77"/>
                    </a:lnTo>
                    <a:lnTo>
                      <a:pt x="0" y="77"/>
                    </a:lnTo>
                    <a:lnTo>
                      <a:pt x="0" y="80"/>
                    </a:lnTo>
                    <a:lnTo>
                      <a:pt x="0" y="83"/>
                    </a:lnTo>
                    <a:lnTo>
                      <a:pt x="0" y="86"/>
                    </a:lnTo>
                    <a:lnTo>
                      <a:pt x="0" y="86"/>
                    </a:lnTo>
                    <a:lnTo>
                      <a:pt x="0" y="89"/>
                    </a:lnTo>
                    <a:lnTo>
                      <a:pt x="0" y="89"/>
                    </a:lnTo>
                    <a:lnTo>
                      <a:pt x="0" y="92"/>
                    </a:lnTo>
                    <a:lnTo>
                      <a:pt x="1" y="92"/>
                    </a:lnTo>
                    <a:lnTo>
                      <a:pt x="1" y="95"/>
                    </a:lnTo>
                    <a:lnTo>
                      <a:pt x="1" y="96"/>
                    </a:lnTo>
                    <a:lnTo>
                      <a:pt x="1" y="100"/>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1" y="131"/>
                    </a:lnTo>
                    <a:lnTo>
                      <a:pt x="0" y="135"/>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5"/>
                    </a:lnTo>
                    <a:lnTo>
                      <a:pt x="28" y="196"/>
                    </a:lnTo>
                    <a:lnTo>
                      <a:pt x="30" y="196"/>
                    </a:lnTo>
                    <a:lnTo>
                      <a:pt x="30" y="199"/>
                    </a:lnTo>
                    <a:lnTo>
                      <a:pt x="30" y="199"/>
                    </a:lnTo>
                    <a:lnTo>
                      <a:pt x="30" y="199"/>
                    </a:lnTo>
                    <a:lnTo>
                      <a:pt x="30" y="199"/>
                    </a:lnTo>
                    <a:lnTo>
                      <a:pt x="30" y="203"/>
                    </a:lnTo>
                    <a:lnTo>
                      <a:pt x="30" y="203"/>
                    </a:lnTo>
                    <a:lnTo>
                      <a:pt x="30" y="205"/>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4" y="212"/>
                    </a:lnTo>
                    <a:lnTo>
                      <a:pt x="187" y="212"/>
                    </a:lnTo>
                    <a:lnTo>
                      <a:pt x="187" y="214"/>
                    </a:lnTo>
                    <a:lnTo>
                      <a:pt x="190" y="214"/>
                    </a:lnTo>
                    <a:lnTo>
                      <a:pt x="191" y="214"/>
                    </a:lnTo>
                    <a:lnTo>
                      <a:pt x="194" y="214"/>
                    </a:lnTo>
                    <a:lnTo>
                      <a:pt x="194" y="217"/>
                    </a:lnTo>
                    <a:lnTo>
                      <a:pt x="197" y="217"/>
                    </a:lnTo>
                    <a:lnTo>
                      <a:pt x="197" y="217"/>
                    </a:lnTo>
                    <a:lnTo>
                      <a:pt x="200" y="217"/>
                    </a:lnTo>
                    <a:lnTo>
                      <a:pt x="200" y="217"/>
                    </a:lnTo>
                    <a:lnTo>
                      <a:pt x="202" y="217"/>
                    </a:lnTo>
                    <a:lnTo>
                      <a:pt x="202" y="217"/>
                    </a:lnTo>
                    <a:lnTo>
                      <a:pt x="204" y="216"/>
                    </a:lnTo>
                    <a:lnTo>
                      <a:pt x="202" y="216"/>
                    </a:lnTo>
                    <a:lnTo>
                      <a:pt x="202" y="216"/>
                    </a:lnTo>
                    <a:lnTo>
                      <a:pt x="202" y="216"/>
                    </a:lnTo>
                    <a:lnTo>
                      <a:pt x="202" y="214"/>
                    </a:lnTo>
                    <a:lnTo>
                      <a:pt x="202" y="214"/>
                    </a:lnTo>
                    <a:lnTo>
                      <a:pt x="202" y="210"/>
                    </a:lnTo>
                    <a:lnTo>
                      <a:pt x="202" y="210"/>
                    </a:lnTo>
                    <a:lnTo>
                      <a:pt x="203" y="207"/>
                    </a:lnTo>
                    <a:lnTo>
                      <a:pt x="203" y="207"/>
                    </a:lnTo>
                    <a:lnTo>
                      <a:pt x="203" y="205"/>
                    </a:lnTo>
                    <a:lnTo>
                      <a:pt x="203" y="205"/>
                    </a:lnTo>
                    <a:lnTo>
                      <a:pt x="206" y="203"/>
                    </a:lnTo>
                    <a:lnTo>
                      <a:pt x="206" y="203"/>
                    </a:lnTo>
                    <a:lnTo>
                      <a:pt x="208" y="201"/>
                    </a:lnTo>
                    <a:lnTo>
                      <a:pt x="208" y="201"/>
                    </a:lnTo>
                    <a:lnTo>
                      <a:pt x="210" y="199"/>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8"/>
                    </a:lnTo>
                    <a:lnTo>
                      <a:pt x="213" y="164"/>
                    </a:lnTo>
                    <a:lnTo>
                      <a:pt x="213" y="162"/>
                    </a:lnTo>
                    <a:lnTo>
                      <a:pt x="215" y="159"/>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2" y="135"/>
                    </a:lnTo>
                    <a:lnTo>
                      <a:pt x="213" y="131"/>
                    </a:lnTo>
                    <a:lnTo>
                      <a:pt x="213" y="131"/>
                    </a:lnTo>
                    <a:lnTo>
                      <a:pt x="215" y="129"/>
                    </a:lnTo>
                    <a:lnTo>
                      <a:pt x="215" y="129"/>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3" y="1"/>
                    </a:lnTo>
                    <a:lnTo>
                      <a:pt x="160" y="1"/>
                    </a:lnTo>
                    <a:lnTo>
                      <a:pt x="160" y="1"/>
                    </a:lnTo>
                    <a:lnTo>
                      <a:pt x="159" y="1"/>
                    </a:lnTo>
                    <a:lnTo>
                      <a:pt x="159" y="1"/>
                    </a:lnTo>
                    <a:lnTo>
                      <a:pt x="159" y="1"/>
                    </a:lnTo>
                    <a:lnTo>
                      <a:pt x="159" y="0"/>
                    </a:lnTo>
                    <a:lnTo>
                      <a:pt x="157" y="2"/>
                    </a:lnTo>
                    <a:lnTo>
                      <a:pt x="157" y="2"/>
                    </a:lnTo>
                    <a:lnTo>
                      <a:pt x="155" y="2"/>
                    </a:lnTo>
                    <a:lnTo>
                      <a:pt x="155" y="2"/>
                    </a:lnTo>
                    <a:lnTo>
                      <a:pt x="152" y="2"/>
                    </a:lnTo>
                    <a:lnTo>
                      <a:pt x="152" y="2"/>
                    </a:lnTo>
                    <a:lnTo>
                      <a:pt x="149" y="2"/>
                    </a:lnTo>
                    <a:lnTo>
                      <a:pt x="149" y="2"/>
                    </a:lnTo>
                    <a:lnTo>
                      <a:pt x="146" y="2"/>
                    </a:lnTo>
                    <a:lnTo>
                      <a:pt x="145" y="2"/>
                    </a:lnTo>
                    <a:lnTo>
                      <a:pt x="142" y="2"/>
                    </a:lnTo>
                    <a:lnTo>
                      <a:pt x="142" y="2"/>
                    </a:lnTo>
                    <a:lnTo>
                      <a:pt x="140" y="2"/>
                    </a:lnTo>
                    <a:lnTo>
                      <a:pt x="140" y="2"/>
                    </a:lnTo>
                    <a:lnTo>
                      <a:pt x="140" y="2"/>
                    </a:lnTo>
                    <a:lnTo>
                      <a:pt x="140" y="1"/>
                    </a:lnTo>
                    <a:lnTo>
                      <a:pt x="138" y="4"/>
                    </a:lnTo>
                    <a:lnTo>
                      <a:pt x="138" y="5"/>
                    </a:lnTo>
                    <a:lnTo>
                      <a:pt x="138" y="8"/>
                    </a:lnTo>
                    <a:lnTo>
                      <a:pt x="138" y="8"/>
                    </a:lnTo>
                    <a:lnTo>
                      <a:pt x="136" y="11"/>
                    </a:lnTo>
                    <a:lnTo>
                      <a:pt x="136" y="13"/>
                    </a:lnTo>
                    <a:lnTo>
                      <a:pt x="136" y="16"/>
                    </a:lnTo>
                    <a:lnTo>
                      <a:pt x="136" y="16"/>
                    </a:lnTo>
                    <a:lnTo>
                      <a:pt x="133" y="19"/>
                    </a:lnTo>
                    <a:lnTo>
                      <a:pt x="133" y="23"/>
                    </a:lnTo>
                    <a:lnTo>
                      <a:pt x="131" y="25"/>
                    </a:lnTo>
                    <a:lnTo>
                      <a:pt x="131" y="25"/>
                    </a:lnTo>
                    <a:lnTo>
                      <a:pt x="128" y="29"/>
                    </a:lnTo>
                    <a:lnTo>
                      <a:pt x="128" y="29"/>
                    </a:lnTo>
                    <a:lnTo>
                      <a:pt x="128" y="29"/>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8"/>
                    </a:lnTo>
                    <a:lnTo>
                      <a:pt x="65" y="6"/>
                    </a:lnTo>
                    <a:lnTo>
                      <a:pt x="63" y="9"/>
                    </a:lnTo>
                    <a:lnTo>
                      <a:pt x="63" y="9"/>
                    </a:lnTo>
                    <a:lnTo>
                      <a:pt x="63" y="9"/>
                    </a:lnTo>
                    <a:lnTo>
                      <a:pt x="63" y="9"/>
                    </a:lnTo>
                    <a:lnTo>
                      <a:pt x="63" y="9"/>
                    </a:lnTo>
                    <a:lnTo>
                      <a:pt x="63" y="9"/>
                    </a:lnTo>
                    <a:lnTo>
                      <a:pt x="63" y="9"/>
                    </a:lnTo>
                    <a:lnTo>
                      <a:pt x="63" y="9"/>
                    </a:lnTo>
                    <a:lnTo>
                      <a:pt x="59" y="9"/>
                    </a:lnTo>
                    <a:lnTo>
                      <a:pt x="59" y="9"/>
                    </a:lnTo>
                    <a:lnTo>
                      <a:pt x="59" y="9"/>
                    </a:lnTo>
                    <a:lnTo>
                      <a:pt x="59" y="9"/>
                    </a:lnTo>
                    <a:lnTo>
                      <a:pt x="59" y="9"/>
                    </a:lnTo>
                    <a:lnTo>
                      <a:pt x="59" y="9"/>
                    </a:lnTo>
                    <a:lnTo>
                      <a:pt x="59" y="9"/>
                    </a:lnTo>
                    <a:lnTo>
                      <a:pt x="59" y="9"/>
                    </a:lnTo>
                    <a:lnTo>
                      <a:pt x="59" y="9"/>
                    </a:lnTo>
                  </a:path>
                </a:pathLst>
              </a:custGeom>
              <a:solidFill>
                <a:srgbClr val="FFE1D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59" name="Freeform 171"/>
              <p:cNvSpPr>
                <a:spLocks/>
              </p:cNvSpPr>
              <p:nvPr/>
            </p:nvSpPr>
            <p:spPr bwMode="gray">
              <a:xfrm>
                <a:off x="684" y="2539"/>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lnTo>
                      <a:pt x="7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0" name="Freeform 172"/>
              <p:cNvSpPr>
                <a:spLocks/>
              </p:cNvSpPr>
              <p:nvPr/>
            </p:nvSpPr>
            <p:spPr bwMode="gray">
              <a:xfrm>
                <a:off x="666" y="2614"/>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1" name="Freeform 173"/>
              <p:cNvSpPr>
                <a:spLocks/>
              </p:cNvSpPr>
              <p:nvPr/>
            </p:nvSpPr>
            <p:spPr bwMode="gray">
              <a:xfrm>
                <a:off x="719" y="2745"/>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lnTo>
                      <a:pt x="5" y="14"/>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2" name="Freeform 174"/>
              <p:cNvSpPr>
                <a:spLocks/>
              </p:cNvSpPr>
              <p:nvPr/>
            </p:nvSpPr>
            <p:spPr bwMode="gray">
              <a:xfrm>
                <a:off x="811" y="2593"/>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3" name="Freeform 175"/>
              <p:cNvSpPr>
                <a:spLocks/>
              </p:cNvSpPr>
              <p:nvPr/>
            </p:nvSpPr>
            <p:spPr bwMode="gray">
              <a:xfrm>
                <a:off x="772" y="2732"/>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lnTo>
                      <a:pt x="62" y="19"/>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4" name="Freeform 176"/>
              <p:cNvSpPr>
                <a:spLocks/>
              </p:cNvSpPr>
              <p:nvPr/>
            </p:nvSpPr>
            <p:spPr bwMode="gray">
              <a:xfrm>
                <a:off x="1012" y="2745"/>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lnTo>
                      <a:pt x="65"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5" name="Line 177"/>
              <p:cNvSpPr>
                <a:spLocks noChangeShapeType="1"/>
              </p:cNvSpPr>
              <p:nvPr/>
            </p:nvSpPr>
            <p:spPr bwMode="gray">
              <a:xfrm flipH="1">
                <a:off x="664" y="2754"/>
                <a:ext cx="4" cy="4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266" name="Line 178"/>
              <p:cNvSpPr>
                <a:spLocks noChangeShapeType="1"/>
              </p:cNvSpPr>
              <p:nvPr/>
            </p:nvSpPr>
            <p:spPr bwMode="gray">
              <a:xfrm>
                <a:off x="839" y="2759"/>
                <a:ext cx="0" cy="4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29267" name="Freeform 179"/>
              <p:cNvSpPr>
                <a:spLocks/>
              </p:cNvSpPr>
              <p:nvPr/>
            </p:nvSpPr>
            <p:spPr bwMode="gray">
              <a:xfrm>
                <a:off x="929" y="2545"/>
                <a:ext cx="105" cy="9"/>
              </a:xfrm>
              <a:custGeom>
                <a:avLst/>
                <a:gdLst>
                  <a:gd name="T0" fmla="*/ 104 w 105"/>
                  <a:gd name="T1" fmla="*/ 8 h 9"/>
                  <a:gd name="T2" fmla="*/ 55 w 105"/>
                  <a:gd name="T3" fmla="*/ 0 h 9"/>
                  <a:gd name="T4" fmla="*/ 29 w 105"/>
                  <a:gd name="T5" fmla="*/ 8 h 9"/>
                  <a:gd name="T6" fmla="*/ 0 w 105"/>
                  <a:gd name="T7" fmla="*/ 0 h 9"/>
                </a:gdLst>
                <a:ahLst/>
                <a:cxnLst>
                  <a:cxn ang="0">
                    <a:pos x="T0" y="T1"/>
                  </a:cxn>
                  <a:cxn ang="0">
                    <a:pos x="T2" y="T3"/>
                  </a:cxn>
                  <a:cxn ang="0">
                    <a:pos x="T4" y="T5"/>
                  </a:cxn>
                  <a:cxn ang="0">
                    <a:pos x="T6" y="T7"/>
                  </a:cxn>
                </a:cxnLst>
                <a:rect l="0" t="0" r="r" b="b"/>
                <a:pathLst>
                  <a:path w="105" h="9">
                    <a:moveTo>
                      <a:pt x="104" y="8"/>
                    </a:moveTo>
                    <a:lnTo>
                      <a:pt x="55" y="0"/>
                    </a:lnTo>
                    <a:lnTo>
                      <a:pt x="29" y="8"/>
                    </a:lnTo>
                    <a:lnTo>
                      <a:pt x="0"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8" name="Freeform 180"/>
              <p:cNvSpPr>
                <a:spLocks/>
              </p:cNvSpPr>
              <p:nvPr/>
            </p:nvSpPr>
            <p:spPr bwMode="gray">
              <a:xfrm>
                <a:off x="929" y="2576"/>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69" name="Freeform 181"/>
              <p:cNvSpPr>
                <a:spLocks/>
              </p:cNvSpPr>
              <p:nvPr/>
            </p:nvSpPr>
            <p:spPr bwMode="gray">
              <a:xfrm>
                <a:off x="929" y="2599"/>
                <a:ext cx="105" cy="10"/>
              </a:xfrm>
              <a:custGeom>
                <a:avLst/>
                <a:gdLst>
                  <a:gd name="T0" fmla="*/ 104 w 105"/>
                  <a:gd name="T1" fmla="*/ 9 h 10"/>
                  <a:gd name="T2" fmla="*/ 55 w 105"/>
                  <a:gd name="T3" fmla="*/ 0 h 10"/>
                  <a:gd name="T4" fmla="*/ 29 w 105"/>
                  <a:gd name="T5" fmla="*/ 9 h 10"/>
                  <a:gd name="T6" fmla="*/ 0 w 105"/>
                  <a:gd name="T7" fmla="*/ 0 h 10"/>
                </a:gdLst>
                <a:ahLst/>
                <a:cxnLst>
                  <a:cxn ang="0">
                    <a:pos x="T0" y="T1"/>
                  </a:cxn>
                  <a:cxn ang="0">
                    <a:pos x="T2" y="T3"/>
                  </a:cxn>
                  <a:cxn ang="0">
                    <a:pos x="T4" y="T5"/>
                  </a:cxn>
                  <a:cxn ang="0">
                    <a:pos x="T6" y="T7"/>
                  </a:cxn>
                </a:cxnLst>
                <a:rect l="0" t="0" r="r" b="b"/>
                <a:pathLst>
                  <a:path w="105" h="10">
                    <a:moveTo>
                      <a:pt x="104" y="9"/>
                    </a:moveTo>
                    <a:lnTo>
                      <a:pt x="55" y="0"/>
                    </a:lnTo>
                    <a:lnTo>
                      <a:pt x="29" y="9"/>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29270" name="Freeform 182"/>
              <p:cNvSpPr>
                <a:spLocks/>
              </p:cNvSpPr>
              <p:nvPr/>
            </p:nvSpPr>
            <p:spPr bwMode="gray">
              <a:xfrm>
                <a:off x="929" y="2621"/>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7129271" name="Rectangle 183"/>
          <p:cNvSpPr>
            <a:spLocks noGrp="1" noChangeArrowheads="1"/>
          </p:cNvSpPr>
          <p:nvPr>
            <p:ph type="ctrTitle"/>
          </p:nvPr>
        </p:nvSpPr>
        <p:spPr>
          <a:xfrm>
            <a:off x="800386" y="692620"/>
            <a:ext cx="7772400" cy="1470025"/>
          </a:xfrm>
        </p:spPr>
        <p:txBody>
          <a:bodyPr/>
          <a:lstStyle/>
          <a:p>
            <a:r>
              <a:rPr lang="ja-JP" altLang="en-US" sz="4400" dirty="0" smtClean="0"/>
              <a:t>～地域社会と地場建設業者との信頼の構築で淘汰から再生へ～</a:t>
            </a:r>
            <a:endParaRPr lang="en-US" altLang="ja-JP" sz="4400" dirty="0"/>
          </a:p>
        </p:txBody>
      </p:sp>
      <p:sp>
        <p:nvSpPr>
          <p:cNvPr id="4" name="サブタイトル 3"/>
          <p:cNvSpPr>
            <a:spLocks noGrp="1"/>
          </p:cNvSpPr>
          <p:nvPr>
            <p:ph type="subTitle" idx="1"/>
          </p:nvPr>
        </p:nvSpPr>
        <p:spPr>
          <a:xfrm>
            <a:off x="1175348" y="2427039"/>
            <a:ext cx="6400800" cy="1752600"/>
          </a:xfrm>
        </p:spPr>
        <p:txBody>
          <a:bodyPr/>
          <a:lstStyle/>
          <a:p>
            <a:r>
              <a:rPr lang="ja-JP" altLang="en-US" dirty="0" smtClean="0">
                <a:latin typeface="HGP明朝B" pitchFamily="18" charset="-128"/>
                <a:ea typeface="HGP明朝B" pitchFamily="18" charset="-128"/>
              </a:rPr>
              <a:t>技術者のための</a:t>
            </a:r>
            <a:endParaRPr lang="en-US" altLang="ja-JP" dirty="0" smtClean="0">
              <a:latin typeface="HGP明朝B" pitchFamily="18" charset="-128"/>
              <a:ea typeface="HGP明朝B" pitchFamily="18" charset="-128"/>
            </a:endParaRPr>
          </a:p>
          <a:p>
            <a:r>
              <a:rPr lang="ja-JP" altLang="en-US" dirty="0" smtClean="0">
                <a:latin typeface="HGP明朝B" pitchFamily="18" charset="-128"/>
                <a:ea typeface="HGP明朝B" pitchFamily="18" charset="-128"/>
              </a:rPr>
              <a:t>プレゼンテーション力</a:t>
            </a:r>
            <a:r>
              <a:rPr lang="en-US" altLang="ja-JP" dirty="0" smtClean="0">
                <a:latin typeface="HGP明朝B" pitchFamily="18" charset="-128"/>
                <a:ea typeface="HGP明朝B" pitchFamily="18" charset="-128"/>
              </a:rPr>
              <a:t/>
            </a:r>
            <a:br>
              <a:rPr lang="en-US" altLang="ja-JP" dirty="0" smtClean="0">
                <a:latin typeface="HGP明朝B" pitchFamily="18" charset="-128"/>
                <a:ea typeface="HGP明朝B" pitchFamily="18" charset="-128"/>
              </a:rPr>
            </a:br>
            <a:r>
              <a:rPr lang="ja-JP" altLang="en-US" dirty="0" smtClean="0">
                <a:latin typeface="HGP明朝B" pitchFamily="18" charset="-128"/>
                <a:ea typeface="HGP明朝B" pitchFamily="18" charset="-128"/>
              </a:rPr>
              <a:t>向上講座</a:t>
            </a:r>
            <a:endParaRPr kumimoji="1" lang="ja-JP" altLang="en-US" dirty="0">
              <a:latin typeface="HGP明朝B" pitchFamily="18" charset="-128"/>
              <a:ea typeface="HGP明朝B" pitchFamily="18" charset="-128"/>
            </a:endParaRPr>
          </a:p>
        </p:txBody>
      </p:sp>
      <p:sp>
        <p:nvSpPr>
          <p:cNvPr id="7129273" name="Text Box 185"/>
          <p:cNvSpPr txBox="1">
            <a:spLocks noChangeArrowheads="1"/>
          </p:cNvSpPr>
          <p:nvPr/>
        </p:nvSpPr>
        <p:spPr bwMode="auto">
          <a:xfrm>
            <a:off x="537928" y="5610269"/>
            <a:ext cx="6669088" cy="51911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en-US" altLang="ja-JP" sz="1400" dirty="0">
                <a:solidFill>
                  <a:schemeClr val="tx1"/>
                </a:solidFill>
                <a:latin typeface="HGP明朝B" pitchFamily="18" charset="-128"/>
                <a:ea typeface="HGP明朝B" pitchFamily="18" charset="-128"/>
              </a:rPr>
              <a:t>2012</a:t>
            </a:r>
            <a:r>
              <a:rPr lang="ja-JP" altLang="en-US" sz="1400" dirty="0">
                <a:solidFill>
                  <a:schemeClr val="tx1"/>
                </a:solidFill>
                <a:latin typeface="HGP明朝B" pitchFamily="18" charset="-128"/>
                <a:ea typeface="HGP明朝B" pitchFamily="18" charset="-128"/>
              </a:rPr>
              <a:t>年７月</a:t>
            </a:r>
            <a:r>
              <a:rPr lang="en-US" altLang="ja-JP" sz="1400" dirty="0">
                <a:solidFill>
                  <a:schemeClr val="tx1"/>
                </a:solidFill>
                <a:latin typeface="HGP明朝B" pitchFamily="18" charset="-128"/>
                <a:ea typeface="HGP明朝B" pitchFamily="18" charset="-128"/>
              </a:rPr>
              <a:t>21</a:t>
            </a:r>
            <a:r>
              <a:rPr lang="ja-JP" altLang="en-US" sz="1400" dirty="0">
                <a:solidFill>
                  <a:schemeClr val="tx1"/>
                </a:solidFill>
                <a:latin typeface="HGP明朝B" pitchFamily="18" charset="-128"/>
                <a:ea typeface="HGP明朝B" pitchFamily="18" charset="-128"/>
              </a:rPr>
              <a:t>日</a:t>
            </a:r>
            <a:r>
              <a:rPr lang="ja-JP" altLang="en-US" sz="2800">
                <a:solidFill>
                  <a:schemeClr val="tx1"/>
                </a:solidFill>
                <a:latin typeface="HGP明朝B" pitchFamily="18" charset="-128"/>
                <a:ea typeface="HGP明朝B" pitchFamily="18" charset="-128"/>
              </a:rPr>
              <a:t>　</a:t>
            </a:r>
            <a:endParaRPr lang="ja-JP" altLang="en-US" sz="2000" dirty="0">
              <a:solidFill>
                <a:schemeClr val="tx1"/>
              </a:solidFill>
              <a:latin typeface="HGP明朝B" pitchFamily="18" charset="-128"/>
              <a:ea typeface="HGP明朝B" pitchFamily="18" charset="-128"/>
            </a:endParaRPr>
          </a:p>
        </p:txBody>
      </p:sp>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129090"/>
                                        </p:tgtEl>
                                        <p:attrNameLst>
                                          <p:attrName>style.visibility</p:attrName>
                                        </p:attrNameLst>
                                      </p:cBhvr>
                                      <p:to>
                                        <p:strVal val="visible"/>
                                      </p:to>
                                    </p:set>
                                    <p:animEffect transition="in" filter="wipe(down)">
                                      <p:cBhvr>
                                        <p:cTn id="7" dur="580">
                                          <p:stCondLst>
                                            <p:cond delay="0"/>
                                          </p:stCondLst>
                                        </p:cTn>
                                        <p:tgtEl>
                                          <p:spTgt spid="7129090"/>
                                        </p:tgtEl>
                                      </p:cBhvr>
                                    </p:animEffect>
                                    <p:anim calcmode="lin" valueType="num">
                                      <p:cBhvr>
                                        <p:cTn id="8" dur="1822" tmFilter="0,0; 0.14,0.36; 0.43,0.73; 0.71,0.91; 1.0,1.0">
                                          <p:stCondLst>
                                            <p:cond delay="0"/>
                                          </p:stCondLst>
                                        </p:cTn>
                                        <p:tgtEl>
                                          <p:spTgt spid="71290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290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290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290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2909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29090"/>
                                        </p:tgtEl>
                                      </p:cBhvr>
                                      <p:to x="100000" y="60000"/>
                                    </p:animScale>
                                    <p:animScale>
                                      <p:cBhvr>
                                        <p:cTn id="14" dur="166" decel="50000">
                                          <p:stCondLst>
                                            <p:cond delay="676"/>
                                          </p:stCondLst>
                                        </p:cTn>
                                        <p:tgtEl>
                                          <p:spTgt spid="7129090"/>
                                        </p:tgtEl>
                                      </p:cBhvr>
                                      <p:to x="100000" y="100000"/>
                                    </p:animScale>
                                    <p:animScale>
                                      <p:cBhvr>
                                        <p:cTn id="15" dur="26">
                                          <p:stCondLst>
                                            <p:cond delay="1312"/>
                                          </p:stCondLst>
                                        </p:cTn>
                                        <p:tgtEl>
                                          <p:spTgt spid="7129090"/>
                                        </p:tgtEl>
                                      </p:cBhvr>
                                      <p:to x="100000" y="80000"/>
                                    </p:animScale>
                                    <p:animScale>
                                      <p:cBhvr>
                                        <p:cTn id="16" dur="166" decel="50000">
                                          <p:stCondLst>
                                            <p:cond delay="1338"/>
                                          </p:stCondLst>
                                        </p:cTn>
                                        <p:tgtEl>
                                          <p:spTgt spid="7129090"/>
                                        </p:tgtEl>
                                      </p:cBhvr>
                                      <p:to x="100000" y="100000"/>
                                    </p:animScale>
                                    <p:animScale>
                                      <p:cBhvr>
                                        <p:cTn id="17" dur="26">
                                          <p:stCondLst>
                                            <p:cond delay="1642"/>
                                          </p:stCondLst>
                                        </p:cTn>
                                        <p:tgtEl>
                                          <p:spTgt spid="7129090"/>
                                        </p:tgtEl>
                                      </p:cBhvr>
                                      <p:to x="100000" y="90000"/>
                                    </p:animScale>
                                    <p:animScale>
                                      <p:cBhvr>
                                        <p:cTn id="18" dur="166" decel="50000">
                                          <p:stCondLst>
                                            <p:cond delay="1668"/>
                                          </p:stCondLst>
                                        </p:cTn>
                                        <p:tgtEl>
                                          <p:spTgt spid="7129090"/>
                                        </p:tgtEl>
                                      </p:cBhvr>
                                      <p:to x="100000" y="100000"/>
                                    </p:animScale>
                                    <p:animScale>
                                      <p:cBhvr>
                                        <p:cTn id="19" dur="26">
                                          <p:stCondLst>
                                            <p:cond delay="1808"/>
                                          </p:stCondLst>
                                        </p:cTn>
                                        <p:tgtEl>
                                          <p:spTgt spid="7129090"/>
                                        </p:tgtEl>
                                      </p:cBhvr>
                                      <p:to x="100000" y="95000"/>
                                    </p:animScale>
                                    <p:animScale>
                                      <p:cBhvr>
                                        <p:cTn id="20" dur="166" decel="50000">
                                          <p:stCondLst>
                                            <p:cond delay="1834"/>
                                          </p:stCondLst>
                                        </p:cTn>
                                        <p:tgtEl>
                                          <p:spTgt spid="71290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62" name="Rectangle 2"/>
          <p:cNvSpPr>
            <a:spLocks noGrp="1" noChangeArrowheads="1"/>
          </p:cNvSpPr>
          <p:nvPr>
            <p:ph type="title"/>
          </p:nvPr>
        </p:nvSpPr>
        <p:spPr>
          <a:xfrm>
            <a:off x="395420" y="2722563"/>
            <a:ext cx="8353293" cy="561975"/>
          </a:xfrm>
        </p:spPr>
        <p:txBody>
          <a:bodyPr/>
          <a:lstStyle/>
          <a:p>
            <a:r>
              <a:rPr lang="ja-JP" altLang="en-US" sz="6000" dirty="0">
                <a:solidFill>
                  <a:schemeClr val="tx1"/>
                </a:solidFill>
                <a:effectLst/>
                <a:latin typeface="HGP明朝B" pitchFamily="18" charset="-128"/>
                <a:ea typeface="HGP明朝B" pitchFamily="18" charset="-128"/>
              </a:rPr>
              <a:t>今日</a:t>
            </a:r>
            <a:r>
              <a:rPr lang="ja-JP" altLang="en-US" sz="6000" dirty="0" smtClean="0">
                <a:solidFill>
                  <a:schemeClr val="tx1"/>
                </a:solidFill>
                <a:effectLst/>
                <a:latin typeface="HGP明朝B" pitchFamily="18" charset="-128"/>
                <a:ea typeface="HGP明朝B" pitchFamily="18" charset="-128"/>
              </a:rPr>
              <a:t>の主題のひとつは</a:t>
            </a:r>
            <a:r>
              <a:rPr lang="en-US" altLang="ja-JP" sz="6000" dirty="0">
                <a:solidFill>
                  <a:schemeClr val="tx1"/>
                </a:solidFill>
                <a:effectLst/>
                <a:latin typeface="HGP明朝B" pitchFamily="18" charset="-128"/>
                <a:ea typeface="HGP明朝B" pitchFamily="18" charset="-128"/>
              </a:rPr>
              <a:t/>
            </a:r>
            <a:br>
              <a:rPr lang="en-US" altLang="ja-JP" sz="6000" dirty="0">
                <a:solidFill>
                  <a:schemeClr val="tx1"/>
                </a:solidFill>
                <a:effectLst/>
                <a:latin typeface="HGP明朝B" pitchFamily="18" charset="-128"/>
                <a:ea typeface="HGP明朝B" pitchFamily="18" charset="-128"/>
              </a:rPr>
            </a:br>
            <a:r>
              <a:rPr lang="ja-JP" altLang="en-US" sz="8000" dirty="0" smtClean="0">
                <a:solidFill>
                  <a:schemeClr val="tx1"/>
                </a:solidFill>
                <a:effectLst/>
                <a:latin typeface="HGP明朝B" pitchFamily="18" charset="-128"/>
                <a:ea typeface="HGP明朝B" pitchFamily="18" charset="-128"/>
              </a:rPr>
              <a:t>キアムス</a:t>
            </a:r>
            <a:r>
              <a:rPr lang="en-US" altLang="ja-JP" sz="8000" dirty="0" smtClean="0">
                <a:solidFill>
                  <a:schemeClr val="tx1"/>
                </a:solidFill>
                <a:effectLst/>
                <a:latin typeface="HGP明朝B" pitchFamily="18" charset="-128"/>
                <a:ea typeface="HGP明朝B" pitchFamily="18" charset="-128"/>
              </a:rPr>
              <a:t/>
            </a:r>
            <a:br>
              <a:rPr lang="en-US" altLang="ja-JP" sz="8000" dirty="0" smtClean="0">
                <a:solidFill>
                  <a:schemeClr val="tx1"/>
                </a:solidFill>
                <a:effectLst/>
                <a:latin typeface="HGP明朝B" pitchFamily="18" charset="-128"/>
                <a:ea typeface="HGP明朝B" pitchFamily="18" charset="-128"/>
              </a:rPr>
            </a:br>
            <a:r>
              <a:rPr lang="ja-JP" altLang="en-US" sz="6000" dirty="0">
                <a:solidFill>
                  <a:schemeClr val="tx1"/>
                </a:solidFill>
                <a:effectLst/>
                <a:latin typeface="HGP明朝B" pitchFamily="18" charset="-128"/>
                <a:ea typeface="HGP明朝B" pitchFamily="18" charset="-128"/>
              </a:rPr>
              <a:t>つまり</a:t>
            </a:r>
            <a:r>
              <a:rPr lang="en-US" altLang="ja-JP" sz="8000" dirty="0" smtClean="0">
                <a:solidFill>
                  <a:schemeClr val="tx1"/>
                </a:solidFill>
                <a:effectLst/>
                <a:latin typeface="HGP明朝B" pitchFamily="18" charset="-128"/>
                <a:ea typeface="HGP明朝B" pitchFamily="18" charset="-128"/>
              </a:rPr>
              <a:t/>
            </a:r>
            <a:br>
              <a:rPr lang="en-US" altLang="ja-JP" sz="8000" dirty="0" smtClean="0">
                <a:solidFill>
                  <a:schemeClr val="tx1"/>
                </a:solidFill>
                <a:effectLst/>
                <a:latin typeface="HGP明朝B" pitchFamily="18" charset="-128"/>
                <a:ea typeface="HGP明朝B" pitchFamily="18" charset="-128"/>
              </a:rPr>
            </a:br>
            <a:r>
              <a:rPr lang="ja-JP" altLang="en-US" sz="8000" dirty="0" smtClean="0">
                <a:solidFill>
                  <a:schemeClr val="tx1"/>
                </a:solidFill>
                <a:effectLst/>
                <a:latin typeface="HGP明朝B" pitchFamily="18" charset="-128"/>
                <a:ea typeface="HGP明朝B" pitchFamily="18" charset="-128"/>
              </a:rPr>
              <a:t>変わる</a:t>
            </a:r>
            <a:r>
              <a:rPr lang="ja-JP" altLang="en-US" sz="8000" dirty="0">
                <a:solidFill>
                  <a:schemeClr val="tx1"/>
                </a:solidFill>
                <a:effectLst/>
                <a:latin typeface="HGP明朝B" pitchFamily="18" charset="-128"/>
                <a:ea typeface="HGP明朝B" pitchFamily="18" charset="-128"/>
              </a:rPr>
              <a:t>こと</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8151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62" name="Rectangle 2"/>
          <p:cNvSpPr>
            <a:spLocks noGrp="1" noChangeArrowheads="1"/>
          </p:cNvSpPr>
          <p:nvPr>
            <p:ph type="title"/>
          </p:nvPr>
        </p:nvSpPr>
        <p:spPr>
          <a:xfrm>
            <a:off x="539750" y="2939035"/>
            <a:ext cx="8208963" cy="561975"/>
          </a:xfrm>
        </p:spPr>
        <p:txBody>
          <a:bodyPr/>
          <a:lstStyle/>
          <a:p>
            <a:r>
              <a:rPr lang="ja-JP" altLang="en-US" sz="6600" dirty="0" smtClean="0">
                <a:solidFill>
                  <a:schemeClr val="tx1"/>
                </a:solidFill>
                <a:effectLst/>
                <a:latin typeface="HGP明朝B" pitchFamily="18" charset="-128"/>
                <a:ea typeface="HGP明朝B" pitchFamily="18" charset="-128"/>
              </a:rPr>
              <a:t>プレゼンテーション</a:t>
            </a:r>
            <a:r>
              <a:rPr lang="en-US" altLang="ja-JP" sz="6600" dirty="0" smtClean="0">
                <a:solidFill>
                  <a:schemeClr val="tx1"/>
                </a:solidFill>
                <a:effectLst/>
                <a:latin typeface="HGP明朝B" pitchFamily="18" charset="-128"/>
                <a:ea typeface="HGP明朝B" pitchFamily="18" charset="-128"/>
              </a:rPr>
              <a:t/>
            </a:r>
            <a:br>
              <a:rPr lang="en-US" altLang="ja-JP" sz="6600" dirty="0" smtClean="0">
                <a:solidFill>
                  <a:schemeClr val="tx1"/>
                </a:solidFill>
                <a:effectLst/>
                <a:latin typeface="HGP明朝B" pitchFamily="18" charset="-128"/>
                <a:ea typeface="HGP明朝B" pitchFamily="18" charset="-128"/>
              </a:rPr>
            </a:br>
            <a:r>
              <a:rPr lang="ja-JP" altLang="en-US" sz="6600" smtClean="0">
                <a:solidFill>
                  <a:schemeClr val="tx1"/>
                </a:solidFill>
                <a:effectLst/>
                <a:latin typeface="HGP明朝B" pitchFamily="18" charset="-128"/>
                <a:ea typeface="HGP明朝B" pitchFamily="18" charset="-128"/>
              </a:rPr>
              <a:t>目的のひとつは</a:t>
            </a:r>
            <a:r>
              <a:rPr lang="en-US" altLang="ja-JP" sz="6600" dirty="0">
                <a:solidFill>
                  <a:schemeClr val="tx1"/>
                </a:solidFill>
                <a:effectLst/>
                <a:latin typeface="HGP明朝B" pitchFamily="18" charset="-128"/>
                <a:ea typeface="HGP明朝B" pitchFamily="18" charset="-128"/>
              </a:rPr>
              <a:t/>
            </a:r>
            <a:br>
              <a:rPr lang="en-US" altLang="ja-JP" sz="6600" dirty="0">
                <a:solidFill>
                  <a:schemeClr val="tx1"/>
                </a:solidFill>
                <a:effectLst/>
                <a:latin typeface="HGP明朝B" pitchFamily="18" charset="-128"/>
                <a:ea typeface="HGP明朝B" pitchFamily="18" charset="-128"/>
              </a:rPr>
            </a:br>
            <a:r>
              <a:rPr lang="ja-JP" altLang="en-US" sz="6600" dirty="0" smtClean="0">
                <a:solidFill>
                  <a:schemeClr val="tx1"/>
                </a:solidFill>
                <a:effectLst/>
                <a:latin typeface="HGP明朝B" pitchFamily="18" charset="-128"/>
                <a:ea typeface="HGP明朝B" pitchFamily="18" charset="-128"/>
              </a:rPr>
              <a:t>場の</a:t>
            </a:r>
            <a:r>
              <a:rPr lang="en-US" altLang="ja-JP" sz="6600" dirty="0" smtClean="0">
                <a:solidFill>
                  <a:schemeClr val="tx1"/>
                </a:solidFill>
                <a:effectLst/>
                <a:latin typeface="HGP明朝B" pitchFamily="18" charset="-128"/>
                <a:ea typeface="HGP明朝B" pitchFamily="18" charset="-128"/>
              </a:rPr>
              <a:t/>
            </a:r>
            <a:br>
              <a:rPr lang="en-US" altLang="ja-JP" sz="6600" dirty="0" smtClean="0">
                <a:solidFill>
                  <a:schemeClr val="tx1"/>
                </a:solidFill>
                <a:effectLst/>
                <a:latin typeface="HGP明朝B" pitchFamily="18" charset="-128"/>
                <a:ea typeface="HGP明朝B" pitchFamily="18" charset="-128"/>
              </a:rPr>
            </a:br>
            <a:r>
              <a:rPr lang="ja-JP" altLang="en-US" sz="6600" dirty="0" smtClean="0">
                <a:solidFill>
                  <a:schemeClr val="tx1"/>
                </a:solidFill>
                <a:effectLst/>
                <a:latin typeface="HGP明朝B" pitchFamily="18" charset="-128"/>
                <a:ea typeface="HGP明朝B" pitchFamily="18" charset="-128"/>
              </a:rPr>
              <a:t>雰囲気を変えること</a:t>
            </a:r>
            <a:endParaRPr lang="ja-JP" altLang="en-US" sz="6600" dirty="0">
              <a:solidFill>
                <a:schemeClr val="tx1"/>
              </a:solidFill>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5069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62" name="Rectangle 2"/>
          <p:cNvSpPr>
            <a:spLocks noGrp="1" noChangeArrowheads="1"/>
          </p:cNvSpPr>
          <p:nvPr>
            <p:ph type="title"/>
          </p:nvPr>
        </p:nvSpPr>
        <p:spPr>
          <a:xfrm>
            <a:off x="539750" y="2722563"/>
            <a:ext cx="8208963" cy="561975"/>
          </a:xfrm>
        </p:spPr>
        <p:txBody>
          <a:bodyPr/>
          <a:lstStyle/>
          <a:p>
            <a:r>
              <a:rPr lang="ja-JP" altLang="en-US" sz="8000" dirty="0" smtClean="0">
                <a:solidFill>
                  <a:schemeClr val="tx1"/>
                </a:solidFill>
                <a:effectLst/>
                <a:latin typeface="HGP明朝B" pitchFamily="18" charset="-128"/>
                <a:ea typeface="HGP明朝B" pitchFamily="18" charset="-128"/>
              </a:rPr>
              <a:t>いったい</a:t>
            </a:r>
            <a:r>
              <a:rPr lang="en-US" altLang="ja-JP" sz="8000" dirty="0" smtClean="0">
                <a:solidFill>
                  <a:schemeClr val="tx1"/>
                </a:solidFill>
                <a:effectLst/>
                <a:latin typeface="HGP明朝B" pitchFamily="18" charset="-128"/>
                <a:ea typeface="HGP明朝B" pitchFamily="18" charset="-128"/>
              </a:rPr>
              <a:t/>
            </a:r>
            <a:br>
              <a:rPr lang="en-US" altLang="ja-JP" sz="8000" dirty="0" smtClean="0">
                <a:solidFill>
                  <a:schemeClr val="tx1"/>
                </a:solidFill>
                <a:effectLst/>
                <a:latin typeface="HGP明朝B" pitchFamily="18" charset="-128"/>
                <a:ea typeface="HGP明朝B" pitchFamily="18" charset="-128"/>
              </a:rPr>
            </a:br>
            <a:r>
              <a:rPr lang="ja-JP" altLang="en-US" sz="8000" dirty="0" smtClean="0">
                <a:solidFill>
                  <a:schemeClr val="tx1"/>
                </a:solidFill>
                <a:effectLst/>
                <a:latin typeface="HGP明朝B" pitchFamily="18" charset="-128"/>
                <a:ea typeface="HGP明朝B" pitchFamily="18" charset="-128"/>
              </a:rPr>
              <a:t>何</a:t>
            </a:r>
            <a:r>
              <a:rPr lang="ja-JP" altLang="en-US" sz="8000" dirty="0">
                <a:solidFill>
                  <a:schemeClr val="tx1"/>
                </a:solidFill>
                <a:effectLst/>
                <a:latin typeface="HGP明朝B" pitchFamily="18" charset="-128"/>
                <a:ea typeface="HGP明朝B" pitchFamily="18" charset="-128"/>
              </a:rPr>
              <a:t>が</a:t>
            </a:r>
            <a:br>
              <a:rPr lang="ja-JP" altLang="en-US" sz="8000" dirty="0">
                <a:solidFill>
                  <a:schemeClr val="tx1"/>
                </a:solidFill>
                <a:effectLst/>
                <a:latin typeface="HGP明朝B" pitchFamily="18" charset="-128"/>
                <a:ea typeface="HGP明朝B" pitchFamily="18" charset="-128"/>
              </a:rPr>
            </a:br>
            <a:r>
              <a:rPr lang="ja-JP" altLang="en-US" sz="8000" dirty="0">
                <a:solidFill>
                  <a:schemeClr val="tx1"/>
                </a:solidFill>
                <a:effectLst/>
                <a:latin typeface="HGP明朝B" pitchFamily="18" charset="-128"/>
                <a:ea typeface="HGP明朝B" pitchFamily="18" charset="-128"/>
              </a:rPr>
              <a:t>変わったのか</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8562" name="Rectangle 2"/>
          <p:cNvSpPr>
            <a:spLocks noGrp="1" noChangeArrowheads="1"/>
          </p:cNvSpPr>
          <p:nvPr>
            <p:ph type="title"/>
          </p:nvPr>
        </p:nvSpPr>
        <p:spPr>
          <a:xfrm>
            <a:off x="539750" y="2420860"/>
            <a:ext cx="8208963" cy="561975"/>
          </a:xfrm>
        </p:spPr>
        <p:txBody>
          <a:bodyPr/>
          <a:lstStyle/>
          <a:p>
            <a:r>
              <a:rPr lang="ja-JP" altLang="en-US" sz="11700" dirty="0" smtClean="0">
                <a:solidFill>
                  <a:schemeClr val="tx1"/>
                </a:solidFill>
                <a:effectLst/>
                <a:latin typeface="HGP明朝B" pitchFamily="18" charset="-128"/>
                <a:ea typeface="HGP明朝B" pitchFamily="18" charset="-128"/>
              </a:rPr>
              <a:t>建設市場の</a:t>
            </a:r>
            <a:r>
              <a:rPr lang="en-US" altLang="ja-JP" sz="11700" dirty="0" smtClean="0">
                <a:solidFill>
                  <a:schemeClr val="tx1"/>
                </a:solidFill>
                <a:effectLst/>
                <a:latin typeface="HGP明朝B" pitchFamily="18" charset="-128"/>
                <a:ea typeface="HGP明朝B" pitchFamily="18" charset="-128"/>
              </a:rPr>
              <a:t/>
            </a:r>
            <a:br>
              <a:rPr lang="en-US" altLang="ja-JP" sz="11700" dirty="0" smtClean="0">
                <a:solidFill>
                  <a:schemeClr val="tx1"/>
                </a:solidFill>
                <a:effectLst/>
                <a:latin typeface="HGP明朝B" pitchFamily="18" charset="-128"/>
                <a:ea typeface="HGP明朝B" pitchFamily="18" charset="-128"/>
              </a:rPr>
            </a:br>
            <a:r>
              <a:rPr lang="ja-JP" altLang="en-US" sz="11700" dirty="0" smtClean="0">
                <a:solidFill>
                  <a:schemeClr val="tx1"/>
                </a:solidFill>
                <a:effectLst/>
                <a:latin typeface="HGP明朝B" pitchFamily="18" charset="-128"/>
                <a:ea typeface="HGP明朝B" pitchFamily="18" charset="-128"/>
              </a:rPr>
              <a:t>市場</a:t>
            </a:r>
            <a:r>
              <a:rPr lang="ja-JP" altLang="en-US" sz="11700" dirty="0">
                <a:solidFill>
                  <a:schemeClr val="tx1"/>
                </a:solidFill>
                <a:effectLst/>
                <a:latin typeface="HGP明朝B" pitchFamily="18" charset="-128"/>
                <a:ea typeface="HGP明朝B" pitchFamily="18" charset="-128"/>
              </a:rPr>
              <a:t>原理化</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8322" name="Rectangle 2"/>
          <p:cNvSpPr>
            <a:spLocks noGrp="1" noChangeArrowheads="1"/>
          </p:cNvSpPr>
          <p:nvPr>
            <p:ph type="title"/>
          </p:nvPr>
        </p:nvSpPr>
        <p:spPr>
          <a:xfrm>
            <a:off x="467430" y="1744662"/>
            <a:ext cx="8345488" cy="782638"/>
          </a:xfrm>
        </p:spPr>
        <p:txBody>
          <a:bodyPr/>
          <a:lstStyle/>
          <a:p>
            <a:r>
              <a:rPr lang="ja-JP" altLang="en-US" sz="11700" dirty="0" smtClean="0">
                <a:effectLst/>
                <a:latin typeface="HGP明朝B" pitchFamily="18" charset="-128"/>
                <a:ea typeface="HGP明朝B" pitchFamily="18" charset="-128"/>
              </a:rPr>
              <a:t>構造</a:t>
            </a:r>
            <a:r>
              <a:rPr lang="ja-JP" altLang="en-US" sz="11700" dirty="0">
                <a:effectLst/>
                <a:latin typeface="HGP明朝B" pitchFamily="18" charset="-128"/>
                <a:ea typeface="HGP明朝B" pitchFamily="18" charset="-128"/>
              </a:rPr>
              <a:t>改革</a:t>
            </a:r>
          </a:p>
        </p:txBody>
      </p:sp>
      <p:pic>
        <p:nvPicPr>
          <p:cNvPr id="4"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490" y="3425200"/>
            <a:ext cx="2540000" cy="3263900"/>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7350" y="3502860"/>
            <a:ext cx="2598920" cy="3212265"/>
          </a:xfrm>
          <a:prstGeom prst="rect">
            <a:avLst/>
          </a:prstGeom>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528322"/>
                                        </p:tgtEl>
                                        <p:attrNameLst>
                                          <p:attrName>style.visibility</p:attrName>
                                        </p:attrNameLst>
                                      </p:cBhvr>
                                      <p:to>
                                        <p:strVal val="visible"/>
                                      </p:to>
                                    </p:set>
                                    <p:anim calcmode="lin" valueType="num">
                                      <p:cBhvr>
                                        <p:cTn id="7" dur="1000" fill="hold"/>
                                        <p:tgtEl>
                                          <p:spTgt spid="9528322"/>
                                        </p:tgtEl>
                                        <p:attrNameLst>
                                          <p:attrName>ppt_x</p:attrName>
                                        </p:attrNameLst>
                                      </p:cBhvr>
                                      <p:tavLst>
                                        <p:tav tm="0">
                                          <p:val>
                                            <p:strVal val="#ppt_x-.2"/>
                                          </p:val>
                                        </p:tav>
                                        <p:tav tm="100000">
                                          <p:val>
                                            <p:strVal val="#ppt_x"/>
                                          </p:val>
                                        </p:tav>
                                      </p:tavLst>
                                    </p:anim>
                                    <p:anim calcmode="lin" valueType="num">
                                      <p:cBhvr>
                                        <p:cTn id="8" dur="1000" fill="hold"/>
                                        <p:tgtEl>
                                          <p:spTgt spid="9528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8322"/>
                                        </p:tgtEl>
                                      </p:cBhvr>
                                    </p:animEffect>
                                  </p:childTnLst>
                                </p:cTn>
                              </p:par>
                              <p:par>
                                <p:cTn id="10" presetID="26"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83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8322" name="Rectangle 2"/>
          <p:cNvSpPr>
            <a:spLocks noGrp="1" noChangeArrowheads="1"/>
          </p:cNvSpPr>
          <p:nvPr>
            <p:ph type="title"/>
          </p:nvPr>
        </p:nvSpPr>
        <p:spPr>
          <a:xfrm>
            <a:off x="533400" y="2501900"/>
            <a:ext cx="8345488" cy="782638"/>
          </a:xfrm>
        </p:spPr>
        <p:txBody>
          <a:bodyPr/>
          <a:lstStyle/>
          <a:p>
            <a:r>
              <a:rPr lang="en-US" altLang="ja-JP" sz="11700" dirty="0" smtClean="0">
                <a:effectLst/>
                <a:latin typeface="HGP明朝B" pitchFamily="18" charset="-128"/>
                <a:ea typeface="HGP明朝B" pitchFamily="18" charset="-128"/>
              </a:rPr>
              <a:t>TPP</a:t>
            </a:r>
            <a:endParaRPr lang="ja-JP" altLang="en-US" sz="11700" dirty="0">
              <a:effectLst/>
              <a:latin typeface="HGP明朝B" pitchFamily="18" charset="-128"/>
              <a:ea typeface="HGP明朝B" pitchFamily="18" charset="-128"/>
            </a:endParaRPr>
          </a:p>
        </p:txBody>
      </p:sp>
      <p:sp>
        <p:nvSpPr>
          <p:cNvPr id="2" name="テキスト ボックス 1"/>
          <p:cNvSpPr txBox="1"/>
          <p:nvPr/>
        </p:nvSpPr>
        <p:spPr>
          <a:xfrm>
            <a:off x="179390" y="3789050"/>
            <a:ext cx="8800390" cy="830997"/>
          </a:xfrm>
          <a:prstGeom prst="rect">
            <a:avLst/>
          </a:prstGeom>
          <a:noFill/>
        </p:spPr>
        <p:txBody>
          <a:bodyPr wrap="square" rtlCol="0">
            <a:spAutoFit/>
          </a:bodyPr>
          <a:lstStyle/>
          <a:p>
            <a:r>
              <a:rPr lang="zh-TW" altLang="en-US" dirty="0">
                <a:latin typeface="HGP明朝B" pitchFamily="18" charset="-128"/>
                <a:ea typeface="HGP明朝B" pitchFamily="18" charset="-128"/>
              </a:rPr>
              <a:t>「環太平洋戦略的経済連携</a:t>
            </a:r>
            <a:r>
              <a:rPr lang="zh-TW" altLang="en-US" dirty="0" smtClean="0">
                <a:latin typeface="HGP明朝B" pitchFamily="18" charset="-128"/>
                <a:ea typeface="HGP明朝B" pitchFamily="18" charset="-128"/>
              </a:rPr>
              <a:t>協定</a:t>
            </a:r>
            <a:r>
              <a:rPr lang="ja-JP" altLang="en-US" dirty="0" smtClean="0">
                <a:latin typeface="HGP明朝B" pitchFamily="18" charset="-128"/>
                <a:ea typeface="HGP明朝B" pitchFamily="18" charset="-128"/>
              </a:rPr>
              <a:t>」</a:t>
            </a:r>
            <a:endParaRPr kumimoji="1" lang="ja-JP" altLang="en-US" dirty="0">
              <a:latin typeface="HGP明朝B" pitchFamily="18" charset="-128"/>
              <a:ea typeface="HGP明朝B" pitchFamily="18" charset="-128"/>
            </a:endParaRPr>
          </a:p>
        </p:txBody>
      </p:sp>
      <p:pic>
        <p:nvPicPr>
          <p:cNvPr id="4"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83891"/>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8322" name="Rectangle 2"/>
          <p:cNvSpPr>
            <a:spLocks noGrp="1" noChangeArrowheads="1"/>
          </p:cNvSpPr>
          <p:nvPr>
            <p:ph type="title"/>
          </p:nvPr>
        </p:nvSpPr>
        <p:spPr>
          <a:xfrm>
            <a:off x="533400" y="692620"/>
            <a:ext cx="8345488" cy="1224170"/>
          </a:xfrm>
        </p:spPr>
        <p:txBody>
          <a:bodyPr/>
          <a:lstStyle/>
          <a:p>
            <a:r>
              <a:rPr lang="ja-JP" altLang="en-US" sz="11700" dirty="0">
                <a:effectLst/>
                <a:latin typeface="HGP明朝B" pitchFamily="18" charset="-128"/>
                <a:ea typeface="HGP明朝B" pitchFamily="18" charset="-128"/>
              </a:rPr>
              <a:t>反対</a:t>
            </a:r>
            <a:r>
              <a:rPr lang="ja-JP" altLang="en-US" sz="11700" dirty="0" smtClean="0">
                <a:effectLst/>
                <a:latin typeface="HGP明朝B" pitchFamily="18" charset="-128"/>
                <a:ea typeface="HGP明朝B" pitchFamily="18" charset="-128"/>
              </a:rPr>
              <a:t>する人</a:t>
            </a:r>
            <a:endParaRPr lang="ja-JP" altLang="en-US" sz="11700" dirty="0">
              <a:effectLst/>
              <a:latin typeface="HGP明朝B" pitchFamily="18" charset="-128"/>
              <a:ea typeface="HGP明朝B" pitchFamily="18" charset="-128"/>
            </a:endParaRPr>
          </a:p>
        </p:txBody>
      </p:sp>
      <p:sp>
        <p:nvSpPr>
          <p:cNvPr id="2" name="円形吹き出し 1"/>
          <p:cNvSpPr/>
          <p:nvPr/>
        </p:nvSpPr>
        <p:spPr bwMode="auto">
          <a:xfrm>
            <a:off x="0" y="2794390"/>
            <a:ext cx="3750560" cy="2736380"/>
          </a:xfrm>
          <a:prstGeom prst="wedgeEllipseCallout">
            <a:avLst>
              <a:gd name="adj1" fmla="val 57049"/>
              <a:gd name="adj2" fmla="val -15472"/>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82058" tIns="41029" rIns="82058" bIns="41029" numCol="1" rtlCol="0" anchor="ctr"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r>
              <a:rPr lang="en-US" altLang="ja-JP" sz="3200" dirty="0" smtClean="0">
                <a:latin typeface="+mj-ea"/>
                <a:ea typeface="+mj-ea"/>
              </a:rPr>
              <a:t>『</a:t>
            </a:r>
            <a:r>
              <a:rPr lang="ja-JP" altLang="en-US" sz="3200" dirty="0" smtClean="0">
                <a:latin typeface="+mj-ea"/>
                <a:ea typeface="+mj-ea"/>
              </a:rPr>
              <a:t>公共事業が日本を救う</a:t>
            </a:r>
            <a:r>
              <a:rPr lang="en-US" altLang="ja-JP" sz="3200" dirty="0" smtClean="0">
                <a:latin typeface="+mj-ea"/>
                <a:ea typeface="+mj-ea"/>
              </a:rPr>
              <a:t>』</a:t>
            </a:r>
          </a:p>
          <a:p>
            <a:pPr marL="0" marR="0" indent="0" algn="ctr" defTabSz="820738" rtl="0" eaLnBrk="1" fontAlgn="base" latinLnBrk="0" hangingPunct="1">
              <a:lnSpc>
                <a:spcPct val="100000"/>
              </a:lnSpc>
              <a:spcBef>
                <a:spcPct val="0"/>
              </a:spcBef>
              <a:spcAft>
                <a:spcPct val="0"/>
              </a:spcAft>
              <a:buClrTx/>
              <a:buSzTx/>
              <a:buFontTx/>
              <a:buNone/>
              <a:tabLst/>
            </a:pPr>
            <a:r>
              <a:rPr lang="ja-JP" altLang="en-US" sz="1600" dirty="0" smtClean="0">
                <a:latin typeface="+mj-ea"/>
                <a:ea typeface="+mj-ea"/>
              </a:rPr>
              <a:t>藤井聡</a:t>
            </a:r>
            <a:endParaRPr kumimoji="1" lang="ja-JP" altLang="en-US" sz="1600" b="0" i="0" u="none" strike="noStrike" cap="none" normalizeH="0" baseline="0" dirty="0" smtClean="0">
              <a:ln>
                <a:noFill/>
              </a:ln>
              <a:solidFill>
                <a:srgbClr val="00004A"/>
              </a:solidFill>
              <a:effectLst/>
              <a:latin typeface="+mj-ea"/>
              <a:ea typeface="+mj-ea"/>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33" y="2636890"/>
            <a:ext cx="4752975" cy="3733800"/>
          </a:xfrm>
          <a:prstGeom prst="rect">
            <a:avLst/>
          </a:prstGeom>
        </p:spPr>
      </p:pic>
    </p:spTree>
    <p:extLst>
      <p:ext uri="{BB962C8B-B14F-4D97-AF65-F5344CB8AC3E}">
        <p14:creationId xmlns:p14="http://schemas.microsoft.com/office/powerpoint/2010/main" val="41080294"/>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8322" name="Rectangle 2"/>
          <p:cNvSpPr>
            <a:spLocks noGrp="1" noChangeArrowheads="1"/>
          </p:cNvSpPr>
          <p:nvPr>
            <p:ph type="title"/>
          </p:nvPr>
        </p:nvSpPr>
        <p:spPr>
          <a:xfrm>
            <a:off x="467430" y="1744662"/>
            <a:ext cx="8345488" cy="782638"/>
          </a:xfrm>
        </p:spPr>
        <p:txBody>
          <a:bodyPr/>
          <a:lstStyle/>
          <a:p>
            <a:r>
              <a:rPr lang="ja-JP" altLang="en-US" sz="11700" dirty="0" smtClean="0">
                <a:effectLst/>
                <a:latin typeface="HGP明朝B" pitchFamily="18" charset="-128"/>
                <a:ea typeface="HGP明朝B" pitchFamily="18" charset="-128"/>
              </a:rPr>
              <a:t>構造</a:t>
            </a:r>
            <a:r>
              <a:rPr lang="en-US" altLang="ja-JP" sz="11700" dirty="0" smtClean="0">
                <a:effectLst/>
                <a:latin typeface="HGP明朝B" pitchFamily="18" charset="-128"/>
                <a:ea typeface="HGP明朝B" pitchFamily="18" charset="-128"/>
              </a:rPr>
              <a:t/>
            </a:r>
            <a:br>
              <a:rPr lang="en-US" altLang="ja-JP" sz="11700" dirty="0" smtClean="0">
                <a:effectLst/>
                <a:latin typeface="HGP明朝B" pitchFamily="18" charset="-128"/>
                <a:ea typeface="HGP明朝B" pitchFamily="18" charset="-128"/>
              </a:rPr>
            </a:br>
            <a:r>
              <a:rPr lang="ja-JP" altLang="en-US" sz="11700" dirty="0">
                <a:effectLst/>
                <a:latin typeface="HGP明朝B" pitchFamily="18" charset="-128"/>
                <a:ea typeface="HGP明朝B" pitchFamily="18" charset="-128"/>
              </a:rPr>
              <a:t>と</a:t>
            </a:r>
            <a:r>
              <a:rPr lang="ja-JP" altLang="en-US" sz="11700" dirty="0" smtClean="0">
                <a:effectLst/>
                <a:latin typeface="HGP明朝B" pitchFamily="18" charset="-128"/>
                <a:ea typeface="HGP明朝B" pitchFamily="18" charset="-128"/>
              </a:rPr>
              <a:t>は何か？</a:t>
            </a:r>
            <a:endParaRPr lang="ja-JP" altLang="en-US" sz="11700" dirty="0">
              <a:effectLst/>
              <a:latin typeface="HGP明朝B" pitchFamily="18" charset="-128"/>
              <a:ea typeface="HGP明朝B" pitchFamily="18" charset="-128"/>
            </a:endParaRPr>
          </a:p>
        </p:txBody>
      </p:sp>
      <p:pic>
        <p:nvPicPr>
          <p:cNvPr id="4"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24615"/>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528322"/>
                                        </p:tgtEl>
                                        <p:attrNameLst>
                                          <p:attrName>style.visibility</p:attrName>
                                        </p:attrNameLst>
                                      </p:cBhvr>
                                      <p:to>
                                        <p:strVal val="visible"/>
                                      </p:to>
                                    </p:set>
                                    <p:anim calcmode="lin" valueType="num">
                                      <p:cBhvr>
                                        <p:cTn id="7" dur="1000" fill="hold"/>
                                        <p:tgtEl>
                                          <p:spTgt spid="9528322"/>
                                        </p:tgtEl>
                                        <p:attrNameLst>
                                          <p:attrName>ppt_x</p:attrName>
                                        </p:attrNameLst>
                                      </p:cBhvr>
                                      <p:tavLst>
                                        <p:tav tm="0">
                                          <p:val>
                                            <p:strVal val="#ppt_x-.2"/>
                                          </p:val>
                                        </p:tav>
                                        <p:tav tm="100000">
                                          <p:val>
                                            <p:strVal val="#ppt_x"/>
                                          </p:val>
                                        </p:tav>
                                      </p:tavLst>
                                    </p:anim>
                                    <p:anim calcmode="lin" valueType="num">
                                      <p:cBhvr>
                                        <p:cTn id="8" dur="1000" fill="hold"/>
                                        <p:tgtEl>
                                          <p:spTgt spid="9528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8322"/>
                                        </p:tgtEl>
                                      </p:cBhvr>
                                    </p:animEffect>
                                  </p:childTnLst>
                                </p:cTn>
                              </p:par>
                              <p:par>
                                <p:cTn id="10" presetID="26"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83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9954" name="Oval 2"/>
          <p:cNvSpPr>
            <a:spLocks noChangeArrowheads="1"/>
          </p:cNvSpPr>
          <p:nvPr/>
        </p:nvSpPr>
        <p:spPr bwMode="blackWhite">
          <a:xfrm>
            <a:off x="4356100" y="1539875"/>
            <a:ext cx="4240213" cy="2105025"/>
          </a:xfrm>
          <a:prstGeom prst="ellipse">
            <a:avLst/>
          </a:prstGeom>
          <a:noFill/>
          <a:ln>
            <a:noFill/>
          </a:ln>
          <a:effectLst/>
          <a:extLst>
            <a:ext uri="{909E8E84-426E-40DD-AFC4-6F175D3DCCD1}">
              <a14:hiddenFill xmlns:a14="http://schemas.microsoft.com/office/drawing/2010/main">
                <a:solidFill>
                  <a:srgbClr val="FFFBAD"/>
                </a:solidFill>
              </a14:hiddenFill>
            </a:ext>
            <a:ext uri="{91240B29-F687-4F45-9708-019B960494DF}">
              <a14:hiddenLine xmlns:a14="http://schemas.microsoft.com/office/drawing/2010/main" w="9525" algn="ctr">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第</a:t>
            </a:r>
            <a:r>
              <a:rPr kumimoji="0" lang="en-US" altLang="ja-JP" sz="2800" dirty="0">
                <a:solidFill>
                  <a:schemeClr val="tx1"/>
                </a:solidFill>
                <a:latin typeface="HGP明朝B" pitchFamily="18" charset="-128"/>
                <a:ea typeface="HGP明朝B" pitchFamily="18" charset="-128"/>
              </a:rPr>
              <a:t>Ⅰ</a:t>
            </a:r>
            <a:r>
              <a:rPr kumimoji="0" lang="ja-JP" altLang="en-US" sz="2800" dirty="0">
                <a:solidFill>
                  <a:schemeClr val="tx1"/>
                </a:solidFill>
                <a:latin typeface="HGP明朝B" pitchFamily="18" charset="-128"/>
                <a:ea typeface="HGP明朝B" pitchFamily="18" charset="-128"/>
              </a:rPr>
              <a:t>象限</a:t>
            </a:r>
          </a:p>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グローバル指向</a:t>
            </a:r>
          </a:p>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＋コミュニティ指向</a:t>
            </a:r>
          </a:p>
        </p:txBody>
      </p:sp>
      <p:sp>
        <p:nvSpPr>
          <p:cNvPr id="9469955" name="Oval 3"/>
          <p:cNvSpPr>
            <a:spLocks noChangeArrowheads="1"/>
          </p:cNvSpPr>
          <p:nvPr/>
        </p:nvSpPr>
        <p:spPr bwMode="blackWhite">
          <a:xfrm>
            <a:off x="250825" y="3916363"/>
            <a:ext cx="4537075" cy="2105025"/>
          </a:xfrm>
          <a:prstGeom prst="ellipse">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lgn="ctr">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spcBef>
                <a:spcPct val="50000"/>
              </a:spcBef>
              <a:buClr>
                <a:srgbClr val="008000"/>
              </a:buClr>
              <a:buSzPct val="90000"/>
              <a:buFont typeface="Monotype Sorts" pitchFamily="2" charset="2"/>
              <a:buNone/>
            </a:pPr>
            <a:r>
              <a:rPr kumimoji="0" lang="ja-JP" altLang="en-US" sz="2800">
                <a:solidFill>
                  <a:schemeClr val="tx1"/>
                </a:solidFill>
                <a:latin typeface="HGP明朝B" pitchFamily="18" charset="-128"/>
                <a:ea typeface="HGP明朝B" pitchFamily="18" charset="-128"/>
              </a:rPr>
              <a:t>第</a:t>
            </a:r>
            <a:r>
              <a:rPr kumimoji="0" lang="en-US" altLang="ja-JP" sz="2800">
                <a:solidFill>
                  <a:schemeClr val="tx1"/>
                </a:solidFill>
                <a:latin typeface="HGP明朝B" pitchFamily="18" charset="-128"/>
                <a:ea typeface="HGP明朝B" pitchFamily="18" charset="-128"/>
              </a:rPr>
              <a:t>Ⅳ</a:t>
            </a:r>
            <a:r>
              <a:rPr kumimoji="0" lang="ja-JP" altLang="en-US" sz="2800">
                <a:solidFill>
                  <a:schemeClr val="tx1"/>
                </a:solidFill>
                <a:latin typeface="HGP明朝B" pitchFamily="18" charset="-128"/>
                <a:ea typeface="HGP明朝B" pitchFamily="18" charset="-128"/>
              </a:rPr>
              <a:t>象限</a:t>
            </a:r>
          </a:p>
          <a:p>
            <a:pPr>
              <a:spcBef>
                <a:spcPct val="50000"/>
              </a:spcBef>
              <a:buClr>
                <a:srgbClr val="008000"/>
              </a:buClr>
              <a:buSzPct val="90000"/>
              <a:buFont typeface="Monotype Sorts" pitchFamily="2" charset="2"/>
              <a:buNone/>
            </a:pPr>
            <a:r>
              <a:rPr kumimoji="0" lang="ja-JP" altLang="en-US" sz="2400">
                <a:solidFill>
                  <a:schemeClr val="tx1"/>
                </a:solidFill>
                <a:latin typeface="HGP明朝B" pitchFamily="18" charset="-128"/>
                <a:ea typeface="HGP明朝B" pitchFamily="18" charset="-128"/>
              </a:rPr>
              <a:t>ノングローバル指向</a:t>
            </a:r>
          </a:p>
          <a:p>
            <a:pPr>
              <a:spcBef>
                <a:spcPct val="50000"/>
              </a:spcBef>
              <a:buClr>
                <a:srgbClr val="008000"/>
              </a:buClr>
              <a:buSzPct val="90000"/>
              <a:buFont typeface="Monotype Sorts" pitchFamily="2" charset="2"/>
              <a:buNone/>
            </a:pPr>
            <a:r>
              <a:rPr kumimoji="0" lang="ja-JP" altLang="en-US" sz="2400">
                <a:solidFill>
                  <a:schemeClr val="tx1"/>
                </a:solidFill>
                <a:latin typeface="HGP明朝B" pitchFamily="18" charset="-128"/>
                <a:ea typeface="HGP明朝B" pitchFamily="18" charset="-128"/>
              </a:rPr>
              <a:t>＋ノンコミュニティ指向</a:t>
            </a:r>
          </a:p>
        </p:txBody>
      </p:sp>
      <p:sp>
        <p:nvSpPr>
          <p:cNvPr id="9469956" name="Text Box 4"/>
          <p:cNvSpPr txBox="1">
            <a:spLocks noChangeArrowheads="1"/>
          </p:cNvSpPr>
          <p:nvPr/>
        </p:nvSpPr>
        <p:spPr bwMode="auto">
          <a:xfrm>
            <a:off x="2339975" y="981075"/>
            <a:ext cx="4537075"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ja-JP" altLang="en-US" sz="2800" dirty="0">
                <a:solidFill>
                  <a:schemeClr val="tx1"/>
                </a:solidFill>
                <a:latin typeface="HGP明朝B" pitchFamily="18" charset="-128"/>
                <a:ea typeface="HGP明朝B" pitchFamily="18" charset="-128"/>
              </a:rPr>
              <a:t>グローバル</a:t>
            </a:r>
          </a:p>
        </p:txBody>
      </p:sp>
      <p:sp>
        <p:nvSpPr>
          <p:cNvPr id="9469957" name="Text Box 5"/>
          <p:cNvSpPr txBox="1">
            <a:spLocks noChangeArrowheads="1"/>
          </p:cNvSpPr>
          <p:nvPr/>
        </p:nvSpPr>
        <p:spPr bwMode="auto">
          <a:xfrm>
            <a:off x="8384211" y="1700213"/>
            <a:ext cx="572464" cy="4151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nSpc>
                <a:spcPct val="90000"/>
              </a:lnSpc>
              <a:spcBef>
                <a:spcPct val="50000"/>
              </a:spcBef>
              <a:buClr>
                <a:srgbClr val="008000"/>
              </a:buClr>
              <a:buSzPct val="90000"/>
              <a:buFont typeface="Monotype Sorts" pitchFamily="2" charset="2"/>
              <a:buNone/>
            </a:pPr>
            <a:r>
              <a:rPr lang="ja-JP" altLang="en-US" sz="2800">
                <a:solidFill>
                  <a:schemeClr val="tx1"/>
                </a:solidFill>
                <a:latin typeface="HGP明朝B" pitchFamily="18" charset="-128"/>
                <a:ea typeface="HGP明朝B" pitchFamily="18" charset="-128"/>
              </a:rPr>
              <a:t>コミュニティ</a:t>
            </a:r>
          </a:p>
        </p:txBody>
      </p:sp>
      <p:sp>
        <p:nvSpPr>
          <p:cNvPr id="9469958" name="Oval 6"/>
          <p:cNvSpPr>
            <a:spLocks noChangeArrowheads="1"/>
          </p:cNvSpPr>
          <p:nvPr/>
        </p:nvSpPr>
        <p:spPr bwMode="blackWhite">
          <a:xfrm>
            <a:off x="990600" y="1557338"/>
            <a:ext cx="3221038" cy="2105025"/>
          </a:xfrm>
          <a:prstGeom prst="ellipse">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9525" algn="ctr">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第</a:t>
            </a:r>
            <a:r>
              <a:rPr kumimoji="0" lang="en-US" altLang="ja-JP" sz="2800" dirty="0">
                <a:solidFill>
                  <a:schemeClr val="tx1"/>
                </a:solidFill>
                <a:latin typeface="HGP明朝B" pitchFamily="18" charset="-128"/>
                <a:ea typeface="HGP明朝B" pitchFamily="18" charset="-128"/>
              </a:rPr>
              <a:t>Ⅲ</a:t>
            </a:r>
            <a:r>
              <a:rPr kumimoji="0" lang="ja-JP" altLang="en-US" sz="2800" dirty="0">
                <a:solidFill>
                  <a:schemeClr val="tx1"/>
                </a:solidFill>
                <a:latin typeface="HGP明朝B" pitchFamily="18" charset="-128"/>
                <a:ea typeface="HGP明朝B" pitchFamily="18" charset="-128"/>
              </a:rPr>
              <a:t>象限</a:t>
            </a:r>
          </a:p>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グローバル指向</a:t>
            </a:r>
          </a:p>
          <a:p>
            <a:pPr>
              <a:spcBef>
                <a:spcPct val="50000"/>
              </a:spcBef>
              <a:buClr>
                <a:srgbClr val="008000"/>
              </a:buClr>
              <a:buSzPct val="90000"/>
              <a:buFont typeface="Monotype Sorts" pitchFamily="2" charset="2"/>
              <a:buNone/>
            </a:pPr>
            <a:endParaRPr kumimoji="0" lang="en-US" altLang="ja-JP" sz="2800" dirty="0">
              <a:solidFill>
                <a:schemeClr val="tx1"/>
              </a:solidFill>
              <a:latin typeface="HGP明朝B" pitchFamily="18" charset="-128"/>
              <a:ea typeface="HGP明朝B" pitchFamily="18" charset="-128"/>
            </a:endParaRPr>
          </a:p>
        </p:txBody>
      </p:sp>
      <p:sp>
        <p:nvSpPr>
          <p:cNvPr id="9469959" name="Rectangle 7"/>
          <p:cNvSpPr>
            <a:spLocks noChangeArrowheads="1"/>
          </p:cNvSpPr>
          <p:nvPr/>
        </p:nvSpPr>
        <p:spPr bwMode="auto">
          <a:xfrm>
            <a:off x="1746250" y="6372225"/>
            <a:ext cx="741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ja-JP" sz="1400">
                <a:solidFill>
                  <a:schemeClr val="tx1"/>
                </a:solidFill>
                <a:latin typeface="HGP明朝B" pitchFamily="18" charset="-128"/>
                <a:ea typeface="HGP明朝B" pitchFamily="18" charset="-128"/>
              </a:rPr>
              <a:t> </a:t>
            </a:r>
            <a:r>
              <a:rPr lang="ja-JP" altLang="en-US" sz="1400">
                <a:solidFill>
                  <a:schemeClr val="tx1"/>
                </a:solidFill>
                <a:latin typeface="HGP明朝B" pitchFamily="18" charset="-128"/>
                <a:ea typeface="HGP明朝B" pitchFamily="18" charset="-128"/>
                <a:hlinkClick r:id="rId4"/>
              </a:rPr>
              <a:t>新版 コミュニティ・ソリューション</a:t>
            </a:r>
            <a:r>
              <a:rPr lang="ja-JP" altLang="en-US" sz="1400">
                <a:solidFill>
                  <a:schemeClr val="tx1"/>
                </a:solidFill>
                <a:latin typeface="HGP明朝B" pitchFamily="18" charset="-128"/>
                <a:ea typeface="HGP明朝B" pitchFamily="18" charset="-128"/>
              </a:rPr>
              <a:t>　金子郁容（著）　</a:t>
            </a:r>
            <a:r>
              <a:rPr lang="en-US" altLang="ja-JP" sz="1400">
                <a:solidFill>
                  <a:schemeClr val="tx1"/>
                </a:solidFill>
                <a:latin typeface="HGP明朝B" pitchFamily="18" charset="-128"/>
                <a:ea typeface="HGP明朝B" pitchFamily="18" charset="-128"/>
              </a:rPr>
              <a:t>2002</a:t>
            </a:r>
            <a:r>
              <a:rPr lang="ja-JP" altLang="en-US" sz="1400">
                <a:solidFill>
                  <a:schemeClr val="tx1"/>
                </a:solidFill>
                <a:latin typeface="HGP明朝B" pitchFamily="18" charset="-128"/>
                <a:ea typeface="HGP明朝B" pitchFamily="18" charset="-128"/>
              </a:rPr>
              <a:t>年</a:t>
            </a:r>
            <a:r>
              <a:rPr lang="en-US" altLang="ja-JP" sz="1400">
                <a:solidFill>
                  <a:schemeClr val="tx1"/>
                </a:solidFill>
                <a:latin typeface="HGP明朝B" pitchFamily="18" charset="-128"/>
                <a:ea typeface="HGP明朝B" pitchFamily="18" charset="-128"/>
              </a:rPr>
              <a:t>4</a:t>
            </a:r>
            <a:r>
              <a:rPr lang="ja-JP" altLang="en-US" sz="1400">
                <a:solidFill>
                  <a:schemeClr val="tx1"/>
                </a:solidFill>
                <a:latin typeface="HGP明朝B" pitchFamily="18" charset="-128"/>
                <a:ea typeface="HGP明朝B" pitchFamily="18" charset="-128"/>
              </a:rPr>
              <a:t>月</a:t>
            </a:r>
            <a:r>
              <a:rPr lang="en-US" altLang="ja-JP" sz="1400">
                <a:solidFill>
                  <a:schemeClr val="tx1"/>
                </a:solidFill>
                <a:latin typeface="HGP明朝B" pitchFamily="18" charset="-128"/>
                <a:ea typeface="HGP明朝B" pitchFamily="18" charset="-128"/>
              </a:rPr>
              <a:t>20</a:t>
            </a:r>
            <a:r>
              <a:rPr lang="ja-JP" altLang="en-US" sz="1400">
                <a:solidFill>
                  <a:schemeClr val="tx1"/>
                </a:solidFill>
                <a:latin typeface="HGP明朝B" pitchFamily="18" charset="-128"/>
                <a:ea typeface="HGP明朝B" pitchFamily="18" charset="-128"/>
              </a:rPr>
              <a:t>日　岩波書店 </a:t>
            </a:r>
            <a:r>
              <a:rPr lang="en-US" altLang="ja-JP" sz="1400">
                <a:solidFill>
                  <a:schemeClr val="tx1"/>
                </a:solidFill>
                <a:latin typeface="HGP明朝B" pitchFamily="18" charset="-128"/>
                <a:ea typeface="HGP明朝B" pitchFamily="18" charset="-128"/>
              </a:rPr>
              <a:t>p85 </a:t>
            </a:r>
            <a:r>
              <a:rPr lang="ja-JP" altLang="en-US" sz="1400">
                <a:solidFill>
                  <a:schemeClr val="tx1"/>
                </a:solidFill>
                <a:latin typeface="HGP明朝B" pitchFamily="18" charset="-128"/>
                <a:ea typeface="HGP明朝B" pitchFamily="18" charset="-128"/>
              </a:rPr>
              <a:t>の表を修正</a:t>
            </a:r>
          </a:p>
        </p:txBody>
      </p:sp>
      <p:sp>
        <p:nvSpPr>
          <p:cNvPr id="9469960" name="Line 8"/>
          <p:cNvSpPr>
            <a:spLocks noChangeShapeType="1"/>
          </p:cNvSpPr>
          <p:nvPr/>
        </p:nvSpPr>
        <p:spPr bwMode="auto">
          <a:xfrm flipV="1">
            <a:off x="4572000" y="1485900"/>
            <a:ext cx="0" cy="4632325"/>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latin typeface="HGP明朝B" pitchFamily="18" charset="-128"/>
              <a:ea typeface="HGP明朝B" pitchFamily="18" charset="-128"/>
            </a:endParaRPr>
          </a:p>
        </p:txBody>
      </p:sp>
      <p:sp>
        <p:nvSpPr>
          <p:cNvPr id="9469961" name="Line 9"/>
          <p:cNvSpPr>
            <a:spLocks noChangeShapeType="1"/>
          </p:cNvSpPr>
          <p:nvPr/>
        </p:nvSpPr>
        <p:spPr bwMode="auto">
          <a:xfrm>
            <a:off x="746125" y="3789363"/>
            <a:ext cx="7570788" cy="1587"/>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latin typeface="HGP明朝B" pitchFamily="18" charset="-128"/>
              <a:ea typeface="HGP明朝B" pitchFamily="18" charset="-128"/>
            </a:endParaRPr>
          </a:p>
        </p:txBody>
      </p:sp>
      <p:sp>
        <p:nvSpPr>
          <p:cNvPr id="9469962" name="Oval 10"/>
          <p:cNvSpPr>
            <a:spLocks noChangeArrowheads="1"/>
          </p:cNvSpPr>
          <p:nvPr/>
        </p:nvSpPr>
        <p:spPr bwMode="blackWhite">
          <a:xfrm>
            <a:off x="4859338" y="3987800"/>
            <a:ext cx="3224212" cy="2105025"/>
          </a:xfrm>
          <a:prstGeom prst="ellipse">
            <a:avLst/>
          </a:prstGeom>
          <a:noFill/>
          <a:ln>
            <a:noFill/>
          </a:ln>
          <a:effectLst/>
          <a:extLst>
            <a:ext uri="{909E8E84-426E-40DD-AFC4-6F175D3DCCD1}">
              <a14:hiddenFill xmlns:a14="http://schemas.microsoft.com/office/drawing/2010/main">
                <a:solidFill>
                  <a:srgbClr val="FFFBAD"/>
                </a:solidFill>
              </a14:hiddenFill>
            </a:ext>
            <a:ext uri="{91240B29-F687-4F45-9708-019B960494DF}">
              <a14:hiddenLine xmlns:a14="http://schemas.microsoft.com/office/drawing/2010/main" w="9525" algn="ctr">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第</a:t>
            </a:r>
            <a:r>
              <a:rPr kumimoji="0" lang="en-US" altLang="ja-JP" sz="2800" dirty="0">
                <a:solidFill>
                  <a:schemeClr val="tx1"/>
                </a:solidFill>
                <a:latin typeface="HGP明朝B" pitchFamily="18" charset="-128"/>
                <a:ea typeface="HGP明朝B" pitchFamily="18" charset="-128"/>
              </a:rPr>
              <a:t>Ⅱ</a:t>
            </a:r>
            <a:r>
              <a:rPr kumimoji="0" lang="ja-JP" altLang="en-US" sz="2800" dirty="0">
                <a:solidFill>
                  <a:schemeClr val="tx1"/>
                </a:solidFill>
                <a:latin typeface="HGP明朝B" pitchFamily="18" charset="-128"/>
                <a:ea typeface="HGP明朝B" pitchFamily="18" charset="-128"/>
              </a:rPr>
              <a:t>象限</a:t>
            </a:r>
          </a:p>
          <a:p>
            <a:pPr>
              <a:spcBef>
                <a:spcPct val="50000"/>
              </a:spcBef>
              <a:buClr>
                <a:srgbClr val="008000"/>
              </a:buClr>
              <a:buSzPct val="90000"/>
              <a:buFont typeface="Monotype Sorts" pitchFamily="2" charset="2"/>
              <a:buNone/>
            </a:pPr>
            <a:r>
              <a:rPr kumimoji="0" lang="ja-JP" altLang="en-US" sz="2800" dirty="0">
                <a:solidFill>
                  <a:schemeClr val="tx1"/>
                </a:solidFill>
                <a:latin typeface="HGP明朝B" pitchFamily="18" charset="-128"/>
                <a:ea typeface="HGP明朝B" pitchFamily="18" charset="-128"/>
              </a:rPr>
              <a:t>コミュニティ指向</a:t>
            </a:r>
          </a:p>
          <a:p>
            <a:pPr>
              <a:spcBef>
                <a:spcPct val="50000"/>
              </a:spcBef>
              <a:buClr>
                <a:srgbClr val="008000"/>
              </a:buClr>
              <a:buSzPct val="90000"/>
              <a:buFont typeface="Monotype Sorts" pitchFamily="2" charset="2"/>
              <a:buNone/>
            </a:pPr>
            <a:endParaRPr kumimoji="0" lang="en-US" altLang="ja-JP" sz="2800" dirty="0">
              <a:solidFill>
                <a:schemeClr val="tx1"/>
              </a:solidFill>
              <a:latin typeface="HGP明朝B" pitchFamily="18" charset="-128"/>
              <a:ea typeface="HGP明朝B" pitchFamily="18" charset="-128"/>
            </a:endParaRPr>
          </a:p>
        </p:txBody>
      </p:sp>
      <p:sp>
        <p:nvSpPr>
          <p:cNvPr id="9469963" name="AutoShape 11"/>
          <p:cNvSpPr>
            <a:spLocks noChangeArrowheads="1"/>
          </p:cNvSpPr>
          <p:nvPr/>
        </p:nvSpPr>
        <p:spPr bwMode="auto">
          <a:xfrm>
            <a:off x="34925" y="5589588"/>
            <a:ext cx="1463675" cy="1262062"/>
          </a:xfrm>
          <a:prstGeom prst="wedgeEllipseCallout">
            <a:avLst>
              <a:gd name="adj1" fmla="val 67569"/>
              <a:gd name="adj2" fmla="val -3251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spcBef>
                <a:spcPct val="50000"/>
              </a:spcBef>
              <a:buClr>
                <a:srgbClr val="008000"/>
              </a:buClr>
              <a:buSzPct val="90000"/>
              <a:buFont typeface="Monotype Sorts" pitchFamily="2" charset="2"/>
              <a:buNone/>
            </a:pPr>
            <a:r>
              <a:rPr lang="ja-JP" altLang="en-US" sz="2800" dirty="0" smtClean="0">
                <a:solidFill>
                  <a:schemeClr val="tx1"/>
                </a:solidFill>
                <a:latin typeface="HGP明朝B" pitchFamily="18" charset="-128"/>
                <a:ea typeface="HGP明朝B" pitchFamily="18" charset="-128"/>
              </a:rPr>
              <a:t>構造</a:t>
            </a:r>
            <a:endParaRPr lang="ja-JP" altLang="en-US" sz="2800" dirty="0">
              <a:solidFill>
                <a:schemeClr val="tx1"/>
              </a:solidFill>
              <a:latin typeface="HGP明朝B" pitchFamily="18" charset="-128"/>
              <a:ea typeface="HGP明朝B" pitchFamily="18" charset="-128"/>
            </a:endParaRPr>
          </a:p>
        </p:txBody>
      </p:sp>
      <p:sp>
        <p:nvSpPr>
          <p:cNvPr id="9469964" name="Line 12"/>
          <p:cNvSpPr>
            <a:spLocks noChangeShapeType="1"/>
          </p:cNvSpPr>
          <p:nvPr/>
        </p:nvSpPr>
        <p:spPr bwMode="auto">
          <a:xfrm>
            <a:off x="827088" y="4003675"/>
            <a:ext cx="3598862" cy="1873250"/>
          </a:xfrm>
          <a:prstGeom prst="line">
            <a:avLst/>
          </a:prstGeom>
          <a:noFill/>
          <a:ln w="38100">
            <a:solidFill>
              <a:srgbClr val="FC2E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latin typeface="HGP明朝B" pitchFamily="18" charset="-128"/>
              <a:ea typeface="HGP明朝B" pitchFamily="18" charset="-128"/>
            </a:endParaRPr>
          </a:p>
        </p:txBody>
      </p:sp>
      <p:sp>
        <p:nvSpPr>
          <p:cNvPr id="9469965" name="Rectangle 13"/>
          <p:cNvSpPr>
            <a:spLocks noGrp="1" noChangeArrowheads="1"/>
          </p:cNvSpPr>
          <p:nvPr>
            <p:ph type="title"/>
          </p:nvPr>
        </p:nvSpPr>
        <p:spPr>
          <a:xfrm>
            <a:off x="250825" y="-17463"/>
            <a:ext cx="8345488" cy="782638"/>
          </a:xfrm>
        </p:spPr>
        <p:txBody>
          <a:bodyPr/>
          <a:lstStyle/>
          <a:p>
            <a:r>
              <a:rPr lang="ja-JP" altLang="en-US" sz="4000" dirty="0" smtClean="0">
                <a:effectLst/>
                <a:latin typeface="HGP明朝B" pitchFamily="18" charset="-128"/>
                <a:ea typeface="HGP明朝B" pitchFamily="18" charset="-128"/>
              </a:rPr>
              <a:t>グローバル化する社会</a:t>
            </a:r>
            <a:r>
              <a:rPr lang="ja-JP" altLang="en-US" sz="4000" dirty="0">
                <a:effectLst/>
                <a:latin typeface="HGP明朝B" pitchFamily="18" charset="-128"/>
                <a:ea typeface="HGP明朝B" pitchFamily="18" charset="-128"/>
              </a:rPr>
              <a:t>の指向性</a:t>
            </a:r>
          </a:p>
        </p:txBody>
      </p:sp>
      <p:sp>
        <p:nvSpPr>
          <p:cNvPr id="9469966" name="Text Box 14"/>
          <p:cNvSpPr txBox="1">
            <a:spLocks noChangeArrowheads="1"/>
          </p:cNvSpPr>
          <p:nvPr/>
        </p:nvSpPr>
        <p:spPr bwMode="auto">
          <a:xfrm>
            <a:off x="2266950" y="6048375"/>
            <a:ext cx="4537075"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ja-JP" altLang="en-US" sz="2800">
                <a:solidFill>
                  <a:schemeClr val="tx1"/>
                </a:solidFill>
                <a:latin typeface="HGP明朝B" pitchFamily="18" charset="-128"/>
                <a:ea typeface="HGP明朝B" pitchFamily="18" charset="-128"/>
              </a:rPr>
              <a:t>ローカル</a:t>
            </a:r>
          </a:p>
        </p:txBody>
      </p:sp>
      <p:sp>
        <p:nvSpPr>
          <p:cNvPr id="9469967" name="Text Box 15"/>
          <p:cNvSpPr txBox="1">
            <a:spLocks noChangeArrowheads="1"/>
          </p:cNvSpPr>
          <p:nvPr/>
        </p:nvSpPr>
        <p:spPr bwMode="auto">
          <a:xfrm>
            <a:off x="129211" y="1550988"/>
            <a:ext cx="572464" cy="415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nSpc>
                <a:spcPct val="90000"/>
              </a:lnSpc>
              <a:spcBef>
                <a:spcPct val="50000"/>
              </a:spcBef>
              <a:buClr>
                <a:srgbClr val="008000"/>
              </a:buClr>
              <a:buSzPct val="90000"/>
              <a:buFont typeface="Monotype Sorts" pitchFamily="2" charset="2"/>
              <a:buNone/>
            </a:pPr>
            <a:r>
              <a:rPr lang="ja-JP" altLang="en-US" sz="2800" dirty="0">
                <a:solidFill>
                  <a:schemeClr val="tx1"/>
                </a:solidFill>
                <a:latin typeface="HGP明朝B" pitchFamily="18" charset="-128"/>
                <a:ea typeface="HGP明朝B" pitchFamily="18" charset="-128"/>
              </a:rPr>
              <a:t>パーソナル</a:t>
            </a:r>
          </a:p>
        </p:txBody>
      </p:sp>
      <p:sp>
        <p:nvSpPr>
          <p:cNvPr id="2" name="円/楕円 1"/>
          <p:cNvSpPr/>
          <p:nvPr/>
        </p:nvSpPr>
        <p:spPr bwMode="auto">
          <a:xfrm>
            <a:off x="4787900" y="3802062"/>
            <a:ext cx="3168570" cy="2418557"/>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82058" tIns="41029" rIns="82058" bIns="41029" numCol="1" rtlCol="0" anchor="ctr"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1" lang="ja-JP" altLang="en-US" sz="4800" b="0" i="0" u="none" strike="noStrike" cap="none" normalizeH="0" baseline="0" smtClean="0">
              <a:ln>
                <a:noFill/>
              </a:ln>
              <a:solidFill>
                <a:srgbClr val="00004A"/>
              </a:solidFill>
              <a:effectLst/>
              <a:latin typeface="HGPﾌﾞｰｹ" pitchFamily="50" charset="-128"/>
              <a:ea typeface="HGPﾌﾞｰｹ" pitchFamily="50" charset="-128"/>
            </a:endParaRPr>
          </a:p>
        </p:txBody>
      </p:sp>
      <p:sp>
        <p:nvSpPr>
          <p:cNvPr id="17" name="AutoShape 11"/>
          <p:cNvSpPr>
            <a:spLocks noChangeArrowheads="1"/>
          </p:cNvSpPr>
          <p:nvPr/>
        </p:nvSpPr>
        <p:spPr bwMode="auto">
          <a:xfrm>
            <a:off x="95250" y="4309269"/>
            <a:ext cx="1463675" cy="1262062"/>
          </a:xfrm>
          <a:prstGeom prst="wedgeEllipseCallout">
            <a:avLst>
              <a:gd name="adj1" fmla="val 64098"/>
              <a:gd name="adj2" fmla="val -1540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spcBef>
                <a:spcPct val="50000"/>
              </a:spcBef>
              <a:buClr>
                <a:srgbClr val="008000"/>
              </a:buClr>
              <a:buSzPct val="90000"/>
              <a:buFont typeface="Monotype Sorts" pitchFamily="2" charset="2"/>
              <a:buNone/>
            </a:pPr>
            <a:r>
              <a:rPr lang="ja-JP" altLang="en-US" sz="2800" dirty="0">
                <a:solidFill>
                  <a:schemeClr val="tx1"/>
                </a:solidFill>
                <a:latin typeface="HGP明朝B" pitchFamily="18" charset="-128"/>
                <a:ea typeface="HGP明朝B" pitchFamily="18" charset="-128"/>
              </a:rPr>
              <a:t>ドボン</a:t>
            </a:r>
          </a:p>
        </p:txBody>
      </p:sp>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69964"/>
                                        </p:tgtEl>
                                        <p:attrNameLst>
                                          <p:attrName>style.visibility</p:attrName>
                                        </p:attrNameLst>
                                      </p:cBhvr>
                                      <p:to>
                                        <p:strVal val="visible"/>
                                      </p:to>
                                    </p:set>
                                    <p:animEffect transition="in" filter="wipe(left)">
                                      <p:cBhvr>
                                        <p:cTn id="7" dur="500"/>
                                        <p:tgtEl>
                                          <p:spTgt spid="946996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9469963"/>
                                        </p:tgtEl>
                                        <p:attrNameLst>
                                          <p:attrName>style.visibility</p:attrName>
                                        </p:attrNameLst>
                                      </p:cBhvr>
                                      <p:to>
                                        <p:strVal val="visible"/>
                                      </p:to>
                                    </p:set>
                                    <p:anim calcmode="lin" valueType="num">
                                      <p:cBhvr>
                                        <p:cTn id="10" dur="500" fill="hold"/>
                                        <p:tgtEl>
                                          <p:spTgt spid="9469963"/>
                                        </p:tgtEl>
                                        <p:attrNameLst>
                                          <p:attrName>ppt_w</p:attrName>
                                        </p:attrNameLst>
                                      </p:cBhvr>
                                      <p:tavLst>
                                        <p:tav tm="0">
                                          <p:val>
                                            <p:fltVal val="0"/>
                                          </p:val>
                                        </p:tav>
                                        <p:tav tm="100000">
                                          <p:val>
                                            <p:strVal val="#ppt_w"/>
                                          </p:val>
                                        </p:tav>
                                      </p:tavLst>
                                    </p:anim>
                                    <p:anim calcmode="lin" valueType="num">
                                      <p:cBhvr>
                                        <p:cTn id="11" dur="500" fill="hold"/>
                                        <p:tgtEl>
                                          <p:spTgt spid="9469963"/>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80">
                                          <p:stCondLst>
                                            <p:cond delay="0"/>
                                          </p:stCondLst>
                                        </p:cTn>
                                        <p:tgtEl>
                                          <p:spTgt spid="17"/>
                                        </p:tgtEl>
                                      </p:cBhvr>
                                    </p:animEffect>
                                    <p:anim calcmode="lin" valueType="num">
                                      <p:cBhvr>
                                        <p:cTn id="1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2" dur="26">
                                          <p:stCondLst>
                                            <p:cond delay="650"/>
                                          </p:stCondLst>
                                        </p:cTn>
                                        <p:tgtEl>
                                          <p:spTgt spid="17"/>
                                        </p:tgtEl>
                                      </p:cBhvr>
                                      <p:to x="100000" y="60000"/>
                                    </p:animScale>
                                    <p:animScale>
                                      <p:cBhvr>
                                        <p:cTn id="23" dur="166" decel="50000">
                                          <p:stCondLst>
                                            <p:cond delay="676"/>
                                          </p:stCondLst>
                                        </p:cTn>
                                        <p:tgtEl>
                                          <p:spTgt spid="17"/>
                                        </p:tgtEl>
                                      </p:cBhvr>
                                      <p:to x="100000" y="100000"/>
                                    </p:animScale>
                                    <p:animScale>
                                      <p:cBhvr>
                                        <p:cTn id="24" dur="26">
                                          <p:stCondLst>
                                            <p:cond delay="1312"/>
                                          </p:stCondLst>
                                        </p:cTn>
                                        <p:tgtEl>
                                          <p:spTgt spid="17"/>
                                        </p:tgtEl>
                                      </p:cBhvr>
                                      <p:to x="100000" y="80000"/>
                                    </p:animScale>
                                    <p:animScale>
                                      <p:cBhvr>
                                        <p:cTn id="25" dur="166" decel="50000">
                                          <p:stCondLst>
                                            <p:cond delay="1338"/>
                                          </p:stCondLst>
                                        </p:cTn>
                                        <p:tgtEl>
                                          <p:spTgt spid="17"/>
                                        </p:tgtEl>
                                      </p:cBhvr>
                                      <p:to x="100000" y="100000"/>
                                    </p:animScale>
                                    <p:animScale>
                                      <p:cBhvr>
                                        <p:cTn id="26" dur="26">
                                          <p:stCondLst>
                                            <p:cond delay="1642"/>
                                          </p:stCondLst>
                                        </p:cTn>
                                        <p:tgtEl>
                                          <p:spTgt spid="17"/>
                                        </p:tgtEl>
                                      </p:cBhvr>
                                      <p:to x="100000" y="90000"/>
                                    </p:animScale>
                                    <p:animScale>
                                      <p:cBhvr>
                                        <p:cTn id="27" dur="166" decel="50000">
                                          <p:stCondLst>
                                            <p:cond delay="1668"/>
                                          </p:stCondLst>
                                        </p:cTn>
                                        <p:tgtEl>
                                          <p:spTgt spid="17"/>
                                        </p:tgtEl>
                                      </p:cBhvr>
                                      <p:to x="100000" y="100000"/>
                                    </p:animScale>
                                    <p:animScale>
                                      <p:cBhvr>
                                        <p:cTn id="28" dur="26">
                                          <p:stCondLst>
                                            <p:cond delay="1808"/>
                                          </p:stCondLst>
                                        </p:cTn>
                                        <p:tgtEl>
                                          <p:spTgt spid="17"/>
                                        </p:tgtEl>
                                      </p:cBhvr>
                                      <p:to x="100000" y="95000"/>
                                    </p:animScale>
                                    <p:animScale>
                                      <p:cBhvr>
                                        <p:cTn id="29" dur="166" decel="50000">
                                          <p:stCondLst>
                                            <p:cond delay="1834"/>
                                          </p:stCondLst>
                                        </p:cTn>
                                        <p:tgtEl>
                                          <p:spTgt spid="1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anim calcmode="lin" valueType="num">
                                      <p:cBhvr>
                                        <p:cTn id="35" dur="2000" fill="hold"/>
                                        <p:tgtEl>
                                          <p:spTgt spid="2"/>
                                        </p:tgtEl>
                                        <p:attrNameLst>
                                          <p:attrName>ppt_w</p:attrName>
                                        </p:attrNameLst>
                                      </p:cBhvr>
                                      <p:tavLst>
                                        <p:tav tm="0" fmla="#ppt_w*sin(2.5*pi*$)">
                                          <p:val>
                                            <p:fltVal val="0"/>
                                          </p:val>
                                        </p:tav>
                                        <p:tav tm="100000">
                                          <p:val>
                                            <p:fltVal val="1"/>
                                          </p:val>
                                        </p:tav>
                                      </p:tavLst>
                                    </p:anim>
                                    <p:anim calcmode="lin" valueType="num">
                                      <p:cBhvr>
                                        <p:cTn id="3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9963" grpId="0" animBg="1"/>
      <p:bldP spid="9469964" grpId="0" animBg="1"/>
      <p:bldP spid="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76098" name="Picture 2" descr="capt00201s"/>
          <p:cNvPicPr>
            <a:picLocks noChangeAspect="1" noChangeArrowheads="1"/>
          </p:cNvPicPr>
          <p:nvPr/>
        </p:nvPicPr>
        <p:blipFill>
          <a:blip r:embed="rId4">
            <a:extLst>
              <a:ext uri="{28A0092B-C50C-407E-A947-70E740481C1C}">
                <a14:useLocalDpi xmlns:a14="http://schemas.microsoft.com/office/drawing/2010/main" val="0"/>
              </a:ext>
            </a:extLst>
          </a:blip>
          <a:srcRect t="12344" r="4135"/>
          <a:stretch>
            <a:fillRect/>
          </a:stretch>
        </p:blipFill>
        <p:spPr bwMode="auto">
          <a:xfrm>
            <a:off x="179388" y="854075"/>
            <a:ext cx="7777162" cy="5291138"/>
          </a:xfrm>
          <a:prstGeom prst="rect">
            <a:avLst/>
          </a:prstGeom>
          <a:noFill/>
          <a:extLst>
            <a:ext uri="{909E8E84-426E-40DD-AFC4-6F175D3DCCD1}">
              <a14:hiddenFill xmlns:a14="http://schemas.microsoft.com/office/drawing/2010/main">
                <a:solidFill>
                  <a:srgbClr val="FFFFFF"/>
                </a:solidFill>
              </a14:hiddenFill>
            </a:ext>
          </a:extLst>
        </p:spPr>
      </p:pic>
      <p:sp>
        <p:nvSpPr>
          <p:cNvPr id="9476099" name="AutoShape 3"/>
          <p:cNvSpPr>
            <a:spLocks noChangeArrowheads="1"/>
          </p:cNvSpPr>
          <p:nvPr/>
        </p:nvSpPr>
        <p:spPr bwMode="auto">
          <a:xfrm>
            <a:off x="6372250" y="1556740"/>
            <a:ext cx="2663825" cy="2305050"/>
          </a:xfrm>
          <a:prstGeom prst="wedgeEllipseCallout">
            <a:avLst>
              <a:gd name="adj1" fmla="val -55481"/>
              <a:gd name="adj2" fmla="val 20866"/>
            </a:avLst>
          </a:prstGeom>
          <a:solidFill>
            <a:schemeClr val="bg1"/>
          </a:solidFill>
          <a:ln w="9525" algn="ctr">
            <a:solidFill>
              <a:schemeClr val="tx1"/>
            </a:solidFill>
            <a:miter lim="800000"/>
            <a:headEnd/>
            <a:tailEnd/>
          </a:ln>
          <a:effectLst>
            <a:outerShdw dist="89803" dir="2700000" algn="ctr" rotWithShape="0">
              <a:schemeClr val="bg2"/>
            </a:outerShdw>
          </a:effectLst>
        </p:spPr>
        <p:txBody>
          <a:bodyPr anchor="ctr"/>
          <a:lstStyle/>
          <a:p>
            <a:pPr>
              <a:spcBef>
                <a:spcPct val="50000"/>
              </a:spcBef>
              <a:buClr>
                <a:srgbClr val="008000"/>
              </a:buClr>
              <a:buSzPct val="90000"/>
              <a:buFont typeface="Monotype Sorts" pitchFamily="2" charset="2"/>
              <a:buNone/>
            </a:pPr>
            <a:r>
              <a:rPr lang="en-US" altLang="ja-JP" sz="4400" b="1">
                <a:solidFill>
                  <a:schemeClr val="tx1"/>
                </a:solidFill>
                <a:latin typeface="HGP明朝B" pitchFamily="18" charset="-128"/>
                <a:ea typeface="HGP明朝B" pitchFamily="18" charset="-128"/>
              </a:rPr>
              <a:t>Web</a:t>
            </a:r>
          </a:p>
        </p:txBody>
      </p:sp>
      <p:sp>
        <p:nvSpPr>
          <p:cNvPr id="9476100" name="Text Box 4"/>
          <p:cNvSpPr txBox="1">
            <a:spLocks noChangeArrowheads="1"/>
          </p:cNvSpPr>
          <p:nvPr/>
        </p:nvSpPr>
        <p:spPr bwMode="auto">
          <a:xfrm>
            <a:off x="2555875" y="6165850"/>
            <a:ext cx="2592388"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1800" dirty="0">
                <a:solidFill>
                  <a:schemeClr val="tx1"/>
                </a:solidFill>
                <a:latin typeface="HGP明朝B" pitchFamily="18" charset="-128"/>
                <a:ea typeface="HGP明朝B" pitchFamily="18" charset="-128"/>
              </a:rPr>
              <a:t>リンク数</a:t>
            </a:r>
          </a:p>
        </p:txBody>
      </p:sp>
      <p:sp>
        <p:nvSpPr>
          <p:cNvPr id="9476101" name="Text Box 5"/>
          <p:cNvSpPr txBox="1">
            <a:spLocks noChangeArrowheads="1"/>
          </p:cNvSpPr>
          <p:nvPr/>
        </p:nvSpPr>
        <p:spPr bwMode="auto">
          <a:xfrm>
            <a:off x="32048" y="2997200"/>
            <a:ext cx="461665" cy="151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spcBef>
                <a:spcPct val="50000"/>
              </a:spcBef>
              <a:buClr>
                <a:srgbClr val="008000"/>
              </a:buClr>
              <a:buSzPct val="90000"/>
              <a:buFont typeface="Monotype Sorts" pitchFamily="2" charset="2"/>
              <a:buNone/>
            </a:pPr>
            <a:r>
              <a:rPr lang="ja-JP" altLang="en-US" sz="1800">
                <a:solidFill>
                  <a:schemeClr val="tx1"/>
                </a:solidFill>
                <a:latin typeface="HGP明朝B" pitchFamily="18" charset="-128"/>
                <a:ea typeface="HGP明朝B" pitchFamily="18" charset="-128"/>
              </a:rPr>
              <a:t>ハブの数</a:t>
            </a:r>
          </a:p>
        </p:txBody>
      </p:sp>
      <p:sp>
        <p:nvSpPr>
          <p:cNvPr id="9476102" name="Rectangle 6"/>
          <p:cNvSpPr>
            <a:spLocks noChangeArrowheads="1"/>
          </p:cNvSpPr>
          <p:nvPr/>
        </p:nvSpPr>
        <p:spPr bwMode="auto">
          <a:xfrm>
            <a:off x="107950" y="6467475"/>
            <a:ext cx="7343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en-US" sz="1200" dirty="0">
                <a:solidFill>
                  <a:schemeClr val="tx1"/>
                </a:solidFill>
                <a:latin typeface="HGP明朝B" pitchFamily="18" charset="-128"/>
                <a:ea typeface="HGP明朝B" pitchFamily="18" charset="-128"/>
              </a:rPr>
              <a:t>図： </a:t>
            </a:r>
            <a:r>
              <a:rPr lang="ja-JP" altLang="en-US" sz="1200" dirty="0">
                <a:solidFill>
                  <a:schemeClr val="tx1"/>
                </a:solidFill>
                <a:latin typeface="HGP明朝B" pitchFamily="18" charset="-128"/>
                <a:ea typeface="HGP明朝B" pitchFamily="18" charset="-128"/>
                <a:hlinkClick r:id="rId5"/>
              </a:rPr>
              <a:t>新ネットワーク思考</a:t>
            </a:r>
            <a:r>
              <a:rPr lang="ja-JP" altLang="en-US" sz="1200" dirty="0">
                <a:solidFill>
                  <a:schemeClr val="tx1"/>
                </a:solidFill>
                <a:latin typeface="HGP明朝B" pitchFamily="18" charset="-128"/>
                <a:ea typeface="HGP明朝B" pitchFamily="18" charset="-128"/>
              </a:rPr>
              <a:t>　アルバート＝ラズロ・バラバシ（著）　青木薫（訳） </a:t>
            </a:r>
            <a:r>
              <a:rPr lang="en-US" altLang="ja-JP" sz="1200" dirty="0">
                <a:solidFill>
                  <a:schemeClr val="tx1"/>
                </a:solidFill>
                <a:latin typeface="HGP明朝B" pitchFamily="18" charset="-128"/>
                <a:ea typeface="HGP明朝B" pitchFamily="18" charset="-128"/>
              </a:rPr>
              <a:t>2002</a:t>
            </a:r>
            <a:r>
              <a:rPr lang="ja-JP" altLang="en-US" sz="1200" dirty="0">
                <a:solidFill>
                  <a:schemeClr val="tx1"/>
                </a:solidFill>
                <a:latin typeface="HGP明朝B" pitchFamily="18" charset="-128"/>
                <a:ea typeface="HGP明朝B" pitchFamily="18" charset="-128"/>
              </a:rPr>
              <a:t>年</a:t>
            </a:r>
            <a:r>
              <a:rPr lang="en-US" altLang="ja-JP" sz="1200" dirty="0">
                <a:solidFill>
                  <a:schemeClr val="tx1"/>
                </a:solidFill>
                <a:latin typeface="HGP明朝B" pitchFamily="18" charset="-128"/>
                <a:ea typeface="HGP明朝B" pitchFamily="18" charset="-128"/>
              </a:rPr>
              <a:t>12</a:t>
            </a:r>
            <a:r>
              <a:rPr lang="ja-JP" altLang="en-US" sz="1200" dirty="0">
                <a:solidFill>
                  <a:schemeClr val="tx1"/>
                </a:solidFill>
                <a:latin typeface="HGP明朝B" pitchFamily="18" charset="-128"/>
                <a:ea typeface="HGP明朝B" pitchFamily="18" charset="-128"/>
              </a:rPr>
              <a:t>月</a:t>
            </a:r>
            <a:r>
              <a:rPr lang="en-US" altLang="ja-JP" sz="1200" dirty="0">
                <a:solidFill>
                  <a:schemeClr val="tx1"/>
                </a:solidFill>
                <a:latin typeface="HGP明朝B" pitchFamily="18" charset="-128"/>
                <a:ea typeface="HGP明朝B" pitchFamily="18" charset="-128"/>
              </a:rPr>
              <a:t>20</a:t>
            </a:r>
            <a:r>
              <a:rPr lang="ja-JP" altLang="en-US" sz="1200" dirty="0">
                <a:solidFill>
                  <a:schemeClr val="tx1"/>
                </a:solidFill>
                <a:latin typeface="HGP明朝B" pitchFamily="18" charset="-128"/>
                <a:ea typeface="HGP明朝B" pitchFamily="18" charset="-128"/>
              </a:rPr>
              <a:t>日　</a:t>
            </a:r>
            <a:r>
              <a:rPr lang="en-US" altLang="ja-JP" sz="1200" dirty="0">
                <a:solidFill>
                  <a:schemeClr val="tx1"/>
                </a:solidFill>
                <a:latin typeface="HGP明朝B" pitchFamily="18" charset="-128"/>
                <a:ea typeface="HGP明朝B" pitchFamily="18" charset="-128"/>
              </a:rPr>
              <a:t>NHK</a:t>
            </a:r>
            <a:r>
              <a:rPr lang="ja-JP" altLang="en-US" sz="1200" dirty="0">
                <a:solidFill>
                  <a:schemeClr val="tx1"/>
                </a:solidFill>
                <a:latin typeface="HGP明朝B" pitchFamily="18" charset="-128"/>
                <a:ea typeface="HGP明朝B" pitchFamily="18" charset="-128"/>
              </a:rPr>
              <a:t>出版　</a:t>
            </a:r>
            <a:r>
              <a:rPr lang="en-US" altLang="ja-JP" sz="1200" dirty="0">
                <a:solidFill>
                  <a:schemeClr val="tx1"/>
                </a:solidFill>
                <a:latin typeface="HGP明朝B" pitchFamily="18" charset="-128"/>
                <a:ea typeface="HGP明朝B" pitchFamily="18" charset="-128"/>
              </a:rPr>
              <a:t>p103</a:t>
            </a:r>
          </a:p>
        </p:txBody>
      </p:sp>
      <p:sp>
        <p:nvSpPr>
          <p:cNvPr id="9476103" name="Rectangle 7"/>
          <p:cNvSpPr>
            <a:spLocks noGrp="1" noChangeArrowheads="1"/>
          </p:cNvSpPr>
          <p:nvPr>
            <p:ph type="title"/>
          </p:nvPr>
        </p:nvSpPr>
        <p:spPr/>
        <p:txBody>
          <a:bodyPr/>
          <a:lstStyle/>
          <a:p>
            <a:r>
              <a:rPr lang="ja-JP" altLang="en-US" sz="6000" dirty="0">
                <a:effectLst/>
                <a:latin typeface="HGP明朝B" pitchFamily="18" charset="-128"/>
                <a:ea typeface="HGP明朝B" pitchFamily="18" charset="-128"/>
              </a:rPr>
              <a:t>グローバル</a:t>
            </a:r>
          </a:p>
        </p:txBody>
      </p:sp>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476099"/>
                                        </p:tgtEl>
                                        <p:attrNameLst>
                                          <p:attrName>style.visibility</p:attrName>
                                        </p:attrNameLst>
                                      </p:cBhvr>
                                      <p:to>
                                        <p:strVal val="visible"/>
                                      </p:to>
                                    </p:set>
                                    <p:anim calcmode="lin" valueType="num">
                                      <p:cBhvr>
                                        <p:cTn id="7" dur="500" fill="hold"/>
                                        <p:tgtEl>
                                          <p:spTgt spid="94760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76099"/>
                                        </p:tgtEl>
                                        <p:attrNameLst>
                                          <p:attrName>ppt_y</p:attrName>
                                        </p:attrNameLst>
                                      </p:cBhvr>
                                      <p:tavLst>
                                        <p:tav tm="0">
                                          <p:val>
                                            <p:strVal val="#ppt_y"/>
                                          </p:val>
                                        </p:tav>
                                        <p:tav tm="100000">
                                          <p:val>
                                            <p:strVal val="#ppt_y"/>
                                          </p:val>
                                        </p:tav>
                                      </p:tavLst>
                                    </p:anim>
                                    <p:anim calcmode="lin" valueType="num">
                                      <p:cBhvr>
                                        <p:cTn id="9" dur="500" fill="hold"/>
                                        <p:tgtEl>
                                          <p:spTgt spid="94760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76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76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609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5858" name="Rectangle 2"/>
          <p:cNvSpPr>
            <a:spLocks noGrp="1" noChangeArrowheads="1"/>
          </p:cNvSpPr>
          <p:nvPr>
            <p:ph type="title"/>
          </p:nvPr>
        </p:nvSpPr>
        <p:spPr>
          <a:xfrm>
            <a:off x="2124075" y="2651125"/>
            <a:ext cx="5327650" cy="561975"/>
          </a:xfrm>
        </p:spPr>
        <p:txBody>
          <a:bodyPr/>
          <a:lstStyle/>
          <a:p>
            <a:r>
              <a:rPr lang="en-US" altLang="ja-JP" sz="17200" dirty="0" smtClean="0">
                <a:solidFill>
                  <a:schemeClr val="tx1"/>
                </a:solidFill>
                <a:effectLst/>
                <a:latin typeface="HGP明朝B" pitchFamily="18" charset="-128"/>
                <a:ea typeface="HGP明朝B" pitchFamily="18" charset="-128"/>
              </a:rPr>
              <a:t>17</a:t>
            </a:r>
            <a:r>
              <a:rPr lang="ja-JP" altLang="en-US" sz="17200" dirty="0" smtClean="0">
                <a:solidFill>
                  <a:schemeClr val="tx1"/>
                </a:solidFill>
                <a:effectLst/>
                <a:latin typeface="HGP明朝B" pitchFamily="18" charset="-128"/>
                <a:ea typeface="HGP明朝B" pitchFamily="18" charset="-128"/>
              </a:rPr>
              <a:t>年</a:t>
            </a:r>
            <a:endParaRPr lang="ja-JP" altLang="en-US" sz="17200" dirty="0">
              <a:solidFill>
                <a:schemeClr val="tx1"/>
              </a:solidFill>
              <a:effectLst/>
              <a:latin typeface="HGP明朝B" pitchFamily="18" charset="-128"/>
              <a:ea typeface="HGP明朝B" pitchFamily="18"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80" y="4653170"/>
            <a:ext cx="16637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sndAc>
      <p:stSnd>
        <p:snd r:embed="rId3"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78146" name="Picture 2" descr="capt00201s"/>
          <p:cNvPicPr>
            <a:picLocks noChangeAspect="1" noChangeArrowheads="1"/>
          </p:cNvPicPr>
          <p:nvPr/>
        </p:nvPicPr>
        <p:blipFill>
          <a:blip r:embed="rId4">
            <a:extLst>
              <a:ext uri="{28A0092B-C50C-407E-A947-70E740481C1C}">
                <a14:useLocalDpi xmlns:a14="http://schemas.microsoft.com/office/drawing/2010/main" val="0"/>
              </a:ext>
            </a:extLst>
          </a:blip>
          <a:srcRect r="1563"/>
          <a:stretch>
            <a:fillRect/>
          </a:stretch>
        </p:blipFill>
        <p:spPr bwMode="auto">
          <a:xfrm>
            <a:off x="179388" y="765175"/>
            <a:ext cx="4465637" cy="3379788"/>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478147" name="Text Box 3"/>
          <p:cNvSpPr txBox="1">
            <a:spLocks noChangeArrowheads="1"/>
          </p:cNvSpPr>
          <p:nvPr/>
        </p:nvSpPr>
        <p:spPr bwMode="auto">
          <a:xfrm>
            <a:off x="4645025" y="1457325"/>
            <a:ext cx="3959225" cy="2289175"/>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ja-JP" altLang="en-US" sz="3600">
                <a:solidFill>
                  <a:schemeClr val="tx1"/>
                </a:solidFill>
                <a:latin typeface="HGP明朝B" pitchFamily="18" charset="-128"/>
                <a:ea typeface="HGP明朝B" pitchFamily="18" charset="-128"/>
              </a:rPr>
              <a:t>ベキ法則</a:t>
            </a:r>
          </a:p>
          <a:p>
            <a:pPr algn="l">
              <a:spcBef>
                <a:spcPct val="50000"/>
              </a:spcBef>
              <a:buClr>
                <a:srgbClr val="008000"/>
              </a:buClr>
              <a:buSzPct val="90000"/>
              <a:buFont typeface="Monotype Sorts" pitchFamily="2" charset="2"/>
              <a:buNone/>
            </a:pPr>
            <a:r>
              <a:rPr lang="ja-JP" altLang="en-US" sz="3600">
                <a:solidFill>
                  <a:schemeClr val="tx1"/>
                </a:solidFill>
                <a:latin typeface="HGP明朝B" pitchFamily="18" charset="-128"/>
                <a:ea typeface="HGP明朝B" pitchFamily="18" charset="-128"/>
              </a:rPr>
              <a:t>＝パレートの法則</a:t>
            </a:r>
          </a:p>
          <a:p>
            <a:pPr algn="l">
              <a:spcBef>
                <a:spcPct val="50000"/>
              </a:spcBef>
              <a:buClr>
                <a:srgbClr val="008000"/>
              </a:buClr>
              <a:buSzPct val="90000"/>
              <a:buFont typeface="Monotype Sorts" pitchFamily="2" charset="2"/>
              <a:buNone/>
            </a:pPr>
            <a:r>
              <a:rPr lang="ja-JP" altLang="en-US" sz="3600">
                <a:solidFill>
                  <a:schemeClr val="tx1"/>
                </a:solidFill>
                <a:latin typeface="HGP明朝B" pitchFamily="18" charset="-128"/>
                <a:ea typeface="HGP明朝B" pitchFamily="18" charset="-128"/>
              </a:rPr>
              <a:t>＝</a:t>
            </a:r>
            <a:r>
              <a:rPr lang="en-US" altLang="ja-JP" sz="3600">
                <a:solidFill>
                  <a:schemeClr val="tx1"/>
                </a:solidFill>
                <a:latin typeface="HGP明朝B" pitchFamily="18" charset="-128"/>
                <a:ea typeface="HGP明朝B" pitchFamily="18" charset="-128"/>
              </a:rPr>
              <a:t>80</a:t>
            </a:r>
            <a:r>
              <a:rPr lang="ja-JP" altLang="en-US" sz="3600">
                <a:solidFill>
                  <a:schemeClr val="tx1"/>
                </a:solidFill>
                <a:latin typeface="HGP明朝B" pitchFamily="18" charset="-128"/>
                <a:ea typeface="HGP明朝B" pitchFamily="18" charset="-128"/>
              </a:rPr>
              <a:t>対</a:t>
            </a:r>
            <a:r>
              <a:rPr lang="en-US" altLang="ja-JP" sz="3600">
                <a:solidFill>
                  <a:schemeClr val="tx1"/>
                </a:solidFill>
                <a:latin typeface="HGP明朝B" pitchFamily="18" charset="-128"/>
                <a:ea typeface="HGP明朝B" pitchFamily="18" charset="-128"/>
              </a:rPr>
              <a:t>20</a:t>
            </a:r>
            <a:r>
              <a:rPr lang="ja-JP" altLang="en-US" sz="3600">
                <a:solidFill>
                  <a:schemeClr val="tx1"/>
                </a:solidFill>
                <a:latin typeface="HGP明朝B" pitchFamily="18" charset="-128"/>
                <a:ea typeface="HGP明朝B" pitchFamily="18" charset="-128"/>
              </a:rPr>
              <a:t>の法則</a:t>
            </a:r>
          </a:p>
        </p:txBody>
      </p:sp>
      <p:sp>
        <p:nvSpPr>
          <p:cNvPr id="9478148" name="Text Box 4"/>
          <p:cNvSpPr txBox="1">
            <a:spLocks noChangeArrowheads="1"/>
          </p:cNvSpPr>
          <p:nvPr/>
        </p:nvSpPr>
        <p:spPr bwMode="auto">
          <a:xfrm>
            <a:off x="85725" y="4584700"/>
            <a:ext cx="8878888" cy="18018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kumimoji="1" sz="2400">
                <a:solidFill>
                  <a:schemeClr val="tx1"/>
                </a:solidFill>
                <a:latin typeface="Times New Roman" pitchFamily="18" charset="0"/>
                <a:ea typeface="ＭＳ Ｐゴシック" charset="-128"/>
              </a:defRPr>
            </a:lvl1pPr>
            <a:lvl2pPr marL="914400" indent="-457200" algn="l">
              <a:defRPr kumimoji="1" sz="2400">
                <a:solidFill>
                  <a:schemeClr val="tx1"/>
                </a:solidFill>
                <a:latin typeface="Times New Roman" pitchFamily="18" charset="0"/>
                <a:ea typeface="ＭＳ Ｐゴシック" charset="-128"/>
              </a:defRPr>
            </a:lvl2pPr>
            <a:lvl3pPr marL="1371600" indent="-457200" algn="l">
              <a:defRPr kumimoji="1" sz="2400">
                <a:solidFill>
                  <a:schemeClr val="tx1"/>
                </a:solidFill>
                <a:latin typeface="Times New Roman" pitchFamily="18" charset="0"/>
                <a:ea typeface="ＭＳ Ｐゴシック" charset="-128"/>
              </a:defRPr>
            </a:lvl3pPr>
            <a:lvl4pPr marL="1828800" indent="-457200" algn="l">
              <a:defRPr kumimoji="1" sz="2400">
                <a:solidFill>
                  <a:schemeClr val="tx1"/>
                </a:solidFill>
                <a:latin typeface="Times New Roman" pitchFamily="18" charset="0"/>
                <a:ea typeface="ＭＳ Ｐゴシック" charset="-128"/>
              </a:defRPr>
            </a:lvl4pPr>
            <a:lvl5pPr marL="2286000" indent="-457200" algn="l">
              <a:defRPr kumimoji="1" sz="2400">
                <a:solidFill>
                  <a:schemeClr val="tx1"/>
                </a:solidFill>
                <a:latin typeface="Times New Roman" pitchFamily="18" charset="0"/>
                <a:ea typeface="ＭＳ Ｐゴシック" charset="-128"/>
              </a:defRPr>
            </a:lvl5pPr>
            <a:lvl6pPr marL="2743200" indent="-457200" fontAlgn="base">
              <a:spcBef>
                <a:spcPct val="0"/>
              </a:spcBef>
              <a:spcAft>
                <a:spcPct val="0"/>
              </a:spcAft>
              <a:defRPr kumimoji="1" sz="2400">
                <a:solidFill>
                  <a:schemeClr val="tx1"/>
                </a:solidFill>
                <a:latin typeface="Times New Roman" pitchFamily="18" charset="0"/>
                <a:ea typeface="ＭＳ Ｐゴシック" charset="-128"/>
              </a:defRPr>
            </a:lvl6pPr>
            <a:lvl7pPr marL="3200400" indent="-457200" fontAlgn="base">
              <a:spcBef>
                <a:spcPct val="0"/>
              </a:spcBef>
              <a:spcAft>
                <a:spcPct val="0"/>
              </a:spcAft>
              <a:defRPr kumimoji="1" sz="2400">
                <a:solidFill>
                  <a:schemeClr val="tx1"/>
                </a:solidFill>
                <a:latin typeface="Times New Roman" pitchFamily="18" charset="0"/>
                <a:ea typeface="ＭＳ Ｐゴシック" charset="-128"/>
              </a:defRPr>
            </a:lvl7pPr>
            <a:lvl8pPr marL="3657600" indent="-457200" fontAlgn="base">
              <a:spcBef>
                <a:spcPct val="0"/>
              </a:spcBef>
              <a:spcAft>
                <a:spcPct val="0"/>
              </a:spcAft>
              <a:defRPr kumimoji="1" sz="2400">
                <a:solidFill>
                  <a:schemeClr val="tx1"/>
                </a:solidFill>
                <a:latin typeface="Times New Roman" pitchFamily="18" charset="0"/>
                <a:ea typeface="ＭＳ Ｐゴシック" charset="-128"/>
              </a:defRPr>
            </a:lvl8pPr>
            <a:lvl9pPr marL="4114800" indent="-457200" fontAlgn="base">
              <a:spcBef>
                <a:spcPct val="0"/>
              </a:spcBef>
              <a:spcAft>
                <a:spcPct val="0"/>
              </a:spcAft>
              <a:defRPr kumimoji="1" sz="2400">
                <a:solidFill>
                  <a:schemeClr val="tx1"/>
                </a:solidFill>
                <a:latin typeface="Times New Roman" pitchFamily="18" charset="0"/>
                <a:ea typeface="ＭＳ Ｐゴシック" charset="-128"/>
              </a:defRPr>
            </a:lvl9pPr>
          </a:lstStyle>
          <a:p>
            <a:pPr>
              <a:spcBef>
                <a:spcPct val="50000"/>
              </a:spcBef>
              <a:buClr>
                <a:srgbClr val="008000"/>
              </a:buClr>
              <a:buSzPct val="90000"/>
              <a:buFont typeface="Monotype Sorts" pitchFamily="2" charset="2"/>
              <a:buAutoNum type="arabicPeriod"/>
            </a:pPr>
            <a:r>
              <a:rPr lang="ja-JP" altLang="en-US" sz="2800" dirty="0">
                <a:latin typeface="HGP明朝B" pitchFamily="18" charset="-128"/>
                <a:ea typeface="HGP明朝B" pitchFamily="18" charset="-128"/>
              </a:rPr>
              <a:t>「不公平性」</a:t>
            </a:r>
          </a:p>
          <a:p>
            <a:pPr>
              <a:spcBef>
                <a:spcPct val="50000"/>
              </a:spcBef>
              <a:buClr>
                <a:srgbClr val="008000"/>
              </a:buClr>
              <a:buSzPct val="90000"/>
              <a:buFont typeface="Monotype Sorts" pitchFamily="2" charset="2"/>
              <a:buAutoNum type="arabicPeriod"/>
            </a:pPr>
            <a:r>
              <a:rPr lang="ja-JP" altLang="en-US" sz="2800" dirty="0">
                <a:latin typeface="HGP明朝B" pitchFamily="18" charset="-128"/>
                <a:ea typeface="HGP明朝B" pitchFamily="18" charset="-128"/>
              </a:rPr>
              <a:t>「スケール・フリー性」、あるいはフラクタル（自己相似）性</a:t>
            </a:r>
          </a:p>
          <a:p>
            <a:pPr>
              <a:spcBef>
                <a:spcPct val="50000"/>
              </a:spcBef>
              <a:buClr>
                <a:srgbClr val="008000"/>
              </a:buClr>
              <a:buSzPct val="90000"/>
              <a:buFont typeface="Monotype Sorts" pitchFamily="2" charset="2"/>
              <a:buAutoNum type="arabicPeriod"/>
            </a:pPr>
            <a:r>
              <a:rPr lang="ja-JP" altLang="en-US" sz="2800" dirty="0">
                <a:latin typeface="HGP明朝B" pitchFamily="18" charset="-128"/>
                <a:ea typeface="HGP明朝B" pitchFamily="18" charset="-128"/>
              </a:rPr>
              <a:t>「無限大の分散」</a:t>
            </a:r>
          </a:p>
        </p:txBody>
      </p:sp>
      <p:sp>
        <p:nvSpPr>
          <p:cNvPr id="9478149" name="Rectangle 5"/>
          <p:cNvSpPr>
            <a:spLocks noChangeArrowheads="1"/>
          </p:cNvSpPr>
          <p:nvPr/>
        </p:nvSpPr>
        <p:spPr bwMode="auto">
          <a:xfrm>
            <a:off x="179388" y="4221163"/>
            <a:ext cx="6337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en-US" sz="1000">
                <a:solidFill>
                  <a:schemeClr val="tx1"/>
                </a:solidFill>
                <a:latin typeface="HGP明朝B" pitchFamily="18" charset="-128"/>
                <a:ea typeface="HGP明朝B" pitchFamily="18" charset="-128"/>
              </a:rPr>
              <a:t>図： </a:t>
            </a:r>
            <a:r>
              <a:rPr lang="ja-JP" altLang="en-US" sz="1000">
                <a:solidFill>
                  <a:schemeClr val="tx1"/>
                </a:solidFill>
                <a:latin typeface="HGP明朝B" pitchFamily="18" charset="-128"/>
                <a:ea typeface="HGP明朝B" pitchFamily="18" charset="-128"/>
                <a:hlinkClick r:id="rId5"/>
              </a:rPr>
              <a:t>新ネットワーク思考</a:t>
            </a:r>
            <a:r>
              <a:rPr lang="ja-JP" altLang="en-US" sz="1000">
                <a:solidFill>
                  <a:schemeClr val="tx1"/>
                </a:solidFill>
                <a:latin typeface="HGP明朝B" pitchFamily="18" charset="-128"/>
                <a:ea typeface="HGP明朝B" pitchFamily="18" charset="-128"/>
              </a:rPr>
              <a:t>　アルバート＝ラズロ・バラバシ（著）　青木薫（訳） </a:t>
            </a:r>
            <a:r>
              <a:rPr lang="en-US" altLang="ja-JP" sz="1000">
                <a:solidFill>
                  <a:schemeClr val="tx1"/>
                </a:solidFill>
                <a:latin typeface="HGP明朝B" pitchFamily="18" charset="-128"/>
                <a:ea typeface="HGP明朝B" pitchFamily="18" charset="-128"/>
              </a:rPr>
              <a:t>2002</a:t>
            </a:r>
            <a:r>
              <a:rPr lang="ja-JP" altLang="en-US" sz="1000">
                <a:solidFill>
                  <a:schemeClr val="tx1"/>
                </a:solidFill>
                <a:latin typeface="HGP明朝B" pitchFamily="18" charset="-128"/>
                <a:ea typeface="HGP明朝B" pitchFamily="18" charset="-128"/>
              </a:rPr>
              <a:t>年</a:t>
            </a:r>
            <a:r>
              <a:rPr lang="en-US" altLang="ja-JP" sz="1000">
                <a:solidFill>
                  <a:schemeClr val="tx1"/>
                </a:solidFill>
                <a:latin typeface="HGP明朝B" pitchFamily="18" charset="-128"/>
                <a:ea typeface="HGP明朝B" pitchFamily="18" charset="-128"/>
              </a:rPr>
              <a:t>12</a:t>
            </a:r>
            <a:r>
              <a:rPr lang="ja-JP" altLang="en-US" sz="1000">
                <a:solidFill>
                  <a:schemeClr val="tx1"/>
                </a:solidFill>
                <a:latin typeface="HGP明朝B" pitchFamily="18" charset="-128"/>
                <a:ea typeface="HGP明朝B" pitchFamily="18" charset="-128"/>
              </a:rPr>
              <a:t>月</a:t>
            </a:r>
            <a:r>
              <a:rPr lang="en-US" altLang="ja-JP" sz="1000">
                <a:solidFill>
                  <a:schemeClr val="tx1"/>
                </a:solidFill>
                <a:latin typeface="HGP明朝B" pitchFamily="18" charset="-128"/>
                <a:ea typeface="HGP明朝B" pitchFamily="18" charset="-128"/>
              </a:rPr>
              <a:t>20</a:t>
            </a:r>
            <a:r>
              <a:rPr lang="ja-JP" altLang="en-US" sz="1000">
                <a:solidFill>
                  <a:schemeClr val="tx1"/>
                </a:solidFill>
                <a:latin typeface="HGP明朝B" pitchFamily="18" charset="-128"/>
                <a:ea typeface="HGP明朝B" pitchFamily="18" charset="-128"/>
              </a:rPr>
              <a:t>日　</a:t>
            </a:r>
            <a:r>
              <a:rPr lang="en-US" altLang="ja-JP" sz="1000">
                <a:solidFill>
                  <a:schemeClr val="tx1"/>
                </a:solidFill>
                <a:latin typeface="HGP明朝B" pitchFamily="18" charset="-128"/>
                <a:ea typeface="HGP明朝B" pitchFamily="18" charset="-128"/>
              </a:rPr>
              <a:t>NHK</a:t>
            </a:r>
            <a:r>
              <a:rPr lang="ja-JP" altLang="en-US" sz="1000">
                <a:solidFill>
                  <a:schemeClr val="tx1"/>
                </a:solidFill>
                <a:latin typeface="HGP明朝B" pitchFamily="18" charset="-128"/>
                <a:ea typeface="HGP明朝B" pitchFamily="18" charset="-128"/>
              </a:rPr>
              <a:t>出版　</a:t>
            </a:r>
            <a:r>
              <a:rPr lang="en-US" altLang="ja-JP" sz="1000">
                <a:solidFill>
                  <a:schemeClr val="tx1"/>
                </a:solidFill>
                <a:latin typeface="HGP明朝B" pitchFamily="18" charset="-128"/>
                <a:ea typeface="HGP明朝B" pitchFamily="18" charset="-128"/>
              </a:rPr>
              <a:t>p103</a:t>
            </a:r>
          </a:p>
        </p:txBody>
      </p:sp>
      <p:sp>
        <p:nvSpPr>
          <p:cNvPr id="9478150" name="Rectangle 6"/>
          <p:cNvSpPr>
            <a:spLocks noGrp="1" noChangeArrowheads="1"/>
          </p:cNvSpPr>
          <p:nvPr>
            <p:ph type="title"/>
          </p:nvPr>
        </p:nvSpPr>
        <p:spPr>
          <a:xfrm>
            <a:off x="533400" y="-26988"/>
            <a:ext cx="8345488" cy="782638"/>
          </a:xfrm>
        </p:spPr>
        <p:txBody>
          <a:bodyPr/>
          <a:lstStyle/>
          <a:p>
            <a:r>
              <a:rPr lang="ja-JP" altLang="en-US" sz="4000">
                <a:effectLst/>
                <a:latin typeface="HGP明朝B" pitchFamily="18" charset="-128"/>
                <a:ea typeface="HGP明朝B" pitchFamily="18" charset="-128"/>
              </a:rPr>
              <a:t>スケールフリー性</a:t>
            </a:r>
          </a:p>
        </p:txBody>
      </p:sp>
    </p:spTree>
  </p:cSld>
  <p:clrMapOvr>
    <a:masterClrMapping/>
  </p:clrMapOvr>
  <p:transition spd="slow">
    <p:pull/>
    <p:sndAc>
      <p:stSnd>
        <p:snd r:embed="rId3"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5289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Times New Roman" pitchFamily="18" charset="0"/>
              <a:ea typeface="ＭＳ Ｐゴシック" charset="-128"/>
            </a:endParaRPr>
          </a:p>
        </p:txBody>
      </p:sp>
      <p:sp>
        <p:nvSpPr>
          <p:cNvPr id="9552899" name="Rectangle 3"/>
          <p:cNvSpPr>
            <a:spLocks noGrp="1" noChangeArrowheads="1"/>
          </p:cNvSpPr>
          <p:nvPr>
            <p:ph type="title"/>
          </p:nvPr>
        </p:nvSpPr>
        <p:spPr>
          <a:xfrm>
            <a:off x="395288" y="2646363"/>
            <a:ext cx="8345487" cy="782637"/>
          </a:xfrm>
        </p:spPr>
        <p:txBody>
          <a:bodyPr/>
          <a:lstStyle/>
          <a:p>
            <a:r>
              <a:rPr lang="ja-JP" altLang="en-US" sz="10600" dirty="0">
                <a:effectLst/>
                <a:latin typeface="HGP明朝B" pitchFamily="18" charset="-128"/>
                <a:ea typeface="HGP明朝B" pitchFamily="18" charset="-128"/>
              </a:rPr>
              <a:t>失われていく日本的なもの</a:t>
            </a:r>
          </a:p>
        </p:txBody>
      </p:sp>
      <p:pic>
        <p:nvPicPr>
          <p:cNvPr id="4"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0674" name="Rectangle 2"/>
          <p:cNvSpPr>
            <a:spLocks noGrp="1" noChangeArrowheads="1"/>
          </p:cNvSpPr>
          <p:nvPr>
            <p:ph type="title"/>
          </p:nvPr>
        </p:nvSpPr>
        <p:spPr>
          <a:xfrm>
            <a:off x="34925" y="0"/>
            <a:ext cx="8964613" cy="855663"/>
          </a:xfrm>
        </p:spPr>
        <p:txBody>
          <a:bodyPr/>
          <a:lstStyle/>
          <a:p>
            <a:r>
              <a:rPr lang="ja-JP" altLang="en-US" sz="4000">
                <a:solidFill>
                  <a:schemeClr val="tx1"/>
                </a:solidFill>
                <a:effectLst/>
                <a:latin typeface="HGP明朝B" pitchFamily="18" charset="-128"/>
                <a:ea typeface="HGP明朝B" pitchFamily="18" charset="-128"/>
              </a:rPr>
              <a:t>灰色の喪失</a:t>
            </a:r>
          </a:p>
        </p:txBody>
      </p:sp>
      <p:sp>
        <p:nvSpPr>
          <p:cNvPr id="9500675" name="Oval 3"/>
          <p:cNvSpPr>
            <a:spLocks noChangeArrowheads="1"/>
          </p:cNvSpPr>
          <p:nvPr/>
        </p:nvSpPr>
        <p:spPr bwMode="auto">
          <a:xfrm>
            <a:off x="2771775" y="981075"/>
            <a:ext cx="4184650" cy="3960813"/>
          </a:xfrm>
          <a:prstGeom prst="ellipse">
            <a:avLst/>
          </a:prstGeom>
          <a:gradFill rotWithShape="1">
            <a:gsLst>
              <a:gs pos="0">
                <a:srgbClr val="000000">
                  <a:gamma/>
                  <a:tint val="31765"/>
                  <a:invGamma/>
                </a:srgbClr>
              </a:gs>
              <a:gs pos="100000">
                <a:srgbClr val="000000"/>
              </a:gs>
            </a:gsLst>
            <a:lin ang="0" scaled="1"/>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50000"/>
              </a:spcBef>
              <a:buClr>
                <a:srgbClr val="008000"/>
              </a:buClr>
              <a:buSzPct val="90000"/>
              <a:buFont typeface="Monotype Sorts" pitchFamily="2" charset="2"/>
              <a:buNone/>
            </a:pPr>
            <a:endParaRPr lang="ja-JP" altLang="ja-JP" sz="2800">
              <a:solidFill>
                <a:schemeClr val="bg1"/>
              </a:solidFill>
              <a:latin typeface="HGP明朝B" pitchFamily="18" charset="-128"/>
              <a:ea typeface="HGP明朝B" pitchFamily="18" charset="-128"/>
            </a:endParaRPr>
          </a:p>
        </p:txBody>
      </p:sp>
      <p:sp>
        <p:nvSpPr>
          <p:cNvPr id="9500676" name="Oval 4"/>
          <p:cNvSpPr>
            <a:spLocks noChangeArrowheads="1"/>
          </p:cNvSpPr>
          <p:nvPr/>
        </p:nvSpPr>
        <p:spPr bwMode="auto">
          <a:xfrm>
            <a:off x="1619250" y="981075"/>
            <a:ext cx="4319588" cy="3960813"/>
          </a:xfrm>
          <a:prstGeom prst="ellipse">
            <a:avLst/>
          </a:prstGeom>
          <a:solidFill>
            <a:schemeClr val="bg1">
              <a:alpha val="49001"/>
            </a:scheme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50000"/>
              </a:spcBef>
              <a:buClr>
                <a:srgbClr val="008000"/>
              </a:buClr>
              <a:buSzPct val="90000"/>
              <a:buFont typeface="Monotype Sorts" pitchFamily="2" charset="2"/>
              <a:buNone/>
            </a:pPr>
            <a:endParaRPr lang="ja-JP" altLang="ja-JP" sz="2800">
              <a:solidFill>
                <a:schemeClr val="tx1"/>
              </a:solidFill>
              <a:latin typeface="HGP明朝B" pitchFamily="18" charset="-128"/>
              <a:ea typeface="HGP明朝B" pitchFamily="18" charset="-128"/>
            </a:endParaRPr>
          </a:p>
        </p:txBody>
      </p:sp>
      <p:sp>
        <p:nvSpPr>
          <p:cNvPr id="9500677" name="Rectangle 5"/>
          <p:cNvSpPr>
            <a:spLocks noChangeArrowheads="1"/>
          </p:cNvSpPr>
          <p:nvPr/>
        </p:nvSpPr>
        <p:spPr bwMode="auto">
          <a:xfrm>
            <a:off x="827088" y="5191125"/>
            <a:ext cx="73374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lgDash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ja-JP" altLang="en-US" sz="2800">
                <a:solidFill>
                  <a:schemeClr val="tx1"/>
                </a:solidFill>
                <a:latin typeface="HGP明朝B" pitchFamily="18" charset="-128"/>
                <a:ea typeface="HGP明朝B" pitchFamily="18" charset="-128"/>
              </a:rPr>
              <a:t>「人生は黒か白かだけではなく、 </a:t>
            </a:r>
            <a:br>
              <a:rPr lang="ja-JP" altLang="en-US" sz="2800">
                <a:solidFill>
                  <a:schemeClr val="tx1"/>
                </a:solidFill>
                <a:latin typeface="HGP明朝B" pitchFamily="18" charset="-128"/>
                <a:ea typeface="HGP明朝B" pitchFamily="18" charset="-128"/>
              </a:rPr>
            </a:br>
            <a:r>
              <a:rPr lang="ja-JP" altLang="en-US" sz="2800">
                <a:solidFill>
                  <a:schemeClr val="tx1"/>
                </a:solidFill>
                <a:latin typeface="HGP明朝B" pitchFamily="18" charset="-128"/>
                <a:ea typeface="HGP明朝B" pitchFamily="18" charset="-128"/>
              </a:rPr>
              <a:t>　黒と白の間にある灰色の部分に面白さがある」</a:t>
            </a:r>
          </a:p>
          <a:p>
            <a:pPr algn="l"/>
            <a:r>
              <a:rPr lang="ja-JP" altLang="en-US" sz="2800">
                <a:solidFill>
                  <a:schemeClr val="tx1"/>
                </a:solidFill>
                <a:latin typeface="HGP明朝B" pitchFamily="18" charset="-128"/>
                <a:ea typeface="HGP明朝B" pitchFamily="18" charset="-128"/>
              </a:rPr>
              <a:t>　池波正太郎</a:t>
            </a:r>
          </a:p>
        </p:txBody>
      </p:sp>
    </p:spTree>
  </p:cSld>
  <p:clrMapOvr>
    <a:masterClrMapping/>
  </p:clrMapOvr>
  <p:transition spd="slow">
    <p:pull/>
    <p:sndAc>
      <p:stSnd>
        <p:snd r:embed="rId3"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0674" name="Rectangle 2"/>
          <p:cNvSpPr>
            <a:spLocks noGrp="1" noChangeArrowheads="1"/>
          </p:cNvSpPr>
          <p:nvPr>
            <p:ph type="title"/>
          </p:nvPr>
        </p:nvSpPr>
        <p:spPr>
          <a:xfrm>
            <a:off x="34925" y="2708900"/>
            <a:ext cx="8964613" cy="1012200"/>
          </a:xfrm>
        </p:spPr>
        <p:txBody>
          <a:bodyPr/>
          <a:lstStyle/>
          <a:p>
            <a:r>
              <a:rPr lang="ja-JP" altLang="en-US" sz="8800" dirty="0">
                <a:solidFill>
                  <a:schemeClr val="tx1"/>
                </a:solidFill>
                <a:effectLst/>
                <a:latin typeface="HGP明朝B" pitchFamily="18" charset="-128"/>
                <a:ea typeface="HGP明朝B" pitchFamily="18" charset="-128"/>
              </a:rPr>
              <a:t>盗人に</a:t>
            </a:r>
            <a:r>
              <a:rPr lang="ja-JP" altLang="en-US" sz="8800" dirty="0" smtClean="0">
                <a:solidFill>
                  <a:schemeClr val="tx1"/>
                </a:solidFill>
                <a:effectLst/>
                <a:latin typeface="HGP明朝B" pitchFamily="18" charset="-128"/>
                <a:ea typeface="HGP明朝B" pitchFamily="18" charset="-128"/>
              </a:rPr>
              <a:t>も三分の理</a:t>
            </a:r>
            <a:endParaRPr lang="ja-JP" altLang="en-US" sz="8800" dirty="0">
              <a:solidFill>
                <a:schemeClr val="tx1"/>
              </a:solidFill>
              <a:effectLst/>
              <a:latin typeface="HGP明朝B" pitchFamily="18" charset="-128"/>
              <a:ea typeface="HGP明朝B" pitchFamily="18" charset="-128"/>
            </a:endParaRPr>
          </a:p>
        </p:txBody>
      </p:sp>
    </p:spTree>
    <p:extLst>
      <p:ext uri="{BB962C8B-B14F-4D97-AF65-F5344CB8AC3E}">
        <p14:creationId xmlns:p14="http://schemas.microsoft.com/office/powerpoint/2010/main" val="2708197784"/>
      </p:ext>
    </p:extLst>
  </p:cSld>
  <p:clrMapOvr>
    <a:masterClrMapping/>
  </p:clrMapOvr>
  <p:transition spd="slow">
    <p:pull/>
    <p:sndAc>
      <p:stSnd>
        <p:snd r:embed="rId3"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0674" name="Rectangle 2"/>
          <p:cNvSpPr>
            <a:spLocks noGrp="1" noChangeArrowheads="1"/>
          </p:cNvSpPr>
          <p:nvPr>
            <p:ph type="title"/>
          </p:nvPr>
        </p:nvSpPr>
        <p:spPr>
          <a:xfrm>
            <a:off x="34925" y="0"/>
            <a:ext cx="8964613" cy="855663"/>
          </a:xfrm>
        </p:spPr>
        <p:txBody>
          <a:bodyPr/>
          <a:lstStyle/>
          <a:p>
            <a:r>
              <a:rPr lang="ja-JP" altLang="en-US" sz="4000" dirty="0" smtClean="0">
                <a:solidFill>
                  <a:schemeClr val="tx1"/>
                </a:solidFill>
                <a:effectLst/>
                <a:latin typeface="HGP明朝B" pitchFamily="18" charset="-128"/>
                <a:ea typeface="HGP明朝B" pitchFamily="18" charset="-128"/>
              </a:rPr>
              <a:t>白黒つけないカフェオーレ</a:t>
            </a:r>
            <a:endParaRPr lang="ja-JP" altLang="en-US" sz="4000" dirty="0">
              <a:solidFill>
                <a:schemeClr val="tx1"/>
              </a:solidFill>
              <a:effectLst/>
              <a:latin typeface="HGP明朝B" pitchFamily="18" charset="-128"/>
              <a:ea typeface="HGP明朝B" pitchFamily="18" charset="-128"/>
            </a:endParaRPr>
          </a:p>
        </p:txBody>
      </p:sp>
      <p:pic>
        <p:nvPicPr>
          <p:cNvPr id="2" name="図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5" y="842443"/>
            <a:ext cx="9144000" cy="5524500"/>
          </a:xfrm>
          <a:prstGeom prst="rect">
            <a:avLst/>
          </a:prstGeom>
        </p:spPr>
      </p:pic>
    </p:spTree>
    <p:extLst>
      <p:ext uri="{BB962C8B-B14F-4D97-AF65-F5344CB8AC3E}">
        <p14:creationId xmlns:p14="http://schemas.microsoft.com/office/powerpoint/2010/main" val="3712613987"/>
      </p:ext>
    </p:extLst>
  </p:cSld>
  <p:clrMapOvr>
    <a:masterClrMapping/>
  </p:clrMapOvr>
  <p:transition spd="slow">
    <p:pull/>
    <p:sndAc>
      <p:stSnd>
        <p:snd r:embed="rId3"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0674" name="Rectangle 2"/>
          <p:cNvSpPr>
            <a:spLocks noGrp="1" noChangeArrowheads="1"/>
          </p:cNvSpPr>
          <p:nvPr>
            <p:ph type="title"/>
          </p:nvPr>
        </p:nvSpPr>
        <p:spPr>
          <a:xfrm>
            <a:off x="34925" y="2708900"/>
            <a:ext cx="8964613" cy="1012200"/>
          </a:xfrm>
        </p:spPr>
        <p:txBody>
          <a:bodyPr/>
          <a:lstStyle/>
          <a:p>
            <a:r>
              <a:rPr lang="ja-JP" altLang="en-US" sz="8800" dirty="0" smtClean="0">
                <a:solidFill>
                  <a:schemeClr val="tx1"/>
                </a:solidFill>
                <a:effectLst/>
                <a:latin typeface="HGP明朝B" pitchFamily="18" charset="-128"/>
                <a:ea typeface="HGP明朝B" pitchFamily="18" charset="-128"/>
              </a:rPr>
              <a:t>中景の喪失</a:t>
            </a:r>
            <a:endParaRPr lang="ja-JP" altLang="en-US" sz="8800" dirty="0">
              <a:solidFill>
                <a:schemeClr val="tx1"/>
              </a:solidFill>
              <a:effectLst/>
              <a:latin typeface="HGP明朝B" pitchFamily="18" charset="-128"/>
              <a:ea typeface="HGP明朝B" pitchFamily="18" charset="-128"/>
            </a:endParaRPr>
          </a:p>
        </p:txBody>
      </p:sp>
    </p:spTree>
    <p:extLst>
      <p:ext uri="{BB962C8B-B14F-4D97-AF65-F5344CB8AC3E}">
        <p14:creationId xmlns:p14="http://schemas.microsoft.com/office/powerpoint/2010/main" val="1739901805"/>
      </p:ext>
    </p:extLst>
  </p:cSld>
  <p:clrMapOvr>
    <a:masterClrMapping/>
  </p:clrMapOvr>
  <p:transition spd="slow">
    <p:pull/>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2722"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HGP明朝B" pitchFamily="18" charset="-128"/>
              <a:ea typeface="HGP明朝B" pitchFamily="18" charset="-128"/>
            </a:endParaRPr>
          </a:p>
        </p:txBody>
      </p:sp>
      <p:sp>
        <p:nvSpPr>
          <p:cNvPr id="9502723" name="Rectangle 3"/>
          <p:cNvSpPr>
            <a:spLocks noGrp="1" noChangeArrowheads="1"/>
          </p:cNvSpPr>
          <p:nvPr>
            <p:ph type="title"/>
          </p:nvPr>
        </p:nvSpPr>
        <p:spPr>
          <a:xfrm>
            <a:off x="76200" y="44450"/>
            <a:ext cx="9067800" cy="455613"/>
          </a:xfrm>
        </p:spPr>
        <p:txBody>
          <a:bodyPr/>
          <a:lstStyle/>
          <a:p>
            <a:r>
              <a:rPr lang="ja-JP" altLang="en-US" sz="4000">
                <a:effectLst/>
                <a:latin typeface="HGP明朝B" pitchFamily="18" charset="-128"/>
                <a:ea typeface="HGP明朝B" pitchFamily="18" charset="-128"/>
              </a:rPr>
              <a:t>中景の喪失</a:t>
            </a:r>
          </a:p>
        </p:txBody>
      </p:sp>
      <p:sp>
        <p:nvSpPr>
          <p:cNvPr id="9502724" name="Rectangle 4"/>
          <p:cNvSpPr>
            <a:spLocks noChangeArrowheads="1"/>
          </p:cNvSpPr>
          <p:nvPr/>
        </p:nvSpPr>
        <p:spPr bwMode="auto">
          <a:xfrm>
            <a:off x="260350" y="893763"/>
            <a:ext cx="86328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en-US" sz="2000">
                <a:solidFill>
                  <a:schemeClr val="tx1"/>
                </a:solidFill>
                <a:latin typeface="HGP明朝B" pitchFamily="18" charset="-128"/>
                <a:ea typeface="HGP明朝B" pitchFamily="18" charset="-128"/>
              </a:rPr>
              <a:t>劇作家の別役実氏は 皮膚感覚でお互いに感じ取れる距離については「近景」</a:t>
            </a:r>
            <a:br>
              <a:rPr lang="ja-JP" altLang="en-US" sz="2000">
                <a:solidFill>
                  <a:schemeClr val="tx1"/>
                </a:solidFill>
                <a:latin typeface="HGP明朝B" pitchFamily="18" charset="-128"/>
                <a:ea typeface="HGP明朝B" pitchFamily="18" charset="-128"/>
              </a:rPr>
            </a:br>
            <a:r>
              <a:rPr lang="ja-JP" altLang="en-US" sz="2000">
                <a:solidFill>
                  <a:schemeClr val="tx1"/>
                </a:solidFill>
                <a:latin typeface="HGP明朝B" pitchFamily="18" charset="-128"/>
                <a:ea typeface="HGP明朝B" pitchFamily="18" charset="-128"/>
              </a:rPr>
              <a:t>家族や地域社会といった共同体的な対人距離で構成される「中景」</a:t>
            </a:r>
            <a:br>
              <a:rPr lang="ja-JP" altLang="en-US" sz="2000">
                <a:solidFill>
                  <a:schemeClr val="tx1"/>
                </a:solidFill>
                <a:latin typeface="HGP明朝B" pitchFamily="18" charset="-128"/>
                <a:ea typeface="HGP明朝B" pitchFamily="18" charset="-128"/>
              </a:rPr>
            </a:br>
            <a:r>
              <a:rPr lang="ja-JP" altLang="en-US" sz="2000">
                <a:solidFill>
                  <a:schemeClr val="tx1"/>
                </a:solidFill>
                <a:latin typeface="HGP明朝B" pitchFamily="18" charset="-128"/>
                <a:ea typeface="HGP明朝B" pitchFamily="18" charset="-128"/>
              </a:rPr>
              <a:t>神秘的なものや占いを信じるような態度は「遠景」につながり</a:t>
            </a:r>
            <a:br>
              <a:rPr lang="ja-JP" altLang="en-US" sz="2000">
                <a:solidFill>
                  <a:schemeClr val="tx1"/>
                </a:solidFill>
                <a:latin typeface="HGP明朝B" pitchFamily="18" charset="-128"/>
                <a:ea typeface="HGP明朝B" pitchFamily="18" charset="-128"/>
              </a:rPr>
            </a:br>
            <a:r>
              <a:rPr lang="ja-JP" altLang="en-US" sz="2000">
                <a:solidFill>
                  <a:schemeClr val="tx1"/>
                </a:solidFill>
                <a:latin typeface="HGP明朝B" pitchFamily="18" charset="-128"/>
                <a:ea typeface="HGP明朝B" pitchFamily="18" charset="-128"/>
              </a:rPr>
              <a:t>そしていまや　近景と遠景を媒介するはずの「中景」が抜けてしまって</a:t>
            </a:r>
            <a:br>
              <a:rPr lang="ja-JP" altLang="en-US" sz="2000">
                <a:solidFill>
                  <a:schemeClr val="tx1"/>
                </a:solidFill>
                <a:latin typeface="HGP明朝B" pitchFamily="18" charset="-128"/>
                <a:ea typeface="HGP明朝B" pitchFamily="18" charset="-128"/>
              </a:rPr>
            </a:br>
            <a:r>
              <a:rPr lang="ja-JP" altLang="en-US" sz="2000">
                <a:solidFill>
                  <a:schemeClr val="tx1"/>
                </a:solidFill>
                <a:latin typeface="HGP明朝B" pitchFamily="18" charset="-128"/>
                <a:ea typeface="HGP明朝B" pitchFamily="18" charset="-128"/>
              </a:rPr>
              <a:t>近景と遠景がネットワークを通じていきなり接続されると言います</a:t>
            </a:r>
            <a:br>
              <a:rPr lang="ja-JP" altLang="en-US" sz="2000">
                <a:solidFill>
                  <a:schemeClr val="tx1"/>
                </a:solidFill>
                <a:latin typeface="HGP明朝B" pitchFamily="18" charset="-128"/>
                <a:ea typeface="HGP明朝B" pitchFamily="18" charset="-128"/>
              </a:rPr>
            </a:br>
            <a:r>
              <a:rPr lang="ja-JP" altLang="en-US" sz="2000">
                <a:solidFill>
                  <a:schemeClr val="tx1"/>
                </a:solidFill>
                <a:latin typeface="HGP明朝B" pitchFamily="18" charset="-128"/>
                <a:ea typeface="HGP明朝B" pitchFamily="18" charset="-128"/>
              </a:rPr>
              <a:t/>
            </a:r>
            <a:br>
              <a:rPr lang="ja-JP" altLang="en-US" sz="2000">
                <a:solidFill>
                  <a:schemeClr val="tx1"/>
                </a:solidFill>
                <a:latin typeface="HGP明朝B" pitchFamily="18" charset="-128"/>
                <a:ea typeface="HGP明朝B" pitchFamily="18" charset="-128"/>
              </a:rPr>
            </a:br>
            <a:r>
              <a:rPr lang="en-US" altLang="ja-JP" sz="1200">
                <a:solidFill>
                  <a:schemeClr val="tx1"/>
                </a:solidFill>
                <a:latin typeface="HGP明朝B" pitchFamily="18" charset="-128"/>
                <a:ea typeface="HGP明朝B" pitchFamily="18" charset="-128"/>
                <a:hlinkClick r:id="rId4"/>
              </a:rPr>
              <a:t>http://www.momoti.com/</a:t>
            </a:r>
            <a:r>
              <a:rPr lang="en-US" altLang="ja-JP" sz="1200">
                <a:solidFill>
                  <a:schemeClr val="tx1"/>
                </a:solidFill>
                <a:latin typeface="HGP明朝B" pitchFamily="18" charset="-128"/>
                <a:ea typeface="HGP明朝B" pitchFamily="18" charset="-128"/>
              </a:rPr>
              <a:t> </a:t>
            </a:r>
            <a:r>
              <a:rPr lang="ja-JP" altLang="en-US" sz="1200">
                <a:solidFill>
                  <a:schemeClr val="tx1"/>
                </a:solidFill>
                <a:latin typeface="HGP明朝B" pitchFamily="18" charset="-128"/>
                <a:ea typeface="HGP明朝B" pitchFamily="18" charset="-128"/>
              </a:rPr>
              <a:t>　店主戯言　</a:t>
            </a:r>
            <a:r>
              <a:rPr lang="en-US" altLang="ja-JP" sz="1200">
                <a:solidFill>
                  <a:schemeClr val="tx1"/>
                </a:solidFill>
                <a:latin typeface="HGP明朝B" pitchFamily="18" charset="-128"/>
                <a:ea typeface="HGP明朝B" pitchFamily="18" charset="-128"/>
              </a:rPr>
              <a:t>2005</a:t>
            </a:r>
            <a:r>
              <a:rPr lang="ja-JP" altLang="en-US" sz="1200">
                <a:solidFill>
                  <a:schemeClr val="tx1"/>
                </a:solidFill>
                <a:latin typeface="HGP明朝B" pitchFamily="18" charset="-128"/>
                <a:ea typeface="HGP明朝B" pitchFamily="18" charset="-128"/>
              </a:rPr>
              <a:t>年</a:t>
            </a:r>
            <a:r>
              <a:rPr lang="en-US" altLang="ja-JP" sz="1200">
                <a:solidFill>
                  <a:schemeClr val="tx1"/>
                </a:solidFill>
                <a:latin typeface="HGP明朝B" pitchFamily="18" charset="-128"/>
                <a:ea typeface="HGP明朝B" pitchFamily="18" charset="-128"/>
              </a:rPr>
              <a:t>5</a:t>
            </a:r>
            <a:r>
              <a:rPr lang="ja-JP" altLang="en-US" sz="1200">
                <a:solidFill>
                  <a:schemeClr val="tx1"/>
                </a:solidFill>
                <a:latin typeface="HGP明朝B" pitchFamily="18" charset="-128"/>
                <a:ea typeface="HGP明朝B" pitchFamily="18" charset="-128"/>
              </a:rPr>
              <a:t>月</a:t>
            </a:r>
            <a:r>
              <a:rPr lang="en-US" altLang="ja-JP" sz="1200">
                <a:solidFill>
                  <a:schemeClr val="tx1"/>
                </a:solidFill>
                <a:latin typeface="HGP明朝B" pitchFamily="18" charset="-128"/>
                <a:ea typeface="HGP明朝B" pitchFamily="18" charset="-128"/>
              </a:rPr>
              <a:t>18</a:t>
            </a:r>
            <a:r>
              <a:rPr lang="ja-JP" altLang="en-US" sz="1200">
                <a:solidFill>
                  <a:schemeClr val="tx1"/>
                </a:solidFill>
                <a:latin typeface="HGP明朝B" pitchFamily="18" charset="-128"/>
                <a:ea typeface="HGP明朝B" pitchFamily="18" charset="-128"/>
              </a:rPr>
              <a:t>日</a:t>
            </a:r>
          </a:p>
        </p:txBody>
      </p:sp>
      <p:grpSp>
        <p:nvGrpSpPr>
          <p:cNvPr id="9502725" name="Group 5"/>
          <p:cNvGrpSpPr>
            <a:grpSpLocks/>
          </p:cNvGrpSpPr>
          <p:nvPr/>
        </p:nvGrpSpPr>
        <p:grpSpPr bwMode="auto">
          <a:xfrm>
            <a:off x="611188" y="2997200"/>
            <a:ext cx="4030662" cy="3816350"/>
            <a:chOff x="538" y="611"/>
            <a:chExt cx="4246" cy="3636"/>
          </a:xfrm>
        </p:grpSpPr>
        <p:sp>
          <p:nvSpPr>
            <p:cNvPr id="9502726" name="Oval 6"/>
            <p:cNvSpPr>
              <a:spLocks noChangeArrowheads="1"/>
            </p:cNvSpPr>
            <p:nvPr/>
          </p:nvSpPr>
          <p:spPr bwMode="blackWhite">
            <a:xfrm>
              <a:off x="538" y="611"/>
              <a:ext cx="4246" cy="3636"/>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endParaRPr kumimoji="0" lang="ja-JP" altLang="ja-JP" sz="2400">
                <a:solidFill>
                  <a:schemeClr val="tx1"/>
                </a:solidFill>
                <a:latin typeface="HGP明朝B" pitchFamily="18" charset="-128"/>
                <a:ea typeface="HGP明朝B" pitchFamily="18" charset="-128"/>
              </a:endParaRPr>
            </a:p>
          </p:txBody>
        </p:sp>
        <p:sp>
          <p:nvSpPr>
            <p:cNvPr id="9502727" name="Oval 7"/>
            <p:cNvSpPr>
              <a:spLocks noChangeArrowheads="1"/>
            </p:cNvSpPr>
            <p:nvPr/>
          </p:nvSpPr>
          <p:spPr bwMode="blackWhite">
            <a:xfrm>
              <a:off x="930" y="1247"/>
              <a:ext cx="3402" cy="3000"/>
            </a:xfrm>
            <a:prstGeom prst="ellipse">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endParaRPr kumimoji="0" lang="ja-JP" altLang="ja-JP" sz="2400">
                <a:solidFill>
                  <a:schemeClr val="tx1"/>
                </a:solidFill>
                <a:latin typeface="HGP明朝B" pitchFamily="18" charset="-128"/>
                <a:ea typeface="HGP明朝B" pitchFamily="18" charset="-128"/>
              </a:endParaRPr>
            </a:p>
          </p:txBody>
        </p:sp>
        <p:sp>
          <p:nvSpPr>
            <p:cNvPr id="9502728" name="Oval 8"/>
            <p:cNvSpPr>
              <a:spLocks noChangeArrowheads="1"/>
            </p:cNvSpPr>
            <p:nvPr/>
          </p:nvSpPr>
          <p:spPr bwMode="blackWhite">
            <a:xfrm>
              <a:off x="2064" y="3294"/>
              <a:ext cx="1088" cy="953"/>
            </a:xfrm>
            <a:prstGeom prst="ellipse">
              <a:avLst/>
            </a:prstGeom>
            <a:solidFill>
              <a:srgbClr val="FF99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kumimoji="0" lang="ja-JP" altLang="en-US" sz="2400">
                  <a:solidFill>
                    <a:schemeClr val="tx1"/>
                  </a:solidFill>
                  <a:latin typeface="HGP明朝B" pitchFamily="18" charset="-128"/>
                  <a:ea typeface="HGP明朝B" pitchFamily="18" charset="-128"/>
                </a:rPr>
                <a:t>近景</a:t>
              </a:r>
            </a:p>
          </p:txBody>
        </p:sp>
        <p:sp>
          <p:nvSpPr>
            <p:cNvPr id="9502729" name="Rectangle 9"/>
            <p:cNvSpPr>
              <a:spLocks noChangeArrowheads="1"/>
            </p:cNvSpPr>
            <p:nvPr/>
          </p:nvSpPr>
          <p:spPr bwMode="auto">
            <a:xfrm>
              <a:off x="2154" y="1389"/>
              <a:ext cx="907"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pPr>
                <a:spcBef>
                  <a:spcPct val="50000"/>
                </a:spcBef>
                <a:buClr>
                  <a:srgbClr val="008000"/>
                </a:buClr>
                <a:buSzPct val="90000"/>
                <a:buFont typeface="Monotype Sorts" pitchFamily="2" charset="2"/>
                <a:buNone/>
              </a:pPr>
              <a:r>
                <a:rPr lang="ja-JP" altLang="en-US" sz="3200">
                  <a:solidFill>
                    <a:schemeClr val="tx1"/>
                  </a:solidFill>
                  <a:latin typeface="HGP明朝B" pitchFamily="18" charset="-128"/>
                  <a:ea typeface="HGP明朝B" pitchFamily="18" charset="-128"/>
                </a:rPr>
                <a:t>中景</a:t>
              </a:r>
            </a:p>
          </p:txBody>
        </p:sp>
        <p:sp>
          <p:nvSpPr>
            <p:cNvPr id="9502730" name="Rectangle 10"/>
            <p:cNvSpPr>
              <a:spLocks noChangeArrowheads="1"/>
            </p:cNvSpPr>
            <p:nvPr/>
          </p:nvSpPr>
          <p:spPr bwMode="auto">
            <a:xfrm>
              <a:off x="2154" y="708"/>
              <a:ext cx="907"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pPr>
                <a:spcBef>
                  <a:spcPct val="50000"/>
                </a:spcBef>
                <a:buClr>
                  <a:srgbClr val="008000"/>
                </a:buClr>
                <a:buSzPct val="90000"/>
                <a:buFont typeface="Monotype Sorts" pitchFamily="2" charset="2"/>
                <a:buNone/>
              </a:pPr>
              <a:r>
                <a:rPr lang="ja-JP" altLang="en-US" sz="3600">
                  <a:solidFill>
                    <a:schemeClr val="tx1"/>
                  </a:solidFill>
                  <a:latin typeface="HGP明朝B" pitchFamily="18" charset="-128"/>
                  <a:ea typeface="HGP明朝B" pitchFamily="18" charset="-128"/>
                </a:rPr>
                <a:t>遠景</a:t>
              </a:r>
              <a:endParaRPr lang="ja-JP" altLang="en-US" sz="2000">
                <a:solidFill>
                  <a:schemeClr val="tx1"/>
                </a:solidFill>
                <a:latin typeface="HGP明朝B" pitchFamily="18" charset="-128"/>
                <a:ea typeface="HGP明朝B" pitchFamily="18" charset="-128"/>
              </a:endParaRPr>
            </a:p>
          </p:txBody>
        </p:sp>
      </p:grpSp>
      <p:sp>
        <p:nvSpPr>
          <p:cNvPr id="9502731" name="Oval 11"/>
          <p:cNvSpPr>
            <a:spLocks noChangeArrowheads="1"/>
          </p:cNvSpPr>
          <p:nvPr/>
        </p:nvSpPr>
        <p:spPr bwMode="blackWhite">
          <a:xfrm>
            <a:off x="4933950" y="2924175"/>
            <a:ext cx="4030663" cy="3816350"/>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endParaRPr kumimoji="0" lang="ja-JP" altLang="ja-JP" sz="2400">
              <a:solidFill>
                <a:schemeClr val="tx1"/>
              </a:solidFill>
              <a:latin typeface="HGP明朝B" pitchFamily="18" charset="-128"/>
              <a:ea typeface="HGP明朝B" pitchFamily="18" charset="-128"/>
            </a:endParaRPr>
          </a:p>
        </p:txBody>
      </p:sp>
      <p:sp>
        <p:nvSpPr>
          <p:cNvPr id="9502732" name="Oval 12"/>
          <p:cNvSpPr>
            <a:spLocks noChangeArrowheads="1"/>
          </p:cNvSpPr>
          <p:nvPr/>
        </p:nvSpPr>
        <p:spPr bwMode="blackWhite">
          <a:xfrm>
            <a:off x="6383338" y="5740400"/>
            <a:ext cx="1031875" cy="1000125"/>
          </a:xfrm>
          <a:prstGeom prst="ellipse">
            <a:avLst/>
          </a:prstGeom>
          <a:solidFill>
            <a:srgbClr val="FF99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kumimoji="0" lang="ja-JP" altLang="en-US" sz="2400">
                <a:solidFill>
                  <a:schemeClr val="tx1"/>
                </a:solidFill>
                <a:latin typeface="HGP明朝B" pitchFamily="18" charset="-128"/>
                <a:ea typeface="HGP明朝B" pitchFamily="18" charset="-128"/>
              </a:rPr>
              <a:t>近景</a:t>
            </a:r>
          </a:p>
        </p:txBody>
      </p:sp>
      <p:sp>
        <p:nvSpPr>
          <p:cNvPr id="9502733" name="Rectangle 13"/>
          <p:cNvSpPr>
            <a:spLocks noChangeArrowheads="1"/>
          </p:cNvSpPr>
          <p:nvPr/>
        </p:nvSpPr>
        <p:spPr bwMode="auto">
          <a:xfrm>
            <a:off x="6467475" y="3025775"/>
            <a:ext cx="8620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pPr>
              <a:spcBef>
                <a:spcPct val="50000"/>
              </a:spcBef>
              <a:buClr>
                <a:srgbClr val="008000"/>
              </a:buClr>
              <a:buSzPct val="90000"/>
              <a:buFont typeface="Monotype Sorts" pitchFamily="2" charset="2"/>
              <a:buNone/>
            </a:pPr>
            <a:r>
              <a:rPr lang="ja-JP" altLang="en-US" sz="3600">
                <a:solidFill>
                  <a:schemeClr val="tx1"/>
                </a:solidFill>
                <a:latin typeface="HGP明朝B" pitchFamily="18" charset="-128"/>
                <a:ea typeface="HGP明朝B" pitchFamily="18" charset="-128"/>
              </a:rPr>
              <a:t>遠景</a:t>
            </a:r>
            <a:endParaRPr lang="ja-JP" altLang="en-US" sz="2000">
              <a:solidFill>
                <a:schemeClr val="tx1"/>
              </a:solidFill>
              <a:latin typeface="HGP明朝B" pitchFamily="18" charset="-128"/>
              <a:ea typeface="HGP明朝B" pitchFamily="18" charset="-128"/>
            </a:endParaRPr>
          </a:p>
        </p:txBody>
      </p:sp>
    </p:spTree>
  </p:cSld>
  <p:clrMapOvr>
    <a:masterClrMapping/>
  </p:clrMapOvr>
  <p:transition spd="slow">
    <p:pull/>
    <p:sndAc>
      <p:stSnd>
        <p:snd r:embed="rId3"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4771" name="Rectangle 3"/>
          <p:cNvSpPr>
            <a:spLocks noGrp="1" noChangeArrowheads="1"/>
          </p:cNvSpPr>
          <p:nvPr>
            <p:ph type="title"/>
          </p:nvPr>
        </p:nvSpPr>
        <p:spPr>
          <a:xfrm>
            <a:off x="112713" y="93663"/>
            <a:ext cx="9067800" cy="455612"/>
          </a:xfrm>
        </p:spPr>
        <p:txBody>
          <a:bodyPr/>
          <a:lstStyle/>
          <a:p>
            <a:r>
              <a:rPr lang="ja-JP" altLang="en-US" sz="4000">
                <a:effectLst/>
                <a:latin typeface="HGP明朝B" pitchFamily="18" charset="-128"/>
                <a:ea typeface="HGP明朝B" pitchFamily="18" charset="-128"/>
              </a:rPr>
              <a:t>中景</a:t>
            </a:r>
          </a:p>
        </p:txBody>
      </p:sp>
      <p:grpSp>
        <p:nvGrpSpPr>
          <p:cNvPr id="9504772" name="Group 4"/>
          <p:cNvGrpSpPr>
            <a:grpSpLocks/>
          </p:cNvGrpSpPr>
          <p:nvPr/>
        </p:nvGrpSpPr>
        <p:grpSpPr bwMode="auto">
          <a:xfrm>
            <a:off x="1547813" y="1195388"/>
            <a:ext cx="6048375" cy="5329237"/>
            <a:chOff x="975" y="753"/>
            <a:chExt cx="3810" cy="3357"/>
          </a:xfrm>
        </p:grpSpPr>
        <p:sp>
          <p:nvSpPr>
            <p:cNvPr id="9504773" name="Oval 5"/>
            <p:cNvSpPr>
              <a:spLocks noChangeArrowheads="1"/>
            </p:cNvSpPr>
            <p:nvPr/>
          </p:nvSpPr>
          <p:spPr bwMode="blackWhite">
            <a:xfrm>
              <a:off x="975" y="753"/>
              <a:ext cx="3810" cy="3357"/>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endParaRPr kumimoji="0" lang="ja-JP" altLang="ja-JP" sz="2400">
                <a:solidFill>
                  <a:schemeClr val="tx1"/>
                </a:solidFill>
                <a:latin typeface="HGP明朝B" pitchFamily="18" charset="-128"/>
                <a:ea typeface="HGP明朝B" pitchFamily="18" charset="-128"/>
              </a:endParaRPr>
            </a:p>
          </p:txBody>
        </p:sp>
        <p:sp>
          <p:nvSpPr>
            <p:cNvPr id="9504774" name="Oval 6"/>
            <p:cNvSpPr>
              <a:spLocks noChangeArrowheads="1"/>
            </p:cNvSpPr>
            <p:nvPr/>
          </p:nvSpPr>
          <p:spPr bwMode="blackWhite">
            <a:xfrm>
              <a:off x="1327" y="1340"/>
              <a:ext cx="3052" cy="2770"/>
            </a:xfrm>
            <a:prstGeom prst="ellipse">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endParaRPr kumimoji="0" lang="ja-JP" altLang="ja-JP" sz="3600">
                <a:solidFill>
                  <a:schemeClr val="tx1"/>
                </a:solidFill>
                <a:latin typeface="HGP明朝B" pitchFamily="18" charset="-128"/>
                <a:ea typeface="HGP明朝B" pitchFamily="18" charset="-128"/>
              </a:endParaRPr>
            </a:p>
          </p:txBody>
        </p:sp>
        <p:sp>
          <p:nvSpPr>
            <p:cNvPr id="9504775" name="Oval 7"/>
            <p:cNvSpPr>
              <a:spLocks noChangeArrowheads="1"/>
            </p:cNvSpPr>
            <p:nvPr/>
          </p:nvSpPr>
          <p:spPr bwMode="blackWhite">
            <a:xfrm>
              <a:off x="2344" y="3230"/>
              <a:ext cx="977" cy="880"/>
            </a:xfrm>
            <a:prstGeom prst="ellipse">
              <a:avLst/>
            </a:prstGeom>
            <a:solidFill>
              <a:srgbClr val="FF99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kumimoji="0" lang="ja-JP" altLang="en-US" sz="2400">
                  <a:solidFill>
                    <a:schemeClr val="tx1"/>
                  </a:solidFill>
                  <a:latin typeface="HGP明朝B" pitchFamily="18" charset="-128"/>
                  <a:ea typeface="HGP明朝B" pitchFamily="18" charset="-128"/>
                </a:rPr>
                <a:t>近景</a:t>
              </a:r>
            </a:p>
          </p:txBody>
        </p:sp>
        <p:sp>
          <p:nvSpPr>
            <p:cNvPr id="9504776" name="Rectangle 8"/>
            <p:cNvSpPr>
              <a:spLocks noChangeArrowheads="1"/>
            </p:cNvSpPr>
            <p:nvPr/>
          </p:nvSpPr>
          <p:spPr bwMode="auto">
            <a:xfrm>
              <a:off x="2425" y="1471"/>
              <a:ext cx="81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pPr>
                <a:spcBef>
                  <a:spcPct val="50000"/>
                </a:spcBef>
                <a:buClr>
                  <a:srgbClr val="008000"/>
                </a:buClr>
                <a:buSzPct val="90000"/>
                <a:buFont typeface="Monotype Sorts" pitchFamily="2" charset="2"/>
                <a:buNone/>
              </a:pPr>
              <a:r>
                <a:rPr lang="ja-JP" altLang="en-US" sz="3200">
                  <a:solidFill>
                    <a:schemeClr val="tx1"/>
                  </a:solidFill>
                  <a:latin typeface="HGP明朝B" pitchFamily="18" charset="-128"/>
                  <a:ea typeface="HGP明朝B" pitchFamily="18" charset="-128"/>
                </a:rPr>
                <a:t>中景</a:t>
              </a:r>
            </a:p>
          </p:txBody>
        </p:sp>
        <p:sp>
          <p:nvSpPr>
            <p:cNvPr id="9504777" name="Rectangle 9"/>
            <p:cNvSpPr>
              <a:spLocks noChangeArrowheads="1"/>
            </p:cNvSpPr>
            <p:nvPr/>
          </p:nvSpPr>
          <p:spPr bwMode="auto">
            <a:xfrm>
              <a:off x="2425" y="843"/>
              <a:ext cx="81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pPr>
                <a:spcBef>
                  <a:spcPct val="50000"/>
                </a:spcBef>
                <a:buClr>
                  <a:srgbClr val="008000"/>
                </a:buClr>
                <a:buSzPct val="90000"/>
                <a:buFont typeface="Monotype Sorts" pitchFamily="2" charset="2"/>
                <a:buNone/>
              </a:pPr>
              <a:r>
                <a:rPr lang="ja-JP" altLang="en-US" sz="3600">
                  <a:solidFill>
                    <a:schemeClr val="tx1"/>
                  </a:solidFill>
                  <a:latin typeface="HGP明朝B" pitchFamily="18" charset="-128"/>
                  <a:ea typeface="HGP明朝B" pitchFamily="18" charset="-128"/>
                </a:rPr>
                <a:t>遠景</a:t>
              </a:r>
              <a:endParaRPr lang="ja-JP" altLang="en-US" sz="2000">
                <a:solidFill>
                  <a:schemeClr val="tx1"/>
                </a:solidFill>
                <a:latin typeface="HGP明朝B" pitchFamily="18" charset="-128"/>
                <a:ea typeface="HGP明朝B" pitchFamily="18" charset="-128"/>
              </a:endParaRPr>
            </a:p>
          </p:txBody>
        </p:sp>
      </p:grpSp>
      <p:sp>
        <p:nvSpPr>
          <p:cNvPr id="9504778" name="Text Box 10"/>
          <p:cNvSpPr txBox="1">
            <a:spLocks noChangeArrowheads="1"/>
          </p:cNvSpPr>
          <p:nvPr/>
        </p:nvSpPr>
        <p:spPr bwMode="auto">
          <a:xfrm>
            <a:off x="2843213" y="3284538"/>
            <a:ext cx="345598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lgDash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3200" dirty="0">
                <a:solidFill>
                  <a:schemeClr val="tx1"/>
                </a:solidFill>
                <a:latin typeface="HGP明朝B" pitchFamily="18" charset="-128"/>
                <a:ea typeface="HGP明朝B" pitchFamily="18" charset="-128"/>
              </a:rPr>
              <a:t>地域社会　</a:t>
            </a:r>
            <a:r>
              <a:rPr lang="ja-JP" altLang="en-US" sz="3200" dirty="0" smtClean="0">
                <a:solidFill>
                  <a:schemeClr val="tx1"/>
                </a:solidFill>
                <a:latin typeface="HGP明朝B" pitchFamily="18" charset="-128"/>
                <a:ea typeface="HGP明朝B" pitchFamily="18" charset="-128"/>
              </a:rPr>
              <a:t>町内会</a:t>
            </a:r>
            <a:endParaRPr lang="en-US" altLang="ja-JP" sz="3200" dirty="0" smtClean="0">
              <a:solidFill>
                <a:schemeClr val="tx1"/>
              </a:solidFill>
              <a:latin typeface="HGP明朝B" pitchFamily="18" charset="-128"/>
              <a:ea typeface="HGP明朝B" pitchFamily="18" charset="-128"/>
            </a:endParaRPr>
          </a:p>
          <a:p>
            <a:pPr>
              <a:spcBef>
                <a:spcPct val="50000"/>
              </a:spcBef>
              <a:buClr>
                <a:srgbClr val="008000"/>
              </a:buClr>
              <a:buSzPct val="90000"/>
              <a:buFont typeface="Monotype Sorts" pitchFamily="2" charset="2"/>
              <a:buNone/>
            </a:pPr>
            <a:r>
              <a:rPr lang="ja-JP" altLang="en-US" sz="3200" dirty="0" smtClean="0">
                <a:solidFill>
                  <a:schemeClr val="tx1"/>
                </a:solidFill>
                <a:latin typeface="HGP明朝B" pitchFamily="18" charset="-128"/>
                <a:ea typeface="HGP明朝B" pitchFamily="18" charset="-128"/>
              </a:rPr>
              <a:t>協会   </a:t>
            </a:r>
            <a:r>
              <a:rPr lang="ja-JP" altLang="en-US" sz="3200" dirty="0">
                <a:solidFill>
                  <a:schemeClr val="tx1"/>
                </a:solidFill>
                <a:latin typeface="HGP明朝B" pitchFamily="18" charset="-128"/>
                <a:ea typeface="HGP明朝B" pitchFamily="18" charset="-128"/>
              </a:rPr>
              <a:t>企業</a:t>
            </a:r>
          </a:p>
          <a:p>
            <a:pPr>
              <a:spcBef>
                <a:spcPct val="50000"/>
              </a:spcBef>
              <a:buClr>
                <a:srgbClr val="008000"/>
              </a:buClr>
              <a:buSzPct val="90000"/>
              <a:buFont typeface="Monotype Sorts" pitchFamily="2" charset="2"/>
              <a:buNone/>
            </a:pPr>
            <a:r>
              <a:rPr lang="ja-JP" altLang="en-US" sz="3200" dirty="0">
                <a:solidFill>
                  <a:schemeClr val="tx1"/>
                </a:solidFill>
                <a:latin typeface="HGP明朝B" pitchFamily="18" charset="-128"/>
                <a:ea typeface="HGP明朝B" pitchFamily="18" charset="-128"/>
              </a:rPr>
              <a:t>学校 　家族</a:t>
            </a:r>
          </a:p>
        </p:txBody>
      </p:sp>
      <p:pic>
        <p:nvPicPr>
          <p:cNvPr id="10"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8082"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Times New Roman" pitchFamily="18" charset="0"/>
              <a:ea typeface="ＭＳ Ｐゴシック" charset="-128"/>
            </a:endParaRPr>
          </a:p>
        </p:txBody>
      </p:sp>
      <p:sp>
        <p:nvSpPr>
          <p:cNvPr id="9518083" name="Rectangle 3"/>
          <p:cNvSpPr>
            <a:spLocks noGrp="1" noChangeArrowheads="1"/>
          </p:cNvSpPr>
          <p:nvPr>
            <p:ph type="title"/>
          </p:nvPr>
        </p:nvSpPr>
        <p:spPr>
          <a:xfrm>
            <a:off x="403225" y="2492870"/>
            <a:ext cx="8345488" cy="792110"/>
          </a:xfrm>
        </p:spPr>
        <p:txBody>
          <a:bodyPr/>
          <a:lstStyle/>
          <a:p>
            <a:r>
              <a:rPr lang="ja-JP" altLang="en-US" sz="6600" dirty="0">
                <a:effectLst/>
                <a:latin typeface="HGP明朝B" pitchFamily="18" charset="-128"/>
                <a:ea typeface="HGP明朝B" pitchFamily="18" charset="-128"/>
              </a:rPr>
              <a:t>依って</a:t>
            </a:r>
            <a:r>
              <a:rPr lang="ja-JP" altLang="en-US" sz="6600" dirty="0" smtClean="0">
                <a:effectLst/>
                <a:latin typeface="HGP明朝B" pitchFamily="18" charset="-128"/>
                <a:ea typeface="HGP明朝B" pitchFamily="18" charset="-128"/>
              </a:rPr>
              <a:t>立つ大地</a:t>
            </a:r>
            <a:r>
              <a:rPr lang="en-US" altLang="ja-JP" sz="6600" dirty="0" smtClean="0">
                <a:effectLst/>
                <a:latin typeface="HGP明朝B" pitchFamily="18" charset="-128"/>
                <a:ea typeface="HGP明朝B" pitchFamily="18" charset="-128"/>
              </a:rPr>
              <a:t/>
            </a:r>
            <a:br>
              <a:rPr lang="en-US" altLang="ja-JP" sz="6600" dirty="0" smtClean="0">
                <a:effectLst/>
                <a:latin typeface="HGP明朝B" pitchFamily="18" charset="-128"/>
                <a:ea typeface="HGP明朝B" pitchFamily="18" charset="-128"/>
              </a:rPr>
            </a:br>
            <a:r>
              <a:rPr lang="en-US" altLang="ja-JP" sz="6600" dirty="0" smtClean="0">
                <a:effectLst/>
                <a:latin typeface="HGP明朝B" pitchFamily="18" charset="-128"/>
                <a:ea typeface="HGP明朝B" pitchFamily="18" charset="-128"/>
              </a:rPr>
              <a:t/>
            </a:r>
            <a:br>
              <a:rPr lang="en-US" altLang="ja-JP" sz="6600" dirty="0" smtClean="0">
                <a:effectLst/>
                <a:latin typeface="HGP明朝B" pitchFamily="18" charset="-128"/>
                <a:ea typeface="HGP明朝B" pitchFamily="18" charset="-128"/>
              </a:rPr>
            </a:br>
            <a:r>
              <a:rPr lang="ja-JP" altLang="en-US" sz="6600" dirty="0" smtClean="0">
                <a:effectLst/>
                <a:latin typeface="HGP明朝B" pitchFamily="18" charset="-128"/>
                <a:ea typeface="HGP明朝B" pitchFamily="18" charset="-128"/>
              </a:rPr>
              <a:t>プレゼンテーションを</a:t>
            </a:r>
            <a:r>
              <a:rPr lang="en-US" altLang="ja-JP" sz="6600" dirty="0" smtClean="0">
                <a:effectLst/>
                <a:latin typeface="HGP明朝B" pitchFamily="18" charset="-128"/>
                <a:ea typeface="HGP明朝B" pitchFamily="18" charset="-128"/>
              </a:rPr>
              <a:t/>
            </a:r>
            <a:br>
              <a:rPr lang="en-US" altLang="ja-JP" sz="6600" dirty="0" smtClean="0">
                <a:effectLst/>
                <a:latin typeface="HGP明朝B" pitchFamily="18" charset="-128"/>
                <a:ea typeface="HGP明朝B" pitchFamily="18" charset="-128"/>
              </a:rPr>
            </a:br>
            <a:r>
              <a:rPr lang="ja-JP" altLang="en-US" sz="6600" dirty="0" smtClean="0">
                <a:effectLst/>
                <a:latin typeface="HGP明朝B" pitchFamily="18" charset="-128"/>
                <a:ea typeface="HGP明朝B" pitchFamily="18" charset="-128"/>
              </a:rPr>
              <a:t>するときに</a:t>
            </a:r>
            <a:r>
              <a:rPr lang="en-US" altLang="ja-JP" sz="6600" dirty="0" smtClean="0">
                <a:effectLst/>
                <a:latin typeface="HGP明朝B" pitchFamily="18" charset="-128"/>
                <a:ea typeface="HGP明朝B" pitchFamily="18" charset="-128"/>
              </a:rPr>
              <a:t/>
            </a:r>
            <a:br>
              <a:rPr lang="en-US" altLang="ja-JP" sz="6600" dirty="0" smtClean="0">
                <a:effectLst/>
                <a:latin typeface="HGP明朝B" pitchFamily="18" charset="-128"/>
                <a:ea typeface="HGP明朝B" pitchFamily="18" charset="-128"/>
              </a:rPr>
            </a:br>
            <a:r>
              <a:rPr lang="ja-JP" altLang="en-US" sz="6600" dirty="0" smtClean="0">
                <a:effectLst/>
                <a:latin typeface="HGP明朝B" pitchFamily="18" charset="-128"/>
                <a:ea typeface="HGP明朝B" pitchFamily="18" charset="-128"/>
              </a:rPr>
              <a:t>何を題材にするのか</a:t>
            </a:r>
            <a:endParaRPr lang="ja-JP" altLang="en-US" sz="6600" dirty="0">
              <a:effectLst/>
              <a:latin typeface="HGP明朝B" pitchFamily="18" charset="-128"/>
              <a:ea typeface="HGP明朝B" pitchFamily="18" charset="-128"/>
            </a:endParaRPr>
          </a:p>
        </p:txBody>
      </p:sp>
      <p:sp>
        <p:nvSpPr>
          <p:cNvPr id="9518085" name="Rectangle 5"/>
          <p:cNvSpPr>
            <a:spLocks noChangeArrowheads="1"/>
          </p:cNvSpPr>
          <p:nvPr/>
        </p:nvSpPr>
        <p:spPr bwMode="auto">
          <a:xfrm>
            <a:off x="395288" y="3644900"/>
            <a:ext cx="8345487"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p>
            <a:pPr defTabSz="820738"/>
            <a:endParaRPr lang="ja-JP" altLang="en-US" sz="9600" dirty="0">
              <a:latin typeface="HGP明朝B" pitchFamily="18" charset="-128"/>
              <a:ea typeface="HGP明朝B" pitchFamily="18" charset="-128"/>
            </a:endParaRPr>
          </a:p>
        </p:txBody>
      </p:sp>
      <p:pic>
        <p:nvPicPr>
          <p:cNvPr id="5"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513765" y="4679870"/>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7030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HGP明朝B" pitchFamily="18" charset="-128"/>
              <a:ea typeface="HGP明朝B" pitchFamily="18" charset="-128"/>
            </a:endParaRPr>
          </a:p>
        </p:txBody>
      </p:sp>
      <p:pic>
        <p:nvPicPr>
          <p:cNvPr id="9570307" name="Picture 3" descr="06010902s"/>
          <p:cNvPicPr>
            <a:picLocks noChangeAspect="1" noChangeArrowheads="1"/>
          </p:cNvPicPr>
          <p:nvPr/>
        </p:nvPicPr>
        <p:blipFill>
          <a:blip r:embed="rId4">
            <a:extLst>
              <a:ext uri="{28A0092B-C50C-407E-A947-70E740481C1C}">
                <a14:useLocalDpi xmlns:a14="http://schemas.microsoft.com/office/drawing/2010/main" val="0"/>
              </a:ext>
            </a:extLst>
          </a:blip>
          <a:srcRect b="39603"/>
          <a:stretch>
            <a:fillRect/>
          </a:stretch>
        </p:blipFill>
        <p:spPr bwMode="auto">
          <a:xfrm>
            <a:off x="900113" y="1412582"/>
            <a:ext cx="6931078" cy="4956468"/>
          </a:xfrm>
          <a:prstGeom prst="rect">
            <a:avLst/>
          </a:prstGeom>
          <a:noFill/>
          <a:extLst>
            <a:ext uri="{909E8E84-426E-40DD-AFC4-6F175D3DCCD1}">
              <a14:hiddenFill xmlns:a14="http://schemas.microsoft.com/office/drawing/2010/main">
                <a:solidFill>
                  <a:srgbClr val="FFFFFF"/>
                </a:solidFill>
              </a14:hiddenFill>
            </a:ext>
          </a:extLst>
        </p:spPr>
      </p:pic>
      <p:sp>
        <p:nvSpPr>
          <p:cNvPr id="9570308" name="Rectangle 4"/>
          <p:cNvSpPr>
            <a:spLocks noChangeArrowheads="1"/>
          </p:cNvSpPr>
          <p:nvPr/>
        </p:nvSpPr>
        <p:spPr bwMode="auto">
          <a:xfrm>
            <a:off x="900113" y="6045200"/>
            <a:ext cx="2909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ja-JP" altLang="en-US" sz="1600">
                <a:solidFill>
                  <a:schemeClr val="tx1"/>
                </a:solidFill>
                <a:latin typeface="HGP明朝B" pitchFamily="18" charset="-128"/>
                <a:ea typeface="HGP明朝B" pitchFamily="18" charset="-128"/>
              </a:rPr>
              <a:t>（ジル・ドゥールーズ，</a:t>
            </a:r>
            <a:r>
              <a:rPr lang="en-US" altLang="ja-JP" sz="1600">
                <a:solidFill>
                  <a:schemeClr val="tx1"/>
                </a:solidFill>
                <a:latin typeface="HGP明朝B" pitchFamily="18" charset="-128"/>
                <a:ea typeface="HGP明朝B" pitchFamily="18" charset="-128"/>
              </a:rPr>
              <a:t>『</a:t>
            </a:r>
            <a:r>
              <a:rPr lang="ja-JP" altLang="en-US" sz="1600">
                <a:solidFill>
                  <a:schemeClr val="tx1"/>
                </a:solidFill>
                <a:latin typeface="HGP明朝B" pitchFamily="18" charset="-128"/>
                <a:ea typeface="HGP明朝B" pitchFamily="18" charset="-128"/>
              </a:rPr>
              <a:t>襞</a:t>
            </a:r>
            <a:r>
              <a:rPr lang="en-US" altLang="ja-JP" sz="1600">
                <a:solidFill>
                  <a:schemeClr val="tx1"/>
                </a:solidFill>
                <a:latin typeface="HGP明朝B" pitchFamily="18" charset="-128"/>
                <a:ea typeface="HGP明朝B" pitchFamily="18" charset="-128"/>
              </a:rPr>
              <a:t>』</a:t>
            </a:r>
            <a:r>
              <a:rPr lang="ja-JP" altLang="en-US" sz="1600">
                <a:solidFill>
                  <a:schemeClr val="tx1"/>
                </a:solidFill>
                <a:latin typeface="HGP明朝B" pitchFamily="18" charset="-128"/>
                <a:ea typeface="HGP明朝B" pitchFamily="18" charset="-128"/>
              </a:rPr>
              <a:t>，</a:t>
            </a:r>
            <a:r>
              <a:rPr lang="en-US" altLang="ja-JP" sz="1600">
                <a:solidFill>
                  <a:schemeClr val="tx1"/>
                </a:solidFill>
                <a:latin typeface="HGP明朝B" pitchFamily="18" charset="-128"/>
                <a:ea typeface="HGP明朝B" pitchFamily="18" charset="-128"/>
              </a:rPr>
              <a:t>p11</a:t>
            </a:r>
            <a:r>
              <a:rPr lang="ja-JP" altLang="en-US" sz="1600">
                <a:solidFill>
                  <a:schemeClr val="tx1"/>
                </a:solidFill>
                <a:latin typeface="HGP明朝B" pitchFamily="18" charset="-128"/>
                <a:ea typeface="HGP明朝B" pitchFamily="18" charset="-128"/>
              </a:rPr>
              <a:t>）</a:t>
            </a:r>
          </a:p>
        </p:txBody>
      </p:sp>
      <p:sp>
        <p:nvSpPr>
          <p:cNvPr id="9570309" name="Rectangle 5"/>
          <p:cNvSpPr>
            <a:spLocks noGrp="1" noChangeArrowheads="1"/>
          </p:cNvSpPr>
          <p:nvPr>
            <p:ph type="title"/>
          </p:nvPr>
        </p:nvSpPr>
        <p:spPr>
          <a:xfrm>
            <a:off x="395288" y="558073"/>
            <a:ext cx="8345487" cy="782637"/>
          </a:xfrm>
        </p:spPr>
        <p:txBody>
          <a:bodyPr/>
          <a:lstStyle/>
          <a:p>
            <a:r>
              <a:rPr lang="ja-JP" altLang="en-US" sz="4400" b="1" dirty="0" smtClean="0">
                <a:effectLst/>
                <a:latin typeface="HGP明朝B" pitchFamily="18" charset="-128"/>
                <a:ea typeface="HGP明朝B" pitchFamily="18" charset="-128"/>
              </a:rPr>
              <a:t>個人の中の中景</a:t>
            </a:r>
            <a:r>
              <a:rPr lang="en-US" altLang="ja-JP" sz="4400" b="1" dirty="0" smtClean="0">
                <a:effectLst/>
                <a:latin typeface="HGP明朝B" pitchFamily="18" charset="-128"/>
                <a:ea typeface="HGP明朝B" pitchFamily="18" charset="-128"/>
              </a:rPr>
              <a:t/>
            </a:r>
            <a:br>
              <a:rPr lang="en-US" altLang="ja-JP" sz="4400" b="1" dirty="0" smtClean="0">
                <a:effectLst/>
                <a:latin typeface="HGP明朝B" pitchFamily="18" charset="-128"/>
                <a:ea typeface="HGP明朝B" pitchFamily="18" charset="-128"/>
              </a:rPr>
            </a:br>
            <a:r>
              <a:rPr lang="ja-JP" altLang="en-US" sz="4400" b="1" dirty="0" smtClean="0">
                <a:effectLst/>
                <a:latin typeface="HGP明朝B" pitchFamily="18" charset="-128"/>
                <a:ea typeface="HGP明朝B" pitchFamily="18" charset="-128"/>
              </a:rPr>
              <a:t>バロックの館</a:t>
            </a:r>
            <a:r>
              <a:rPr lang="en-US" altLang="ja-JP" sz="4000" b="1" dirty="0" smtClean="0">
                <a:effectLst/>
                <a:latin typeface="HGP明朝B" pitchFamily="18" charset="-128"/>
                <a:ea typeface="HGP明朝B" pitchFamily="18" charset="-128"/>
              </a:rPr>
              <a:t/>
            </a:r>
            <a:br>
              <a:rPr lang="en-US" altLang="ja-JP" sz="4000" b="1" dirty="0" smtClean="0">
                <a:effectLst/>
                <a:latin typeface="HGP明朝B" pitchFamily="18" charset="-128"/>
                <a:ea typeface="HGP明朝B" pitchFamily="18" charset="-128"/>
              </a:rPr>
            </a:br>
            <a:r>
              <a:rPr lang="ja-JP" altLang="en-US" sz="2800" b="1" dirty="0" smtClean="0">
                <a:effectLst/>
                <a:latin typeface="HGP明朝B" pitchFamily="18" charset="-128"/>
                <a:ea typeface="HGP明朝B" pitchFamily="18" charset="-128"/>
              </a:rPr>
              <a:t>一階部分</a:t>
            </a:r>
            <a:r>
              <a:rPr lang="ja-JP" altLang="en-US" sz="2800" b="1" dirty="0">
                <a:effectLst/>
                <a:latin typeface="HGP明朝B" pitchFamily="18" charset="-128"/>
                <a:ea typeface="HGP明朝B" pitchFamily="18" charset="-128"/>
              </a:rPr>
              <a:t>　</a:t>
            </a:r>
            <a:r>
              <a:rPr lang="ja-JP" altLang="en-US" sz="2800" b="1" dirty="0" smtClean="0">
                <a:effectLst/>
                <a:latin typeface="HGP明朝B" pitchFamily="18" charset="-128"/>
                <a:ea typeface="HGP明朝B" pitchFamily="18" charset="-128"/>
              </a:rPr>
              <a:t>「</a:t>
            </a:r>
            <a:r>
              <a:rPr lang="ja-JP" altLang="en-US" sz="2800" b="1" dirty="0">
                <a:effectLst/>
                <a:latin typeface="HGP明朝B" pitchFamily="18" charset="-128"/>
                <a:ea typeface="HGP明朝B" pitchFamily="18" charset="-128"/>
              </a:rPr>
              <a:t>われわれ」</a:t>
            </a:r>
          </a:p>
        </p:txBody>
      </p:sp>
      <p:pic>
        <p:nvPicPr>
          <p:cNvPr id="6" name="Picture 3"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2786" name="Rectangle 2"/>
          <p:cNvSpPr>
            <a:spLocks noGrp="1" noChangeArrowheads="1"/>
          </p:cNvSpPr>
          <p:nvPr>
            <p:ph type="title"/>
          </p:nvPr>
        </p:nvSpPr>
        <p:spPr>
          <a:xfrm>
            <a:off x="539750" y="203200"/>
            <a:ext cx="8208963" cy="561975"/>
          </a:xfrm>
        </p:spPr>
        <p:txBody>
          <a:bodyPr/>
          <a:lstStyle/>
          <a:p>
            <a:r>
              <a:rPr lang="ja-JP" altLang="en-US" sz="4000" dirty="0">
                <a:solidFill>
                  <a:schemeClr val="tx1"/>
                </a:solidFill>
                <a:effectLst/>
                <a:latin typeface="+mj-ea"/>
              </a:rPr>
              <a:t>インターネットの精神文化</a:t>
            </a:r>
          </a:p>
        </p:txBody>
      </p:sp>
      <p:sp>
        <p:nvSpPr>
          <p:cNvPr id="9462787" name="Rectangle 3"/>
          <p:cNvSpPr>
            <a:spLocks noChangeArrowheads="1"/>
          </p:cNvSpPr>
          <p:nvPr/>
        </p:nvSpPr>
        <p:spPr bwMode="auto">
          <a:xfrm>
            <a:off x="668338" y="2060575"/>
            <a:ext cx="8151812"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en-US" sz="6600" dirty="0">
                <a:solidFill>
                  <a:schemeClr val="tx1"/>
                </a:solidFill>
                <a:latin typeface="HGP明朝B" pitchFamily="18" charset="-128"/>
                <a:ea typeface="HGP明朝B" pitchFamily="18" charset="-128"/>
              </a:rPr>
              <a:t>自発性（ボランティア）</a:t>
            </a:r>
          </a:p>
          <a:p>
            <a:pPr algn="l"/>
            <a:r>
              <a:rPr lang="ja-JP" altLang="en-US" sz="6600" dirty="0">
                <a:solidFill>
                  <a:schemeClr val="tx1"/>
                </a:solidFill>
                <a:latin typeface="HGP明朝B" pitchFamily="18" charset="-128"/>
                <a:ea typeface="HGP明朝B" pitchFamily="18" charset="-128"/>
              </a:rPr>
              <a:t>草の根（グラスルーツ）</a:t>
            </a:r>
          </a:p>
          <a:p>
            <a:pPr algn="l"/>
            <a:r>
              <a:rPr lang="ja-JP" altLang="en-US" sz="6600" dirty="0">
                <a:solidFill>
                  <a:schemeClr val="tx1"/>
                </a:solidFill>
                <a:latin typeface="HGP明朝B" pitchFamily="18" charset="-128"/>
                <a:ea typeface="HGP明朝B" pitchFamily="18" charset="-128"/>
              </a:rPr>
              <a:t>開放系（オープン） </a:t>
            </a:r>
          </a:p>
        </p:txBody>
      </p:sp>
      <p:pic>
        <p:nvPicPr>
          <p:cNvPr id="4"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07842" name="Picture 2" descr="050625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406525"/>
            <a:ext cx="5976937" cy="4902200"/>
          </a:xfrm>
          <a:prstGeom prst="rect">
            <a:avLst/>
          </a:prstGeom>
          <a:noFill/>
          <a:extLst>
            <a:ext uri="{909E8E84-426E-40DD-AFC4-6F175D3DCCD1}">
              <a14:hiddenFill xmlns:a14="http://schemas.microsoft.com/office/drawing/2010/main">
                <a:solidFill>
                  <a:srgbClr val="FFFFFF"/>
                </a:solidFill>
              </a14:hiddenFill>
            </a:ext>
          </a:extLst>
        </p:spPr>
      </p:pic>
      <p:sp>
        <p:nvSpPr>
          <p:cNvPr id="9507843" name="Rectangle 3"/>
          <p:cNvSpPr>
            <a:spLocks noGrp="1" noChangeArrowheads="1"/>
          </p:cNvSpPr>
          <p:nvPr>
            <p:ph type="title"/>
          </p:nvPr>
        </p:nvSpPr>
        <p:spPr>
          <a:xfrm>
            <a:off x="466725" y="269875"/>
            <a:ext cx="8345488" cy="782638"/>
          </a:xfrm>
        </p:spPr>
        <p:txBody>
          <a:bodyPr/>
          <a:lstStyle/>
          <a:p>
            <a:r>
              <a:rPr lang="ja-JP" altLang="en-US" sz="4000" dirty="0">
                <a:effectLst/>
                <a:latin typeface="HGP明朝B" pitchFamily="18" charset="-128"/>
                <a:ea typeface="HGP明朝B" pitchFamily="18" charset="-128"/>
              </a:rPr>
              <a:t>中景としてのイントラネット</a:t>
            </a:r>
          </a:p>
        </p:txBody>
      </p:sp>
      <p:pic>
        <p:nvPicPr>
          <p:cNvPr id="4" name="Picture 3"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HGP明朝B" pitchFamily="18" charset="-128"/>
              <a:ea typeface="HGP明朝B" pitchFamily="18" charset="-128"/>
            </a:endParaRPr>
          </a:p>
        </p:txBody>
      </p:sp>
      <p:pic>
        <p:nvPicPr>
          <p:cNvPr id="60419" name="Picture 3" descr="cluster01"/>
          <p:cNvPicPr>
            <a:picLocks noChangeAspect="1" noChangeArrowheads="1"/>
          </p:cNvPicPr>
          <p:nvPr/>
        </p:nvPicPr>
        <p:blipFill>
          <a:blip r:embed="rId3">
            <a:extLst>
              <a:ext uri="{28A0092B-C50C-407E-A947-70E740481C1C}">
                <a14:useLocalDpi xmlns:a14="http://schemas.microsoft.com/office/drawing/2010/main" val="0"/>
              </a:ext>
            </a:extLst>
          </a:blip>
          <a:srcRect l="48431" r="2338" b="6593"/>
          <a:stretch>
            <a:fillRect/>
          </a:stretch>
        </p:blipFill>
        <p:spPr bwMode="auto">
          <a:xfrm>
            <a:off x="1476375" y="1341438"/>
            <a:ext cx="54006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0420" name="Rectangle 4"/>
          <p:cNvSpPr>
            <a:spLocks noGrp="1" noChangeArrowheads="1"/>
          </p:cNvSpPr>
          <p:nvPr>
            <p:ph type="title"/>
          </p:nvPr>
        </p:nvSpPr>
        <p:spPr/>
        <p:txBody>
          <a:bodyPr/>
          <a:lstStyle/>
          <a:p>
            <a:r>
              <a:rPr lang="ja-JP" sz="4000">
                <a:effectLst/>
                <a:latin typeface="HGP明朝B" pitchFamily="18" charset="-128"/>
                <a:ea typeface="HGP明朝B" pitchFamily="18" charset="-128"/>
              </a:rPr>
              <a:t>ローカル（クラスター）</a:t>
            </a:r>
          </a:p>
        </p:txBody>
      </p:sp>
      <p:pic>
        <p:nvPicPr>
          <p:cNvPr id="5"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43"/>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6513" y="0"/>
            <a:ext cx="8856662" cy="782638"/>
          </a:xfrm>
        </p:spPr>
        <p:txBody>
          <a:bodyPr/>
          <a:lstStyle/>
          <a:p>
            <a:r>
              <a:rPr lang="ja-JP" sz="4000">
                <a:solidFill>
                  <a:schemeClr val="tx1"/>
                </a:solidFill>
                <a:effectLst/>
                <a:latin typeface="+mj-ea"/>
              </a:rPr>
              <a:t>ランダム・ネットワーク</a:t>
            </a:r>
          </a:p>
        </p:txBody>
      </p:sp>
      <p:pic>
        <p:nvPicPr>
          <p:cNvPr id="61443" name="Picture 3" descr="capt002s"/>
          <p:cNvPicPr>
            <a:picLocks noChangeAspect="1" noChangeArrowheads="1"/>
          </p:cNvPicPr>
          <p:nvPr/>
        </p:nvPicPr>
        <p:blipFill>
          <a:blip r:embed="rId4">
            <a:extLst>
              <a:ext uri="{28A0092B-C50C-407E-A947-70E740481C1C}">
                <a14:useLocalDpi xmlns:a14="http://schemas.microsoft.com/office/drawing/2010/main" val="0"/>
              </a:ext>
            </a:extLst>
          </a:blip>
          <a:srcRect l="2838" t="9262" r="51244" b="62636"/>
          <a:stretch>
            <a:fillRect/>
          </a:stretch>
        </p:blipFill>
        <p:spPr bwMode="auto">
          <a:xfrm>
            <a:off x="973138" y="1484313"/>
            <a:ext cx="727075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Rectangle 4"/>
          <p:cNvSpPr>
            <a:spLocks noChangeArrowheads="1"/>
          </p:cNvSpPr>
          <p:nvPr/>
        </p:nvSpPr>
        <p:spPr bwMode="auto">
          <a:xfrm>
            <a:off x="107950" y="6323013"/>
            <a:ext cx="7343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sz="1200">
                <a:solidFill>
                  <a:schemeClr val="tx1"/>
                </a:solidFill>
                <a:latin typeface="+mj-ea"/>
                <a:ea typeface="+mj-ea"/>
              </a:rPr>
              <a:t>図： </a:t>
            </a:r>
            <a:r>
              <a:rPr lang="ja-JP" sz="1200">
                <a:solidFill>
                  <a:schemeClr val="tx1"/>
                </a:solidFill>
                <a:latin typeface="+mj-ea"/>
                <a:ea typeface="+mj-ea"/>
                <a:hlinkClick r:id="rId5"/>
              </a:rPr>
              <a:t>新ネットワーク思考</a:t>
            </a:r>
            <a:r>
              <a:rPr lang="ja-JP" sz="1200">
                <a:solidFill>
                  <a:schemeClr val="tx1"/>
                </a:solidFill>
                <a:latin typeface="+mj-ea"/>
                <a:ea typeface="+mj-ea"/>
              </a:rPr>
              <a:t>　アルバート＝ラズロ・バラバシ（著）　青木薫（訳） </a:t>
            </a:r>
            <a:r>
              <a:rPr lang="ja-JP" altLang="ja-JP" sz="1200">
                <a:solidFill>
                  <a:schemeClr val="tx1"/>
                </a:solidFill>
                <a:latin typeface="+mj-ea"/>
                <a:ea typeface="+mj-ea"/>
              </a:rPr>
              <a:t>2002</a:t>
            </a:r>
            <a:r>
              <a:rPr lang="ja-JP" sz="1200">
                <a:solidFill>
                  <a:schemeClr val="tx1"/>
                </a:solidFill>
                <a:latin typeface="+mj-ea"/>
                <a:ea typeface="+mj-ea"/>
              </a:rPr>
              <a:t>年</a:t>
            </a:r>
            <a:r>
              <a:rPr lang="ja-JP" altLang="ja-JP" sz="1200">
                <a:solidFill>
                  <a:schemeClr val="tx1"/>
                </a:solidFill>
                <a:latin typeface="+mj-ea"/>
                <a:ea typeface="+mj-ea"/>
              </a:rPr>
              <a:t>12</a:t>
            </a:r>
            <a:r>
              <a:rPr lang="ja-JP" sz="1200">
                <a:solidFill>
                  <a:schemeClr val="tx1"/>
                </a:solidFill>
                <a:latin typeface="+mj-ea"/>
                <a:ea typeface="+mj-ea"/>
              </a:rPr>
              <a:t>月</a:t>
            </a:r>
            <a:r>
              <a:rPr lang="ja-JP" altLang="ja-JP" sz="1200">
                <a:solidFill>
                  <a:schemeClr val="tx1"/>
                </a:solidFill>
                <a:latin typeface="+mj-ea"/>
                <a:ea typeface="+mj-ea"/>
              </a:rPr>
              <a:t>20</a:t>
            </a:r>
            <a:r>
              <a:rPr lang="ja-JP" sz="1200">
                <a:solidFill>
                  <a:schemeClr val="tx1"/>
                </a:solidFill>
                <a:latin typeface="+mj-ea"/>
                <a:ea typeface="+mj-ea"/>
              </a:rPr>
              <a:t>日　</a:t>
            </a:r>
            <a:r>
              <a:rPr lang="ja-JP" altLang="ja-JP" sz="1200">
                <a:solidFill>
                  <a:schemeClr val="tx1"/>
                </a:solidFill>
                <a:latin typeface="+mj-ea"/>
                <a:ea typeface="+mj-ea"/>
              </a:rPr>
              <a:t>NHK</a:t>
            </a:r>
            <a:r>
              <a:rPr lang="ja-JP" sz="1200">
                <a:solidFill>
                  <a:schemeClr val="tx1"/>
                </a:solidFill>
                <a:latin typeface="+mj-ea"/>
                <a:ea typeface="+mj-ea"/>
              </a:rPr>
              <a:t>出版　</a:t>
            </a:r>
            <a:r>
              <a:rPr lang="ja-JP" altLang="ja-JP" sz="1200">
                <a:solidFill>
                  <a:schemeClr val="tx1"/>
                </a:solidFill>
                <a:latin typeface="+mj-ea"/>
                <a:ea typeface="+mj-ea"/>
              </a:rPr>
              <a:t>p103</a:t>
            </a:r>
          </a:p>
        </p:txBody>
      </p:sp>
      <p:pic>
        <p:nvPicPr>
          <p:cNvPr id="5" name="Picture 3" descr="momo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57175"/>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6513" y="2420938"/>
            <a:ext cx="9001125" cy="677862"/>
          </a:xfrm>
        </p:spPr>
        <p:txBody>
          <a:bodyPr/>
          <a:lstStyle/>
          <a:p>
            <a:r>
              <a:rPr lang="ja-JP" altLang="en-US" sz="8000" dirty="0">
                <a:effectLst/>
                <a:latin typeface="+mj-ea"/>
              </a:rPr>
              <a:t>切ってみよう</a:t>
            </a:r>
          </a:p>
        </p:txBody>
      </p:sp>
    </p:spTree>
    <p:extLst>
      <p:ext uri="{BB962C8B-B14F-4D97-AF65-F5344CB8AC3E}">
        <p14:creationId xmlns:p14="http://schemas.microsoft.com/office/powerpoint/2010/main" val="2064924659"/>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0130" name="Rectangle 2"/>
          <p:cNvSpPr>
            <a:spLocks noGrp="1" noChangeArrowheads="1"/>
          </p:cNvSpPr>
          <p:nvPr>
            <p:ph type="ctrTitle"/>
          </p:nvPr>
        </p:nvSpPr>
        <p:spPr>
          <a:xfrm>
            <a:off x="323850" y="579958"/>
            <a:ext cx="8569325" cy="4145510"/>
          </a:xfrm>
          <a:noFill/>
        </p:spPr>
        <p:txBody>
          <a:bodyPr>
            <a:spAutoFit/>
          </a:bodyPr>
          <a:lstStyle/>
          <a:p>
            <a:r>
              <a:rPr lang="ja-JP" altLang="en-US" sz="8800" dirty="0" smtClean="0">
                <a:solidFill>
                  <a:schemeClr val="tx1"/>
                </a:solidFill>
                <a:effectLst/>
                <a:latin typeface="HGP明朝B" pitchFamily="18" charset="-128"/>
                <a:ea typeface="HGP明朝B" pitchFamily="18" charset="-128"/>
              </a:rPr>
              <a:t>欠点</a:t>
            </a:r>
            <a:r>
              <a:rPr lang="en-US" altLang="ja-JP" sz="8800" dirty="0" smtClean="0">
                <a:solidFill>
                  <a:schemeClr val="tx1"/>
                </a:solidFill>
                <a:effectLst/>
                <a:latin typeface="HGP明朝B" pitchFamily="18" charset="-128"/>
                <a:ea typeface="HGP明朝B" pitchFamily="18" charset="-128"/>
              </a:rPr>
              <a:t/>
            </a:r>
            <a:br>
              <a:rPr lang="en-US" altLang="ja-JP" sz="8800" dirty="0" smtClean="0">
                <a:solidFill>
                  <a:schemeClr val="tx1"/>
                </a:solidFill>
                <a:effectLst/>
                <a:latin typeface="HGP明朝B" pitchFamily="18" charset="-128"/>
                <a:ea typeface="HGP明朝B" pitchFamily="18" charset="-128"/>
              </a:rPr>
            </a:br>
            <a:r>
              <a:rPr lang="ja-JP" altLang="en-US" sz="8800" dirty="0">
                <a:solidFill>
                  <a:schemeClr val="tx1"/>
                </a:solidFill>
                <a:effectLst/>
                <a:latin typeface="HGP明朝B" pitchFamily="18" charset="-128"/>
                <a:ea typeface="HGP明朝B" pitchFamily="18" charset="-128"/>
              </a:rPr>
              <a:t/>
            </a:r>
            <a:br>
              <a:rPr lang="ja-JP" altLang="en-US" sz="8800" dirty="0">
                <a:solidFill>
                  <a:schemeClr val="tx1"/>
                </a:solidFill>
                <a:effectLst/>
                <a:latin typeface="HGP明朝B" pitchFamily="18" charset="-128"/>
                <a:ea typeface="HGP明朝B" pitchFamily="18" charset="-128"/>
              </a:rPr>
            </a:br>
            <a:r>
              <a:rPr lang="ja-JP" altLang="en-US" sz="8800" dirty="0">
                <a:solidFill>
                  <a:schemeClr val="tx1"/>
                </a:solidFill>
                <a:effectLst/>
                <a:latin typeface="HGP明朝B" pitchFamily="18" charset="-128"/>
                <a:ea typeface="HGP明朝B" pitchFamily="18" charset="-128"/>
              </a:rPr>
              <a:t>外とつながらない</a:t>
            </a:r>
          </a:p>
        </p:txBody>
      </p:sp>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4706" name="Rectangle 2"/>
          <p:cNvSpPr>
            <a:spLocks noGrp="1" noChangeArrowheads="1"/>
          </p:cNvSpPr>
          <p:nvPr>
            <p:ph type="ctrTitle"/>
          </p:nvPr>
        </p:nvSpPr>
        <p:spPr>
          <a:xfrm>
            <a:off x="323850" y="673105"/>
            <a:ext cx="8569325" cy="4514842"/>
          </a:xfrm>
          <a:noFill/>
        </p:spPr>
        <p:txBody>
          <a:bodyPr>
            <a:spAutoFit/>
          </a:bodyPr>
          <a:lstStyle/>
          <a:p>
            <a:r>
              <a:rPr lang="ja-JP" altLang="en-US" sz="9600" dirty="0">
                <a:solidFill>
                  <a:schemeClr val="tx1"/>
                </a:solidFill>
                <a:effectLst/>
                <a:latin typeface="HGP明朝B" pitchFamily="18" charset="-128"/>
                <a:ea typeface="HGP明朝B" pitchFamily="18" charset="-128"/>
              </a:rPr>
              <a:t>内と外</a:t>
            </a:r>
            <a:r>
              <a:rPr lang="ja-JP" altLang="en-US" sz="9600" dirty="0" smtClean="0">
                <a:solidFill>
                  <a:schemeClr val="tx1"/>
                </a:solidFill>
                <a:effectLst/>
                <a:latin typeface="HGP明朝B" pitchFamily="18" charset="-128"/>
                <a:ea typeface="HGP明朝B" pitchFamily="18" charset="-128"/>
              </a:rPr>
              <a:t>を</a:t>
            </a:r>
            <a:r>
              <a:rPr lang="en-US" altLang="ja-JP" sz="9600" dirty="0" smtClean="0">
                <a:solidFill>
                  <a:schemeClr val="tx1"/>
                </a:solidFill>
                <a:effectLst/>
                <a:latin typeface="HGP明朝B" pitchFamily="18" charset="-128"/>
                <a:ea typeface="HGP明朝B" pitchFamily="18" charset="-128"/>
              </a:rPr>
              <a:t/>
            </a:r>
            <a:br>
              <a:rPr lang="en-US" altLang="ja-JP" sz="9600" dirty="0" smtClean="0">
                <a:solidFill>
                  <a:schemeClr val="tx1"/>
                </a:solidFill>
                <a:effectLst/>
                <a:latin typeface="HGP明朝B" pitchFamily="18" charset="-128"/>
                <a:ea typeface="HGP明朝B" pitchFamily="18" charset="-128"/>
              </a:rPr>
            </a:br>
            <a:r>
              <a:rPr lang="ja-JP" altLang="en-US" sz="9600" dirty="0" smtClean="0">
                <a:solidFill>
                  <a:schemeClr val="tx1"/>
                </a:solidFill>
                <a:effectLst/>
                <a:latin typeface="HGP明朝B" pitchFamily="18" charset="-128"/>
                <a:ea typeface="HGP明朝B" pitchFamily="18" charset="-128"/>
              </a:rPr>
              <a:t>つなぐ</a:t>
            </a:r>
            <a:r>
              <a:rPr lang="ja-JP" altLang="en-US" sz="9600" dirty="0">
                <a:solidFill>
                  <a:schemeClr val="tx1"/>
                </a:solidFill>
                <a:effectLst/>
                <a:latin typeface="HGP明朝B" pitchFamily="18" charset="-128"/>
                <a:ea typeface="HGP明朝B" pitchFamily="18" charset="-128"/>
              </a:rPr>
              <a:t>には</a:t>
            </a:r>
            <a:br>
              <a:rPr lang="ja-JP" altLang="en-US" sz="9600" dirty="0">
                <a:solidFill>
                  <a:schemeClr val="tx1"/>
                </a:solidFill>
                <a:effectLst/>
                <a:latin typeface="HGP明朝B" pitchFamily="18" charset="-128"/>
                <a:ea typeface="HGP明朝B" pitchFamily="18" charset="-128"/>
              </a:rPr>
            </a:br>
            <a:endParaRPr lang="ja-JP" altLang="en-US" sz="9600" dirty="0">
              <a:solidFill>
                <a:schemeClr val="tx1"/>
              </a:solidFill>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7778" name="Rectangle 2"/>
          <p:cNvSpPr>
            <a:spLocks noGrp="1" noChangeArrowheads="1"/>
          </p:cNvSpPr>
          <p:nvPr>
            <p:ph type="ctrTitle"/>
          </p:nvPr>
        </p:nvSpPr>
        <p:spPr>
          <a:xfrm>
            <a:off x="687388" y="2679700"/>
            <a:ext cx="7772400" cy="749300"/>
          </a:xfrm>
        </p:spPr>
        <p:txBody>
          <a:bodyPr/>
          <a:lstStyle/>
          <a:p>
            <a:r>
              <a:rPr lang="ja-JP" altLang="en-US" sz="12900" dirty="0" smtClean="0">
                <a:effectLst/>
                <a:latin typeface="HGP明朝B" pitchFamily="18" charset="-128"/>
                <a:ea typeface="HGP明朝B" pitchFamily="18" charset="-128"/>
              </a:rPr>
              <a:t>ひねる</a:t>
            </a:r>
            <a:endParaRPr lang="ja-JP" altLang="en-US" sz="6000" dirty="0">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6754" name="Rectangle 2"/>
          <p:cNvSpPr>
            <a:spLocks noGrp="1" noChangeArrowheads="1"/>
          </p:cNvSpPr>
          <p:nvPr>
            <p:ph type="ctrTitle"/>
          </p:nvPr>
        </p:nvSpPr>
        <p:spPr>
          <a:xfrm>
            <a:off x="685800" y="333375"/>
            <a:ext cx="7772400" cy="720725"/>
          </a:xfrm>
        </p:spPr>
        <p:txBody>
          <a:bodyPr/>
          <a:lstStyle/>
          <a:p>
            <a:r>
              <a:rPr lang="ja-JP" altLang="en-US" sz="4000">
                <a:effectLst/>
                <a:latin typeface="HGP明朝B" pitchFamily="18" charset="-128"/>
                <a:ea typeface="HGP明朝B" pitchFamily="18" charset="-128"/>
              </a:rPr>
              <a:t>メビウスの帯</a:t>
            </a:r>
          </a:p>
        </p:txBody>
      </p:sp>
      <p:pic>
        <p:nvPicPr>
          <p:cNvPr id="9546755" name="Picture 3" descr="P7170002"/>
          <p:cNvPicPr>
            <a:picLocks noChangeAspect="1" noChangeArrowheads="1"/>
          </p:cNvPicPr>
          <p:nvPr/>
        </p:nvPicPr>
        <p:blipFill>
          <a:blip r:embed="rId3">
            <a:extLst>
              <a:ext uri="{28A0092B-C50C-407E-A947-70E740481C1C}">
                <a14:useLocalDpi xmlns:a14="http://schemas.microsoft.com/office/drawing/2010/main" val="0"/>
              </a:ext>
            </a:extLst>
          </a:blip>
          <a:srcRect l="15590" t="11882" r="22023" b="22783"/>
          <a:stretch>
            <a:fillRect/>
          </a:stretch>
        </p:blipFill>
        <p:spPr bwMode="auto">
          <a:xfrm>
            <a:off x="1260475" y="1317625"/>
            <a:ext cx="6840538"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2"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163" y="549275"/>
            <a:ext cx="8994776" cy="677863"/>
          </a:xfrm>
        </p:spPr>
        <p:txBody>
          <a:bodyPr/>
          <a:lstStyle/>
          <a:p>
            <a:r>
              <a:rPr lang="ja-JP" altLang="en-US" sz="5400" dirty="0">
                <a:effectLst/>
                <a:latin typeface="+mj-ea"/>
              </a:rPr>
              <a:t>切ってみよう</a:t>
            </a:r>
          </a:p>
        </p:txBody>
      </p:sp>
      <p:pic>
        <p:nvPicPr>
          <p:cNvPr id="19459" name="Picture 3" descr="05062704"/>
          <p:cNvPicPr>
            <a:picLocks noChangeAspect="1" noChangeArrowheads="1"/>
          </p:cNvPicPr>
          <p:nvPr/>
        </p:nvPicPr>
        <p:blipFill rotWithShape="1">
          <a:blip r:embed="rId3">
            <a:extLst>
              <a:ext uri="{28A0092B-C50C-407E-A947-70E740481C1C}">
                <a14:useLocalDpi xmlns:a14="http://schemas.microsoft.com/office/drawing/2010/main" val="0"/>
              </a:ext>
            </a:extLst>
          </a:blip>
          <a:srcRect t="12368"/>
          <a:stretch/>
        </p:blipFill>
        <p:spPr bwMode="auto">
          <a:xfrm>
            <a:off x="611450" y="1700760"/>
            <a:ext cx="717858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7020340" y="2204830"/>
            <a:ext cx="17013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sz="5400" dirty="0" smtClean="0">
                <a:latin typeface="+mj-ea"/>
                <a:ea typeface="+mj-ea"/>
              </a:rPr>
              <a:t>×</a:t>
            </a:r>
            <a:r>
              <a:rPr lang="ja-JP" altLang="en-US" sz="5400" dirty="0" smtClean="0">
                <a:latin typeface="+mj-ea"/>
                <a:ea typeface="+mj-ea"/>
              </a:rPr>
              <a:t> </a:t>
            </a:r>
            <a:r>
              <a:rPr lang="ja-JP" altLang="en-US" sz="5400" dirty="0">
                <a:latin typeface="+mj-ea"/>
                <a:ea typeface="+mj-ea"/>
              </a:rPr>
              <a:t>2</a:t>
            </a:r>
          </a:p>
        </p:txBody>
      </p:sp>
    </p:spTree>
    <p:extLst>
      <p:ext uri="{BB962C8B-B14F-4D97-AF65-F5344CB8AC3E}">
        <p14:creationId xmlns:p14="http://schemas.microsoft.com/office/powerpoint/2010/main" val="3561743418"/>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163" y="2276840"/>
            <a:ext cx="8994776" cy="1152160"/>
          </a:xfrm>
        </p:spPr>
        <p:txBody>
          <a:bodyPr/>
          <a:lstStyle/>
          <a:p>
            <a:r>
              <a:rPr lang="ja-JP" altLang="en-US" sz="5400" dirty="0" smtClean="0">
                <a:effectLst/>
                <a:latin typeface="+mj-ea"/>
              </a:rPr>
              <a:t>リンクができる</a:t>
            </a:r>
            <a:endParaRPr lang="ja-JP" altLang="en-US" sz="5400" dirty="0">
              <a:effectLst/>
              <a:latin typeface="+mj-ea"/>
            </a:endParaRPr>
          </a:p>
        </p:txBody>
      </p:sp>
    </p:spTree>
    <p:extLst>
      <p:ext uri="{BB962C8B-B14F-4D97-AF65-F5344CB8AC3E}">
        <p14:creationId xmlns:p14="http://schemas.microsoft.com/office/powerpoint/2010/main" val="3561743418"/>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7906" name="Rectangle 2"/>
          <p:cNvSpPr>
            <a:spLocks noGrp="1" noChangeArrowheads="1"/>
          </p:cNvSpPr>
          <p:nvPr>
            <p:ph type="title"/>
          </p:nvPr>
        </p:nvSpPr>
        <p:spPr>
          <a:xfrm>
            <a:off x="395420" y="2708900"/>
            <a:ext cx="8208963" cy="432060"/>
          </a:xfrm>
        </p:spPr>
        <p:txBody>
          <a:bodyPr/>
          <a:lstStyle/>
          <a:p>
            <a:r>
              <a:rPr lang="ja-JP" altLang="en-US" sz="7200" dirty="0" smtClean="0">
                <a:solidFill>
                  <a:schemeClr val="tx1"/>
                </a:solidFill>
                <a:effectLst/>
                <a:latin typeface="HGP明朝B" pitchFamily="18" charset="-128"/>
                <a:ea typeface="HGP明朝B" pitchFamily="18" charset="-128"/>
              </a:rPr>
              <a:t>当時の建設業</a:t>
            </a:r>
            <a:r>
              <a:rPr lang="en-US" altLang="ja-JP" sz="7200" dirty="0" smtClean="0">
                <a:solidFill>
                  <a:schemeClr val="tx1"/>
                </a:solidFill>
                <a:effectLst/>
                <a:latin typeface="HGP明朝B" pitchFamily="18" charset="-128"/>
                <a:ea typeface="HGP明朝B" pitchFamily="18" charset="-128"/>
              </a:rPr>
              <a:t/>
            </a:r>
            <a:br>
              <a:rPr lang="en-US" altLang="ja-JP" sz="7200" dirty="0" smtClean="0">
                <a:solidFill>
                  <a:schemeClr val="tx1"/>
                </a:solidFill>
                <a:effectLst/>
                <a:latin typeface="HGP明朝B" pitchFamily="18" charset="-128"/>
                <a:ea typeface="HGP明朝B" pitchFamily="18" charset="-128"/>
              </a:rPr>
            </a:br>
            <a:r>
              <a:rPr lang="en-US" altLang="ja-JP" sz="7200" dirty="0">
                <a:solidFill>
                  <a:schemeClr val="tx1"/>
                </a:solidFill>
                <a:effectLst/>
                <a:latin typeface="HGP明朝B" pitchFamily="18" charset="-128"/>
                <a:ea typeface="HGP明朝B" pitchFamily="18" charset="-128"/>
              </a:rPr>
              <a:t/>
            </a:r>
            <a:br>
              <a:rPr lang="en-US" altLang="ja-JP" sz="7200" dirty="0">
                <a:solidFill>
                  <a:schemeClr val="tx1"/>
                </a:solidFill>
                <a:effectLst/>
                <a:latin typeface="HGP明朝B" pitchFamily="18" charset="-128"/>
                <a:ea typeface="HGP明朝B" pitchFamily="18" charset="-128"/>
              </a:rPr>
            </a:br>
            <a:r>
              <a:rPr lang="ja-JP" altLang="en-US" sz="7200" dirty="0" smtClean="0">
                <a:solidFill>
                  <a:schemeClr val="tx1"/>
                </a:solidFill>
                <a:effectLst/>
                <a:latin typeface="HGP明朝B" pitchFamily="18" charset="-128"/>
                <a:ea typeface="HGP明朝B" pitchFamily="18" charset="-128"/>
              </a:rPr>
              <a:t>やって怒られるより</a:t>
            </a:r>
            <a:r>
              <a:rPr lang="en-US" altLang="ja-JP" sz="7200" dirty="0" smtClean="0">
                <a:solidFill>
                  <a:schemeClr val="tx1"/>
                </a:solidFill>
                <a:effectLst/>
                <a:latin typeface="HGP明朝B" pitchFamily="18" charset="-128"/>
                <a:ea typeface="HGP明朝B" pitchFamily="18" charset="-128"/>
              </a:rPr>
              <a:t/>
            </a:r>
            <a:br>
              <a:rPr lang="en-US" altLang="ja-JP" sz="7200" dirty="0" smtClean="0">
                <a:solidFill>
                  <a:schemeClr val="tx1"/>
                </a:solidFill>
                <a:effectLst/>
                <a:latin typeface="HGP明朝B" pitchFamily="18" charset="-128"/>
                <a:ea typeface="HGP明朝B" pitchFamily="18" charset="-128"/>
              </a:rPr>
            </a:br>
            <a:r>
              <a:rPr lang="ja-JP" altLang="en-US" sz="7200" dirty="0" smtClean="0">
                <a:solidFill>
                  <a:schemeClr val="tx1"/>
                </a:solidFill>
                <a:effectLst/>
                <a:latin typeface="HGP明朝B" pitchFamily="18" charset="-128"/>
                <a:ea typeface="HGP明朝B" pitchFamily="18" charset="-128"/>
              </a:rPr>
              <a:t>やらないで</a:t>
            </a:r>
            <a:r>
              <a:rPr lang="en-US" altLang="ja-JP" sz="7200" dirty="0" smtClean="0">
                <a:solidFill>
                  <a:schemeClr val="tx1"/>
                </a:solidFill>
                <a:effectLst/>
                <a:latin typeface="HGP明朝B" pitchFamily="18" charset="-128"/>
                <a:ea typeface="HGP明朝B" pitchFamily="18" charset="-128"/>
              </a:rPr>
              <a:t/>
            </a:r>
            <a:br>
              <a:rPr lang="en-US" altLang="ja-JP" sz="7200" dirty="0" smtClean="0">
                <a:solidFill>
                  <a:schemeClr val="tx1"/>
                </a:solidFill>
                <a:effectLst/>
                <a:latin typeface="HGP明朝B" pitchFamily="18" charset="-128"/>
                <a:ea typeface="HGP明朝B" pitchFamily="18" charset="-128"/>
              </a:rPr>
            </a:br>
            <a:r>
              <a:rPr lang="ja-JP" altLang="en-US" sz="7200" dirty="0" smtClean="0">
                <a:solidFill>
                  <a:schemeClr val="tx1"/>
                </a:solidFill>
                <a:effectLst/>
                <a:latin typeface="HGP明朝B" pitchFamily="18" charset="-128"/>
                <a:ea typeface="HGP明朝B" pitchFamily="18" charset="-128"/>
              </a:rPr>
              <a:t>怒られろ</a:t>
            </a:r>
            <a:endParaRPr lang="ja-JP" altLang="en-US" sz="7200" dirty="0">
              <a:solidFill>
                <a:schemeClr val="tx1"/>
              </a:solidFill>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17980"/>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1438" y="52388"/>
            <a:ext cx="8964612" cy="790575"/>
          </a:xfrm>
        </p:spPr>
        <p:txBody>
          <a:bodyPr/>
          <a:lstStyle/>
          <a:p>
            <a:r>
              <a:rPr lang="ja-JP" sz="4000">
                <a:solidFill>
                  <a:schemeClr val="tx1"/>
                </a:solidFill>
                <a:effectLst/>
                <a:latin typeface="+mj-ea"/>
              </a:rPr>
              <a:t>広くて薄い紐帯</a:t>
            </a:r>
          </a:p>
        </p:txBody>
      </p:sp>
      <p:grpSp>
        <p:nvGrpSpPr>
          <p:cNvPr id="68611" name="Group 3"/>
          <p:cNvGrpSpPr>
            <a:grpSpLocks/>
          </p:cNvGrpSpPr>
          <p:nvPr/>
        </p:nvGrpSpPr>
        <p:grpSpPr bwMode="auto">
          <a:xfrm>
            <a:off x="323850" y="836613"/>
            <a:ext cx="7704138" cy="5897562"/>
            <a:chOff x="0" y="0"/>
            <a:chExt cx="4989" cy="3796"/>
          </a:xfrm>
        </p:grpSpPr>
        <p:pic>
          <p:nvPicPr>
            <p:cNvPr id="68612" name="Picture 4" descr="capt001"/>
            <p:cNvPicPr>
              <a:picLocks noChangeAspect="1" noChangeArrowheads="1"/>
            </p:cNvPicPr>
            <p:nvPr/>
          </p:nvPicPr>
          <p:blipFill>
            <a:blip r:embed="rId3">
              <a:extLst>
                <a:ext uri="{28A0092B-C50C-407E-A947-70E740481C1C}">
                  <a14:useLocalDpi xmlns:a14="http://schemas.microsoft.com/office/drawing/2010/main" val="0"/>
                </a:ext>
              </a:extLst>
            </a:blip>
            <a:srcRect l="14388" t="12663" r="12607" b="26608"/>
            <a:stretch>
              <a:fillRect/>
            </a:stretch>
          </p:blipFill>
          <p:spPr bwMode="auto">
            <a:xfrm>
              <a:off x="453" y="0"/>
              <a:ext cx="4536" cy="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8613" name="Text Box 5"/>
            <p:cNvSpPr txBox="1">
              <a:spLocks noChangeArrowheads="1"/>
            </p:cNvSpPr>
            <p:nvPr/>
          </p:nvSpPr>
          <p:spPr bwMode="auto">
            <a:xfrm>
              <a:off x="0" y="3579"/>
              <a:ext cx="4355" cy="217"/>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1600">
                  <a:solidFill>
                    <a:schemeClr val="tx1"/>
                  </a:solidFill>
                  <a:latin typeface="+mj-ea"/>
                  <a:ea typeface="+mj-ea"/>
                </a:rPr>
                <a:t>図：アルバート＝ラズロ・バラバシ，「新ネットワーク思考」，</a:t>
              </a:r>
              <a:r>
                <a:rPr lang="ja-JP" altLang="ja-JP" sz="1600">
                  <a:solidFill>
                    <a:schemeClr val="tx1"/>
                  </a:solidFill>
                  <a:latin typeface="+mj-ea"/>
                  <a:ea typeface="+mj-ea"/>
                </a:rPr>
                <a:t>p66</a:t>
              </a:r>
              <a:r>
                <a:rPr lang="ja-JP" sz="1600">
                  <a:solidFill>
                    <a:schemeClr val="tx1"/>
                  </a:solidFill>
                  <a:latin typeface="+mj-ea"/>
                  <a:ea typeface="+mj-ea"/>
                </a:rPr>
                <a:t>　</a:t>
              </a:r>
            </a:p>
          </p:txBody>
        </p:sp>
        <p:sp>
          <p:nvSpPr>
            <p:cNvPr id="68614" name="Oval 6"/>
            <p:cNvSpPr>
              <a:spLocks noChangeArrowheads="1"/>
            </p:cNvSpPr>
            <p:nvPr/>
          </p:nvSpPr>
          <p:spPr bwMode="auto">
            <a:xfrm>
              <a:off x="1179" y="314"/>
              <a:ext cx="1315" cy="1270"/>
            </a:xfrm>
            <a:prstGeom prst="ellipse">
              <a:avLst/>
            </a:prstGeom>
            <a:noFill/>
            <a:ln w="28575" cmpd="sng">
              <a:solidFill>
                <a:schemeClr val="accent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mj-ea"/>
                <a:ea typeface="+mj-ea"/>
              </a:endParaRPr>
            </a:p>
          </p:txBody>
        </p:sp>
        <p:sp>
          <p:nvSpPr>
            <p:cNvPr id="68615" name="Oval 7"/>
            <p:cNvSpPr>
              <a:spLocks noChangeArrowheads="1"/>
            </p:cNvSpPr>
            <p:nvPr/>
          </p:nvSpPr>
          <p:spPr bwMode="auto">
            <a:xfrm>
              <a:off x="2948" y="359"/>
              <a:ext cx="1134" cy="1089"/>
            </a:xfrm>
            <a:prstGeom prst="ellipse">
              <a:avLst/>
            </a:prstGeom>
            <a:noFill/>
            <a:ln w="28575" cmpd="sng">
              <a:solidFill>
                <a:srgbClr val="FFCC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mj-ea"/>
                <a:ea typeface="+mj-ea"/>
              </a:endParaRPr>
            </a:p>
          </p:txBody>
        </p:sp>
        <p:sp>
          <p:nvSpPr>
            <p:cNvPr id="68616" name="Oval 8"/>
            <p:cNvSpPr>
              <a:spLocks noChangeArrowheads="1"/>
            </p:cNvSpPr>
            <p:nvPr/>
          </p:nvSpPr>
          <p:spPr bwMode="auto">
            <a:xfrm>
              <a:off x="1315" y="1947"/>
              <a:ext cx="1315" cy="1270"/>
            </a:xfrm>
            <a:prstGeom prst="ellipse">
              <a:avLst/>
            </a:prstGeom>
            <a:noFill/>
            <a:ln w="28575" cmpd="sng">
              <a:solidFill>
                <a:srgbClr val="808080"/>
              </a:solidFill>
              <a:prstDash val="dash"/>
              <a:round/>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mj-ea"/>
                <a:ea typeface="+mj-ea"/>
              </a:endParaRPr>
            </a:p>
          </p:txBody>
        </p:sp>
        <p:sp>
          <p:nvSpPr>
            <p:cNvPr id="68617" name="Oval 9"/>
            <p:cNvSpPr>
              <a:spLocks noChangeArrowheads="1"/>
            </p:cNvSpPr>
            <p:nvPr/>
          </p:nvSpPr>
          <p:spPr bwMode="auto">
            <a:xfrm>
              <a:off x="2993" y="1992"/>
              <a:ext cx="1315" cy="1270"/>
            </a:xfrm>
            <a:prstGeom prst="ellipse">
              <a:avLst/>
            </a:prstGeom>
            <a:noFill/>
            <a:ln w="28575" cmpd="sng">
              <a:solidFill>
                <a:schemeClr val="tx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mj-ea"/>
                <a:ea typeface="+mj-ea"/>
              </a:endParaRPr>
            </a:p>
          </p:txBody>
        </p:sp>
      </p:grpSp>
      <p:pic>
        <p:nvPicPr>
          <p:cNvPr id="10"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85635"/>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ボロメオの結び目"/>
          <p:cNvPicPr>
            <a:picLocks noChangeAspect="1" noChangeArrowheads="1"/>
          </p:cNvPicPr>
          <p:nvPr/>
        </p:nvPicPr>
        <p:blipFill>
          <a:blip r:embed="rId3">
            <a:extLst>
              <a:ext uri="{28A0092B-C50C-407E-A947-70E740481C1C}">
                <a14:useLocalDpi xmlns:a14="http://schemas.microsoft.com/office/drawing/2010/main" val="0"/>
              </a:ext>
            </a:extLst>
          </a:blip>
          <a:srcRect l="2158" r="4315" b="8260"/>
          <a:stretch>
            <a:fillRect/>
          </a:stretch>
        </p:blipFill>
        <p:spPr bwMode="auto">
          <a:xfrm>
            <a:off x="1547813" y="908050"/>
            <a:ext cx="6262687"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6563" name="Text Box 3"/>
          <p:cNvSpPr txBox="1">
            <a:spLocks noChangeArrowheads="1"/>
          </p:cNvSpPr>
          <p:nvPr/>
        </p:nvSpPr>
        <p:spPr bwMode="auto">
          <a:xfrm>
            <a:off x="3276600" y="1470025"/>
            <a:ext cx="2808288"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2800">
                <a:solidFill>
                  <a:schemeClr val="tx1"/>
                </a:solidFill>
                <a:latin typeface="+mj-ea"/>
                <a:ea typeface="+mj-ea"/>
              </a:rPr>
              <a:t>スケールフリー</a:t>
            </a:r>
          </a:p>
        </p:txBody>
      </p:sp>
      <p:pic>
        <p:nvPicPr>
          <p:cNvPr id="66564" name="Picture 4" descr="capt002s"/>
          <p:cNvPicPr>
            <a:picLocks noChangeAspect="1" noChangeArrowheads="1"/>
          </p:cNvPicPr>
          <p:nvPr/>
        </p:nvPicPr>
        <p:blipFill>
          <a:blip r:embed="rId4" cstate="print">
            <a:extLst>
              <a:ext uri="{28A0092B-C50C-407E-A947-70E740481C1C}">
                <a14:useLocalDpi xmlns:a14="http://schemas.microsoft.com/office/drawing/2010/main" val="0"/>
              </a:ext>
            </a:extLst>
          </a:blip>
          <a:srcRect l="2838" t="3726" r="50333" b="62636"/>
          <a:stretch>
            <a:fillRect/>
          </a:stretch>
        </p:blipFill>
        <p:spPr bwMode="auto">
          <a:xfrm>
            <a:off x="5364163" y="4448175"/>
            <a:ext cx="165576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66565" name="Picture 5" descr="capt00201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250" y="2039938"/>
            <a:ext cx="14033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6566" name="Text Box 6"/>
          <p:cNvSpPr txBox="1">
            <a:spLocks noChangeArrowheads="1"/>
          </p:cNvSpPr>
          <p:nvPr/>
        </p:nvSpPr>
        <p:spPr bwMode="auto">
          <a:xfrm>
            <a:off x="4498975" y="3213100"/>
            <a:ext cx="2160588" cy="8239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endParaRPr lang="ja-JP" altLang="ja-JP" sz="4800">
              <a:solidFill>
                <a:srgbClr val="FC2E18"/>
              </a:solidFill>
              <a:latin typeface="+mj-ea"/>
              <a:ea typeface="+mj-ea"/>
            </a:endParaRPr>
          </a:p>
        </p:txBody>
      </p:sp>
      <p:sp>
        <p:nvSpPr>
          <p:cNvPr id="66567" name="Text Box 7"/>
          <p:cNvSpPr txBox="1">
            <a:spLocks noChangeArrowheads="1"/>
          </p:cNvSpPr>
          <p:nvPr/>
        </p:nvSpPr>
        <p:spPr bwMode="auto">
          <a:xfrm>
            <a:off x="4789488" y="5718175"/>
            <a:ext cx="2374900"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2800">
                <a:solidFill>
                  <a:schemeClr val="tx1"/>
                </a:solidFill>
                <a:latin typeface="+mj-ea"/>
                <a:ea typeface="+mj-ea"/>
              </a:rPr>
              <a:t>ランダム</a:t>
            </a:r>
          </a:p>
        </p:txBody>
      </p:sp>
      <p:sp>
        <p:nvSpPr>
          <p:cNvPr id="66568" name="Text Box 8"/>
          <p:cNvSpPr txBox="1">
            <a:spLocks noChangeArrowheads="1"/>
          </p:cNvSpPr>
          <p:nvPr/>
        </p:nvSpPr>
        <p:spPr bwMode="auto">
          <a:xfrm>
            <a:off x="1187450" y="3281363"/>
            <a:ext cx="3455988" cy="579437"/>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3200">
                <a:solidFill>
                  <a:srgbClr val="FC2E18"/>
                </a:solidFill>
                <a:latin typeface="+mj-ea"/>
                <a:ea typeface="+mj-ea"/>
              </a:rPr>
              <a:t>広くて薄い紐帯</a:t>
            </a:r>
          </a:p>
        </p:txBody>
      </p:sp>
      <p:pic>
        <p:nvPicPr>
          <p:cNvPr id="66569" name="Picture 9" descr="capt001"/>
          <p:cNvPicPr>
            <a:picLocks noChangeAspect="1" noChangeArrowheads="1"/>
          </p:cNvPicPr>
          <p:nvPr/>
        </p:nvPicPr>
        <p:blipFill>
          <a:blip r:embed="rId6" cstate="print">
            <a:extLst>
              <a:ext uri="{28A0092B-C50C-407E-A947-70E740481C1C}">
                <a14:useLocalDpi xmlns:a14="http://schemas.microsoft.com/office/drawing/2010/main" val="0"/>
              </a:ext>
            </a:extLst>
          </a:blip>
          <a:srcRect l="21706" t="20699" r="24243" b="30417"/>
          <a:stretch>
            <a:fillRect/>
          </a:stretch>
        </p:blipFill>
        <p:spPr bwMode="auto">
          <a:xfrm>
            <a:off x="1619250" y="3956050"/>
            <a:ext cx="2484438" cy="2209800"/>
          </a:xfrm>
          <a:prstGeom prst="rect">
            <a:avLst/>
          </a:prstGeom>
          <a:noFill/>
          <a:ln w="9525" cmpd="sng">
            <a:solidFill>
              <a:schemeClr val="tx1"/>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6570" name="Rectangle 10"/>
          <p:cNvSpPr>
            <a:spLocks noGrp="1" noChangeArrowheads="1"/>
          </p:cNvSpPr>
          <p:nvPr>
            <p:ph type="ctrTitle"/>
          </p:nvPr>
        </p:nvSpPr>
        <p:spPr>
          <a:xfrm>
            <a:off x="685800" y="44450"/>
            <a:ext cx="7772400" cy="720725"/>
          </a:xfrm>
        </p:spPr>
        <p:txBody>
          <a:bodyPr/>
          <a:lstStyle/>
          <a:p>
            <a:r>
              <a:rPr lang="ja-JP" sz="4000">
                <a:effectLst/>
                <a:latin typeface="+mj-ea"/>
              </a:rPr>
              <a:t>新しいネットワーク観</a:t>
            </a:r>
          </a:p>
        </p:txBody>
      </p:sp>
      <p:pic>
        <p:nvPicPr>
          <p:cNvPr id="11" name="Picture 3" descr="momo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36820"/>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95420" y="2564880"/>
            <a:ext cx="8345488" cy="782637"/>
          </a:xfrm>
        </p:spPr>
        <p:txBody>
          <a:bodyPr/>
          <a:lstStyle/>
          <a:p>
            <a:r>
              <a:rPr kumimoji="1" lang="ja-JP" altLang="en-US" sz="8800" dirty="0" smtClean="0">
                <a:effectLst/>
              </a:rPr>
              <a:t>かわいい子には</a:t>
            </a:r>
            <a:r>
              <a:rPr kumimoji="1" lang="en-US" altLang="ja-JP" sz="8800" dirty="0" smtClean="0">
                <a:effectLst/>
              </a:rPr>
              <a:t/>
            </a:r>
            <a:br>
              <a:rPr kumimoji="1" lang="en-US" altLang="ja-JP" sz="8800" dirty="0" smtClean="0">
                <a:effectLst/>
              </a:rPr>
            </a:br>
            <a:r>
              <a:rPr lang="ja-JP" altLang="en-US" sz="8800" dirty="0" smtClean="0">
                <a:effectLst/>
              </a:rPr>
              <a:t>旅を</a:t>
            </a:r>
            <a:r>
              <a:rPr lang="en-US" altLang="ja-JP" sz="8800" dirty="0" smtClean="0">
                <a:effectLst/>
              </a:rPr>
              <a:t/>
            </a:r>
            <a:br>
              <a:rPr lang="en-US" altLang="ja-JP" sz="8800" dirty="0" smtClean="0">
                <a:effectLst/>
              </a:rPr>
            </a:br>
            <a:r>
              <a:rPr lang="ja-JP" altLang="en-US" sz="8800" dirty="0" smtClean="0">
                <a:effectLst/>
              </a:rPr>
              <a:t>させろ！</a:t>
            </a:r>
            <a:endParaRPr kumimoji="1" lang="ja-JP" altLang="en-US" sz="8800" dirty="0">
              <a:effectLst/>
            </a:endParaRPr>
          </a:p>
        </p:txBody>
      </p:sp>
    </p:spTree>
    <p:extLst>
      <p:ext uri="{BB962C8B-B14F-4D97-AF65-F5344CB8AC3E}">
        <p14:creationId xmlns:p14="http://schemas.microsoft.com/office/powerpoint/2010/main" val="1641029712"/>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2708275"/>
            <a:ext cx="8424862" cy="561975"/>
          </a:xfrm>
        </p:spPr>
        <p:txBody>
          <a:bodyPr/>
          <a:lstStyle/>
          <a:p>
            <a:r>
              <a:rPr lang="ja-JP" sz="12900" dirty="0">
                <a:effectLst/>
                <a:latin typeface="+mj-ea"/>
              </a:rPr>
              <a:t>信頼</a:t>
            </a:r>
          </a:p>
        </p:txBody>
      </p:sp>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15746"/>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2708275"/>
            <a:ext cx="8424862" cy="561975"/>
          </a:xfrm>
        </p:spPr>
        <p:txBody>
          <a:bodyPr/>
          <a:lstStyle/>
          <a:p>
            <a:r>
              <a:rPr lang="ja-JP" sz="10600" dirty="0">
                <a:effectLst/>
                <a:latin typeface="+mj-ea"/>
              </a:rPr>
              <a:t>君に任せた！</a:t>
            </a:r>
          </a:p>
        </p:txBody>
      </p:sp>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62823"/>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5650" y="2708275"/>
            <a:ext cx="7427913" cy="561975"/>
          </a:xfrm>
        </p:spPr>
        <p:txBody>
          <a:bodyPr/>
          <a:lstStyle/>
          <a:p>
            <a:r>
              <a:rPr lang="ja-JP" sz="10600" dirty="0">
                <a:effectLst/>
                <a:latin typeface="+mj-ea"/>
              </a:rPr>
              <a:t>一人まえ</a:t>
            </a:r>
          </a:p>
        </p:txBody>
      </p:sp>
      <p:pic>
        <p:nvPicPr>
          <p:cNvPr id="3"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81079"/>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2708275"/>
            <a:ext cx="8424862" cy="561975"/>
          </a:xfrm>
        </p:spPr>
        <p:txBody>
          <a:bodyPr/>
          <a:lstStyle/>
          <a:p>
            <a:r>
              <a:rPr lang="ja-JP" sz="8000" dirty="0">
                <a:effectLst/>
                <a:latin typeface="+mj-ea"/>
              </a:rPr>
              <a:t>半人まえ</a:t>
            </a:r>
            <a:r>
              <a:rPr lang="ja-JP" altLang="ja-JP" sz="8000" dirty="0">
                <a:effectLst/>
                <a:latin typeface="+mj-ea"/>
              </a:rPr>
              <a:t>/</a:t>
            </a:r>
            <a:r>
              <a:rPr lang="ja-JP" sz="8000" dirty="0">
                <a:effectLst/>
                <a:latin typeface="+mj-ea"/>
              </a:rPr>
              <a:t>一人まえ</a:t>
            </a:r>
          </a:p>
        </p:txBody>
      </p:sp>
      <p:sp>
        <p:nvSpPr>
          <p:cNvPr id="41987" name="Text Box 3"/>
          <p:cNvSpPr txBox="1">
            <a:spLocks noChangeArrowheads="1"/>
          </p:cNvSpPr>
          <p:nvPr/>
        </p:nvSpPr>
        <p:spPr bwMode="auto">
          <a:xfrm>
            <a:off x="2124075" y="3933825"/>
            <a:ext cx="482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1800">
                <a:solidFill>
                  <a:schemeClr val="tx1"/>
                </a:solidFill>
                <a:latin typeface="+mj-ea"/>
                <a:ea typeface="+mj-ea"/>
              </a:rPr>
              <a:t>バイナリーコード：二項区分</a:t>
            </a:r>
          </a:p>
        </p:txBody>
      </p:sp>
      <p:pic>
        <p:nvPicPr>
          <p:cNvPr id="4"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967285"/>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4834" name="Rectangle 2"/>
          <p:cNvSpPr>
            <a:spLocks noGrp="1" noChangeArrowheads="1"/>
          </p:cNvSpPr>
          <p:nvPr>
            <p:ph type="ctrTitle"/>
          </p:nvPr>
        </p:nvSpPr>
        <p:spPr>
          <a:xfrm>
            <a:off x="541338" y="231775"/>
            <a:ext cx="7772400" cy="749300"/>
          </a:xfrm>
        </p:spPr>
        <p:txBody>
          <a:bodyPr/>
          <a:lstStyle/>
          <a:p>
            <a:r>
              <a:rPr lang="ja-JP" altLang="en-US" sz="4000" dirty="0" smtClean="0">
                <a:effectLst/>
                <a:latin typeface="HGP明朝B" pitchFamily="18" charset="-128"/>
                <a:ea typeface="HGP明朝B" pitchFamily="18" charset="-128"/>
              </a:rPr>
              <a:t>キアムス</a:t>
            </a:r>
            <a:endParaRPr lang="ja-JP" altLang="en-US" sz="4000" dirty="0">
              <a:effectLst/>
              <a:latin typeface="HGP明朝B" pitchFamily="18" charset="-128"/>
              <a:ea typeface="HGP明朝B" pitchFamily="18" charset="-128"/>
            </a:endParaRPr>
          </a:p>
        </p:txBody>
      </p:sp>
      <p:sp>
        <p:nvSpPr>
          <p:cNvPr id="9464837" name="Line 5"/>
          <p:cNvSpPr>
            <a:spLocks noChangeShapeType="1"/>
          </p:cNvSpPr>
          <p:nvPr/>
        </p:nvSpPr>
        <p:spPr bwMode="auto">
          <a:xfrm flipV="1">
            <a:off x="1763713" y="2190750"/>
            <a:ext cx="0" cy="2363788"/>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wrap="none" anchor="ctr">
            <a:spAutoFit/>
          </a:bodyPr>
          <a:lstStyle/>
          <a:p>
            <a:endParaRPr lang="ja-JP" altLang="en-US"/>
          </a:p>
        </p:txBody>
      </p:sp>
      <p:sp>
        <p:nvSpPr>
          <p:cNvPr id="9464838" name="Line 6"/>
          <p:cNvSpPr>
            <a:spLocks noChangeShapeType="1"/>
          </p:cNvSpPr>
          <p:nvPr/>
        </p:nvSpPr>
        <p:spPr bwMode="auto">
          <a:xfrm>
            <a:off x="1763713" y="2190750"/>
            <a:ext cx="6242050" cy="3325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9464839" name="Line 7"/>
          <p:cNvSpPr>
            <a:spLocks noChangeShapeType="1"/>
          </p:cNvSpPr>
          <p:nvPr/>
        </p:nvSpPr>
        <p:spPr bwMode="auto">
          <a:xfrm flipV="1">
            <a:off x="1763713" y="981075"/>
            <a:ext cx="6048375" cy="3573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9464840" name="Line 8"/>
          <p:cNvSpPr>
            <a:spLocks noChangeShapeType="1"/>
          </p:cNvSpPr>
          <p:nvPr/>
        </p:nvSpPr>
        <p:spPr bwMode="auto">
          <a:xfrm>
            <a:off x="7308850" y="1268413"/>
            <a:ext cx="0" cy="3960000"/>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wrap="none" anchor="ctr">
            <a:spAutoFit/>
          </a:bodyPr>
          <a:lstStyle/>
          <a:p>
            <a:endParaRPr lang="ja-JP" altLang="en-US"/>
          </a:p>
        </p:txBody>
      </p:sp>
      <p:sp>
        <p:nvSpPr>
          <p:cNvPr id="9464842" name="Rectangle 10"/>
          <p:cNvSpPr>
            <a:spLocks noChangeArrowheads="1"/>
          </p:cNvSpPr>
          <p:nvPr/>
        </p:nvSpPr>
        <p:spPr bwMode="auto">
          <a:xfrm>
            <a:off x="988180" y="1658938"/>
            <a:ext cx="67710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spcBef>
                <a:spcPct val="50000"/>
              </a:spcBef>
              <a:buClr>
                <a:srgbClr val="008000"/>
              </a:buClr>
              <a:buSzPct val="90000"/>
              <a:buFont typeface="Monotype Sorts" pitchFamily="2" charset="2"/>
              <a:buNone/>
            </a:pPr>
            <a:r>
              <a:rPr lang="ja-JP" altLang="en-US" sz="3200" dirty="0" smtClean="0">
                <a:latin typeface="HGP明朝B" pitchFamily="18" charset="-128"/>
                <a:ea typeface="HGP明朝B" pitchFamily="18" charset="-128"/>
              </a:rPr>
              <a:t>半人前</a:t>
            </a:r>
            <a:endParaRPr lang="ja-JP" altLang="en-US" sz="3200" dirty="0">
              <a:latin typeface="HGP明朝B" pitchFamily="18" charset="-128"/>
              <a:ea typeface="HGP明朝B" pitchFamily="18" charset="-128"/>
            </a:endParaRPr>
          </a:p>
        </p:txBody>
      </p:sp>
      <p:sp>
        <p:nvSpPr>
          <p:cNvPr id="9464843" name="Rectangle 11"/>
          <p:cNvSpPr>
            <a:spLocks noChangeArrowheads="1"/>
          </p:cNvSpPr>
          <p:nvPr/>
        </p:nvSpPr>
        <p:spPr bwMode="auto">
          <a:xfrm>
            <a:off x="7446130" y="2465610"/>
            <a:ext cx="677108" cy="132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p>
            <a:pPr>
              <a:spcBef>
                <a:spcPct val="50000"/>
              </a:spcBef>
              <a:buClr>
                <a:srgbClr val="008000"/>
              </a:buClr>
              <a:buSzPct val="90000"/>
              <a:buFont typeface="Monotype Sorts" pitchFamily="2" charset="2"/>
              <a:buNone/>
            </a:pPr>
            <a:r>
              <a:rPr lang="ja-JP" altLang="en-US" sz="3200" dirty="0" smtClean="0">
                <a:latin typeface="HGP明朝B" pitchFamily="18" charset="-128"/>
                <a:ea typeface="HGP明朝B" pitchFamily="18" charset="-128"/>
              </a:rPr>
              <a:t>一人前</a:t>
            </a:r>
            <a:endParaRPr lang="ja-JP" altLang="en-US" sz="3200" dirty="0">
              <a:latin typeface="HGP明朝B" pitchFamily="18" charset="-128"/>
              <a:ea typeface="HGP明朝B" pitchFamily="18" charset="-128"/>
            </a:endParaRPr>
          </a:p>
        </p:txBody>
      </p:sp>
      <p:sp>
        <p:nvSpPr>
          <p:cNvPr id="9464844" name="Line 12"/>
          <p:cNvSpPr>
            <a:spLocks noChangeShapeType="1"/>
          </p:cNvSpPr>
          <p:nvPr/>
        </p:nvSpPr>
        <p:spPr bwMode="auto">
          <a:xfrm>
            <a:off x="5651500" y="2255838"/>
            <a:ext cx="0" cy="2109787"/>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anchor="ctr">
            <a:spAutoFit/>
          </a:bodyPr>
          <a:lstStyle/>
          <a:p>
            <a:endParaRPr lang="ja-JP" altLang="en-US"/>
          </a:p>
        </p:txBody>
      </p:sp>
      <p:sp>
        <p:nvSpPr>
          <p:cNvPr id="9464845" name="Text Box 13"/>
          <p:cNvSpPr txBox="1">
            <a:spLocks noChangeArrowheads="1"/>
          </p:cNvSpPr>
          <p:nvPr/>
        </p:nvSpPr>
        <p:spPr bwMode="auto">
          <a:xfrm>
            <a:off x="3131800" y="939802"/>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3600" dirty="0">
                <a:solidFill>
                  <a:schemeClr val="tx1"/>
                </a:solidFill>
                <a:latin typeface="HGP明朝B" pitchFamily="18" charset="-128"/>
                <a:ea typeface="HGP明朝B" pitchFamily="18" charset="-128"/>
              </a:rPr>
              <a:t>ひねり</a:t>
            </a:r>
          </a:p>
        </p:txBody>
      </p:sp>
      <p:cxnSp>
        <p:nvCxnSpPr>
          <p:cNvPr id="7" name="直線コネクタ 6"/>
          <p:cNvCxnSpPr/>
          <p:nvPr/>
        </p:nvCxnSpPr>
        <p:spPr bwMode="auto">
          <a:xfrm>
            <a:off x="3851900" y="3297238"/>
            <a:ext cx="0" cy="22193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矢印コネクタ 8"/>
          <p:cNvCxnSpPr/>
          <p:nvPr/>
        </p:nvCxnSpPr>
        <p:spPr bwMode="auto">
          <a:xfrm>
            <a:off x="3347830" y="5495926"/>
            <a:ext cx="415386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1763713" y="5172760"/>
            <a:ext cx="1440200" cy="646331"/>
          </a:xfrm>
          <a:prstGeom prst="rect">
            <a:avLst/>
          </a:prstGeom>
          <a:noFill/>
        </p:spPr>
        <p:txBody>
          <a:bodyPr wrap="square" rtlCol="0">
            <a:spAutoFit/>
          </a:bodyPr>
          <a:lstStyle/>
          <a:p>
            <a:r>
              <a:rPr kumimoji="1" lang="ja-JP" altLang="en-US" sz="3600" dirty="0" smtClean="0">
                <a:latin typeface="+mj-ea"/>
                <a:ea typeface="+mj-ea"/>
              </a:rPr>
              <a:t>時間</a:t>
            </a:r>
            <a:endParaRPr kumimoji="1" lang="ja-JP" altLang="en-US" sz="3600" dirty="0">
              <a:latin typeface="+mj-ea"/>
              <a:ea typeface="+mj-ea"/>
            </a:endParaRPr>
          </a:p>
        </p:txBody>
      </p:sp>
      <p:sp>
        <p:nvSpPr>
          <p:cNvPr id="3" name="テキスト ボックス 2"/>
          <p:cNvSpPr txBox="1"/>
          <p:nvPr/>
        </p:nvSpPr>
        <p:spPr>
          <a:xfrm>
            <a:off x="2339690" y="2060810"/>
            <a:ext cx="3240035" cy="646331"/>
          </a:xfrm>
          <a:prstGeom prst="rect">
            <a:avLst/>
          </a:prstGeom>
          <a:noFill/>
        </p:spPr>
        <p:txBody>
          <a:bodyPr wrap="square" rtlCol="0">
            <a:spAutoFit/>
          </a:bodyPr>
          <a:lstStyle/>
          <a:p>
            <a:r>
              <a:rPr kumimoji="1" lang="ja-JP" altLang="en-US" sz="3600" dirty="0" smtClean="0">
                <a:latin typeface="+mj-ea"/>
                <a:ea typeface="+mj-ea"/>
              </a:rPr>
              <a:t>トリックスター</a:t>
            </a:r>
            <a:endParaRPr kumimoji="1" lang="ja-JP" altLang="en-US" sz="3600" dirty="0">
              <a:latin typeface="+mj-ea"/>
              <a:ea typeface="+mj-ea"/>
            </a:endParaRPr>
          </a:p>
        </p:txBody>
      </p:sp>
      <p:pic>
        <p:nvPicPr>
          <p:cNvPr id="16"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32352"/>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64837"/>
                                        </p:tgtEl>
                                        <p:attrNameLst>
                                          <p:attrName>style.visibility</p:attrName>
                                        </p:attrNameLst>
                                      </p:cBhvr>
                                      <p:to>
                                        <p:strVal val="visible"/>
                                      </p:to>
                                    </p:set>
                                    <p:animEffect transition="in" filter="wipe(down)">
                                      <p:cBhvr>
                                        <p:cTn id="7" dur="500"/>
                                        <p:tgtEl>
                                          <p:spTgt spid="94648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464844"/>
                                        </p:tgtEl>
                                        <p:attrNameLst>
                                          <p:attrName>style.visibility</p:attrName>
                                        </p:attrNameLst>
                                      </p:cBhvr>
                                      <p:to>
                                        <p:strVal val="visible"/>
                                      </p:to>
                                    </p:set>
                                    <p:animEffect transition="in" filter="wheel(1)">
                                      <p:cBhvr>
                                        <p:cTn id="12" dur="2000"/>
                                        <p:tgtEl>
                                          <p:spTgt spid="94648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464840"/>
                                        </p:tgtEl>
                                        <p:attrNameLst>
                                          <p:attrName>style.visibility</p:attrName>
                                        </p:attrNameLst>
                                      </p:cBhvr>
                                      <p:to>
                                        <p:strVal val="visible"/>
                                      </p:to>
                                    </p:set>
                                    <p:animEffect transition="in" filter="wheel(1)">
                                      <p:cBhvr>
                                        <p:cTn id="17" dur="2000"/>
                                        <p:tgtEl>
                                          <p:spTgt spid="9464840"/>
                                        </p:tgtEl>
                                      </p:cBhvr>
                                    </p:animEffect>
                                  </p:childTnLst>
                                </p:cTn>
                              </p:par>
                              <p:par>
                                <p:cTn id="18" presetID="26"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80">
                                          <p:stCondLst>
                                            <p:cond delay="0"/>
                                          </p:stCondLst>
                                        </p:cTn>
                                        <p:tgtEl>
                                          <p:spTgt spid="16"/>
                                        </p:tgtEl>
                                      </p:cBhvr>
                                    </p:animEffect>
                                    <p:anim calcmode="lin" valueType="num">
                                      <p:cBhvr>
                                        <p:cTn id="2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 dur="26">
                                          <p:stCondLst>
                                            <p:cond delay="650"/>
                                          </p:stCondLst>
                                        </p:cTn>
                                        <p:tgtEl>
                                          <p:spTgt spid="16"/>
                                        </p:tgtEl>
                                      </p:cBhvr>
                                      <p:to x="100000" y="60000"/>
                                    </p:animScale>
                                    <p:animScale>
                                      <p:cBhvr>
                                        <p:cTn id="27" dur="166" decel="50000">
                                          <p:stCondLst>
                                            <p:cond delay="676"/>
                                          </p:stCondLst>
                                        </p:cTn>
                                        <p:tgtEl>
                                          <p:spTgt spid="16"/>
                                        </p:tgtEl>
                                      </p:cBhvr>
                                      <p:to x="100000" y="100000"/>
                                    </p:animScale>
                                    <p:animScale>
                                      <p:cBhvr>
                                        <p:cTn id="28" dur="26">
                                          <p:stCondLst>
                                            <p:cond delay="1312"/>
                                          </p:stCondLst>
                                        </p:cTn>
                                        <p:tgtEl>
                                          <p:spTgt spid="16"/>
                                        </p:tgtEl>
                                      </p:cBhvr>
                                      <p:to x="100000" y="80000"/>
                                    </p:animScale>
                                    <p:animScale>
                                      <p:cBhvr>
                                        <p:cTn id="29" dur="166" decel="50000">
                                          <p:stCondLst>
                                            <p:cond delay="1338"/>
                                          </p:stCondLst>
                                        </p:cTn>
                                        <p:tgtEl>
                                          <p:spTgt spid="16"/>
                                        </p:tgtEl>
                                      </p:cBhvr>
                                      <p:to x="100000" y="100000"/>
                                    </p:animScale>
                                    <p:animScale>
                                      <p:cBhvr>
                                        <p:cTn id="30" dur="26">
                                          <p:stCondLst>
                                            <p:cond delay="1642"/>
                                          </p:stCondLst>
                                        </p:cTn>
                                        <p:tgtEl>
                                          <p:spTgt spid="16"/>
                                        </p:tgtEl>
                                      </p:cBhvr>
                                      <p:to x="100000" y="90000"/>
                                    </p:animScale>
                                    <p:animScale>
                                      <p:cBhvr>
                                        <p:cTn id="31" dur="166" decel="50000">
                                          <p:stCondLst>
                                            <p:cond delay="1668"/>
                                          </p:stCondLst>
                                        </p:cTn>
                                        <p:tgtEl>
                                          <p:spTgt spid="16"/>
                                        </p:tgtEl>
                                      </p:cBhvr>
                                      <p:to x="100000" y="100000"/>
                                    </p:animScale>
                                    <p:animScale>
                                      <p:cBhvr>
                                        <p:cTn id="32" dur="26">
                                          <p:stCondLst>
                                            <p:cond delay="1808"/>
                                          </p:stCondLst>
                                        </p:cTn>
                                        <p:tgtEl>
                                          <p:spTgt spid="16"/>
                                        </p:tgtEl>
                                      </p:cBhvr>
                                      <p:to x="100000" y="95000"/>
                                    </p:animScale>
                                    <p:animScale>
                                      <p:cBhvr>
                                        <p:cTn id="3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4837" grpId="0" animBg="1"/>
      <p:bldP spid="9464840" grpId="0" animBg="1"/>
      <p:bldP spid="946484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2708275"/>
            <a:ext cx="8424862" cy="561975"/>
          </a:xfrm>
        </p:spPr>
        <p:txBody>
          <a:bodyPr/>
          <a:lstStyle/>
          <a:p>
            <a:r>
              <a:rPr lang="ja-JP" sz="10600" dirty="0">
                <a:effectLst/>
                <a:latin typeface="+mj-ea"/>
              </a:rPr>
              <a:t>不信</a:t>
            </a:r>
            <a:r>
              <a:rPr lang="ja-JP" altLang="ja-JP" sz="10600" dirty="0">
                <a:effectLst/>
                <a:latin typeface="+mj-ea"/>
              </a:rPr>
              <a:t>/</a:t>
            </a:r>
            <a:r>
              <a:rPr lang="ja-JP" sz="10600" dirty="0">
                <a:effectLst/>
                <a:latin typeface="+mj-ea"/>
              </a:rPr>
              <a:t>信頼</a:t>
            </a:r>
          </a:p>
        </p:txBody>
      </p:sp>
      <p:sp>
        <p:nvSpPr>
          <p:cNvPr id="43011" name="Text Box 3"/>
          <p:cNvSpPr txBox="1">
            <a:spLocks noChangeArrowheads="1"/>
          </p:cNvSpPr>
          <p:nvPr/>
        </p:nvSpPr>
        <p:spPr bwMode="auto">
          <a:xfrm>
            <a:off x="2124075" y="4005263"/>
            <a:ext cx="482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1800">
                <a:solidFill>
                  <a:schemeClr val="tx1"/>
                </a:solidFill>
                <a:latin typeface="+mj-ea"/>
                <a:ea typeface="+mj-ea"/>
              </a:rPr>
              <a:t>バイナリーコード：二項区分</a:t>
            </a:r>
          </a:p>
        </p:txBody>
      </p:sp>
      <p:pic>
        <p:nvPicPr>
          <p:cNvPr id="4"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45436"/>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4834" name="Rectangle 2"/>
          <p:cNvSpPr>
            <a:spLocks noGrp="1" noChangeArrowheads="1"/>
          </p:cNvSpPr>
          <p:nvPr>
            <p:ph type="ctrTitle"/>
          </p:nvPr>
        </p:nvSpPr>
        <p:spPr>
          <a:xfrm>
            <a:off x="541338" y="231775"/>
            <a:ext cx="7772400" cy="749300"/>
          </a:xfrm>
        </p:spPr>
        <p:txBody>
          <a:bodyPr/>
          <a:lstStyle/>
          <a:p>
            <a:r>
              <a:rPr lang="ja-JP" altLang="en-US" sz="4000" dirty="0" smtClean="0">
                <a:effectLst/>
                <a:latin typeface="HGP明朝B" pitchFamily="18" charset="-128"/>
                <a:ea typeface="HGP明朝B" pitchFamily="18" charset="-128"/>
              </a:rPr>
              <a:t>キアムス</a:t>
            </a:r>
            <a:endParaRPr lang="ja-JP" altLang="en-US" sz="4000" dirty="0">
              <a:effectLst/>
              <a:latin typeface="HGP明朝B" pitchFamily="18" charset="-128"/>
              <a:ea typeface="HGP明朝B" pitchFamily="18" charset="-128"/>
            </a:endParaRPr>
          </a:p>
        </p:txBody>
      </p:sp>
      <p:sp>
        <p:nvSpPr>
          <p:cNvPr id="9464837" name="Line 5"/>
          <p:cNvSpPr>
            <a:spLocks noChangeShapeType="1"/>
          </p:cNvSpPr>
          <p:nvPr/>
        </p:nvSpPr>
        <p:spPr bwMode="auto">
          <a:xfrm flipV="1">
            <a:off x="1763713" y="2190750"/>
            <a:ext cx="0" cy="2363788"/>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wrap="none" anchor="ctr">
            <a:spAutoFit/>
          </a:bodyPr>
          <a:lstStyle/>
          <a:p>
            <a:endParaRPr lang="ja-JP" altLang="en-US"/>
          </a:p>
        </p:txBody>
      </p:sp>
      <p:sp>
        <p:nvSpPr>
          <p:cNvPr id="9464838" name="Line 6"/>
          <p:cNvSpPr>
            <a:spLocks noChangeShapeType="1"/>
          </p:cNvSpPr>
          <p:nvPr/>
        </p:nvSpPr>
        <p:spPr bwMode="auto">
          <a:xfrm>
            <a:off x="1763713" y="2190750"/>
            <a:ext cx="6242050" cy="3325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9464839" name="Line 7"/>
          <p:cNvSpPr>
            <a:spLocks noChangeShapeType="1"/>
          </p:cNvSpPr>
          <p:nvPr/>
        </p:nvSpPr>
        <p:spPr bwMode="auto">
          <a:xfrm flipV="1">
            <a:off x="1763713" y="981075"/>
            <a:ext cx="6048375" cy="3573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9464840" name="Line 8"/>
          <p:cNvSpPr>
            <a:spLocks noChangeShapeType="1"/>
          </p:cNvSpPr>
          <p:nvPr/>
        </p:nvSpPr>
        <p:spPr bwMode="auto">
          <a:xfrm>
            <a:off x="7308850" y="1268413"/>
            <a:ext cx="0" cy="3960000"/>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wrap="none" anchor="ctr">
            <a:spAutoFit/>
          </a:bodyPr>
          <a:lstStyle/>
          <a:p>
            <a:endParaRPr lang="ja-JP" altLang="en-US"/>
          </a:p>
        </p:txBody>
      </p:sp>
      <p:sp>
        <p:nvSpPr>
          <p:cNvPr id="9464842" name="Rectangle 10"/>
          <p:cNvSpPr>
            <a:spLocks noChangeArrowheads="1"/>
          </p:cNvSpPr>
          <p:nvPr/>
        </p:nvSpPr>
        <p:spPr bwMode="auto">
          <a:xfrm>
            <a:off x="988180" y="1658938"/>
            <a:ext cx="67710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spcBef>
                <a:spcPct val="50000"/>
              </a:spcBef>
              <a:buClr>
                <a:srgbClr val="008000"/>
              </a:buClr>
              <a:buSzPct val="90000"/>
              <a:buFont typeface="Monotype Sorts" pitchFamily="2" charset="2"/>
              <a:buNone/>
            </a:pPr>
            <a:r>
              <a:rPr lang="ja-JP" altLang="en-US" sz="3200" dirty="0" smtClean="0">
                <a:latin typeface="HGP明朝B" pitchFamily="18" charset="-128"/>
                <a:ea typeface="HGP明朝B" pitchFamily="18" charset="-128"/>
              </a:rPr>
              <a:t>不信</a:t>
            </a:r>
            <a:endParaRPr lang="ja-JP" altLang="en-US" sz="3200" dirty="0">
              <a:latin typeface="HGP明朝B" pitchFamily="18" charset="-128"/>
              <a:ea typeface="HGP明朝B" pitchFamily="18" charset="-128"/>
            </a:endParaRPr>
          </a:p>
        </p:txBody>
      </p:sp>
      <p:sp>
        <p:nvSpPr>
          <p:cNvPr id="9464843" name="Rectangle 11"/>
          <p:cNvSpPr>
            <a:spLocks noChangeArrowheads="1"/>
          </p:cNvSpPr>
          <p:nvPr/>
        </p:nvSpPr>
        <p:spPr bwMode="auto">
          <a:xfrm>
            <a:off x="7446130" y="2670795"/>
            <a:ext cx="677108" cy="91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p>
            <a:pPr>
              <a:spcBef>
                <a:spcPct val="50000"/>
              </a:spcBef>
              <a:buClr>
                <a:srgbClr val="008000"/>
              </a:buClr>
              <a:buSzPct val="90000"/>
              <a:buFont typeface="Monotype Sorts" pitchFamily="2" charset="2"/>
              <a:buNone/>
            </a:pPr>
            <a:r>
              <a:rPr lang="ja-JP" altLang="en-US" sz="3200" dirty="0" smtClean="0">
                <a:latin typeface="HGP明朝B" pitchFamily="18" charset="-128"/>
                <a:ea typeface="HGP明朝B" pitchFamily="18" charset="-128"/>
              </a:rPr>
              <a:t>信頼</a:t>
            </a:r>
            <a:endParaRPr lang="ja-JP" altLang="en-US" sz="3200" dirty="0">
              <a:latin typeface="HGP明朝B" pitchFamily="18" charset="-128"/>
              <a:ea typeface="HGP明朝B" pitchFamily="18" charset="-128"/>
            </a:endParaRPr>
          </a:p>
        </p:txBody>
      </p:sp>
      <p:sp>
        <p:nvSpPr>
          <p:cNvPr id="9464844" name="Line 12"/>
          <p:cNvSpPr>
            <a:spLocks noChangeShapeType="1"/>
          </p:cNvSpPr>
          <p:nvPr/>
        </p:nvSpPr>
        <p:spPr bwMode="auto">
          <a:xfrm>
            <a:off x="5651500" y="2255838"/>
            <a:ext cx="0" cy="2109787"/>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anchor="ctr">
            <a:spAutoFit/>
          </a:bodyPr>
          <a:lstStyle/>
          <a:p>
            <a:endParaRPr lang="ja-JP" altLang="en-US"/>
          </a:p>
        </p:txBody>
      </p:sp>
      <p:sp>
        <p:nvSpPr>
          <p:cNvPr id="9464845" name="Text Box 13"/>
          <p:cNvSpPr txBox="1">
            <a:spLocks noChangeArrowheads="1"/>
          </p:cNvSpPr>
          <p:nvPr/>
        </p:nvSpPr>
        <p:spPr bwMode="auto">
          <a:xfrm>
            <a:off x="3131800" y="939802"/>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3600" dirty="0">
                <a:solidFill>
                  <a:schemeClr val="tx1"/>
                </a:solidFill>
                <a:latin typeface="HGP明朝B" pitchFamily="18" charset="-128"/>
                <a:ea typeface="HGP明朝B" pitchFamily="18" charset="-128"/>
              </a:rPr>
              <a:t>ひねり</a:t>
            </a:r>
          </a:p>
        </p:txBody>
      </p:sp>
      <p:cxnSp>
        <p:nvCxnSpPr>
          <p:cNvPr id="7" name="直線コネクタ 6"/>
          <p:cNvCxnSpPr/>
          <p:nvPr/>
        </p:nvCxnSpPr>
        <p:spPr bwMode="auto">
          <a:xfrm>
            <a:off x="3851900" y="3297238"/>
            <a:ext cx="0" cy="22193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矢印コネクタ 8"/>
          <p:cNvCxnSpPr/>
          <p:nvPr/>
        </p:nvCxnSpPr>
        <p:spPr bwMode="auto">
          <a:xfrm>
            <a:off x="3347830" y="5495926"/>
            <a:ext cx="415386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1763713" y="5172760"/>
            <a:ext cx="1440200" cy="646331"/>
          </a:xfrm>
          <a:prstGeom prst="rect">
            <a:avLst/>
          </a:prstGeom>
          <a:noFill/>
        </p:spPr>
        <p:txBody>
          <a:bodyPr wrap="square" rtlCol="0">
            <a:spAutoFit/>
          </a:bodyPr>
          <a:lstStyle/>
          <a:p>
            <a:r>
              <a:rPr kumimoji="1" lang="ja-JP" altLang="en-US" sz="3600" dirty="0" smtClean="0">
                <a:latin typeface="+mj-ea"/>
                <a:ea typeface="+mj-ea"/>
              </a:rPr>
              <a:t>時間</a:t>
            </a:r>
            <a:endParaRPr kumimoji="1" lang="ja-JP" altLang="en-US" sz="3600" dirty="0">
              <a:latin typeface="+mj-ea"/>
              <a:ea typeface="+mj-ea"/>
            </a:endParaRPr>
          </a:p>
        </p:txBody>
      </p:sp>
      <p:sp>
        <p:nvSpPr>
          <p:cNvPr id="3" name="テキスト ボックス 2"/>
          <p:cNvSpPr txBox="1"/>
          <p:nvPr/>
        </p:nvSpPr>
        <p:spPr>
          <a:xfrm>
            <a:off x="2339690" y="2060810"/>
            <a:ext cx="3240035" cy="646331"/>
          </a:xfrm>
          <a:prstGeom prst="rect">
            <a:avLst/>
          </a:prstGeom>
          <a:noFill/>
        </p:spPr>
        <p:txBody>
          <a:bodyPr wrap="square" rtlCol="0">
            <a:spAutoFit/>
          </a:bodyPr>
          <a:lstStyle/>
          <a:p>
            <a:r>
              <a:rPr kumimoji="1" lang="ja-JP" altLang="en-US" sz="3600" dirty="0" smtClean="0">
                <a:latin typeface="+mj-ea"/>
                <a:ea typeface="+mj-ea"/>
              </a:rPr>
              <a:t>トリックスター</a:t>
            </a:r>
            <a:endParaRPr kumimoji="1" lang="ja-JP" altLang="en-US" sz="3600" dirty="0">
              <a:latin typeface="+mj-ea"/>
              <a:ea typeface="+mj-ea"/>
            </a:endParaRPr>
          </a:p>
        </p:txBody>
      </p:sp>
      <p:pic>
        <p:nvPicPr>
          <p:cNvPr id="15"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43363"/>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64837"/>
                                        </p:tgtEl>
                                        <p:attrNameLst>
                                          <p:attrName>style.visibility</p:attrName>
                                        </p:attrNameLst>
                                      </p:cBhvr>
                                      <p:to>
                                        <p:strVal val="visible"/>
                                      </p:to>
                                    </p:set>
                                    <p:animEffect transition="in" filter="wipe(down)">
                                      <p:cBhvr>
                                        <p:cTn id="7" dur="500"/>
                                        <p:tgtEl>
                                          <p:spTgt spid="94648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464844"/>
                                        </p:tgtEl>
                                        <p:attrNameLst>
                                          <p:attrName>style.visibility</p:attrName>
                                        </p:attrNameLst>
                                      </p:cBhvr>
                                      <p:to>
                                        <p:strVal val="visible"/>
                                      </p:to>
                                    </p:set>
                                    <p:animEffect transition="in" filter="wheel(1)">
                                      <p:cBhvr>
                                        <p:cTn id="12" dur="2000"/>
                                        <p:tgtEl>
                                          <p:spTgt spid="94648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464840"/>
                                        </p:tgtEl>
                                        <p:attrNameLst>
                                          <p:attrName>style.visibility</p:attrName>
                                        </p:attrNameLst>
                                      </p:cBhvr>
                                      <p:to>
                                        <p:strVal val="visible"/>
                                      </p:to>
                                    </p:set>
                                    <p:animEffect transition="in" filter="wheel(1)">
                                      <p:cBhvr>
                                        <p:cTn id="17" dur="2000"/>
                                        <p:tgtEl>
                                          <p:spTgt spid="9464840"/>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4837" grpId="0" animBg="1"/>
      <p:bldP spid="9464840" grpId="0" animBg="1"/>
      <p:bldP spid="946484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7906" name="Rectangle 2"/>
          <p:cNvSpPr>
            <a:spLocks noGrp="1" noChangeArrowheads="1"/>
          </p:cNvSpPr>
          <p:nvPr>
            <p:ph type="title"/>
          </p:nvPr>
        </p:nvSpPr>
        <p:spPr>
          <a:xfrm>
            <a:off x="539750" y="2060810"/>
            <a:ext cx="8208963" cy="561975"/>
          </a:xfrm>
        </p:spPr>
        <p:txBody>
          <a:bodyPr/>
          <a:lstStyle/>
          <a:p>
            <a:r>
              <a:rPr lang="ja-JP" altLang="en-US" sz="8800" dirty="0" smtClean="0">
                <a:solidFill>
                  <a:schemeClr val="tx1"/>
                </a:solidFill>
                <a:effectLst/>
                <a:latin typeface="HGP明朝B" pitchFamily="18" charset="-128"/>
                <a:ea typeface="HGP明朝B" pitchFamily="18" charset="-128"/>
              </a:rPr>
              <a:t>つまり</a:t>
            </a:r>
            <a:r>
              <a:rPr lang="en-US" altLang="ja-JP" sz="8800" dirty="0" smtClean="0">
                <a:solidFill>
                  <a:schemeClr val="tx1"/>
                </a:solidFill>
                <a:effectLst/>
                <a:latin typeface="HGP明朝B" pitchFamily="18" charset="-128"/>
                <a:ea typeface="HGP明朝B" pitchFamily="18" charset="-128"/>
              </a:rPr>
              <a:t/>
            </a:r>
            <a:br>
              <a:rPr lang="en-US" altLang="ja-JP" sz="8800" dirty="0" smtClean="0">
                <a:solidFill>
                  <a:schemeClr val="tx1"/>
                </a:solidFill>
                <a:effectLst/>
                <a:latin typeface="HGP明朝B" pitchFamily="18" charset="-128"/>
                <a:ea typeface="HGP明朝B" pitchFamily="18" charset="-128"/>
              </a:rPr>
            </a:br>
            <a:r>
              <a:rPr lang="ja-JP" altLang="en-US" sz="8800" dirty="0" smtClean="0">
                <a:solidFill>
                  <a:schemeClr val="tx1"/>
                </a:solidFill>
                <a:effectLst/>
                <a:latin typeface="HGP明朝B" pitchFamily="18" charset="-128"/>
                <a:ea typeface="HGP明朝B" pitchFamily="18" charset="-128"/>
              </a:rPr>
              <a:t>ユートピア論</a:t>
            </a:r>
            <a:r>
              <a:rPr lang="ja-JP" altLang="en-US" sz="8800" dirty="0">
                <a:solidFill>
                  <a:schemeClr val="tx1"/>
                </a:solidFill>
                <a:effectLst/>
                <a:latin typeface="HGP明朝B" pitchFamily="18" charset="-128"/>
                <a:ea typeface="HGP明朝B" pitchFamily="18" charset="-128"/>
              </a:rPr>
              <a:t/>
            </a:r>
            <a:br>
              <a:rPr lang="ja-JP" altLang="en-US" sz="8800" dirty="0">
                <a:solidFill>
                  <a:schemeClr val="tx1"/>
                </a:solidFill>
                <a:effectLst/>
                <a:latin typeface="HGP明朝B" pitchFamily="18" charset="-128"/>
                <a:ea typeface="HGP明朝B" pitchFamily="18" charset="-128"/>
              </a:rPr>
            </a:br>
            <a:r>
              <a:rPr lang="ja-JP" altLang="en-US" sz="8800" dirty="0">
                <a:solidFill>
                  <a:schemeClr val="tx1"/>
                </a:solidFill>
                <a:effectLst/>
                <a:latin typeface="HGP明朝B" pitchFamily="18" charset="-128"/>
                <a:ea typeface="HGP明朝B" pitchFamily="18" charset="-128"/>
              </a:rPr>
              <a:t>でしかなかった</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mj-ea"/>
              <a:ea typeface="+mj-ea"/>
            </a:endParaRPr>
          </a:p>
        </p:txBody>
      </p:sp>
      <p:sp>
        <p:nvSpPr>
          <p:cNvPr id="47107" name="Rectangle 3"/>
          <p:cNvSpPr>
            <a:spLocks noGrp="1" noChangeArrowheads="1"/>
          </p:cNvSpPr>
          <p:nvPr>
            <p:ph type="title"/>
          </p:nvPr>
        </p:nvSpPr>
        <p:spPr>
          <a:xfrm>
            <a:off x="76200" y="53975"/>
            <a:ext cx="9067800" cy="782638"/>
          </a:xfrm>
        </p:spPr>
        <p:txBody>
          <a:bodyPr/>
          <a:lstStyle/>
          <a:p>
            <a:r>
              <a:rPr lang="ja-JP" sz="4000" dirty="0">
                <a:effectLst/>
                <a:latin typeface="+mj-ea"/>
              </a:rPr>
              <a:t>命題</a:t>
            </a:r>
          </a:p>
        </p:txBody>
      </p:sp>
      <p:sp>
        <p:nvSpPr>
          <p:cNvPr id="47108" name="Rectangle 4"/>
          <p:cNvSpPr>
            <a:spLocks noChangeArrowheads="1"/>
          </p:cNvSpPr>
          <p:nvPr/>
        </p:nvSpPr>
        <p:spPr bwMode="auto">
          <a:xfrm>
            <a:off x="900113" y="6497638"/>
            <a:ext cx="5164137" cy="312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buClr>
                <a:srgbClr val="008000"/>
              </a:buClr>
              <a:buSzPct val="90000"/>
              <a:buFont typeface="Monotype Sorts" pitchFamily="2" charset="2"/>
              <a:buNone/>
            </a:pPr>
            <a:r>
              <a:rPr lang="ja-JP" sz="1600">
                <a:solidFill>
                  <a:schemeClr val="tx1"/>
                </a:solidFill>
                <a:latin typeface="+mj-ea"/>
                <a:ea typeface="+mj-ea"/>
              </a:rPr>
              <a:t>（出典：山岸俊男</a:t>
            </a:r>
            <a:r>
              <a:rPr lang="ja-JP" altLang="ja-JP" sz="1600">
                <a:solidFill>
                  <a:schemeClr val="tx1"/>
                </a:solidFill>
                <a:latin typeface="+mj-ea"/>
                <a:ea typeface="+mj-ea"/>
              </a:rPr>
              <a:t>『</a:t>
            </a:r>
            <a:r>
              <a:rPr lang="ja-JP" sz="1600">
                <a:solidFill>
                  <a:schemeClr val="tx1"/>
                </a:solidFill>
                <a:latin typeface="+mj-ea"/>
                <a:ea typeface="+mj-ea"/>
              </a:rPr>
              <a:t>信頼の構造</a:t>
            </a:r>
            <a:r>
              <a:rPr lang="ja-JP" altLang="ja-JP" sz="1600">
                <a:solidFill>
                  <a:schemeClr val="tx1"/>
                </a:solidFill>
                <a:latin typeface="+mj-ea"/>
                <a:ea typeface="+mj-ea"/>
              </a:rPr>
              <a:t>』1998</a:t>
            </a:r>
            <a:r>
              <a:rPr lang="ja-JP" sz="1600">
                <a:solidFill>
                  <a:schemeClr val="tx1"/>
                </a:solidFill>
                <a:latin typeface="+mj-ea"/>
                <a:ea typeface="+mj-ea"/>
              </a:rPr>
              <a:t>年，東京大学出版会）</a:t>
            </a:r>
          </a:p>
        </p:txBody>
      </p:sp>
      <p:sp>
        <p:nvSpPr>
          <p:cNvPr id="47109" name="Rectangle 5"/>
          <p:cNvSpPr>
            <a:spLocks noChangeArrowheads="1"/>
          </p:cNvSpPr>
          <p:nvPr/>
        </p:nvSpPr>
        <p:spPr bwMode="auto">
          <a:xfrm>
            <a:off x="755650" y="1631950"/>
            <a:ext cx="7777163" cy="3416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ja-JP" sz="5400" dirty="0">
                <a:solidFill>
                  <a:schemeClr val="tx1"/>
                </a:solidFill>
                <a:latin typeface="+mj-ea"/>
                <a:ea typeface="+mj-ea"/>
              </a:rPr>
              <a:t>信頼が必要とされるのは社会的不確実性が存在し機会コストの高い状態においてである。</a:t>
            </a:r>
            <a:r>
              <a:rPr lang="ja-JP" dirty="0">
                <a:solidFill>
                  <a:schemeClr val="tx1"/>
                </a:solidFill>
                <a:latin typeface="+mj-ea"/>
                <a:ea typeface="+mj-ea"/>
              </a:rPr>
              <a:t>（山岸俊男）</a:t>
            </a:r>
          </a:p>
        </p:txBody>
      </p:sp>
    </p:spTree>
    <p:extLst>
      <p:ext uri="{BB962C8B-B14F-4D97-AF65-F5344CB8AC3E}">
        <p14:creationId xmlns:p14="http://schemas.microsoft.com/office/powerpoint/2010/main" val="3175152198"/>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mj-ea"/>
              <a:ea typeface="+mj-ea"/>
            </a:endParaRPr>
          </a:p>
        </p:txBody>
      </p:sp>
      <p:sp>
        <p:nvSpPr>
          <p:cNvPr id="48131" name="Rectangle 3"/>
          <p:cNvSpPr>
            <a:spLocks noGrp="1" noChangeArrowheads="1"/>
          </p:cNvSpPr>
          <p:nvPr>
            <p:ph type="title"/>
          </p:nvPr>
        </p:nvSpPr>
        <p:spPr>
          <a:xfrm>
            <a:off x="76200" y="53975"/>
            <a:ext cx="9067800" cy="782638"/>
          </a:xfrm>
        </p:spPr>
        <p:txBody>
          <a:bodyPr/>
          <a:lstStyle/>
          <a:p>
            <a:r>
              <a:rPr lang="ja-JP" sz="4000">
                <a:solidFill>
                  <a:schemeClr val="tx1"/>
                </a:solidFill>
                <a:effectLst/>
                <a:latin typeface="+mj-ea"/>
              </a:rPr>
              <a:t>信頼についての概念的整理図</a:t>
            </a:r>
            <a:endParaRPr lang="ja-JP" sz="4000">
              <a:effectLst/>
              <a:latin typeface="+mj-ea"/>
            </a:endParaRPr>
          </a:p>
        </p:txBody>
      </p:sp>
      <p:sp>
        <p:nvSpPr>
          <p:cNvPr id="48132" name="Rectangle 4"/>
          <p:cNvSpPr>
            <a:spLocks noChangeArrowheads="1"/>
          </p:cNvSpPr>
          <p:nvPr/>
        </p:nvSpPr>
        <p:spPr bwMode="auto">
          <a:xfrm>
            <a:off x="900113" y="6567488"/>
            <a:ext cx="32924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buClr>
                <a:srgbClr val="008000"/>
              </a:buClr>
              <a:buSzPct val="90000"/>
              <a:buFont typeface="Monotype Sorts" pitchFamily="2" charset="2"/>
              <a:buNone/>
            </a:pPr>
            <a:r>
              <a:rPr lang="ja-JP" sz="1000">
                <a:solidFill>
                  <a:schemeClr val="tx1"/>
                </a:solidFill>
                <a:latin typeface="+mj-ea"/>
                <a:ea typeface="+mj-ea"/>
              </a:rPr>
              <a:t>（出典：山岸俊男</a:t>
            </a:r>
            <a:r>
              <a:rPr lang="ja-JP" altLang="ja-JP" sz="1000">
                <a:solidFill>
                  <a:schemeClr val="tx1"/>
                </a:solidFill>
                <a:latin typeface="+mj-ea"/>
                <a:ea typeface="+mj-ea"/>
              </a:rPr>
              <a:t>『</a:t>
            </a:r>
            <a:r>
              <a:rPr lang="ja-JP" sz="1000">
                <a:solidFill>
                  <a:schemeClr val="tx1"/>
                </a:solidFill>
                <a:latin typeface="+mj-ea"/>
                <a:ea typeface="+mj-ea"/>
              </a:rPr>
              <a:t>信頼の構造</a:t>
            </a:r>
            <a:r>
              <a:rPr lang="ja-JP" altLang="ja-JP" sz="1000">
                <a:solidFill>
                  <a:schemeClr val="tx1"/>
                </a:solidFill>
                <a:latin typeface="+mj-ea"/>
                <a:ea typeface="+mj-ea"/>
              </a:rPr>
              <a:t>』1998</a:t>
            </a:r>
            <a:r>
              <a:rPr lang="ja-JP" sz="1000">
                <a:solidFill>
                  <a:schemeClr val="tx1"/>
                </a:solidFill>
                <a:latin typeface="+mj-ea"/>
                <a:ea typeface="+mj-ea"/>
              </a:rPr>
              <a:t>年，東京大学出版会）</a:t>
            </a:r>
          </a:p>
        </p:txBody>
      </p:sp>
      <p:sp>
        <p:nvSpPr>
          <p:cNvPr id="48133" name="Rectangle 5"/>
          <p:cNvSpPr>
            <a:spLocks noChangeArrowheads="1"/>
          </p:cNvSpPr>
          <p:nvPr/>
        </p:nvSpPr>
        <p:spPr bwMode="auto">
          <a:xfrm>
            <a:off x="2555875" y="1123950"/>
            <a:ext cx="1441450" cy="720725"/>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能力に対する期待</a:t>
            </a:r>
          </a:p>
        </p:txBody>
      </p:sp>
      <p:sp>
        <p:nvSpPr>
          <p:cNvPr id="48134" name="Rectangle 6"/>
          <p:cNvSpPr>
            <a:spLocks noChangeArrowheads="1"/>
          </p:cNvSpPr>
          <p:nvPr/>
        </p:nvSpPr>
        <p:spPr bwMode="auto">
          <a:xfrm>
            <a:off x="2555875" y="2060575"/>
            <a:ext cx="1439863" cy="1009650"/>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1600" dirty="0">
                <a:solidFill>
                  <a:schemeClr val="tx1"/>
                </a:solidFill>
                <a:latin typeface="+mj-ea"/>
                <a:ea typeface="+mj-ea"/>
              </a:rPr>
              <a:t>相手の意図に対する期待</a:t>
            </a:r>
          </a:p>
        </p:txBody>
      </p:sp>
      <p:sp>
        <p:nvSpPr>
          <p:cNvPr id="48135" name="Rectangle 7"/>
          <p:cNvSpPr>
            <a:spLocks noChangeArrowheads="1"/>
          </p:cNvSpPr>
          <p:nvPr/>
        </p:nvSpPr>
        <p:spPr bwMode="auto">
          <a:xfrm>
            <a:off x="4356100" y="1412875"/>
            <a:ext cx="720725" cy="720725"/>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安心</a:t>
            </a:r>
          </a:p>
        </p:txBody>
      </p:sp>
      <p:sp>
        <p:nvSpPr>
          <p:cNvPr id="48136" name="Rectangle 8"/>
          <p:cNvSpPr>
            <a:spLocks noChangeArrowheads="1"/>
          </p:cNvSpPr>
          <p:nvPr/>
        </p:nvSpPr>
        <p:spPr bwMode="auto">
          <a:xfrm>
            <a:off x="4356100" y="2349500"/>
            <a:ext cx="720725" cy="720725"/>
          </a:xfrm>
          <a:prstGeom prst="rect">
            <a:avLst/>
          </a:prstGeom>
          <a:solidFill>
            <a:schemeClr val="bg1"/>
          </a:solidFill>
          <a:ln w="38100"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信頼</a:t>
            </a:r>
          </a:p>
        </p:txBody>
      </p:sp>
      <p:sp>
        <p:nvSpPr>
          <p:cNvPr id="48137" name="Rectangle 9"/>
          <p:cNvSpPr>
            <a:spLocks noChangeArrowheads="1"/>
          </p:cNvSpPr>
          <p:nvPr/>
        </p:nvSpPr>
        <p:spPr bwMode="auto">
          <a:xfrm>
            <a:off x="5508625" y="1844675"/>
            <a:ext cx="2016125" cy="720725"/>
          </a:xfrm>
          <a:prstGeom prst="rect">
            <a:avLst/>
          </a:prstGeom>
          <a:solidFill>
            <a:schemeClr val="bg1"/>
          </a:solidFill>
          <a:ln w="38100"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人間関係的信頼</a:t>
            </a:r>
          </a:p>
        </p:txBody>
      </p:sp>
      <p:sp>
        <p:nvSpPr>
          <p:cNvPr id="48138" name="Rectangle 10"/>
          <p:cNvSpPr>
            <a:spLocks noChangeArrowheads="1"/>
          </p:cNvSpPr>
          <p:nvPr/>
        </p:nvSpPr>
        <p:spPr bwMode="auto">
          <a:xfrm>
            <a:off x="5508625" y="2708275"/>
            <a:ext cx="2016125" cy="720725"/>
          </a:xfrm>
          <a:prstGeom prst="rect">
            <a:avLst/>
          </a:prstGeom>
          <a:solidFill>
            <a:schemeClr val="bg1"/>
          </a:solidFill>
          <a:ln w="38100"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人格的信頼</a:t>
            </a:r>
          </a:p>
        </p:txBody>
      </p:sp>
      <p:sp>
        <p:nvSpPr>
          <p:cNvPr id="48139" name="Rectangle 11"/>
          <p:cNvSpPr>
            <a:spLocks noChangeArrowheads="1"/>
          </p:cNvSpPr>
          <p:nvPr/>
        </p:nvSpPr>
        <p:spPr bwMode="auto">
          <a:xfrm>
            <a:off x="6011863" y="3571875"/>
            <a:ext cx="1800225" cy="720725"/>
          </a:xfrm>
          <a:prstGeom prst="rect">
            <a:avLst/>
          </a:prstGeom>
          <a:solidFill>
            <a:schemeClr val="bg1"/>
          </a:solidFill>
          <a:ln w="38100"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個別的信頼</a:t>
            </a:r>
          </a:p>
        </p:txBody>
      </p:sp>
      <p:sp>
        <p:nvSpPr>
          <p:cNvPr id="48140" name="Rectangle 12"/>
          <p:cNvSpPr>
            <a:spLocks noChangeArrowheads="1"/>
          </p:cNvSpPr>
          <p:nvPr/>
        </p:nvSpPr>
        <p:spPr bwMode="auto">
          <a:xfrm>
            <a:off x="6011863" y="4437063"/>
            <a:ext cx="2160587" cy="720725"/>
          </a:xfrm>
          <a:prstGeom prst="rect">
            <a:avLst/>
          </a:prstGeom>
          <a:solidFill>
            <a:schemeClr val="bg1"/>
          </a:solidFill>
          <a:ln w="38100"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カテゴリー的信頼</a:t>
            </a:r>
          </a:p>
        </p:txBody>
      </p:sp>
      <p:sp>
        <p:nvSpPr>
          <p:cNvPr id="48141" name="Rectangle 13"/>
          <p:cNvSpPr>
            <a:spLocks noChangeArrowheads="1"/>
          </p:cNvSpPr>
          <p:nvPr/>
        </p:nvSpPr>
        <p:spPr bwMode="auto">
          <a:xfrm>
            <a:off x="6011863" y="5445125"/>
            <a:ext cx="1800225" cy="720725"/>
          </a:xfrm>
          <a:prstGeom prst="rect">
            <a:avLst/>
          </a:prstGeom>
          <a:solidFill>
            <a:schemeClr val="bg1"/>
          </a:solidFill>
          <a:ln w="38100"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一般的信頼</a:t>
            </a:r>
          </a:p>
        </p:txBody>
      </p:sp>
      <p:sp>
        <p:nvSpPr>
          <p:cNvPr id="48142" name="Line 14"/>
          <p:cNvSpPr>
            <a:spLocks noChangeShapeType="1"/>
          </p:cNvSpPr>
          <p:nvPr/>
        </p:nvSpPr>
        <p:spPr bwMode="auto">
          <a:xfrm flipH="1">
            <a:off x="395288" y="1123950"/>
            <a:ext cx="215900"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3" name="Line 15"/>
          <p:cNvSpPr>
            <a:spLocks noChangeShapeType="1"/>
          </p:cNvSpPr>
          <p:nvPr/>
        </p:nvSpPr>
        <p:spPr bwMode="auto">
          <a:xfrm flipH="1">
            <a:off x="395288" y="2060575"/>
            <a:ext cx="215900"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4" name="Line 16"/>
          <p:cNvSpPr>
            <a:spLocks noChangeShapeType="1"/>
          </p:cNvSpPr>
          <p:nvPr/>
        </p:nvSpPr>
        <p:spPr bwMode="auto">
          <a:xfrm>
            <a:off x="395288" y="1123950"/>
            <a:ext cx="0" cy="936625"/>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5" name="Line 17"/>
          <p:cNvSpPr>
            <a:spLocks noChangeShapeType="1"/>
          </p:cNvSpPr>
          <p:nvPr/>
        </p:nvSpPr>
        <p:spPr bwMode="auto">
          <a:xfrm>
            <a:off x="2484438" y="2060575"/>
            <a:ext cx="0"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6" name="Line 18"/>
          <p:cNvSpPr>
            <a:spLocks noChangeShapeType="1"/>
          </p:cNvSpPr>
          <p:nvPr/>
        </p:nvSpPr>
        <p:spPr bwMode="auto">
          <a:xfrm>
            <a:off x="2268538" y="2133600"/>
            <a:ext cx="215900"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7" name="Line 19"/>
          <p:cNvSpPr>
            <a:spLocks noChangeShapeType="1"/>
          </p:cNvSpPr>
          <p:nvPr/>
        </p:nvSpPr>
        <p:spPr bwMode="auto">
          <a:xfrm>
            <a:off x="2484438" y="1412875"/>
            <a:ext cx="0" cy="1152525"/>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8" name="Line 20"/>
          <p:cNvSpPr>
            <a:spLocks noChangeShapeType="1"/>
          </p:cNvSpPr>
          <p:nvPr/>
        </p:nvSpPr>
        <p:spPr bwMode="auto">
          <a:xfrm>
            <a:off x="2484438" y="2565400"/>
            <a:ext cx="71437"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49" name="Line 21"/>
          <p:cNvSpPr>
            <a:spLocks noChangeShapeType="1"/>
          </p:cNvSpPr>
          <p:nvPr/>
        </p:nvSpPr>
        <p:spPr bwMode="auto">
          <a:xfrm>
            <a:off x="2484438" y="1412875"/>
            <a:ext cx="71437"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0" name="Line 22"/>
          <p:cNvSpPr>
            <a:spLocks noChangeShapeType="1"/>
          </p:cNvSpPr>
          <p:nvPr/>
        </p:nvSpPr>
        <p:spPr bwMode="auto">
          <a:xfrm>
            <a:off x="3997325" y="2565400"/>
            <a:ext cx="214313"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1" name="Line 23"/>
          <p:cNvSpPr>
            <a:spLocks noChangeShapeType="1"/>
          </p:cNvSpPr>
          <p:nvPr/>
        </p:nvSpPr>
        <p:spPr bwMode="auto">
          <a:xfrm>
            <a:off x="4211638" y="1844675"/>
            <a:ext cx="0" cy="107950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2" name="Line 24"/>
          <p:cNvSpPr>
            <a:spLocks noChangeShapeType="1"/>
          </p:cNvSpPr>
          <p:nvPr/>
        </p:nvSpPr>
        <p:spPr bwMode="auto">
          <a:xfrm>
            <a:off x="4211638" y="1844675"/>
            <a:ext cx="144462"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3" name="Line 25"/>
          <p:cNvSpPr>
            <a:spLocks noChangeShapeType="1"/>
          </p:cNvSpPr>
          <p:nvPr/>
        </p:nvSpPr>
        <p:spPr bwMode="auto">
          <a:xfrm>
            <a:off x="4211638" y="2924175"/>
            <a:ext cx="144462"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4" name="Line 26"/>
          <p:cNvSpPr>
            <a:spLocks noChangeShapeType="1"/>
          </p:cNvSpPr>
          <p:nvPr/>
        </p:nvSpPr>
        <p:spPr bwMode="auto">
          <a:xfrm>
            <a:off x="5076825" y="2708275"/>
            <a:ext cx="215900"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5" name="Line 27"/>
          <p:cNvSpPr>
            <a:spLocks noChangeShapeType="1"/>
          </p:cNvSpPr>
          <p:nvPr/>
        </p:nvSpPr>
        <p:spPr bwMode="auto">
          <a:xfrm>
            <a:off x="5292725" y="2349500"/>
            <a:ext cx="0" cy="720725"/>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6" name="Line 28"/>
          <p:cNvSpPr>
            <a:spLocks noChangeShapeType="1"/>
          </p:cNvSpPr>
          <p:nvPr/>
        </p:nvSpPr>
        <p:spPr bwMode="auto">
          <a:xfrm>
            <a:off x="5292725" y="2349500"/>
            <a:ext cx="215900"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7" name="Line 29"/>
          <p:cNvSpPr>
            <a:spLocks noChangeShapeType="1"/>
          </p:cNvSpPr>
          <p:nvPr/>
        </p:nvSpPr>
        <p:spPr bwMode="auto">
          <a:xfrm>
            <a:off x="5292725" y="3070225"/>
            <a:ext cx="215900"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8" name="Line 30"/>
          <p:cNvSpPr>
            <a:spLocks noChangeShapeType="1"/>
          </p:cNvSpPr>
          <p:nvPr/>
        </p:nvSpPr>
        <p:spPr bwMode="auto">
          <a:xfrm flipH="1">
            <a:off x="539750" y="1123950"/>
            <a:ext cx="215900"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59" name="Line 31"/>
          <p:cNvSpPr>
            <a:spLocks noChangeShapeType="1"/>
          </p:cNvSpPr>
          <p:nvPr/>
        </p:nvSpPr>
        <p:spPr bwMode="auto">
          <a:xfrm flipH="1">
            <a:off x="684213" y="2420938"/>
            <a:ext cx="215900"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60" name="Line 32"/>
          <p:cNvSpPr>
            <a:spLocks noChangeShapeType="1"/>
          </p:cNvSpPr>
          <p:nvPr/>
        </p:nvSpPr>
        <p:spPr bwMode="auto">
          <a:xfrm>
            <a:off x="5724525" y="3429000"/>
            <a:ext cx="0" cy="252095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61" name="Line 33"/>
          <p:cNvSpPr>
            <a:spLocks noChangeShapeType="1"/>
          </p:cNvSpPr>
          <p:nvPr/>
        </p:nvSpPr>
        <p:spPr bwMode="auto">
          <a:xfrm>
            <a:off x="5724525" y="3933825"/>
            <a:ext cx="287338"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62" name="Line 34"/>
          <p:cNvSpPr>
            <a:spLocks noChangeShapeType="1"/>
          </p:cNvSpPr>
          <p:nvPr/>
        </p:nvSpPr>
        <p:spPr bwMode="auto">
          <a:xfrm>
            <a:off x="5724525" y="4797425"/>
            <a:ext cx="287338"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63" name="Line 35"/>
          <p:cNvSpPr>
            <a:spLocks noChangeShapeType="1"/>
          </p:cNvSpPr>
          <p:nvPr/>
        </p:nvSpPr>
        <p:spPr bwMode="auto">
          <a:xfrm>
            <a:off x="5724525" y="5949950"/>
            <a:ext cx="287338" cy="0"/>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endParaRPr lang="ja-JP" altLang="en-US">
              <a:latin typeface="+mj-ea"/>
              <a:ea typeface="+mj-ea"/>
            </a:endParaRPr>
          </a:p>
        </p:txBody>
      </p:sp>
      <p:sp>
        <p:nvSpPr>
          <p:cNvPr id="48164" name="Rectangle 36"/>
          <p:cNvSpPr>
            <a:spLocks noChangeArrowheads="1"/>
          </p:cNvSpPr>
          <p:nvPr/>
        </p:nvSpPr>
        <p:spPr bwMode="auto">
          <a:xfrm>
            <a:off x="5292725" y="1700213"/>
            <a:ext cx="3382963" cy="3600450"/>
          </a:xfrm>
          <a:prstGeom prst="rect">
            <a:avLst/>
          </a:prstGeom>
          <a:noFill/>
          <a:ln w="9525" cmpd="sng">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endParaRPr lang="ja-JP" altLang="en-US">
              <a:latin typeface="+mj-ea"/>
              <a:ea typeface="+mj-ea"/>
            </a:endParaRPr>
          </a:p>
        </p:txBody>
      </p:sp>
      <p:sp>
        <p:nvSpPr>
          <p:cNvPr id="48165" name="Rectangle 37"/>
          <p:cNvSpPr>
            <a:spLocks noChangeArrowheads="1"/>
          </p:cNvSpPr>
          <p:nvPr/>
        </p:nvSpPr>
        <p:spPr bwMode="auto">
          <a:xfrm>
            <a:off x="8172450" y="2133600"/>
            <a:ext cx="647700" cy="2303463"/>
          </a:xfrm>
          <a:prstGeom prst="rect">
            <a:avLst/>
          </a:prstGeom>
          <a:solidFill>
            <a:schemeClr val="bg1"/>
          </a:solidFill>
          <a:ln w="9525" cmpd="sng">
            <a:solidFill>
              <a:schemeClr val="tx1"/>
            </a:solidFill>
            <a:prstDash val="dash"/>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vert="eaVert" wrap="none"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情報依存的信頼</a:t>
            </a:r>
          </a:p>
        </p:txBody>
      </p:sp>
      <p:sp>
        <p:nvSpPr>
          <p:cNvPr id="48166" name="Rectangle 38"/>
          <p:cNvSpPr>
            <a:spLocks noChangeArrowheads="1"/>
          </p:cNvSpPr>
          <p:nvPr/>
        </p:nvSpPr>
        <p:spPr bwMode="auto">
          <a:xfrm>
            <a:off x="539750" y="836613"/>
            <a:ext cx="1728788" cy="720725"/>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dirty="0">
                <a:solidFill>
                  <a:schemeClr val="tx1"/>
                </a:solidFill>
                <a:latin typeface="+mj-ea"/>
                <a:ea typeface="+mj-ea"/>
              </a:rPr>
              <a:t>自然の秩序に対する期待</a:t>
            </a:r>
          </a:p>
        </p:txBody>
      </p:sp>
      <p:sp>
        <p:nvSpPr>
          <p:cNvPr id="48167" name="Rectangle 39"/>
          <p:cNvSpPr>
            <a:spLocks noChangeArrowheads="1"/>
          </p:cNvSpPr>
          <p:nvPr/>
        </p:nvSpPr>
        <p:spPr bwMode="auto">
          <a:xfrm>
            <a:off x="539750" y="1700213"/>
            <a:ext cx="1728788" cy="720725"/>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道徳的秩序に対する期待</a:t>
            </a:r>
          </a:p>
        </p:txBody>
      </p:sp>
      <p:sp>
        <p:nvSpPr>
          <p:cNvPr id="48168" name="Line 40"/>
          <p:cNvSpPr>
            <a:spLocks noChangeShapeType="1"/>
          </p:cNvSpPr>
          <p:nvPr/>
        </p:nvSpPr>
        <p:spPr bwMode="auto">
          <a:xfrm flipH="1">
            <a:off x="76200" y="1557338"/>
            <a:ext cx="319088"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endParaRPr lang="ja-JP" altLang="en-US">
              <a:latin typeface="+mj-ea"/>
              <a:ea typeface="+mj-ea"/>
            </a:endParaRPr>
          </a:p>
        </p:txBody>
      </p:sp>
      <p:sp>
        <p:nvSpPr>
          <p:cNvPr id="48169" name="Line 41"/>
          <p:cNvSpPr>
            <a:spLocks noChangeShapeType="1"/>
          </p:cNvSpPr>
          <p:nvPr/>
        </p:nvSpPr>
        <p:spPr bwMode="auto">
          <a:xfrm>
            <a:off x="76200" y="1557338"/>
            <a:ext cx="0" cy="3743325"/>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endParaRPr lang="ja-JP" altLang="en-US">
              <a:latin typeface="+mj-ea"/>
              <a:ea typeface="+mj-ea"/>
            </a:endParaRPr>
          </a:p>
        </p:txBody>
      </p:sp>
      <p:sp>
        <p:nvSpPr>
          <p:cNvPr id="48170" name="Line 42"/>
          <p:cNvSpPr>
            <a:spLocks noChangeShapeType="1"/>
          </p:cNvSpPr>
          <p:nvPr/>
        </p:nvSpPr>
        <p:spPr bwMode="auto">
          <a:xfrm>
            <a:off x="76200" y="5300663"/>
            <a:ext cx="319088"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endParaRPr lang="ja-JP" altLang="en-US">
              <a:latin typeface="+mj-ea"/>
              <a:ea typeface="+mj-ea"/>
            </a:endParaRPr>
          </a:p>
        </p:txBody>
      </p:sp>
      <p:sp>
        <p:nvSpPr>
          <p:cNvPr id="48171" name="Rectangle 43"/>
          <p:cNvSpPr>
            <a:spLocks noChangeArrowheads="1"/>
          </p:cNvSpPr>
          <p:nvPr/>
        </p:nvSpPr>
        <p:spPr bwMode="auto">
          <a:xfrm>
            <a:off x="395288" y="4940300"/>
            <a:ext cx="1728787" cy="720725"/>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pPr>
              <a:spcBef>
                <a:spcPct val="50000"/>
              </a:spcBef>
              <a:buClr>
                <a:srgbClr val="008000"/>
              </a:buClr>
              <a:buSzPct val="90000"/>
              <a:buFont typeface="Monotype Sorts" pitchFamily="2" charset="2"/>
              <a:buNone/>
            </a:pPr>
            <a:r>
              <a:rPr lang="ja-JP" sz="2000">
                <a:solidFill>
                  <a:schemeClr val="tx1"/>
                </a:solidFill>
                <a:latin typeface="+mj-ea"/>
                <a:ea typeface="+mj-ea"/>
              </a:rPr>
              <a:t>信頼性</a:t>
            </a:r>
          </a:p>
        </p:txBody>
      </p:sp>
    </p:spTree>
    <p:extLst>
      <p:ext uri="{BB962C8B-B14F-4D97-AF65-F5344CB8AC3E}">
        <p14:creationId xmlns:p14="http://schemas.microsoft.com/office/powerpoint/2010/main" val="1569828315"/>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a:solidFill>
                <a:schemeClr val="accent2"/>
              </a:solidFill>
              <a:latin typeface="+mj-ea"/>
              <a:ea typeface="+mj-ea"/>
            </a:endParaRPr>
          </a:p>
        </p:txBody>
      </p:sp>
      <p:sp>
        <p:nvSpPr>
          <p:cNvPr id="49155" name="Rectangle 3"/>
          <p:cNvSpPr>
            <a:spLocks noGrp="1" noChangeArrowheads="1"/>
          </p:cNvSpPr>
          <p:nvPr>
            <p:ph type="title"/>
          </p:nvPr>
        </p:nvSpPr>
        <p:spPr>
          <a:xfrm>
            <a:off x="0" y="44450"/>
            <a:ext cx="9144000" cy="782638"/>
          </a:xfrm>
        </p:spPr>
        <p:txBody>
          <a:bodyPr/>
          <a:lstStyle/>
          <a:p>
            <a:r>
              <a:rPr lang="ja-JP" sz="4000">
                <a:effectLst/>
                <a:latin typeface="+mj-ea"/>
              </a:rPr>
              <a:t>信頼の二分類</a:t>
            </a:r>
          </a:p>
        </p:txBody>
      </p:sp>
      <p:sp>
        <p:nvSpPr>
          <p:cNvPr id="49156" name="Oval 4"/>
          <p:cNvSpPr>
            <a:spLocks noChangeArrowheads="1"/>
          </p:cNvSpPr>
          <p:nvPr/>
        </p:nvSpPr>
        <p:spPr bwMode="auto">
          <a:xfrm>
            <a:off x="179388" y="836613"/>
            <a:ext cx="4176712" cy="3529012"/>
          </a:xfrm>
          <a:prstGeom prst="ellipse">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solidFill>
                  <a:schemeClr val="tx1"/>
                </a:solidFill>
                <a:latin typeface="+mj-ea"/>
                <a:ea typeface="+mj-ea"/>
              </a:rPr>
              <a:t>「能力」</a:t>
            </a:r>
            <a:r>
              <a:rPr lang="ja-JP" sz="3200">
                <a:solidFill>
                  <a:schemeClr val="tx1"/>
                </a:solidFill>
                <a:latin typeface="+mj-ea"/>
                <a:ea typeface="+mj-ea"/>
              </a:rPr>
              <a:t>に</a:t>
            </a:r>
            <a:r>
              <a:rPr lang="ja-JP" sz="3600">
                <a:solidFill>
                  <a:schemeClr val="tx1"/>
                </a:solidFill>
                <a:latin typeface="+mj-ea"/>
                <a:ea typeface="+mj-ea"/>
              </a:rPr>
              <a:t>対</a:t>
            </a:r>
            <a:r>
              <a:rPr lang="ja-JP" sz="3200">
                <a:solidFill>
                  <a:schemeClr val="tx1"/>
                </a:solidFill>
                <a:latin typeface="+mj-ea"/>
                <a:ea typeface="+mj-ea"/>
              </a:rPr>
              <a:t>する</a:t>
            </a:r>
            <a:r>
              <a:rPr lang="ja-JP" sz="3600">
                <a:solidFill>
                  <a:schemeClr val="tx1"/>
                </a:solidFill>
                <a:latin typeface="+mj-ea"/>
                <a:ea typeface="+mj-ea"/>
              </a:rPr>
              <a:t>信頼</a:t>
            </a:r>
          </a:p>
          <a:p>
            <a:pPr>
              <a:spcBef>
                <a:spcPct val="50000"/>
              </a:spcBef>
              <a:buClr>
                <a:srgbClr val="008000"/>
              </a:buClr>
              <a:buSzPct val="90000"/>
              <a:buFont typeface="Monotype Sorts" pitchFamily="2" charset="2"/>
              <a:buNone/>
            </a:pPr>
            <a:endParaRPr lang="ja-JP" altLang="ja-JP" sz="3600">
              <a:solidFill>
                <a:schemeClr val="tx1"/>
              </a:solidFill>
              <a:latin typeface="+mj-ea"/>
              <a:ea typeface="+mj-ea"/>
            </a:endParaRPr>
          </a:p>
        </p:txBody>
      </p:sp>
      <p:sp>
        <p:nvSpPr>
          <p:cNvPr id="49157" name="Oval 5"/>
          <p:cNvSpPr>
            <a:spLocks noChangeArrowheads="1"/>
          </p:cNvSpPr>
          <p:nvPr/>
        </p:nvSpPr>
        <p:spPr bwMode="auto">
          <a:xfrm>
            <a:off x="4787900" y="836613"/>
            <a:ext cx="4033838" cy="3529012"/>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solidFill>
                  <a:schemeClr val="tx1"/>
                </a:solidFill>
                <a:latin typeface="+mj-ea"/>
                <a:ea typeface="+mj-ea"/>
              </a:rPr>
              <a:t>「意図」</a:t>
            </a:r>
            <a:r>
              <a:rPr lang="ja-JP" sz="3200">
                <a:solidFill>
                  <a:schemeClr val="tx1"/>
                </a:solidFill>
                <a:latin typeface="+mj-ea"/>
                <a:ea typeface="+mj-ea"/>
              </a:rPr>
              <a:t>に</a:t>
            </a:r>
            <a:r>
              <a:rPr lang="ja-JP" sz="3600">
                <a:solidFill>
                  <a:schemeClr val="tx1"/>
                </a:solidFill>
                <a:latin typeface="+mj-ea"/>
                <a:ea typeface="+mj-ea"/>
              </a:rPr>
              <a:t>対</a:t>
            </a:r>
            <a:r>
              <a:rPr lang="ja-JP" sz="3200">
                <a:solidFill>
                  <a:schemeClr val="tx1"/>
                </a:solidFill>
                <a:latin typeface="+mj-ea"/>
                <a:ea typeface="+mj-ea"/>
              </a:rPr>
              <a:t>する</a:t>
            </a:r>
            <a:r>
              <a:rPr lang="ja-JP" sz="3600">
                <a:solidFill>
                  <a:schemeClr val="tx1"/>
                </a:solidFill>
                <a:latin typeface="+mj-ea"/>
                <a:ea typeface="+mj-ea"/>
              </a:rPr>
              <a:t>信頼</a:t>
            </a:r>
          </a:p>
          <a:p>
            <a:pPr>
              <a:spcBef>
                <a:spcPct val="50000"/>
              </a:spcBef>
              <a:buClr>
                <a:srgbClr val="008000"/>
              </a:buClr>
              <a:buSzPct val="90000"/>
              <a:buFont typeface="Monotype Sorts" pitchFamily="2" charset="2"/>
              <a:buNone/>
            </a:pPr>
            <a:endParaRPr lang="ja-JP" altLang="ja-JP" sz="3600">
              <a:solidFill>
                <a:schemeClr val="tx1"/>
              </a:solidFill>
              <a:latin typeface="+mj-ea"/>
              <a:ea typeface="+mj-ea"/>
            </a:endParaRPr>
          </a:p>
        </p:txBody>
      </p:sp>
      <p:sp>
        <p:nvSpPr>
          <p:cNvPr id="49158" name="Rectangle 6"/>
          <p:cNvSpPr>
            <a:spLocks noChangeArrowheads="1"/>
          </p:cNvSpPr>
          <p:nvPr/>
        </p:nvSpPr>
        <p:spPr bwMode="auto">
          <a:xfrm>
            <a:off x="971550" y="6497638"/>
            <a:ext cx="5150769" cy="3139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buClr>
                <a:srgbClr val="008000"/>
              </a:buClr>
              <a:buSzPct val="90000"/>
              <a:buFont typeface="Monotype Sorts" pitchFamily="2" charset="2"/>
              <a:buNone/>
            </a:pPr>
            <a:r>
              <a:rPr lang="ja-JP" sz="1600">
                <a:solidFill>
                  <a:schemeClr val="tx1"/>
                </a:solidFill>
                <a:latin typeface="+mj-ea"/>
                <a:ea typeface="+mj-ea"/>
              </a:rPr>
              <a:t>（参考：山岸俊男</a:t>
            </a:r>
            <a:r>
              <a:rPr lang="ja-JP" altLang="ja-JP" sz="1600">
                <a:solidFill>
                  <a:schemeClr val="tx1"/>
                </a:solidFill>
                <a:latin typeface="+mj-ea"/>
                <a:ea typeface="+mj-ea"/>
              </a:rPr>
              <a:t>『</a:t>
            </a:r>
            <a:r>
              <a:rPr lang="ja-JP" sz="1600">
                <a:solidFill>
                  <a:schemeClr val="tx1"/>
                </a:solidFill>
                <a:latin typeface="+mj-ea"/>
                <a:ea typeface="+mj-ea"/>
              </a:rPr>
              <a:t>信頼の構造</a:t>
            </a:r>
            <a:r>
              <a:rPr lang="ja-JP" altLang="ja-JP" sz="1600">
                <a:solidFill>
                  <a:schemeClr val="tx1"/>
                </a:solidFill>
                <a:latin typeface="+mj-ea"/>
                <a:ea typeface="+mj-ea"/>
              </a:rPr>
              <a:t>』1998</a:t>
            </a:r>
            <a:r>
              <a:rPr lang="ja-JP" sz="1600">
                <a:solidFill>
                  <a:schemeClr val="tx1"/>
                </a:solidFill>
                <a:latin typeface="+mj-ea"/>
                <a:ea typeface="+mj-ea"/>
              </a:rPr>
              <a:t>年，東京大学出版会）</a:t>
            </a:r>
          </a:p>
        </p:txBody>
      </p:sp>
      <p:sp>
        <p:nvSpPr>
          <p:cNvPr id="49159" name="Text Box 7"/>
          <p:cNvSpPr txBox="1">
            <a:spLocks noChangeArrowheads="1"/>
          </p:cNvSpPr>
          <p:nvPr/>
        </p:nvSpPr>
        <p:spPr bwMode="auto">
          <a:xfrm>
            <a:off x="684213" y="3608388"/>
            <a:ext cx="31686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2800">
                <a:solidFill>
                  <a:schemeClr val="tx1"/>
                </a:solidFill>
                <a:latin typeface="+mj-ea"/>
                <a:ea typeface="+mj-ea"/>
              </a:rPr>
              <a:t>ふぐの調理免許</a:t>
            </a:r>
          </a:p>
        </p:txBody>
      </p:sp>
      <p:sp>
        <p:nvSpPr>
          <p:cNvPr id="49160" name="Text Box 8"/>
          <p:cNvSpPr txBox="1">
            <a:spLocks noChangeArrowheads="1"/>
          </p:cNvSpPr>
          <p:nvPr/>
        </p:nvSpPr>
        <p:spPr bwMode="auto">
          <a:xfrm>
            <a:off x="5580063" y="3630613"/>
            <a:ext cx="30241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2800">
                <a:solidFill>
                  <a:schemeClr val="tx1"/>
                </a:solidFill>
                <a:latin typeface="+mj-ea"/>
                <a:ea typeface="+mj-ea"/>
              </a:rPr>
              <a:t>夫は浮気をしない</a:t>
            </a:r>
          </a:p>
        </p:txBody>
      </p:sp>
      <p:sp>
        <p:nvSpPr>
          <p:cNvPr id="49161" name="Line 9"/>
          <p:cNvSpPr>
            <a:spLocks noChangeShapeType="1"/>
          </p:cNvSpPr>
          <p:nvPr/>
        </p:nvSpPr>
        <p:spPr bwMode="auto">
          <a:xfrm>
            <a:off x="4572000" y="981075"/>
            <a:ext cx="0" cy="4968875"/>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a:latin typeface="+mj-ea"/>
              <a:ea typeface="+mj-ea"/>
            </a:endParaRPr>
          </a:p>
        </p:txBody>
      </p:sp>
      <p:pic>
        <p:nvPicPr>
          <p:cNvPr id="10"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76035"/>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42988" y="115888"/>
            <a:ext cx="6769100" cy="782637"/>
          </a:xfrm>
        </p:spPr>
        <p:txBody>
          <a:bodyPr/>
          <a:lstStyle/>
          <a:p>
            <a:r>
              <a:rPr lang="ja-JP" sz="4000">
                <a:effectLst/>
                <a:latin typeface="+mj-ea"/>
              </a:rPr>
              <a:t>意図に対する信頼の二分類</a:t>
            </a:r>
          </a:p>
        </p:txBody>
      </p:sp>
      <p:sp>
        <p:nvSpPr>
          <p:cNvPr id="50179" name="Oval 3"/>
          <p:cNvSpPr>
            <a:spLocks noChangeArrowheads="1"/>
          </p:cNvSpPr>
          <p:nvPr/>
        </p:nvSpPr>
        <p:spPr bwMode="auto">
          <a:xfrm>
            <a:off x="107950" y="908050"/>
            <a:ext cx="4176713" cy="3529013"/>
          </a:xfrm>
          <a:prstGeom prst="ellipse">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sz="3600">
                <a:solidFill>
                  <a:schemeClr val="tx1"/>
                </a:solidFill>
                <a:latin typeface="+mj-ea"/>
                <a:ea typeface="+mj-ea"/>
              </a:rPr>
              <a:t>けん制装置付の</a:t>
            </a:r>
          </a:p>
          <a:p>
            <a:pPr>
              <a:spcBef>
                <a:spcPct val="50000"/>
              </a:spcBef>
              <a:buClr>
                <a:srgbClr val="008000"/>
              </a:buClr>
              <a:buSzPct val="90000"/>
              <a:buFont typeface="Monotype Sorts" pitchFamily="2" charset="2"/>
              <a:buNone/>
            </a:pPr>
            <a:r>
              <a:rPr lang="ja-JP" sz="3600">
                <a:solidFill>
                  <a:schemeClr val="tx1"/>
                </a:solidFill>
                <a:latin typeface="+mj-ea"/>
                <a:ea typeface="+mj-ea"/>
              </a:rPr>
              <a:t>「意図」に対する信頼</a:t>
            </a:r>
          </a:p>
        </p:txBody>
      </p:sp>
      <p:sp>
        <p:nvSpPr>
          <p:cNvPr id="50180" name="Oval 4"/>
          <p:cNvSpPr>
            <a:spLocks noChangeArrowheads="1"/>
          </p:cNvSpPr>
          <p:nvPr/>
        </p:nvSpPr>
        <p:spPr bwMode="auto">
          <a:xfrm>
            <a:off x="1187450" y="3644900"/>
            <a:ext cx="2089150" cy="1944688"/>
          </a:xfrm>
          <a:prstGeom prst="ellipse">
            <a:avLst/>
          </a:prstGeom>
          <a:solidFill>
            <a:schemeClr val="bg1"/>
          </a:solidFill>
          <a:ln w="9525" cmpd="sng">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spcBef>
                <a:spcPct val="50000"/>
              </a:spcBef>
              <a:buClr>
                <a:srgbClr val="008000"/>
              </a:buClr>
              <a:buSzPct val="90000"/>
              <a:buFont typeface="Monotype Sorts" pitchFamily="2" charset="2"/>
              <a:buNone/>
            </a:pPr>
            <a:r>
              <a:rPr lang="ja-JP" sz="3600">
                <a:solidFill>
                  <a:schemeClr val="tx1"/>
                </a:solidFill>
                <a:latin typeface="+mj-ea"/>
                <a:ea typeface="+mj-ea"/>
              </a:rPr>
              <a:t>安心</a:t>
            </a:r>
          </a:p>
        </p:txBody>
      </p:sp>
      <p:sp>
        <p:nvSpPr>
          <p:cNvPr id="50181" name="Oval 5"/>
          <p:cNvSpPr>
            <a:spLocks noChangeArrowheads="1"/>
          </p:cNvSpPr>
          <p:nvPr/>
        </p:nvSpPr>
        <p:spPr bwMode="auto">
          <a:xfrm>
            <a:off x="4716463" y="765175"/>
            <a:ext cx="4249737" cy="3656013"/>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sz="3600">
                <a:solidFill>
                  <a:schemeClr val="tx1"/>
                </a:solidFill>
                <a:latin typeface="+mj-ea"/>
                <a:ea typeface="+mj-ea"/>
              </a:rPr>
              <a:t>相手の人格的な</a:t>
            </a:r>
          </a:p>
          <a:p>
            <a:pPr>
              <a:spcBef>
                <a:spcPct val="50000"/>
              </a:spcBef>
              <a:buClr>
                <a:srgbClr val="008000"/>
              </a:buClr>
              <a:buSzPct val="90000"/>
              <a:buFont typeface="Monotype Sorts" pitchFamily="2" charset="2"/>
              <a:buNone/>
            </a:pPr>
            <a:r>
              <a:rPr lang="ja-JP" sz="3600">
                <a:solidFill>
                  <a:schemeClr val="tx1"/>
                </a:solidFill>
                <a:latin typeface="+mj-ea"/>
                <a:ea typeface="+mj-ea"/>
              </a:rPr>
              <a:t>「意図」に対する信頼</a:t>
            </a:r>
          </a:p>
        </p:txBody>
      </p:sp>
      <p:sp>
        <p:nvSpPr>
          <p:cNvPr id="50182" name="Oval 6"/>
          <p:cNvSpPr>
            <a:spLocks noChangeArrowheads="1"/>
          </p:cNvSpPr>
          <p:nvPr/>
        </p:nvSpPr>
        <p:spPr bwMode="auto">
          <a:xfrm>
            <a:off x="5795963" y="3644900"/>
            <a:ext cx="2114550" cy="1933575"/>
          </a:xfrm>
          <a:prstGeom prst="ellipse">
            <a:avLst/>
          </a:prstGeom>
          <a:solidFill>
            <a:schemeClr val="bg1"/>
          </a:solidFill>
          <a:ln w="9525" cmpd="sng">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spcBef>
                <a:spcPct val="50000"/>
              </a:spcBef>
              <a:buClr>
                <a:srgbClr val="008000"/>
              </a:buClr>
              <a:buSzPct val="90000"/>
              <a:buFont typeface="Monotype Sorts" pitchFamily="2" charset="2"/>
              <a:buNone/>
            </a:pPr>
            <a:r>
              <a:rPr lang="ja-JP" sz="3600">
                <a:solidFill>
                  <a:schemeClr val="tx1"/>
                </a:solidFill>
                <a:latin typeface="+mj-ea"/>
                <a:ea typeface="+mj-ea"/>
              </a:rPr>
              <a:t>信頼</a:t>
            </a:r>
          </a:p>
        </p:txBody>
      </p:sp>
      <p:sp>
        <p:nvSpPr>
          <p:cNvPr id="50183" name="Rectangle 7"/>
          <p:cNvSpPr>
            <a:spLocks noChangeArrowheads="1"/>
          </p:cNvSpPr>
          <p:nvPr/>
        </p:nvSpPr>
        <p:spPr bwMode="auto">
          <a:xfrm>
            <a:off x="900113" y="6546850"/>
            <a:ext cx="3906839" cy="2585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buClr>
                <a:srgbClr val="008000"/>
              </a:buClr>
              <a:buSzPct val="90000"/>
              <a:buFont typeface="Monotype Sorts" pitchFamily="2" charset="2"/>
              <a:buNone/>
            </a:pPr>
            <a:r>
              <a:rPr lang="ja-JP" sz="1200">
                <a:solidFill>
                  <a:schemeClr val="tx1"/>
                </a:solidFill>
                <a:latin typeface="+mj-ea"/>
                <a:ea typeface="+mj-ea"/>
              </a:rPr>
              <a:t>（出典：山岸俊男</a:t>
            </a:r>
            <a:r>
              <a:rPr lang="ja-JP" altLang="ja-JP" sz="1200">
                <a:solidFill>
                  <a:schemeClr val="tx1"/>
                </a:solidFill>
                <a:latin typeface="+mj-ea"/>
                <a:ea typeface="+mj-ea"/>
              </a:rPr>
              <a:t>『</a:t>
            </a:r>
            <a:r>
              <a:rPr lang="ja-JP" sz="1200">
                <a:solidFill>
                  <a:schemeClr val="tx1"/>
                </a:solidFill>
                <a:latin typeface="+mj-ea"/>
                <a:ea typeface="+mj-ea"/>
              </a:rPr>
              <a:t>信頼の構造</a:t>
            </a:r>
            <a:r>
              <a:rPr lang="ja-JP" altLang="ja-JP" sz="1200">
                <a:solidFill>
                  <a:schemeClr val="tx1"/>
                </a:solidFill>
                <a:latin typeface="+mj-ea"/>
                <a:ea typeface="+mj-ea"/>
              </a:rPr>
              <a:t>』1998</a:t>
            </a:r>
            <a:r>
              <a:rPr lang="ja-JP" sz="1200">
                <a:solidFill>
                  <a:schemeClr val="tx1"/>
                </a:solidFill>
                <a:latin typeface="+mj-ea"/>
                <a:ea typeface="+mj-ea"/>
              </a:rPr>
              <a:t>年，東京大学出版会）</a:t>
            </a:r>
          </a:p>
        </p:txBody>
      </p:sp>
      <p:sp>
        <p:nvSpPr>
          <p:cNvPr id="50184" name="Line 8"/>
          <p:cNvSpPr>
            <a:spLocks noChangeShapeType="1"/>
          </p:cNvSpPr>
          <p:nvPr/>
        </p:nvSpPr>
        <p:spPr bwMode="auto">
          <a:xfrm>
            <a:off x="4500563" y="1268413"/>
            <a:ext cx="0" cy="438150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a:latin typeface="+mj-ea"/>
              <a:ea typeface="+mj-ea"/>
            </a:endParaRPr>
          </a:p>
        </p:txBody>
      </p:sp>
    </p:spTree>
    <p:extLst>
      <p:ext uri="{BB962C8B-B14F-4D97-AF65-F5344CB8AC3E}">
        <p14:creationId xmlns:p14="http://schemas.microsoft.com/office/powerpoint/2010/main" val="3679954975"/>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2114" name="Rectangle 2"/>
          <p:cNvSpPr>
            <a:spLocks noGrp="1" noChangeArrowheads="1"/>
          </p:cNvSpPr>
          <p:nvPr>
            <p:ph type="title"/>
          </p:nvPr>
        </p:nvSpPr>
        <p:spPr>
          <a:xfrm>
            <a:off x="-12700" y="476250"/>
            <a:ext cx="9109075" cy="455613"/>
          </a:xfrm>
        </p:spPr>
        <p:txBody>
          <a:bodyPr/>
          <a:lstStyle/>
          <a:p>
            <a:r>
              <a:rPr lang="ja-JP" altLang="en-US" sz="4000" dirty="0" smtClean="0">
                <a:effectLst/>
                <a:latin typeface="HGP明朝B" pitchFamily="18" charset="-128"/>
                <a:ea typeface="HGP明朝B" pitchFamily="18" charset="-128"/>
              </a:rPr>
              <a:t>われわれの</a:t>
            </a:r>
            <a:r>
              <a:rPr lang="ja-JP" altLang="en-US" sz="4000" dirty="0">
                <a:effectLst/>
                <a:latin typeface="HGP明朝B" pitchFamily="18" charset="-128"/>
                <a:ea typeface="HGP明朝B" pitchFamily="18" charset="-128"/>
              </a:rPr>
              <a:t>目指すもの</a:t>
            </a:r>
          </a:p>
        </p:txBody>
      </p:sp>
      <p:pic>
        <p:nvPicPr>
          <p:cNvPr id="9562115" name="Picture 3" descr="06041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093853"/>
            <a:ext cx="8887155" cy="4337778"/>
          </a:xfrm>
          <a:prstGeom prst="rect">
            <a:avLst/>
          </a:prstGeom>
          <a:noFill/>
          <a:extLst>
            <a:ext uri="{909E8E84-426E-40DD-AFC4-6F175D3DCCD1}">
              <a14:hiddenFill xmlns:a14="http://schemas.microsoft.com/office/drawing/2010/main">
                <a:solidFill>
                  <a:srgbClr val="FFFFFF"/>
                </a:solidFill>
              </a14:hiddenFill>
            </a:ext>
          </a:extLst>
        </p:spPr>
      </p:pic>
      <p:sp>
        <p:nvSpPr>
          <p:cNvPr id="9562117" name="Text Box 5"/>
          <p:cNvSpPr txBox="1">
            <a:spLocks noChangeArrowheads="1"/>
          </p:cNvSpPr>
          <p:nvPr/>
        </p:nvSpPr>
        <p:spPr bwMode="auto">
          <a:xfrm>
            <a:off x="971550" y="5634038"/>
            <a:ext cx="5329238" cy="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algn="l" defTabSz="820738">
              <a:defRPr kumimoji="1" sz="2400">
                <a:solidFill>
                  <a:schemeClr val="tx1"/>
                </a:solidFill>
                <a:latin typeface="Times New Roman" pitchFamily="18" charset="0"/>
                <a:ea typeface="ＭＳ Ｐゴシック" charset="-128"/>
              </a:defRPr>
            </a:lvl1pPr>
            <a:lvl2pPr algn="l" defTabSz="820738">
              <a:defRPr kumimoji="1" sz="2400">
                <a:solidFill>
                  <a:schemeClr val="tx1"/>
                </a:solidFill>
                <a:latin typeface="Times New Roman" pitchFamily="18" charset="0"/>
                <a:ea typeface="ＭＳ Ｐゴシック" charset="-128"/>
              </a:defRPr>
            </a:lvl2pPr>
            <a:lvl3pPr algn="l" defTabSz="820738">
              <a:defRPr kumimoji="1" sz="2400">
                <a:solidFill>
                  <a:schemeClr val="tx1"/>
                </a:solidFill>
                <a:latin typeface="Times New Roman" pitchFamily="18" charset="0"/>
                <a:ea typeface="ＭＳ Ｐゴシック" charset="-128"/>
              </a:defRPr>
            </a:lvl3pPr>
            <a:lvl4pPr algn="l" defTabSz="820738">
              <a:defRPr kumimoji="1" sz="2400">
                <a:solidFill>
                  <a:schemeClr val="tx1"/>
                </a:solidFill>
                <a:latin typeface="Times New Roman" pitchFamily="18" charset="0"/>
                <a:ea typeface="ＭＳ Ｐゴシック" charset="-128"/>
              </a:defRPr>
            </a:lvl4pPr>
            <a:lvl5pPr algn="l" defTabSz="820738">
              <a:defRPr kumimoji="1" sz="2400">
                <a:solidFill>
                  <a:schemeClr val="tx1"/>
                </a:solidFill>
                <a:latin typeface="Times New Roman" pitchFamily="18" charset="0"/>
                <a:ea typeface="ＭＳ Ｐゴシック" charset="-128"/>
              </a:defRPr>
            </a:lvl5pPr>
            <a:lvl6pPr defTabSz="820738" fontAlgn="base">
              <a:spcBef>
                <a:spcPct val="0"/>
              </a:spcBef>
              <a:spcAft>
                <a:spcPct val="0"/>
              </a:spcAft>
              <a:defRPr kumimoji="1" sz="2400">
                <a:solidFill>
                  <a:schemeClr val="tx1"/>
                </a:solidFill>
                <a:latin typeface="Times New Roman" pitchFamily="18" charset="0"/>
                <a:ea typeface="ＭＳ Ｐゴシック" charset="-128"/>
              </a:defRPr>
            </a:lvl6pPr>
            <a:lvl7pPr defTabSz="820738" fontAlgn="base">
              <a:spcBef>
                <a:spcPct val="0"/>
              </a:spcBef>
              <a:spcAft>
                <a:spcPct val="0"/>
              </a:spcAft>
              <a:defRPr kumimoji="1" sz="2400">
                <a:solidFill>
                  <a:schemeClr val="tx1"/>
                </a:solidFill>
                <a:latin typeface="Times New Roman" pitchFamily="18" charset="0"/>
                <a:ea typeface="ＭＳ Ｐゴシック" charset="-128"/>
              </a:defRPr>
            </a:lvl7pPr>
            <a:lvl8pPr defTabSz="820738" fontAlgn="base">
              <a:spcBef>
                <a:spcPct val="0"/>
              </a:spcBef>
              <a:spcAft>
                <a:spcPct val="0"/>
              </a:spcAft>
              <a:defRPr kumimoji="1" sz="2400">
                <a:solidFill>
                  <a:schemeClr val="tx1"/>
                </a:solidFill>
                <a:latin typeface="Times New Roman" pitchFamily="18" charset="0"/>
                <a:ea typeface="ＭＳ Ｐゴシック" charset="-128"/>
              </a:defRPr>
            </a:lvl8pPr>
            <a:lvl9pPr defTabSz="820738"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spcBef>
                <a:spcPct val="50000"/>
              </a:spcBef>
            </a:pPr>
            <a:r>
              <a:rPr lang="ja-JP" altLang="en-US" sz="1800" dirty="0" smtClean="0">
                <a:solidFill>
                  <a:srgbClr val="00004A"/>
                </a:solidFill>
                <a:latin typeface="HGP明朝B" pitchFamily="18" charset="-128"/>
                <a:ea typeface="HGP明朝B" pitchFamily="18" charset="-128"/>
              </a:rPr>
              <a:t>中沢</a:t>
            </a:r>
            <a:r>
              <a:rPr lang="ja-JP" altLang="en-US" sz="1800" dirty="0">
                <a:solidFill>
                  <a:srgbClr val="00004A"/>
                </a:solidFill>
                <a:latin typeface="HGP明朝B" pitchFamily="18" charset="-128"/>
                <a:ea typeface="HGP明朝B" pitchFamily="18" charset="-128"/>
              </a:rPr>
              <a:t>新一　</a:t>
            </a:r>
            <a:r>
              <a:rPr lang="en-US" altLang="ja-JP" sz="1800" dirty="0">
                <a:solidFill>
                  <a:srgbClr val="00004A"/>
                </a:solidFill>
                <a:latin typeface="HGP明朝B" pitchFamily="18" charset="-128"/>
                <a:ea typeface="HGP明朝B" pitchFamily="18" charset="-128"/>
              </a:rPr>
              <a:t>『</a:t>
            </a:r>
            <a:r>
              <a:rPr lang="ja-JP" altLang="en-US" sz="1800" dirty="0">
                <a:solidFill>
                  <a:srgbClr val="00004A"/>
                </a:solidFill>
                <a:latin typeface="HGP明朝B" pitchFamily="18" charset="-128"/>
                <a:ea typeface="HGP明朝B" pitchFamily="18" charset="-128"/>
              </a:rPr>
              <a:t>芸術人類学</a:t>
            </a:r>
            <a:r>
              <a:rPr lang="en-US" altLang="ja-JP" sz="1800" dirty="0">
                <a:solidFill>
                  <a:srgbClr val="00004A"/>
                </a:solidFill>
                <a:latin typeface="HGP明朝B" pitchFamily="18" charset="-128"/>
                <a:ea typeface="HGP明朝B" pitchFamily="18" charset="-128"/>
              </a:rPr>
              <a:t>』</a:t>
            </a:r>
            <a:r>
              <a:rPr lang="ja-JP" altLang="en-US" sz="1800" dirty="0">
                <a:solidFill>
                  <a:srgbClr val="00004A"/>
                </a:solidFill>
                <a:latin typeface="HGP明朝B" pitchFamily="18" charset="-128"/>
                <a:ea typeface="HGP明朝B" pitchFamily="18" charset="-128"/>
              </a:rPr>
              <a:t>：</a:t>
            </a:r>
            <a:r>
              <a:rPr lang="en-US" altLang="ja-JP" sz="1800" dirty="0">
                <a:solidFill>
                  <a:srgbClr val="00004A"/>
                </a:solidFill>
                <a:latin typeface="HGP明朝B" pitchFamily="18" charset="-128"/>
                <a:ea typeface="HGP明朝B" pitchFamily="18" charset="-128"/>
              </a:rPr>
              <a:t>p91</a:t>
            </a:r>
          </a:p>
        </p:txBody>
      </p:sp>
      <p:sp>
        <p:nvSpPr>
          <p:cNvPr id="2" name="テキスト ボックス 1"/>
          <p:cNvSpPr txBox="1"/>
          <p:nvPr/>
        </p:nvSpPr>
        <p:spPr>
          <a:xfrm>
            <a:off x="539440" y="1412720"/>
            <a:ext cx="1512210" cy="830997"/>
          </a:xfrm>
          <a:prstGeom prst="rect">
            <a:avLst/>
          </a:prstGeom>
          <a:noFill/>
        </p:spPr>
        <p:txBody>
          <a:bodyPr wrap="square" rtlCol="0">
            <a:spAutoFit/>
          </a:bodyPr>
          <a:lstStyle/>
          <a:p>
            <a:r>
              <a:rPr kumimoji="1" lang="ja-JP" altLang="en-US" dirty="0" smtClean="0">
                <a:solidFill>
                  <a:srgbClr val="FF0000"/>
                </a:solidFill>
                <a:latin typeface="+mj-ea"/>
                <a:ea typeface="+mj-ea"/>
              </a:rPr>
              <a:t>安心</a:t>
            </a:r>
            <a:endParaRPr kumimoji="1" lang="ja-JP" altLang="en-US" dirty="0">
              <a:solidFill>
                <a:srgbClr val="FF0000"/>
              </a:solidFill>
              <a:latin typeface="+mj-ea"/>
              <a:ea typeface="+mj-ea"/>
            </a:endParaRPr>
          </a:p>
        </p:txBody>
      </p:sp>
      <p:sp>
        <p:nvSpPr>
          <p:cNvPr id="3" name="テキスト ボックス 2"/>
          <p:cNvSpPr txBox="1"/>
          <p:nvPr/>
        </p:nvSpPr>
        <p:spPr>
          <a:xfrm>
            <a:off x="5755946" y="3717040"/>
            <a:ext cx="2573667" cy="830997"/>
          </a:xfrm>
          <a:prstGeom prst="rect">
            <a:avLst/>
          </a:prstGeom>
          <a:noFill/>
        </p:spPr>
        <p:txBody>
          <a:bodyPr wrap="square" rtlCol="0">
            <a:spAutoFit/>
          </a:bodyPr>
          <a:lstStyle/>
          <a:p>
            <a:r>
              <a:rPr kumimoji="1" lang="ja-JP" altLang="en-US" dirty="0" smtClean="0">
                <a:solidFill>
                  <a:srgbClr val="FF0000"/>
                </a:solidFill>
                <a:latin typeface="+mj-ea"/>
                <a:ea typeface="+mj-ea"/>
              </a:rPr>
              <a:t>信頼</a:t>
            </a:r>
            <a:endParaRPr kumimoji="1" lang="ja-JP" altLang="en-US" dirty="0">
              <a:solidFill>
                <a:srgbClr val="FF0000"/>
              </a:solidFill>
              <a:latin typeface="+mj-ea"/>
              <a:ea typeface="+mj-ea"/>
            </a:endParaRPr>
          </a:p>
        </p:txBody>
      </p:sp>
      <p:pic>
        <p:nvPicPr>
          <p:cNvPr id="8" name="Picture 3"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11214"/>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7458" name="Rectangle 2"/>
          <p:cNvSpPr>
            <a:spLocks noGrp="1" noChangeArrowheads="1"/>
          </p:cNvSpPr>
          <p:nvPr>
            <p:ph type="title"/>
          </p:nvPr>
        </p:nvSpPr>
        <p:spPr>
          <a:xfrm>
            <a:off x="73025" y="115888"/>
            <a:ext cx="8820150" cy="561975"/>
          </a:xfrm>
        </p:spPr>
        <p:txBody>
          <a:bodyPr/>
          <a:lstStyle/>
          <a:p>
            <a:r>
              <a:rPr lang="ja-JP" altLang="en-US" sz="6000" dirty="0">
                <a:effectLst/>
                <a:latin typeface="HGP明朝B" pitchFamily="18" charset="-128"/>
                <a:ea typeface="HGP明朝B" pitchFamily="18" charset="-128"/>
              </a:rPr>
              <a:t>おぼんのような世界</a:t>
            </a:r>
          </a:p>
        </p:txBody>
      </p:sp>
      <p:pic>
        <p:nvPicPr>
          <p:cNvPr id="9107463" name="Picture 7" descr="02-9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00" y="1024483"/>
            <a:ext cx="7056438" cy="52911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922490"/>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1554" name="Rectangle 2"/>
          <p:cNvSpPr>
            <a:spLocks noGrp="1" noChangeArrowheads="1"/>
          </p:cNvSpPr>
          <p:nvPr>
            <p:ph type="title"/>
          </p:nvPr>
        </p:nvSpPr>
        <p:spPr>
          <a:xfrm>
            <a:off x="73025" y="2506663"/>
            <a:ext cx="8820150" cy="561975"/>
          </a:xfrm>
        </p:spPr>
        <p:txBody>
          <a:bodyPr/>
          <a:lstStyle/>
          <a:p>
            <a:r>
              <a:rPr lang="ja-JP" altLang="en-US" sz="12900">
                <a:effectLst/>
                <a:latin typeface="HGP明朝B" pitchFamily="18" charset="-128"/>
                <a:ea typeface="HGP明朝B" pitchFamily="18" charset="-128"/>
              </a:rPr>
              <a:t>内 ／ 外</a:t>
            </a:r>
          </a:p>
        </p:txBody>
      </p:sp>
      <p:sp>
        <p:nvSpPr>
          <p:cNvPr id="9111556" name="Text Box 4"/>
          <p:cNvSpPr txBox="1">
            <a:spLocks noChangeArrowheads="1"/>
          </p:cNvSpPr>
          <p:nvPr/>
        </p:nvSpPr>
        <p:spPr bwMode="auto">
          <a:xfrm>
            <a:off x="323850" y="3702050"/>
            <a:ext cx="3600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a:latin typeface="HGP明朝B" pitchFamily="18" charset="-128"/>
                <a:ea typeface="HGP明朝B" pitchFamily="18" charset="-128"/>
              </a:rPr>
              <a:t>（発注者・受注者）</a:t>
            </a:r>
          </a:p>
        </p:txBody>
      </p:sp>
      <p:sp>
        <p:nvSpPr>
          <p:cNvPr id="9111557" name="Text Box 5"/>
          <p:cNvSpPr txBox="1">
            <a:spLocks noChangeArrowheads="1"/>
          </p:cNvSpPr>
          <p:nvPr/>
        </p:nvSpPr>
        <p:spPr bwMode="auto">
          <a:xfrm>
            <a:off x="4787900" y="3716338"/>
            <a:ext cx="29511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a:latin typeface="HGP明朝B" pitchFamily="18" charset="-128"/>
                <a:ea typeface="HGP明朝B" pitchFamily="18" charset="-128"/>
              </a:rPr>
              <a:t>（市民社会）</a:t>
            </a:r>
          </a:p>
        </p:txBody>
      </p:sp>
      <p:pic>
        <p:nvPicPr>
          <p:cNvPr id="5"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54756"/>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9506" name="Rectangle 2"/>
          <p:cNvSpPr>
            <a:spLocks noGrp="1" noChangeArrowheads="1"/>
          </p:cNvSpPr>
          <p:nvPr>
            <p:ph type="title"/>
          </p:nvPr>
        </p:nvSpPr>
        <p:spPr>
          <a:xfrm>
            <a:off x="395420" y="2708275"/>
            <a:ext cx="7848468" cy="561975"/>
          </a:xfrm>
        </p:spPr>
        <p:txBody>
          <a:bodyPr/>
          <a:lstStyle/>
          <a:p>
            <a:pPr algn="l"/>
            <a:r>
              <a:rPr lang="ja-JP" altLang="en-US" sz="5400" dirty="0">
                <a:effectLst/>
                <a:latin typeface="HGP明朝B" pitchFamily="18" charset="-128"/>
                <a:ea typeface="HGP明朝B" pitchFamily="18" charset="-128"/>
              </a:rPr>
              <a:t>円環の外にいる人</a:t>
            </a:r>
            <a:r>
              <a:rPr lang="ja-JP" altLang="en-US" sz="5400" dirty="0" smtClean="0">
                <a:effectLst/>
                <a:latin typeface="HGP明朝B" pitchFamily="18" charset="-128"/>
                <a:ea typeface="HGP明朝B" pitchFamily="18" charset="-128"/>
              </a:rPr>
              <a:t>達とって、</a:t>
            </a:r>
            <a:r>
              <a:rPr lang="en-US" altLang="ja-JP" sz="5400" dirty="0" smtClean="0">
                <a:effectLst/>
                <a:latin typeface="HGP明朝B" pitchFamily="18" charset="-128"/>
                <a:ea typeface="HGP明朝B" pitchFamily="18" charset="-128"/>
              </a:rPr>
              <a:t/>
            </a:r>
            <a:br>
              <a:rPr lang="en-US" altLang="ja-JP" sz="5400" dirty="0" smtClean="0">
                <a:effectLst/>
                <a:latin typeface="HGP明朝B" pitchFamily="18" charset="-128"/>
                <a:ea typeface="HGP明朝B" pitchFamily="18" charset="-128"/>
              </a:rPr>
            </a:br>
            <a:r>
              <a:rPr lang="ja-JP" altLang="en-US" sz="5400" dirty="0" smtClean="0">
                <a:effectLst/>
                <a:latin typeface="HGP明朝B" pitchFamily="18" charset="-128"/>
                <a:ea typeface="HGP明朝B" pitchFamily="18" charset="-128"/>
              </a:rPr>
              <a:t>建設業は</a:t>
            </a:r>
            <a:r>
              <a:rPr lang="en-US" altLang="ja-JP" sz="5400" dirty="0" smtClean="0">
                <a:effectLst/>
                <a:latin typeface="HGP明朝B" pitchFamily="18" charset="-128"/>
                <a:ea typeface="HGP明朝B" pitchFamily="18" charset="-128"/>
              </a:rPr>
              <a:t/>
            </a:r>
            <a:br>
              <a:rPr lang="en-US" altLang="ja-JP" sz="5400" dirty="0" smtClean="0">
                <a:effectLst/>
                <a:latin typeface="HGP明朝B" pitchFamily="18" charset="-128"/>
                <a:ea typeface="HGP明朝B" pitchFamily="18" charset="-128"/>
              </a:rPr>
            </a:br>
            <a:r>
              <a:rPr lang="ja-JP" altLang="en-US" sz="5400" dirty="0" smtClean="0">
                <a:effectLst/>
                <a:latin typeface="HGP明朝B" pitchFamily="18" charset="-128"/>
                <a:ea typeface="HGP明朝B" pitchFamily="18" charset="-128"/>
              </a:rPr>
              <a:t>「</a:t>
            </a:r>
            <a:r>
              <a:rPr lang="ja-JP" altLang="en-US" sz="5400" dirty="0">
                <a:effectLst/>
                <a:latin typeface="HGP明朝B" pitchFamily="18" charset="-128"/>
                <a:ea typeface="HGP明朝B" pitchFamily="18" charset="-128"/>
              </a:rPr>
              <a:t>なんだかわからないもの」になっていないだろか？</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1096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602" name="Rectangle 2"/>
          <p:cNvSpPr>
            <a:spLocks noGrp="1" noChangeArrowheads="1"/>
          </p:cNvSpPr>
          <p:nvPr>
            <p:ph type="title"/>
          </p:nvPr>
        </p:nvSpPr>
        <p:spPr>
          <a:xfrm>
            <a:off x="827088" y="2708275"/>
            <a:ext cx="7993502" cy="561975"/>
          </a:xfrm>
        </p:spPr>
        <p:txBody>
          <a:bodyPr/>
          <a:lstStyle/>
          <a:p>
            <a:pPr algn="l"/>
            <a:r>
              <a:rPr lang="en-US" altLang="ja-JP" sz="5400" dirty="0">
                <a:effectLst/>
                <a:latin typeface="HGPﾌﾞｰｹ" pitchFamily="50" charset="-128"/>
                <a:ea typeface="HGPﾌﾞｰｹ" pitchFamily="50" charset="-128"/>
              </a:rPr>
              <a:t/>
            </a:r>
            <a:br>
              <a:rPr lang="en-US" altLang="ja-JP" sz="5400" dirty="0">
                <a:effectLst/>
                <a:latin typeface="HGPﾌﾞｰｹ" pitchFamily="50" charset="-128"/>
                <a:ea typeface="HGPﾌﾞｰｹ" pitchFamily="50" charset="-128"/>
              </a:rPr>
            </a:br>
            <a:r>
              <a:rPr lang="ja-JP" altLang="en-US" sz="5400" dirty="0">
                <a:effectLst/>
                <a:latin typeface="HGP明朝B" pitchFamily="18" charset="-128"/>
                <a:ea typeface="HGP明朝B" pitchFamily="18" charset="-128"/>
              </a:rPr>
              <a:t>発注者ばかりでなく</a:t>
            </a:r>
            <a:r>
              <a:rPr lang="ja-JP" altLang="en-US" sz="5400" dirty="0" smtClean="0">
                <a:effectLst/>
                <a:latin typeface="HGP明朝B" pitchFamily="18" charset="-128"/>
                <a:ea typeface="HGP明朝B" pitchFamily="18" charset="-128"/>
              </a:rPr>
              <a:t>、</a:t>
            </a:r>
            <a:r>
              <a:rPr lang="en-US" altLang="ja-JP" sz="5400" dirty="0" smtClean="0">
                <a:effectLst/>
                <a:latin typeface="HGP明朝B" pitchFamily="18" charset="-128"/>
                <a:ea typeface="HGP明朝B" pitchFamily="18" charset="-128"/>
              </a:rPr>
              <a:t/>
            </a:r>
            <a:br>
              <a:rPr lang="en-US" altLang="ja-JP" sz="5400" dirty="0" smtClean="0">
                <a:effectLst/>
                <a:latin typeface="HGP明朝B" pitchFamily="18" charset="-128"/>
                <a:ea typeface="HGP明朝B" pitchFamily="18" charset="-128"/>
              </a:rPr>
            </a:br>
            <a:r>
              <a:rPr lang="ja-JP" altLang="en-US" sz="5400" dirty="0" smtClean="0">
                <a:effectLst/>
                <a:latin typeface="HGP明朝B" pitchFamily="18" charset="-128"/>
                <a:ea typeface="HGP明朝B" pitchFamily="18" charset="-128"/>
              </a:rPr>
              <a:t>壁</a:t>
            </a:r>
            <a:r>
              <a:rPr lang="ja-JP" altLang="en-US" sz="5400" dirty="0">
                <a:effectLst/>
                <a:latin typeface="HGP明朝B" pitchFamily="18" charset="-128"/>
                <a:ea typeface="HGP明朝B" pitchFamily="18" charset="-128"/>
              </a:rPr>
              <a:t>を突き抜け</a:t>
            </a:r>
            <a:r>
              <a:rPr lang="ja-JP" altLang="en-US" sz="5400" dirty="0" smtClean="0">
                <a:effectLst/>
                <a:latin typeface="HGP明朝B" pitchFamily="18" charset="-128"/>
                <a:ea typeface="HGP明朝B" pitchFamily="18" charset="-128"/>
              </a:rPr>
              <a:t>、</a:t>
            </a:r>
            <a:r>
              <a:rPr lang="en-US" altLang="ja-JP" sz="5400" dirty="0" smtClean="0">
                <a:effectLst/>
                <a:latin typeface="HGP明朝B" pitchFamily="18" charset="-128"/>
                <a:ea typeface="HGP明朝B" pitchFamily="18" charset="-128"/>
              </a:rPr>
              <a:t/>
            </a:r>
            <a:br>
              <a:rPr lang="en-US" altLang="ja-JP" sz="5400" dirty="0" smtClean="0">
                <a:effectLst/>
                <a:latin typeface="HGP明朝B" pitchFamily="18" charset="-128"/>
                <a:ea typeface="HGP明朝B" pitchFamily="18" charset="-128"/>
              </a:rPr>
            </a:br>
            <a:r>
              <a:rPr lang="ja-JP" altLang="en-US" sz="5400" dirty="0" smtClean="0">
                <a:effectLst/>
                <a:latin typeface="HGP明朝B" pitchFamily="18" charset="-128"/>
                <a:ea typeface="HGP明朝B" pitchFamily="18" charset="-128"/>
              </a:rPr>
              <a:t>円環の外</a:t>
            </a:r>
            <a:r>
              <a:rPr lang="ja-JP" altLang="en-US" sz="5400" dirty="0">
                <a:effectLst/>
                <a:latin typeface="HGP明朝B" pitchFamily="18" charset="-128"/>
                <a:ea typeface="HGP明朝B" pitchFamily="18" charset="-128"/>
              </a:rPr>
              <a:t>に届くよう</a:t>
            </a:r>
            <a:r>
              <a:rPr lang="ja-JP" altLang="en-US" sz="5400" dirty="0" smtClean="0">
                <a:effectLst/>
                <a:latin typeface="HGP明朝B" pitchFamily="18" charset="-128"/>
                <a:ea typeface="HGP明朝B" pitchFamily="18" charset="-128"/>
              </a:rPr>
              <a:t>な</a:t>
            </a:r>
            <a:r>
              <a:rPr lang="en-US" altLang="ja-JP" sz="5400" dirty="0" smtClean="0">
                <a:effectLst/>
                <a:latin typeface="HGP明朝B" pitchFamily="18" charset="-128"/>
                <a:ea typeface="HGP明朝B" pitchFamily="18" charset="-128"/>
              </a:rPr>
              <a:t/>
            </a:r>
            <a:br>
              <a:rPr lang="en-US" altLang="ja-JP" sz="5400" dirty="0" smtClean="0">
                <a:effectLst/>
                <a:latin typeface="HGP明朝B" pitchFamily="18" charset="-128"/>
                <a:ea typeface="HGP明朝B" pitchFamily="18" charset="-128"/>
              </a:rPr>
            </a:br>
            <a:r>
              <a:rPr lang="ja-JP" altLang="en-US" sz="5400" dirty="0">
                <a:effectLst/>
                <a:latin typeface="HGP明朝B" pitchFamily="18" charset="-128"/>
                <a:ea typeface="HGP明朝B" pitchFamily="18" charset="-128"/>
              </a:rPr>
              <a:t>プレゼンテーション</a:t>
            </a:r>
            <a:r>
              <a:rPr lang="ja-JP" altLang="en-US" sz="5400" dirty="0" smtClean="0">
                <a:effectLst/>
                <a:latin typeface="HGP明朝B" pitchFamily="18" charset="-128"/>
                <a:ea typeface="HGP明朝B" pitchFamily="18" charset="-128"/>
              </a:rPr>
              <a:t>を！</a:t>
            </a:r>
            <a:endParaRPr lang="ja-JP" altLang="en-US" sz="5400" dirty="0">
              <a:effectLst/>
              <a:latin typeface="HGPﾌﾞｰｹ" pitchFamily="50" charset="-128"/>
              <a:ea typeface="HGPﾌﾞｰｹ" pitchFamily="50"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36267"/>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97218" name="Rectangle 2"/>
          <p:cNvSpPr>
            <a:spLocks noGrp="1" noChangeArrowheads="1"/>
          </p:cNvSpPr>
          <p:nvPr>
            <p:ph type="title"/>
          </p:nvPr>
        </p:nvSpPr>
        <p:spPr>
          <a:xfrm>
            <a:off x="73025" y="2708275"/>
            <a:ext cx="8820150" cy="561975"/>
          </a:xfrm>
        </p:spPr>
        <p:txBody>
          <a:bodyPr/>
          <a:lstStyle/>
          <a:p>
            <a:pPr algn="l"/>
            <a:r>
              <a:rPr lang="ja-JP" altLang="en-US" sz="8000" dirty="0" smtClean="0">
                <a:effectLst/>
                <a:latin typeface="HGP明朝B" pitchFamily="18" charset="-128"/>
                <a:ea typeface="HGP明朝B" pitchFamily="18" charset="-128"/>
              </a:rPr>
              <a:t>プレゼンテーション</a:t>
            </a:r>
            <a:r>
              <a:rPr lang="ja-JP" altLang="en-US" sz="8000" dirty="0">
                <a:effectLst/>
                <a:latin typeface="HGP明朝B" pitchFamily="18" charset="-128"/>
                <a:ea typeface="HGP明朝B" pitchFamily="18" charset="-128"/>
              </a:rPr>
              <a:t/>
            </a:r>
            <a:br>
              <a:rPr lang="ja-JP" altLang="en-US" sz="8000" dirty="0">
                <a:effectLst/>
                <a:latin typeface="HGP明朝B" pitchFamily="18" charset="-128"/>
                <a:ea typeface="HGP明朝B" pitchFamily="18" charset="-128"/>
              </a:rPr>
            </a:br>
            <a:r>
              <a:rPr lang="ja-JP" altLang="en-US" sz="8000" dirty="0">
                <a:effectLst/>
                <a:latin typeface="HGP明朝B" pitchFamily="18" charset="-128"/>
                <a:ea typeface="HGP明朝B" pitchFamily="18" charset="-128"/>
              </a:rPr>
              <a:t>って何？</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16816"/>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0370" name="Rectangle 2"/>
          <p:cNvSpPr>
            <a:spLocks noGrp="1" noChangeArrowheads="1"/>
          </p:cNvSpPr>
          <p:nvPr>
            <p:ph type="title"/>
          </p:nvPr>
        </p:nvSpPr>
        <p:spPr>
          <a:xfrm>
            <a:off x="539750" y="2722563"/>
            <a:ext cx="8208963" cy="561975"/>
          </a:xfrm>
        </p:spPr>
        <p:txBody>
          <a:bodyPr/>
          <a:lstStyle/>
          <a:p>
            <a:pPr algn="l"/>
            <a:r>
              <a:rPr lang="ja-JP" altLang="en-US" sz="6600" dirty="0" smtClean="0">
                <a:solidFill>
                  <a:schemeClr val="tx1"/>
                </a:solidFill>
                <a:effectLst/>
                <a:latin typeface="HGP明朝B" pitchFamily="18" charset="-128"/>
                <a:ea typeface="HGP明朝B" pitchFamily="18" charset="-128"/>
              </a:rPr>
              <a:t>その後</a:t>
            </a:r>
            <a:r>
              <a:rPr lang="en-US" altLang="ja-JP" sz="6600" dirty="0" smtClean="0">
                <a:solidFill>
                  <a:schemeClr val="tx1"/>
                </a:solidFill>
                <a:effectLst/>
                <a:latin typeface="HGP明朝B" pitchFamily="18" charset="-128"/>
                <a:ea typeface="HGP明朝B" pitchFamily="18" charset="-128"/>
              </a:rPr>
              <a:t/>
            </a:r>
            <a:br>
              <a:rPr lang="en-US" altLang="ja-JP" sz="6600" dirty="0" smtClean="0">
                <a:solidFill>
                  <a:schemeClr val="tx1"/>
                </a:solidFill>
                <a:effectLst/>
                <a:latin typeface="HGP明朝B" pitchFamily="18" charset="-128"/>
                <a:ea typeface="HGP明朝B" pitchFamily="18" charset="-128"/>
              </a:rPr>
            </a:br>
            <a:r>
              <a:rPr lang="ja-JP" altLang="en-US" sz="6600" dirty="0" smtClean="0">
                <a:solidFill>
                  <a:schemeClr val="tx1"/>
                </a:solidFill>
                <a:effectLst/>
                <a:latin typeface="HGP明朝B" pitchFamily="18" charset="-128"/>
                <a:ea typeface="HGP明朝B" pitchFamily="18" charset="-128"/>
              </a:rPr>
              <a:t>建設</a:t>
            </a:r>
            <a:r>
              <a:rPr lang="en-US" altLang="ja-JP" sz="6600" dirty="0" smtClean="0">
                <a:solidFill>
                  <a:schemeClr val="tx1"/>
                </a:solidFill>
                <a:effectLst/>
                <a:latin typeface="HGP明朝B" pitchFamily="18" charset="-128"/>
                <a:ea typeface="HGP明朝B" pitchFamily="18" charset="-128"/>
              </a:rPr>
              <a:t>CALS/EC</a:t>
            </a:r>
            <a:br>
              <a:rPr lang="en-US" altLang="ja-JP" sz="6600" dirty="0" smtClean="0">
                <a:solidFill>
                  <a:schemeClr val="tx1"/>
                </a:solidFill>
                <a:effectLst/>
                <a:latin typeface="HGP明朝B" pitchFamily="18" charset="-128"/>
                <a:ea typeface="HGP明朝B" pitchFamily="18" charset="-128"/>
              </a:rPr>
            </a:br>
            <a:r>
              <a:rPr lang="ja-JP" altLang="en-US" sz="6600" dirty="0" smtClean="0">
                <a:solidFill>
                  <a:schemeClr val="tx1"/>
                </a:solidFill>
                <a:effectLst/>
                <a:latin typeface="HGP明朝B" pitchFamily="18" charset="-128"/>
                <a:ea typeface="HGP明朝B" pitchFamily="18" charset="-128"/>
              </a:rPr>
              <a:t>ができて</a:t>
            </a:r>
            <a:endParaRPr lang="en-US" altLang="ja-JP" sz="6600" dirty="0">
              <a:solidFill>
                <a:schemeClr val="tx1"/>
              </a:solidFill>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99266" name="Rectangle 2"/>
          <p:cNvSpPr>
            <a:spLocks noGrp="1" noChangeArrowheads="1"/>
          </p:cNvSpPr>
          <p:nvPr>
            <p:ph type="title"/>
          </p:nvPr>
        </p:nvSpPr>
        <p:spPr>
          <a:xfrm>
            <a:off x="73025" y="2708275"/>
            <a:ext cx="8820150" cy="561975"/>
          </a:xfrm>
        </p:spPr>
        <p:txBody>
          <a:bodyPr/>
          <a:lstStyle/>
          <a:p>
            <a:pPr algn="r"/>
            <a:r>
              <a:rPr lang="ja-JP" altLang="en-US" sz="7200" dirty="0">
                <a:effectLst/>
                <a:latin typeface="HGP明朝B" pitchFamily="18" charset="-128"/>
                <a:ea typeface="HGP明朝B" pitchFamily="18" charset="-128"/>
              </a:rPr>
              <a:t>自分で物語を</a:t>
            </a:r>
            <a:r>
              <a:rPr lang="ja-JP" altLang="en-US" sz="7200" dirty="0" smtClean="0">
                <a:effectLst/>
                <a:latin typeface="HGP明朝B" pitchFamily="18" charset="-128"/>
                <a:ea typeface="HGP明朝B" pitchFamily="18" charset="-128"/>
              </a:rPr>
              <a:t>書い</a:t>
            </a:r>
            <a:r>
              <a:rPr lang="ja-JP" altLang="en-US" sz="7200" dirty="0">
                <a:effectLst/>
                <a:latin typeface="HGP明朝B" pitchFamily="18" charset="-128"/>
                <a:ea typeface="HGP明朝B" pitchFamily="18" charset="-128"/>
              </a:rPr>
              <a:t>て</a:t>
            </a:r>
            <a:r>
              <a:rPr lang="ja-JP" altLang="en-US" sz="7200" dirty="0" smtClean="0">
                <a:effectLst/>
                <a:latin typeface="HGP明朝B" pitchFamily="18" charset="-128"/>
                <a:ea typeface="HGP明朝B" pitchFamily="18" charset="-128"/>
              </a:rPr>
              <a:t>それを</a:t>
            </a:r>
            <a:r>
              <a:rPr lang="en-US" altLang="ja-JP" sz="7200" dirty="0" smtClean="0">
                <a:effectLst/>
                <a:latin typeface="HGP明朝B" pitchFamily="18" charset="-128"/>
                <a:ea typeface="HGP明朝B" pitchFamily="18" charset="-128"/>
              </a:rPr>
              <a:t/>
            </a:r>
            <a:br>
              <a:rPr lang="en-US" altLang="ja-JP" sz="7200" dirty="0" smtClean="0">
                <a:effectLst/>
                <a:latin typeface="HGP明朝B" pitchFamily="18" charset="-128"/>
                <a:ea typeface="HGP明朝B" pitchFamily="18" charset="-128"/>
              </a:rPr>
            </a:br>
            <a:r>
              <a:rPr lang="ja-JP" altLang="en-US" sz="7200" dirty="0" smtClean="0">
                <a:effectLst/>
                <a:latin typeface="HGP明朝B" pitchFamily="18" charset="-128"/>
                <a:ea typeface="HGP明朝B" pitchFamily="18" charset="-128"/>
              </a:rPr>
              <a:t>他人</a:t>
            </a:r>
            <a:r>
              <a:rPr lang="ja-JP" altLang="en-US" sz="7200" dirty="0">
                <a:effectLst/>
                <a:latin typeface="HGP明朝B" pitchFamily="18" charset="-128"/>
                <a:ea typeface="HGP明朝B" pitchFamily="18" charset="-128"/>
              </a:rPr>
              <a:t>に</a:t>
            </a:r>
            <a:r>
              <a:rPr lang="ja-JP" altLang="en-US" sz="7200" dirty="0" smtClean="0">
                <a:effectLst/>
                <a:latin typeface="HGP明朝B" pitchFamily="18" charset="-128"/>
                <a:ea typeface="HGP明朝B" pitchFamily="18" charset="-128"/>
              </a:rPr>
              <a:t>うまく</a:t>
            </a:r>
            <a:r>
              <a:rPr lang="en-US" altLang="ja-JP" sz="7200" dirty="0" smtClean="0">
                <a:effectLst/>
                <a:latin typeface="HGP明朝B" pitchFamily="18" charset="-128"/>
                <a:ea typeface="HGP明朝B" pitchFamily="18" charset="-128"/>
              </a:rPr>
              <a:t/>
            </a:r>
            <a:br>
              <a:rPr lang="en-US" altLang="ja-JP" sz="7200" dirty="0" smtClean="0">
                <a:effectLst/>
                <a:latin typeface="HGP明朝B" pitchFamily="18" charset="-128"/>
                <a:ea typeface="HGP明朝B" pitchFamily="18" charset="-128"/>
              </a:rPr>
            </a:br>
            <a:r>
              <a:rPr lang="ja-JP" altLang="en-US" sz="7200" dirty="0" smtClean="0">
                <a:effectLst/>
                <a:latin typeface="HGP明朝B" pitchFamily="18" charset="-128"/>
                <a:ea typeface="HGP明朝B" pitchFamily="18" charset="-128"/>
              </a:rPr>
              <a:t>想像してもらうこと</a:t>
            </a:r>
            <a:r>
              <a:rPr lang="en-US" altLang="ja-JP" sz="7200" dirty="0" smtClean="0">
                <a:effectLst/>
                <a:latin typeface="HGP明朝B" pitchFamily="18" charset="-128"/>
                <a:ea typeface="HGP明朝B" pitchFamily="18" charset="-128"/>
              </a:rPr>
              <a:t/>
            </a:r>
            <a:br>
              <a:rPr lang="en-US" altLang="ja-JP" sz="7200" dirty="0" smtClean="0">
                <a:effectLst/>
                <a:latin typeface="HGP明朝B" pitchFamily="18" charset="-128"/>
                <a:ea typeface="HGP明朝B" pitchFamily="18" charset="-128"/>
              </a:rPr>
            </a:br>
            <a:r>
              <a:rPr lang="ja-JP" altLang="en-US" sz="7200" dirty="0" smtClean="0">
                <a:effectLst/>
                <a:latin typeface="HGP明朝B" pitchFamily="18" charset="-128"/>
                <a:ea typeface="HGP明朝B" pitchFamily="18" charset="-128"/>
              </a:rPr>
              <a:t>　　　</a:t>
            </a:r>
            <a:endParaRPr lang="ja-JP" altLang="en-US" sz="7200" dirty="0">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07936"/>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1314" name="Rectangle 2"/>
          <p:cNvSpPr>
            <a:spLocks noGrp="1" noChangeArrowheads="1"/>
          </p:cNvSpPr>
          <p:nvPr>
            <p:ph type="title"/>
          </p:nvPr>
        </p:nvSpPr>
        <p:spPr>
          <a:xfrm>
            <a:off x="73025" y="2708275"/>
            <a:ext cx="8820150" cy="561975"/>
          </a:xfrm>
        </p:spPr>
        <p:txBody>
          <a:bodyPr/>
          <a:lstStyle/>
          <a:p>
            <a:r>
              <a:rPr lang="ja-JP" altLang="en-US" sz="8800" dirty="0">
                <a:effectLst/>
                <a:latin typeface="HGP明朝B" pitchFamily="18" charset="-128"/>
                <a:ea typeface="HGP明朝B" pitchFamily="18" charset="-128"/>
              </a:rPr>
              <a:t>物語は</a:t>
            </a:r>
            <a:br>
              <a:rPr lang="ja-JP" altLang="en-US" sz="8800" dirty="0">
                <a:effectLst/>
                <a:latin typeface="HGP明朝B" pitchFamily="18" charset="-128"/>
                <a:ea typeface="HGP明朝B" pitchFamily="18" charset="-128"/>
              </a:rPr>
            </a:br>
            <a:r>
              <a:rPr lang="ja-JP" altLang="en-US" sz="8800" dirty="0">
                <a:effectLst/>
                <a:latin typeface="HGP明朝B" pitchFamily="18" charset="-128"/>
                <a:ea typeface="HGP明朝B" pitchFamily="18" charset="-128"/>
              </a:rPr>
              <a:t>右脳に訴える</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1218"/>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3362" name="Rectangle 2"/>
          <p:cNvSpPr>
            <a:spLocks noGrp="1" noChangeArrowheads="1"/>
          </p:cNvSpPr>
          <p:nvPr>
            <p:ph type="title"/>
          </p:nvPr>
        </p:nvSpPr>
        <p:spPr>
          <a:xfrm>
            <a:off x="889000" y="3141663"/>
            <a:ext cx="7427913" cy="561975"/>
          </a:xfrm>
        </p:spPr>
        <p:txBody>
          <a:bodyPr/>
          <a:lstStyle/>
          <a:p>
            <a:r>
              <a:rPr lang="ja-JP" altLang="en-US" sz="7200" dirty="0">
                <a:effectLst/>
                <a:latin typeface="HGP明朝B" pitchFamily="18" charset="-128"/>
                <a:ea typeface="HGP明朝B" pitchFamily="18" charset="-128"/>
              </a:rPr>
              <a:t>右脳に訴える</a:t>
            </a:r>
            <a:br>
              <a:rPr lang="ja-JP" altLang="en-US" sz="7200" dirty="0">
                <a:effectLst/>
                <a:latin typeface="HGP明朝B" pitchFamily="18" charset="-128"/>
                <a:ea typeface="HGP明朝B" pitchFamily="18" charset="-128"/>
              </a:rPr>
            </a:br>
            <a:r>
              <a:rPr lang="ja-JP" altLang="en-US" sz="7200" dirty="0">
                <a:effectLst/>
                <a:latin typeface="HGP明朝B" pitchFamily="18" charset="-128"/>
                <a:ea typeface="HGP明朝B" pitchFamily="18" charset="-128"/>
              </a:rPr>
              <a:t>とは</a:t>
            </a:r>
            <a:br>
              <a:rPr lang="ja-JP" altLang="en-US" sz="7200" dirty="0">
                <a:effectLst/>
                <a:latin typeface="HGP明朝B" pitchFamily="18" charset="-128"/>
                <a:ea typeface="HGP明朝B" pitchFamily="18" charset="-128"/>
              </a:rPr>
            </a:br>
            <a:r>
              <a:rPr lang="ja-JP" altLang="en-US" sz="7200" dirty="0">
                <a:effectLst/>
                <a:latin typeface="HGP明朝B" pitchFamily="18" charset="-128"/>
                <a:ea typeface="HGP明朝B" pitchFamily="18" charset="-128"/>
              </a:rPr>
              <a:t>勝手に想像してもらうこと</a:t>
            </a:r>
            <a:r>
              <a:rPr lang="ja-JP" altLang="en-US" sz="7200" dirty="0">
                <a:effectLst/>
                <a:latin typeface="HGPﾌﾞｰｹ" pitchFamily="50" charset="-128"/>
                <a:ea typeface="HGPﾌﾞｰｹ" pitchFamily="50" charset="-128"/>
              </a:rPr>
              <a:t/>
            </a:r>
            <a:br>
              <a:rPr lang="ja-JP" altLang="en-US" sz="7200" dirty="0">
                <a:effectLst/>
                <a:latin typeface="HGPﾌﾞｰｹ" pitchFamily="50" charset="-128"/>
                <a:ea typeface="HGPﾌﾞｰｹ" pitchFamily="50" charset="-128"/>
              </a:rPr>
            </a:br>
            <a:endParaRPr lang="ja-JP" altLang="en-US" sz="7200" dirty="0">
              <a:effectLst/>
              <a:latin typeface="HGPﾌﾞｰｹ" pitchFamily="50" charset="-128"/>
              <a:ea typeface="HGPﾌﾞｰｹ" pitchFamily="50"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78884"/>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331913" y="44450"/>
            <a:ext cx="6550025" cy="863600"/>
          </a:xfrm>
        </p:spPr>
        <p:txBody>
          <a:bodyPr/>
          <a:lstStyle/>
          <a:p>
            <a:r>
              <a:rPr lang="ja-JP" sz="4000">
                <a:latin typeface="+mj-ea"/>
              </a:rPr>
              <a:t>脳の三層構造</a:t>
            </a:r>
          </a:p>
        </p:txBody>
      </p:sp>
      <p:sp>
        <p:nvSpPr>
          <p:cNvPr id="28677" name="Oval 5"/>
          <p:cNvSpPr>
            <a:spLocks noChangeArrowheads="1"/>
          </p:cNvSpPr>
          <p:nvPr/>
        </p:nvSpPr>
        <p:spPr bwMode="auto">
          <a:xfrm>
            <a:off x="3633448" y="4659158"/>
            <a:ext cx="2159000" cy="1817688"/>
          </a:xfrm>
          <a:prstGeom prst="ellipse">
            <a:avLst/>
          </a:prstGeom>
          <a:noFill/>
          <a:ln w="952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sz="2000">
                <a:solidFill>
                  <a:schemeClr val="tx1"/>
                </a:solidFill>
                <a:latin typeface="+mj-ea"/>
                <a:ea typeface="+mj-ea"/>
              </a:rPr>
              <a:t>爬虫類脳</a:t>
            </a:r>
          </a:p>
        </p:txBody>
      </p:sp>
      <p:sp>
        <p:nvSpPr>
          <p:cNvPr id="28678" name="Oval 6"/>
          <p:cNvSpPr>
            <a:spLocks noChangeArrowheads="1"/>
          </p:cNvSpPr>
          <p:nvPr/>
        </p:nvSpPr>
        <p:spPr bwMode="auto">
          <a:xfrm>
            <a:off x="2874623" y="3157383"/>
            <a:ext cx="3636963" cy="3317875"/>
          </a:xfrm>
          <a:prstGeom prst="ellipse">
            <a:avLst/>
          </a:prstGeom>
          <a:noFill/>
          <a:ln w="952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sz="3200">
                <a:solidFill>
                  <a:schemeClr val="tx1"/>
                </a:solidFill>
                <a:latin typeface="+mj-ea"/>
                <a:ea typeface="+mj-ea"/>
              </a:rPr>
              <a:t>哺乳類脳</a:t>
            </a:r>
          </a:p>
          <a:p>
            <a:pPr>
              <a:spcBef>
                <a:spcPct val="50000"/>
              </a:spcBef>
            </a:pPr>
            <a:endParaRPr lang="ja-JP" sz="2000">
              <a:solidFill>
                <a:schemeClr val="tx1"/>
              </a:solidFill>
              <a:latin typeface="+mj-ea"/>
              <a:ea typeface="+mj-ea"/>
            </a:endParaRPr>
          </a:p>
          <a:p>
            <a:pPr>
              <a:spcBef>
                <a:spcPct val="50000"/>
              </a:spcBef>
            </a:pPr>
            <a:endParaRPr lang="ja-JP" sz="2000">
              <a:solidFill>
                <a:schemeClr val="tx1"/>
              </a:solidFill>
              <a:latin typeface="+mj-ea"/>
              <a:ea typeface="+mj-ea"/>
            </a:endParaRPr>
          </a:p>
          <a:p>
            <a:pPr>
              <a:spcBef>
                <a:spcPct val="50000"/>
              </a:spcBef>
            </a:pPr>
            <a:endParaRPr lang="ja-JP" sz="2000">
              <a:solidFill>
                <a:schemeClr val="tx1"/>
              </a:solidFill>
              <a:latin typeface="+mj-ea"/>
              <a:ea typeface="+mj-ea"/>
            </a:endParaRPr>
          </a:p>
          <a:p>
            <a:pPr>
              <a:spcBef>
                <a:spcPct val="50000"/>
              </a:spcBef>
            </a:pPr>
            <a:endParaRPr lang="ja-JP" altLang="ja-JP" sz="2000">
              <a:solidFill>
                <a:schemeClr val="tx1"/>
              </a:solidFill>
              <a:latin typeface="+mj-ea"/>
              <a:ea typeface="+mj-ea"/>
            </a:endParaRPr>
          </a:p>
        </p:txBody>
      </p:sp>
      <p:sp>
        <p:nvSpPr>
          <p:cNvPr id="28679" name="Oval 7"/>
          <p:cNvSpPr>
            <a:spLocks noChangeArrowheads="1"/>
          </p:cNvSpPr>
          <p:nvPr/>
        </p:nvSpPr>
        <p:spPr bwMode="auto">
          <a:xfrm>
            <a:off x="1985623" y="2041370"/>
            <a:ext cx="5538788" cy="4435475"/>
          </a:xfrm>
          <a:prstGeom prst="ellipse">
            <a:avLst/>
          </a:prstGeom>
          <a:noFill/>
          <a:ln w="952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endParaRPr lang="ja-JP" altLang="ja-JP" sz="2400">
              <a:solidFill>
                <a:schemeClr val="tx1"/>
              </a:solidFill>
              <a:latin typeface="+mj-ea"/>
              <a:ea typeface="+mj-ea"/>
            </a:endParaRPr>
          </a:p>
          <a:p>
            <a:pPr>
              <a:spcBef>
                <a:spcPct val="50000"/>
              </a:spcBef>
            </a:pPr>
            <a:endParaRPr lang="ja-JP" altLang="ja-JP" sz="2400">
              <a:solidFill>
                <a:schemeClr val="tx1"/>
              </a:solidFill>
              <a:latin typeface="+mj-ea"/>
              <a:ea typeface="+mj-ea"/>
            </a:endParaRPr>
          </a:p>
          <a:p>
            <a:pPr>
              <a:spcBef>
                <a:spcPct val="50000"/>
              </a:spcBef>
            </a:pPr>
            <a:endParaRPr lang="ja-JP" altLang="ja-JP" sz="2400">
              <a:solidFill>
                <a:schemeClr val="tx1"/>
              </a:solidFill>
              <a:latin typeface="+mj-ea"/>
              <a:ea typeface="+mj-ea"/>
            </a:endParaRPr>
          </a:p>
          <a:p>
            <a:pPr>
              <a:spcBef>
                <a:spcPct val="50000"/>
              </a:spcBef>
            </a:pPr>
            <a:endParaRPr lang="ja-JP" altLang="ja-JP" sz="2400">
              <a:solidFill>
                <a:schemeClr val="tx1"/>
              </a:solidFill>
              <a:latin typeface="+mj-ea"/>
              <a:ea typeface="+mj-ea"/>
            </a:endParaRPr>
          </a:p>
          <a:p>
            <a:pPr>
              <a:spcBef>
                <a:spcPct val="50000"/>
              </a:spcBef>
            </a:pPr>
            <a:endParaRPr lang="ja-JP" altLang="ja-JP" sz="2400">
              <a:solidFill>
                <a:schemeClr val="tx1"/>
              </a:solidFill>
              <a:latin typeface="+mj-ea"/>
              <a:ea typeface="+mj-ea"/>
            </a:endParaRPr>
          </a:p>
          <a:p>
            <a:pPr>
              <a:spcBef>
                <a:spcPct val="50000"/>
              </a:spcBef>
            </a:pPr>
            <a:endParaRPr lang="ja-JP" altLang="ja-JP" sz="2400">
              <a:solidFill>
                <a:schemeClr val="tx1"/>
              </a:solidFill>
              <a:latin typeface="+mj-ea"/>
              <a:ea typeface="+mj-ea"/>
            </a:endParaRPr>
          </a:p>
        </p:txBody>
      </p:sp>
      <p:sp>
        <p:nvSpPr>
          <p:cNvPr id="28680" name="Rectangle 8"/>
          <p:cNvSpPr>
            <a:spLocks noChangeArrowheads="1"/>
          </p:cNvSpPr>
          <p:nvPr/>
        </p:nvSpPr>
        <p:spPr bwMode="auto">
          <a:xfrm>
            <a:off x="1037885" y="1412720"/>
            <a:ext cx="341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buClr>
                <a:srgbClr val="008000"/>
              </a:buClr>
              <a:buSzPct val="90000"/>
              <a:buFont typeface="Monotype Sorts" pitchFamily="2" charset="2"/>
              <a:buNone/>
            </a:pPr>
            <a:r>
              <a:rPr lang="ja-JP" sz="2400" dirty="0">
                <a:solidFill>
                  <a:schemeClr val="tx1"/>
                </a:solidFill>
                <a:latin typeface="+mj-ea"/>
                <a:ea typeface="+mj-ea"/>
              </a:rPr>
              <a:t>人類に形成された新皮質</a:t>
            </a:r>
          </a:p>
        </p:txBody>
      </p:sp>
      <p:sp>
        <p:nvSpPr>
          <p:cNvPr id="28681" name="Line 9"/>
          <p:cNvSpPr>
            <a:spLocks noChangeShapeType="1"/>
          </p:cNvSpPr>
          <p:nvPr/>
        </p:nvSpPr>
        <p:spPr bwMode="auto">
          <a:xfrm>
            <a:off x="2852348" y="1844675"/>
            <a:ext cx="531813" cy="485775"/>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a:latin typeface="+mj-ea"/>
              <a:ea typeface="+mj-ea"/>
            </a:endParaRPr>
          </a:p>
        </p:txBody>
      </p:sp>
      <p:sp>
        <p:nvSpPr>
          <p:cNvPr id="28684" name="Text Box 12"/>
          <p:cNvSpPr txBox="1">
            <a:spLocks noChangeArrowheads="1"/>
          </p:cNvSpPr>
          <p:nvPr/>
        </p:nvSpPr>
        <p:spPr bwMode="auto">
          <a:xfrm>
            <a:off x="4212885" y="2147733"/>
            <a:ext cx="714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2800">
                <a:solidFill>
                  <a:schemeClr val="tx1"/>
                </a:solidFill>
                <a:latin typeface="+mj-ea"/>
                <a:ea typeface="+mj-ea"/>
              </a:rPr>
              <a:t>脳梁</a:t>
            </a:r>
          </a:p>
        </p:txBody>
      </p:sp>
      <p:sp>
        <p:nvSpPr>
          <p:cNvPr id="28685" name="Text Box 13"/>
          <p:cNvSpPr txBox="1">
            <a:spLocks noChangeArrowheads="1"/>
          </p:cNvSpPr>
          <p:nvPr/>
        </p:nvSpPr>
        <p:spPr bwMode="auto">
          <a:xfrm>
            <a:off x="2873035" y="2468408"/>
            <a:ext cx="1316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3200">
                <a:solidFill>
                  <a:schemeClr val="tx1"/>
                </a:solidFill>
                <a:latin typeface="+mj-ea"/>
                <a:ea typeface="+mj-ea"/>
              </a:rPr>
              <a:t>左脳</a:t>
            </a:r>
          </a:p>
        </p:txBody>
      </p:sp>
      <p:sp>
        <p:nvSpPr>
          <p:cNvPr id="28686" name="Text Box 14"/>
          <p:cNvSpPr txBox="1">
            <a:spLocks noChangeArrowheads="1"/>
          </p:cNvSpPr>
          <p:nvPr/>
        </p:nvSpPr>
        <p:spPr bwMode="auto">
          <a:xfrm>
            <a:off x="4917735" y="2462058"/>
            <a:ext cx="1316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sz="3200">
                <a:solidFill>
                  <a:schemeClr val="tx1"/>
                </a:solidFill>
                <a:latin typeface="+mj-ea"/>
                <a:ea typeface="+mj-ea"/>
              </a:rPr>
              <a:t>右脳</a:t>
            </a:r>
          </a:p>
        </p:txBody>
      </p:sp>
      <p:sp>
        <p:nvSpPr>
          <p:cNvPr id="28687" name="AutoShape 15"/>
          <p:cNvSpPr>
            <a:spLocks noChangeArrowheads="1"/>
          </p:cNvSpPr>
          <p:nvPr/>
        </p:nvSpPr>
        <p:spPr bwMode="auto">
          <a:xfrm rot="3322100">
            <a:off x="5867060" y="3279620"/>
            <a:ext cx="447675" cy="992188"/>
          </a:xfrm>
          <a:prstGeom prst="can">
            <a:avLst>
              <a:gd name="adj" fmla="val 25000"/>
            </a:avLst>
          </a:prstGeom>
          <a:solidFill>
            <a:schemeClr val="bg2"/>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latin typeface="+mj-ea"/>
              <a:ea typeface="+mj-ea"/>
            </a:endParaRPr>
          </a:p>
        </p:txBody>
      </p:sp>
      <p:sp>
        <p:nvSpPr>
          <p:cNvPr id="28688" name="AutoShape 16"/>
          <p:cNvSpPr>
            <a:spLocks noChangeArrowheads="1"/>
          </p:cNvSpPr>
          <p:nvPr/>
        </p:nvSpPr>
        <p:spPr bwMode="auto">
          <a:xfrm rot="3322100">
            <a:off x="5186023" y="4441670"/>
            <a:ext cx="446088" cy="992188"/>
          </a:xfrm>
          <a:prstGeom prst="can">
            <a:avLst>
              <a:gd name="adj" fmla="val 25000"/>
            </a:avLst>
          </a:prstGeom>
          <a:solidFill>
            <a:schemeClr val="bg2"/>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latin typeface="+mj-ea"/>
              <a:ea typeface="+mj-ea"/>
            </a:endParaRPr>
          </a:p>
        </p:txBody>
      </p:sp>
      <p:sp>
        <p:nvSpPr>
          <p:cNvPr id="28689" name="Text Box 17"/>
          <p:cNvSpPr txBox="1">
            <a:spLocks noChangeArrowheads="1"/>
          </p:cNvSpPr>
          <p:nvPr/>
        </p:nvSpPr>
        <p:spPr bwMode="auto">
          <a:xfrm>
            <a:off x="2811413" y="3357795"/>
            <a:ext cx="7588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a:solidFill>
                  <a:srgbClr val="FC2E18"/>
                </a:solidFill>
                <a:latin typeface="+mj-ea"/>
                <a:ea typeface="+mj-ea"/>
              </a:rPr>
              <a:t>×</a:t>
            </a:r>
          </a:p>
        </p:txBody>
      </p:sp>
      <p:cxnSp>
        <p:nvCxnSpPr>
          <p:cNvPr id="3" name="直線コネクタ 2"/>
          <p:cNvCxnSpPr/>
          <p:nvPr/>
        </p:nvCxnSpPr>
        <p:spPr bwMode="auto">
          <a:xfrm>
            <a:off x="4140135" y="2087562"/>
            <a:ext cx="287845" cy="108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線コネクタ 5"/>
          <p:cNvCxnSpPr/>
          <p:nvPr/>
        </p:nvCxnSpPr>
        <p:spPr bwMode="auto">
          <a:xfrm flipH="1">
            <a:off x="4788030" y="2087562"/>
            <a:ext cx="149355" cy="108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03847"/>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55650" y="1412875"/>
            <a:ext cx="7427913" cy="561975"/>
          </a:xfrm>
        </p:spPr>
        <p:txBody>
          <a:bodyPr/>
          <a:lstStyle/>
          <a:p>
            <a:r>
              <a:rPr lang="ja-JP" sz="8800" dirty="0">
                <a:effectLst/>
                <a:latin typeface="+mj-ea"/>
              </a:rPr>
              <a:t>左脳</a:t>
            </a:r>
            <a:br>
              <a:rPr lang="ja-JP" sz="8800" dirty="0">
                <a:effectLst/>
                <a:latin typeface="+mj-ea"/>
              </a:rPr>
            </a:br>
            <a:endParaRPr lang="ja-JP" sz="4800" dirty="0">
              <a:effectLst/>
              <a:latin typeface="+mj-ea"/>
            </a:endParaRPr>
          </a:p>
        </p:txBody>
      </p:sp>
      <p:sp>
        <p:nvSpPr>
          <p:cNvPr id="29699" name="Text Box 3"/>
          <p:cNvSpPr txBox="1">
            <a:spLocks noChangeArrowheads="1"/>
          </p:cNvSpPr>
          <p:nvPr/>
        </p:nvSpPr>
        <p:spPr bwMode="auto">
          <a:xfrm>
            <a:off x="1187450" y="3068638"/>
            <a:ext cx="69961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solidFill>
                  <a:schemeClr val="tx1"/>
                </a:solidFill>
                <a:latin typeface="+mj-ea"/>
                <a:ea typeface="+mj-ea"/>
              </a:rPr>
              <a:t>言語的な構造にしたがって働く知性</a:t>
            </a:r>
          </a:p>
          <a:p>
            <a:pPr>
              <a:spcBef>
                <a:spcPct val="50000"/>
              </a:spcBef>
              <a:buClr>
                <a:srgbClr val="008000"/>
              </a:buClr>
              <a:buSzPct val="90000"/>
              <a:buFont typeface="Monotype Sorts" pitchFamily="2" charset="2"/>
              <a:buNone/>
            </a:pPr>
            <a:r>
              <a:rPr lang="ja-JP">
                <a:solidFill>
                  <a:schemeClr val="tx1"/>
                </a:solidFill>
                <a:latin typeface="+mj-ea"/>
                <a:ea typeface="+mj-ea"/>
              </a:rPr>
              <a:t>論理的思考</a:t>
            </a:r>
          </a:p>
        </p:txBody>
      </p:sp>
      <p:pic>
        <p:nvPicPr>
          <p:cNvPr id="4"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22800"/>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1412875"/>
            <a:ext cx="7427913" cy="561975"/>
          </a:xfrm>
        </p:spPr>
        <p:txBody>
          <a:bodyPr/>
          <a:lstStyle/>
          <a:p>
            <a:r>
              <a:rPr lang="ja-JP" sz="8800">
                <a:effectLst/>
                <a:latin typeface="+mj-ea"/>
              </a:rPr>
              <a:t>右脳</a:t>
            </a:r>
            <a:br>
              <a:rPr lang="ja-JP" sz="8800">
                <a:effectLst/>
                <a:latin typeface="+mj-ea"/>
              </a:rPr>
            </a:br>
            <a:endParaRPr lang="ja-JP" sz="4800">
              <a:effectLst/>
              <a:latin typeface="+mj-ea"/>
            </a:endParaRPr>
          </a:p>
        </p:txBody>
      </p:sp>
      <p:sp>
        <p:nvSpPr>
          <p:cNvPr id="30723" name="Text Box 3"/>
          <p:cNvSpPr txBox="1">
            <a:spLocks noChangeArrowheads="1"/>
          </p:cNvSpPr>
          <p:nvPr/>
        </p:nvSpPr>
        <p:spPr bwMode="auto">
          <a:xfrm>
            <a:off x="755650" y="3068638"/>
            <a:ext cx="77041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dirty="0">
                <a:solidFill>
                  <a:schemeClr val="tx1"/>
                </a:solidFill>
                <a:latin typeface="+mj-ea"/>
                <a:ea typeface="+mj-ea"/>
              </a:rPr>
              <a:t>非言語的</a:t>
            </a:r>
            <a:r>
              <a:rPr lang="ja-JP" dirty="0" smtClean="0">
                <a:solidFill>
                  <a:schemeClr val="tx1"/>
                </a:solidFill>
                <a:latin typeface="+mj-ea"/>
                <a:ea typeface="+mj-ea"/>
              </a:rPr>
              <a:t>の</a:t>
            </a:r>
            <a:endParaRPr lang="en-US" altLang="ja-JP" dirty="0" smtClean="0">
              <a:solidFill>
                <a:schemeClr val="tx1"/>
              </a:solidFill>
              <a:latin typeface="+mj-ea"/>
              <a:ea typeface="+mj-ea"/>
            </a:endParaRPr>
          </a:p>
          <a:p>
            <a:pPr>
              <a:spcBef>
                <a:spcPct val="50000"/>
              </a:spcBef>
              <a:buClr>
                <a:srgbClr val="008000"/>
              </a:buClr>
              <a:buSzPct val="90000"/>
              <a:buFont typeface="Monotype Sorts" pitchFamily="2" charset="2"/>
              <a:buNone/>
            </a:pPr>
            <a:r>
              <a:rPr lang="ja-JP" dirty="0" smtClean="0">
                <a:solidFill>
                  <a:schemeClr val="tx1"/>
                </a:solidFill>
                <a:latin typeface="+mj-ea"/>
                <a:ea typeface="+mj-ea"/>
              </a:rPr>
              <a:t>情動的</a:t>
            </a:r>
            <a:r>
              <a:rPr lang="ja-JP" dirty="0">
                <a:solidFill>
                  <a:schemeClr val="tx1"/>
                </a:solidFill>
                <a:latin typeface="+mj-ea"/>
                <a:ea typeface="+mj-ea"/>
              </a:rPr>
              <a:t>な知性の働き</a:t>
            </a:r>
          </a:p>
          <a:p>
            <a:pPr>
              <a:spcBef>
                <a:spcPct val="50000"/>
              </a:spcBef>
              <a:buClr>
                <a:srgbClr val="008000"/>
              </a:buClr>
              <a:buSzPct val="90000"/>
              <a:buFont typeface="Monotype Sorts" pitchFamily="2" charset="2"/>
              <a:buNone/>
            </a:pPr>
            <a:r>
              <a:rPr lang="ja-JP" dirty="0">
                <a:solidFill>
                  <a:schemeClr val="tx1"/>
                </a:solidFill>
                <a:latin typeface="+mj-ea"/>
                <a:ea typeface="+mj-ea"/>
              </a:rPr>
              <a:t>対象性の知性</a:t>
            </a:r>
          </a:p>
        </p:txBody>
      </p:sp>
      <p:pic>
        <p:nvPicPr>
          <p:cNvPr id="4"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55021"/>
      </p:ext>
    </p:extLst>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75714" name="Rectangle 2"/>
          <p:cNvSpPr>
            <a:spLocks noGrp="1" noChangeArrowheads="1"/>
          </p:cNvSpPr>
          <p:nvPr>
            <p:ph type="title"/>
          </p:nvPr>
        </p:nvSpPr>
        <p:spPr>
          <a:xfrm>
            <a:off x="889000" y="3141663"/>
            <a:ext cx="7427913" cy="561975"/>
          </a:xfrm>
        </p:spPr>
        <p:txBody>
          <a:bodyPr/>
          <a:lstStyle/>
          <a:p>
            <a:r>
              <a:rPr lang="ja-JP" altLang="en-US" sz="7200" dirty="0">
                <a:effectLst/>
                <a:latin typeface="+mj-ea"/>
              </a:rPr>
              <a:t>しかし</a:t>
            </a:r>
            <a:r>
              <a:rPr lang="ja-JP" altLang="en-US" sz="7200" dirty="0" smtClean="0">
                <a:effectLst/>
                <a:latin typeface="+mj-ea"/>
              </a:rPr>
              <a:t>、</a:t>
            </a:r>
            <a:r>
              <a:rPr lang="en-US" altLang="ja-JP" sz="7200" dirty="0" smtClean="0">
                <a:effectLst/>
                <a:latin typeface="+mj-ea"/>
              </a:rPr>
              <a:t/>
            </a:r>
            <a:br>
              <a:rPr lang="en-US" altLang="ja-JP" sz="7200" dirty="0" smtClean="0">
                <a:effectLst/>
                <a:latin typeface="+mj-ea"/>
              </a:rPr>
            </a:br>
            <a:r>
              <a:rPr lang="ja-JP" altLang="en-US" sz="7200" dirty="0" smtClean="0">
                <a:effectLst/>
                <a:latin typeface="+mj-ea"/>
              </a:rPr>
              <a:t>効果的</a:t>
            </a:r>
            <a:r>
              <a:rPr lang="ja-JP" altLang="en-US" sz="7200" dirty="0">
                <a:effectLst/>
                <a:latin typeface="+mj-ea"/>
              </a:rPr>
              <a:t>な</a:t>
            </a:r>
            <a:br>
              <a:rPr lang="ja-JP" altLang="en-US" sz="7200" dirty="0">
                <a:effectLst/>
                <a:latin typeface="+mj-ea"/>
              </a:rPr>
            </a:br>
            <a:r>
              <a:rPr lang="ja-JP" altLang="en-US" sz="7200" dirty="0">
                <a:effectLst/>
                <a:latin typeface="+mj-ea"/>
              </a:rPr>
              <a:t>プレゼンテーションには</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02034"/>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3906" name="Rectangle 2"/>
          <p:cNvSpPr>
            <a:spLocks noGrp="1" noChangeArrowheads="1"/>
          </p:cNvSpPr>
          <p:nvPr>
            <p:ph type="title"/>
          </p:nvPr>
        </p:nvSpPr>
        <p:spPr>
          <a:xfrm>
            <a:off x="323850" y="3141663"/>
            <a:ext cx="8496300" cy="561975"/>
          </a:xfrm>
        </p:spPr>
        <p:txBody>
          <a:bodyPr/>
          <a:lstStyle/>
          <a:p>
            <a:r>
              <a:rPr lang="ja-JP" altLang="en-US" sz="9600" dirty="0" smtClean="0">
                <a:effectLst/>
                <a:latin typeface="+mj-ea"/>
              </a:rPr>
              <a:t>語彙</a:t>
            </a:r>
            <a:br>
              <a:rPr lang="ja-JP" altLang="en-US" sz="9600" dirty="0" smtClean="0">
                <a:effectLst/>
                <a:latin typeface="+mj-ea"/>
              </a:rPr>
            </a:br>
            <a:r>
              <a:rPr lang="ja-JP" altLang="en-US" sz="9600" dirty="0" smtClean="0">
                <a:effectLst/>
                <a:latin typeface="+mj-ea"/>
              </a:rPr>
              <a:t>画像</a:t>
            </a:r>
            <a:br>
              <a:rPr lang="ja-JP" altLang="en-US" sz="9600" dirty="0" smtClean="0">
                <a:effectLst/>
                <a:latin typeface="+mj-ea"/>
              </a:rPr>
            </a:br>
            <a:r>
              <a:rPr lang="ja-JP" altLang="en-US" sz="9600" dirty="0" smtClean="0">
                <a:effectLst/>
                <a:latin typeface="+mj-ea"/>
              </a:rPr>
              <a:t/>
            </a:r>
            <a:br>
              <a:rPr lang="ja-JP" altLang="en-US" sz="9600" dirty="0" smtClean="0">
                <a:effectLst/>
                <a:latin typeface="+mj-ea"/>
              </a:rPr>
            </a:br>
            <a:r>
              <a:rPr lang="ja-JP" altLang="en-US" sz="9600" dirty="0" smtClean="0">
                <a:effectLst/>
                <a:latin typeface="+mj-ea"/>
              </a:rPr>
              <a:t>つまりデータと</a:t>
            </a:r>
            <a:endParaRPr lang="ja-JP" altLang="en-US" sz="9600" dirty="0">
              <a:effectLst/>
              <a:latin typeface="+mj-ea"/>
            </a:endParaRPr>
          </a:p>
        </p:txBody>
      </p:sp>
    </p:spTree>
    <p:extLst>
      <p:ext uri="{BB962C8B-B14F-4D97-AF65-F5344CB8AC3E}">
        <p14:creationId xmlns:p14="http://schemas.microsoft.com/office/powerpoint/2010/main" val="1158965217"/>
      </p:ext>
    </p:extLst>
  </p:cSld>
  <p:clrMapOvr>
    <a:masterClrMapping/>
  </p:clrMapOvr>
  <p:transition spd="slow">
    <p:pull/>
    <p:sndAc>
      <p:stSnd>
        <p:snd r:embed="rId3" name="CAMERA.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94146" name="Rectangle 2"/>
          <p:cNvSpPr>
            <a:spLocks noGrp="1" noChangeArrowheads="1"/>
          </p:cNvSpPr>
          <p:nvPr>
            <p:ph type="title"/>
          </p:nvPr>
        </p:nvSpPr>
        <p:spPr>
          <a:xfrm>
            <a:off x="889000" y="2651125"/>
            <a:ext cx="7427913" cy="561975"/>
          </a:xfrm>
        </p:spPr>
        <p:txBody>
          <a:bodyPr/>
          <a:lstStyle/>
          <a:p>
            <a:r>
              <a:rPr lang="ja-JP" altLang="en-US" sz="6600" dirty="0">
                <a:effectLst/>
                <a:latin typeface="+mj-ea"/>
              </a:rPr>
              <a:t>そして</a:t>
            </a:r>
            <a:br>
              <a:rPr lang="ja-JP" altLang="en-US" sz="6600" dirty="0">
                <a:effectLst/>
                <a:latin typeface="+mj-ea"/>
              </a:rPr>
            </a:br>
            <a:r>
              <a:rPr lang="ja-JP" altLang="en-US" sz="6600" dirty="0" smtClean="0">
                <a:effectLst/>
                <a:latin typeface="+mj-ea"/>
              </a:rPr>
              <a:t>ストーリー・テーラー</a:t>
            </a:r>
            <a:r>
              <a:rPr lang="en-US" altLang="ja-JP" sz="6600" dirty="0" smtClean="0">
                <a:effectLst/>
                <a:latin typeface="+mj-ea"/>
              </a:rPr>
              <a:t/>
            </a:r>
            <a:br>
              <a:rPr lang="en-US" altLang="ja-JP" sz="6600" dirty="0" smtClean="0">
                <a:effectLst/>
                <a:latin typeface="+mj-ea"/>
              </a:rPr>
            </a:br>
            <a:r>
              <a:rPr lang="ja-JP" altLang="en-US" sz="6600" dirty="0" smtClean="0">
                <a:effectLst/>
                <a:latin typeface="+mj-ea"/>
              </a:rPr>
              <a:t>（話し手）</a:t>
            </a:r>
            <a:r>
              <a:rPr lang="ja-JP" altLang="en-US" sz="6600" dirty="0">
                <a:effectLst/>
                <a:latin typeface="+mj-ea"/>
              </a:rPr>
              <a:t/>
            </a:r>
            <a:br>
              <a:rPr lang="ja-JP" altLang="en-US" sz="6600" dirty="0">
                <a:effectLst/>
                <a:latin typeface="+mj-ea"/>
              </a:rPr>
            </a:br>
            <a:r>
              <a:rPr lang="ja-JP" altLang="en-US" sz="6600" dirty="0">
                <a:effectLst/>
                <a:latin typeface="+mj-ea"/>
              </a:rPr>
              <a:t>が必要</a:t>
            </a:r>
            <a:r>
              <a:rPr lang="ja-JP" altLang="en-US" sz="6600" dirty="0" smtClean="0">
                <a:effectLst/>
                <a:latin typeface="+mj-ea"/>
              </a:rPr>
              <a:t>です</a:t>
            </a:r>
            <a:endParaRPr lang="ja-JP" altLang="en-US" sz="6600" dirty="0">
              <a:effectLst/>
              <a:latin typeface="+mj-ea"/>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19764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36802" name="Rectangle 2"/>
          <p:cNvSpPr>
            <a:spLocks noGrp="1" noChangeArrowheads="1"/>
          </p:cNvSpPr>
          <p:nvPr>
            <p:ph type="title"/>
          </p:nvPr>
        </p:nvSpPr>
        <p:spPr>
          <a:xfrm>
            <a:off x="73025" y="2708275"/>
            <a:ext cx="8820150" cy="561975"/>
          </a:xfrm>
        </p:spPr>
        <p:txBody>
          <a:bodyPr/>
          <a:lstStyle/>
          <a:p>
            <a:pPr algn="l"/>
            <a:r>
              <a:rPr lang="ja-JP" altLang="en-US" sz="4800" dirty="0" smtClean="0">
                <a:solidFill>
                  <a:srgbClr val="FF0000"/>
                </a:solidFill>
                <a:effectLst/>
                <a:latin typeface="+mj-ea"/>
              </a:rPr>
              <a:t>例題</a:t>
            </a:r>
            <a:r>
              <a:rPr lang="ja-JP" altLang="en-US" sz="9600" dirty="0">
                <a:solidFill>
                  <a:srgbClr val="FF0000"/>
                </a:solidFill>
                <a:effectLst/>
                <a:latin typeface="+mj-ea"/>
              </a:rPr>
              <a:t/>
            </a:r>
            <a:br>
              <a:rPr lang="ja-JP" altLang="en-US" sz="9600" dirty="0">
                <a:solidFill>
                  <a:srgbClr val="FF0000"/>
                </a:solidFill>
                <a:effectLst/>
                <a:latin typeface="+mj-ea"/>
              </a:rPr>
            </a:br>
            <a:r>
              <a:rPr lang="ja-JP" altLang="en-US" sz="8000" dirty="0">
                <a:solidFill>
                  <a:srgbClr val="FF0000"/>
                </a:solidFill>
                <a:effectLst/>
                <a:latin typeface="+mj-ea"/>
              </a:rPr>
              <a:t>僕</a:t>
            </a:r>
            <a:r>
              <a:rPr lang="ja-JP" altLang="en-US" sz="8000" dirty="0" smtClean="0">
                <a:solidFill>
                  <a:srgbClr val="FF0000"/>
                </a:solidFill>
                <a:effectLst/>
                <a:latin typeface="+mj-ea"/>
              </a:rPr>
              <a:t>は</a:t>
            </a:r>
            <a:r>
              <a:rPr lang="en-US" altLang="ja-JP" sz="8000" dirty="0" smtClean="0">
                <a:solidFill>
                  <a:srgbClr val="FF0000"/>
                </a:solidFill>
                <a:effectLst/>
                <a:latin typeface="+mj-ea"/>
              </a:rPr>
              <a:t/>
            </a:r>
            <a:br>
              <a:rPr lang="en-US" altLang="ja-JP" sz="8000" dirty="0" smtClean="0">
                <a:solidFill>
                  <a:srgbClr val="FF0000"/>
                </a:solidFill>
                <a:effectLst/>
                <a:latin typeface="+mj-ea"/>
              </a:rPr>
            </a:br>
            <a:r>
              <a:rPr lang="ja-JP" altLang="en-US" sz="8000" dirty="0" smtClean="0">
                <a:solidFill>
                  <a:srgbClr val="FF0000"/>
                </a:solidFill>
                <a:effectLst/>
                <a:latin typeface="+mj-ea"/>
              </a:rPr>
              <a:t>「居酒屋　浩司」が　　　　　　</a:t>
            </a:r>
            <a:r>
              <a:rPr lang="en-US" altLang="ja-JP" sz="8000" dirty="0" smtClean="0">
                <a:solidFill>
                  <a:srgbClr val="FF0000"/>
                </a:solidFill>
                <a:effectLst/>
                <a:latin typeface="+mj-ea"/>
              </a:rPr>
              <a:t/>
            </a:r>
            <a:br>
              <a:rPr lang="en-US" altLang="ja-JP" sz="8000" dirty="0" smtClean="0">
                <a:solidFill>
                  <a:srgbClr val="FF0000"/>
                </a:solidFill>
                <a:effectLst/>
                <a:latin typeface="+mj-ea"/>
              </a:rPr>
            </a:br>
            <a:r>
              <a:rPr lang="ja-JP" altLang="en-US" sz="8000" dirty="0" smtClean="0">
                <a:solidFill>
                  <a:srgbClr val="FF0000"/>
                </a:solidFill>
                <a:effectLst/>
                <a:latin typeface="+mj-ea"/>
              </a:rPr>
              <a:t>好きで</a:t>
            </a:r>
            <a:r>
              <a:rPr lang="ja-JP" altLang="en-US" sz="8800" dirty="0" smtClean="0">
                <a:solidFill>
                  <a:srgbClr val="FF0000"/>
                </a:solidFill>
                <a:effectLst/>
                <a:latin typeface="+mj-ea"/>
              </a:rPr>
              <a:t>す</a:t>
            </a:r>
            <a:endParaRPr lang="ja-JP" altLang="en-US" sz="8800" dirty="0">
              <a:solidFill>
                <a:srgbClr val="FF0000"/>
              </a:solidFill>
              <a:effectLst/>
              <a:latin typeface="+mj-ea"/>
            </a:endParaRPr>
          </a:p>
        </p:txBody>
      </p:sp>
    </p:spTree>
    <p:extLst>
      <p:ext uri="{BB962C8B-B14F-4D97-AF65-F5344CB8AC3E}">
        <p14:creationId xmlns:p14="http://schemas.microsoft.com/office/powerpoint/2010/main" val="3287714563"/>
      </p:ext>
    </p:extLst>
  </p:cSld>
  <p:clrMapOvr>
    <a:masterClrMapping/>
  </p:clrMapOvr>
  <p:transition spd="slow">
    <p:pull/>
    <p:sndAc>
      <p:stSnd>
        <p:snd r:embed="rId3"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6514" name="Rectangle 2"/>
          <p:cNvSpPr>
            <a:spLocks noGrp="1" noChangeArrowheads="1"/>
          </p:cNvSpPr>
          <p:nvPr>
            <p:ph type="title"/>
          </p:nvPr>
        </p:nvSpPr>
        <p:spPr>
          <a:xfrm>
            <a:off x="539750" y="2132820"/>
            <a:ext cx="8208963" cy="561975"/>
          </a:xfrm>
        </p:spPr>
        <p:txBody>
          <a:bodyPr/>
          <a:lstStyle/>
          <a:p>
            <a:pPr algn="r"/>
            <a:r>
              <a:rPr lang="ja-JP" altLang="en-US" sz="8800" dirty="0">
                <a:solidFill>
                  <a:schemeClr val="tx1"/>
                </a:solidFill>
                <a:effectLst/>
                <a:latin typeface="HGP明朝B" pitchFamily="18" charset="-128"/>
                <a:ea typeface="HGP明朝B" pitchFamily="18" charset="-128"/>
              </a:rPr>
              <a:t>少しずつの実現</a:t>
            </a:r>
            <a:br>
              <a:rPr lang="ja-JP" altLang="en-US" sz="8800" dirty="0">
                <a:solidFill>
                  <a:schemeClr val="tx1"/>
                </a:solidFill>
                <a:effectLst/>
                <a:latin typeface="HGP明朝B" pitchFamily="18" charset="-128"/>
                <a:ea typeface="HGP明朝B" pitchFamily="18" charset="-128"/>
              </a:rPr>
            </a:br>
            <a:r>
              <a:rPr lang="ja-JP" altLang="en-US" sz="8800" dirty="0">
                <a:solidFill>
                  <a:schemeClr val="tx1"/>
                </a:solidFill>
                <a:effectLst/>
                <a:latin typeface="HGP明朝B" pitchFamily="18" charset="-128"/>
                <a:ea typeface="HGP明朝B" pitchFamily="18" charset="-128"/>
              </a:rPr>
              <a:t>電子入札</a:t>
            </a:r>
            <a:br>
              <a:rPr lang="ja-JP" altLang="en-US" sz="8800" dirty="0">
                <a:solidFill>
                  <a:schemeClr val="tx1"/>
                </a:solidFill>
                <a:effectLst/>
                <a:latin typeface="HGP明朝B" pitchFamily="18" charset="-128"/>
                <a:ea typeface="HGP明朝B" pitchFamily="18" charset="-128"/>
              </a:rPr>
            </a:br>
            <a:r>
              <a:rPr lang="ja-JP" altLang="en-US" sz="8800" dirty="0">
                <a:solidFill>
                  <a:schemeClr val="tx1"/>
                </a:solidFill>
                <a:effectLst/>
                <a:latin typeface="HGP明朝B" pitchFamily="18" charset="-128"/>
                <a:ea typeface="HGP明朝B" pitchFamily="18" charset="-128"/>
              </a:rPr>
              <a:t>電子納品</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5410" name="Rectangle 2"/>
          <p:cNvSpPr>
            <a:spLocks noGrp="1" noChangeArrowheads="1"/>
          </p:cNvSpPr>
          <p:nvPr>
            <p:ph type="title"/>
          </p:nvPr>
        </p:nvSpPr>
        <p:spPr>
          <a:xfrm>
            <a:off x="755470" y="2996940"/>
            <a:ext cx="7427913" cy="561975"/>
          </a:xfrm>
        </p:spPr>
        <p:txBody>
          <a:bodyPr/>
          <a:lstStyle/>
          <a:p>
            <a:r>
              <a:rPr lang="ja-JP" altLang="en-US" sz="6600" dirty="0">
                <a:effectLst/>
                <a:latin typeface="+mj-ea"/>
              </a:rPr>
              <a:t>創造する</a:t>
            </a:r>
            <a:r>
              <a:rPr lang="ja-JP" altLang="en-US" sz="6600" dirty="0" smtClean="0">
                <a:effectLst/>
                <a:latin typeface="+mj-ea"/>
              </a:rPr>
              <a:t>力は</a:t>
            </a:r>
            <a:r>
              <a:rPr lang="en-US" altLang="ja-JP" sz="8800" dirty="0" smtClean="0">
                <a:effectLst/>
                <a:latin typeface="+mj-ea"/>
              </a:rPr>
              <a:t/>
            </a:r>
            <a:br>
              <a:rPr lang="en-US" altLang="ja-JP" sz="8800" dirty="0" smtClean="0">
                <a:effectLst/>
                <a:latin typeface="+mj-ea"/>
              </a:rPr>
            </a:br>
            <a:r>
              <a:rPr lang="ja-JP" altLang="en-US" sz="8800" dirty="0" smtClean="0">
                <a:effectLst/>
                <a:latin typeface="+mj-ea"/>
              </a:rPr>
              <a:t>半分は</a:t>
            </a:r>
            <a:r>
              <a:rPr lang="en-US" altLang="ja-JP" sz="8800" dirty="0" smtClean="0">
                <a:effectLst/>
                <a:latin typeface="+mj-ea"/>
              </a:rPr>
              <a:t/>
            </a:r>
            <a:br>
              <a:rPr lang="en-US" altLang="ja-JP" sz="8800" dirty="0" smtClean="0">
                <a:effectLst/>
                <a:latin typeface="+mj-ea"/>
              </a:rPr>
            </a:br>
            <a:r>
              <a:rPr lang="ja-JP" altLang="en-US" sz="8800" dirty="0" smtClean="0">
                <a:effectLst/>
                <a:latin typeface="+mj-ea"/>
              </a:rPr>
              <a:t>受け手側が</a:t>
            </a:r>
            <a:r>
              <a:rPr lang="en-US" altLang="ja-JP" sz="8800" dirty="0" smtClean="0">
                <a:effectLst/>
                <a:latin typeface="+mj-ea"/>
              </a:rPr>
              <a:t/>
            </a:r>
            <a:br>
              <a:rPr lang="en-US" altLang="ja-JP" sz="8800" dirty="0" smtClean="0">
                <a:effectLst/>
                <a:latin typeface="+mj-ea"/>
              </a:rPr>
            </a:br>
            <a:r>
              <a:rPr lang="ja-JP" altLang="en-US" sz="8800" dirty="0" smtClean="0">
                <a:effectLst/>
                <a:latin typeface="+mj-ea"/>
              </a:rPr>
              <a:t>持っている</a:t>
            </a:r>
            <a:endParaRPr lang="ja-JP" altLang="en-US" sz="8800" dirty="0">
              <a:effectLst/>
              <a:latin typeface="+mj-ea"/>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04220"/>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5410" name="Rectangle 2"/>
          <p:cNvSpPr>
            <a:spLocks noGrp="1" noChangeArrowheads="1"/>
          </p:cNvSpPr>
          <p:nvPr>
            <p:ph type="title"/>
          </p:nvPr>
        </p:nvSpPr>
        <p:spPr>
          <a:xfrm>
            <a:off x="755470" y="2996940"/>
            <a:ext cx="7427913" cy="561975"/>
          </a:xfrm>
        </p:spPr>
        <p:txBody>
          <a:bodyPr/>
          <a:lstStyle/>
          <a:p>
            <a:r>
              <a:rPr lang="ja-JP" altLang="en-US" sz="8800" dirty="0">
                <a:effectLst/>
                <a:latin typeface="+mj-ea"/>
              </a:rPr>
              <a:t>若しかすると</a:t>
            </a:r>
            <a:r>
              <a:rPr lang="en-US" altLang="ja-JP" sz="8800" dirty="0" smtClean="0">
                <a:effectLst/>
                <a:latin typeface="+mj-ea"/>
              </a:rPr>
              <a:t/>
            </a:r>
            <a:br>
              <a:rPr lang="en-US" altLang="ja-JP" sz="8800" dirty="0" smtClean="0">
                <a:effectLst/>
                <a:latin typeface="+mj-ea"/>
              </a:rPr>
            </a:br>
            <a:r>
              <a:rPr lang="ja-JP" altLang="en-US" sz="8800" dirty="0">
                <a:effectLst/>
                <a:latin typeface="+mj-ea"/>
              </a:rPr>
              <a:t>もっと</a:t>
            </a:r>
            <a:r>
              <a:rPr lang="en-US" altLang="ja-JP" sz="8800" dirty="0" smtClean="0">
                <a:effectLst/>
                <a:latin typeface="+mj-ea"/>
              </a:rPr>
              <a:t/>
            </a:r>
            <a:br>
              <a:rPr lang="en-US" altLang="ja-JP" sz="8800" dirty="0" smtClean="0">
                <a:effectLst/>
                <a:latin typeface="+mj-ea"/>
              </a:rPr>
            </a:br>
            <a:r>
              <a:rPr lang="ja-JP" altLang="en-US" sz="8800" dirty="0" smtClean="0">
                <a:effectLst/>
                <a:latin typeface="+mj-ea"/>
              </a:rPr>
              <a:t>大きいかも</a:t>
            </a:r>
            <a:r>
              <a:rPr lang="en-US" altLang="ja-JP" sz="8800" dirty="0" smtClean="0">
                <a:effectLst/>
                <a:latin typeface="+mj-ea"/>
              </a:rPr>
              <a:t/>
            </a:r>
            <a:br>
              <a:rPr lang="en-US" altLang="ja-JP" sz="8800" dirty="0" smtClean="0">
                <a:effectLst/>
                <a:latin typeface="+mj-ea"/>
              </a:rPr>
            </a:br>
            <a:r>
              <a:rPr lang="ja-JP" altLang="en-US" sz="8800" dirty="0">
                <a:effectLst/>
                <a:latin typeface="+mj-ea"/>
              </a:rPr>
              <a:t>しれない</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58373"/>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6194" name="Picture 2" descr="ボロメオの結び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429425"/>
            <a:ext cx="5937250" cy="5400675"/>
          </a:xfrm>
          <a:prstGeom prst="rect">
            <a:avLst/>
          </a:prstGeom>
          <a:noFill/>
          <a:extLst>
            <a:ext uri="{909E8E84-426E-40DD-AFC4-6F175D3DCCD1}">
              <a14:hiddenFill xmlns:a14="http://schemas.microsoft.com/office/drawing/2010/main">
                <a:solidFill>
                  <a:srgbClr val="FFFFFF"/>
                </a:solidFill>
              </a14:hiddenFill>
            </a:ext>
          </a:extLst>
        </p:spPr>
      </p:pic>
      <p:sp>
        <p:nvSpPr>
          <p:cNvPr id="9096195" name="Text Box 3"/>
          <p:cNvSpPr txBox="1">
            <a:spLocks noChangeArrowheads="1"/>
          </p:cNvSpPr>
          <p:nvPr/>
        </p:nvSpPr>
        <p:spPr bwMode="auto">
          <a:xfrm>
            <a:off x="2214563" y="4149725"/>
            <a:ext cx="2078037"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2800">
                <a:latin typeface="+mj-ea"/>
                <a:ea typeface="+mj-ea"/>
              </a:rPr>
              <a:t>統合連関</a:t>
            </a:r>
          </a:p>
        </p:txBody>
      </p:sp>
      <p:sp>
        <p:nvSpPr>
          <p:cNvPr id="9096196" name="Text Box 4"/>
          <p:cNvSpPr txBox="1">
            <a:spLocks noChangeArrowheads="1"/>
          </p:cNvSpPr>
          <p:nvPr/>
        </p:nvSpPr>
        <p:spPr bwMode="auto">
          <a:xfrm>
            <a:off x="5003800" y="4222750"/>
            <a:ext cx="2071688"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a:latin typeface="+mj-ea"/>
                <a:ea typeface="+mj-ea"/>
              </a:rPr>
              <a:t>象徴（界）</a:t>
            </a:r>
            <a:endParaRPr lang="ja-JP" altLang="en-US" sz="1800">
              <a:latin typeface="+mj-ea"/>
              <a:ea typeface="+mj-ea"/>
            </a:endParaRPr>
          </a:p>
        </p:txBody>
      </p:sp>
      <p:sp>
        <p:nvSpPr>
          <p:cNvPr id="9096197" name="Text Box 5"/>
          <p:cNvSpPr txBox="1">
            <a:spLocks noChangeArrowheads="1"/>
          </p:cNvSpPr>
          <p:nvPr/>
        </p:nvSpPr>
        <p:spPr bwMode="auto">
          <a:xfrm>
            <a:off x="3132138" y="1773238"/>
            <a:ext cx="2560637" cy="51911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a:latin typeface="+mj-ea"/>
                <a:ea typeface="+mj-ea"/>
              </a:rPr>
              <a:t>並列連関</a:t>
            </a:r>
          </a:p>
        </p:txBody>
      </p:sp>
      <p:sp>
        <p:nvSpPr>
          <p:cNvPr id="9096198" name="Text Box 6"/>
          <p:cNvSpPr txBox="1">
            <a:spLocks noChangeArrowheads="1"/>
          </p:cNvSpPr>
          <p:nvPr/>
        </p:nvSpPr>
        <p:spPr bwMode="auto">
          <a:xfrm>
            <a:off x="88106" y="2060810"/>
            <a:ext cx="2233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dirty="0">
                <a:latin typeface="+mj-ea"/>
                <a:ea typeface="+mj-ea"/>
              </a:rPr>
              <a:t>外的連関</a:t>
            </a:r>
            <a:endParaRPr lang="ja-JP" altLang="en-US" sz="2400" dirty="0">
              <a:latin typeface="+mj-ea"/>
              <a:ea typeface="+mj-ea"/>
            </a:endParaRPr>
          </a:p>
        </p:txBody>
      </p:sp>
      <p:sp>
        <p:nvSpPr>
          <p:cNvPr id="9096199" name="Text Box 7"/>
          <p:cNvSpPr txBox="1">
            <a:spLocks noChangeArrowheads="1"/>
          </p:cNvSpPr>
          <p:nvPr/>
        </p:nvSpPr>
        <p:spPr bwMode="auto">
          <a:xfrm>
            <a:off x="7004050" y="4581525"/>
            <a:ext cx="18161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dirty="0" smtClean="0">
                <a:latin typeface="+mj-ea"/>
                <a:ea typeface="+mj-ea"/>
              </a:rPr>
              <a:t>中景</a:t>
            </a:r>
            <a:endParaRPr lang="en-US" altLang="ja-JP" sz="2800" dirty="0" smtClean="0">
              <a:latin typeface="+mj-ea"/>
              <a:ea typeface="+mj-ea"/>
            </a:endParaRPr>
          </a:p>
          <a:p>
            <a:r>
              <a:rPr lang="ja-JP" altLang="en-US" sz="2800" dirty="0" smtClean="0">
                <a:latin typeface="+mj-ea"/>
                <a:ea typeface="+mj-ea"/>
              </a:rPr>
              <a:t>内的</a:t>
            </a:r>
            <a:r>
              <a:rPr lang="ja-JP" altLang="en-US" sz="2800" dirty="0">
                <a:latin typeface="+mj-ea"/>
                <a:ea typeface="+mj-ea"/>
              </a:rPr>
              <a:t>連関</a:t>
            </a:r>
          </a:p>
        </p:txBody>
      </p:sp>
      <p:sp>
        <p:nvSpPr>
          <p:cNvPr id="9096201" name="Text Box 9"/>
          <p:cNvSpPr txBox="1">
            <a:spLocks noChangeArrowheads="1"/>
          </p:cNvSpPr>
          <p:nvPr/>
        </p:nvSpPr>
        <p:spPr bwMode="auto">
          <a:xfrm>
            <a:off x="3075300" y="3444875"/>
            <a:ext cx="1136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3200" dirty="0">
                <a:solidFill>
                  <a:srgbClr val="FC2E18"/>
                </a:solidFill>
                <a:latin typeface="+mj-ea"/>
                <a:ea typeface="+mj-ea"/>
              </a:rPr>
              <a:t>創出</a:t>
            </a:r>
          </a:p>
        </p:txBody>
      </p:sp>
      <p:sp>
        <p:nvSpPr>
          <p:cNvPr id="9096202" name="Text Box 10"/>
          <p:cNvSpPr txBox="1">
            <a:spLocks noChangeArrowheads="1"/>
          </p:cNvSpPr>
          <p:nvPr/>
        </p:nvSpPr>
        <p:spPr bwMode="auto">
          <a:xfrm>
            <a:off x="3492500" y="2365375"/>
            <a:ext cx="21431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400">
                <a:latin typeface="+mj-ea"/>
                <a:ea typeface="+mj-ea"/>
              </a:rPr>
              <a:t>近景</a:t>
            </a:r>
          </a:p>
          <a:p>
            <a:r>
              <a:rPr lang="ja-JP" altLang="en-US" sz="2400">
                <a:latin typeface="+mj-ea"/>
                <a:ea typeface="+mj-ea"/>
              </a:rPr>
              <a:t>想像界</a:t>
            </a:r>
          </a:p>
        </p:txBody>
      </p:sp>
      <p:sp>
        <p:nvSpPr>
          <p:cNvPr id="9096203" name="Text Box 11"/>
          <p:cNvSpPr txBox="1">
            <a:spLocks noChangeArrowheads="1"/>
          </p:cNvSpPr>
          <p:nvPr/>
        </p:nvSpPr>
        <p:spPr bwMode="auto">
          <a:xfrm>
            <a:off x="2139950" y="4741863"/>
            <a:ext cx="21431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400">
                <a:latin typeface="+mj-ea"/>
                <a:ea typeface="+mj-ea"/>
              </a:rPr>
              <a:t>遠景</a:t>
            </a:r>
          </a:p>
          <a:p>
            <a:r>
              <a:rPr lang="ja-JP" altLang="en-US" sz="2400">
                <a:latin typeface="+mj-ea"/>
                <a:ea typeface="+mj-ea"/>
              </a:rPr>
              <a:t>現実界</a:t>
            </a:r>
          </a:p>
        </p:txBody>
      </p:sp>
      <p:sp>
        <p:nvSpPr>
          <p:cNvPr id="9096204" name="Rectangle 12"/>
          <p:cNvSpPr>
            <a:spLocks noGrp="1" noChangeArrowheads="1"/>
          </p:cNvSpPr>
          <p:nvPr>
            <p:ph type="ctrTitle"/>
          </p:nvPr>
        </p:nvSpPr>
        <p:spPr>
          <a:xfrm>
            <a:off x="0" y="14288"/>
            <a:ext cx="8929688" cy="750887"/>
          </a:xfrm>
        </p:spPr>
        <p:txBody>
          <a:bodyPr/>
          <a:lstStyle/>
          <a:p>
            <a:r>
              <a:rPr lang="ja-JP" altLang="en-US" dirty="0">
                <a:latin typeface="+mj-ea"/>
              </a:rPr>
              <a:t>創造性のしくみ</a:t>
            </a:r>
          </a:p>
        </p:txBody>
      </p:sp>
      <p:sp>
        <p:nvSpPr>
          <p:cNvPr id="9096205" name="Line 13"/>
          <p:cNvSpPr>
            <a:spLocks noChangeShapeType="1"/>
          </p:cNvSpPr>
          <p:nvPr/>
        </p:nvSpPr>
        <p:spPr bwMode="auto">
          <a:xfrm flipH="1">
            <a:off x="5795963" y="4237038"/>
            <a:ext cx="863600" cy="57626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latin typeface="+mj-ea"/>
              <a:ea typeface="+mj-ea"/>
            </a:endParaRPr>
          </a:p>
        </p:txBody>
      </p:sp>
      <p:sp>
        <p:nvSpPr>
          <p:cNvPr id="9096206" name="Line 14"/>
          <p:cNvSpPr>
            <a:spLocks noChangeShapeType="1"/>
          </p:cNvSpPr>
          <p:nvPr/>
        </p:nvSpPr>
        <p:spPr bwMode="auto">
          <a:xfrm flipH="1" flipV="1">
            <a:off x="5219700" y="2941638"/>
            <a:ext cx="0" cy="2159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latin typeface="+mj-ea"/>
              <a:ea typeface="+mj-ea"/>
            </a:endParaRPr>
          </a:p>
        </p:txBody>
      </p:sp>
      <p:sp>
        <p:nvSpPr>
          <p:cNvPr id="9096207" name="Line 15"/>
          <p:cNvSpPr>
            <a:spLocks noChangeShapeType="1"/>
          </p:cNvSpPr>
          <p:nvPr/>
        </p:nvSpPr>
        <p:spPr bwMode="auto">
          <a:xfrm flipH="1">
            <a:off x="3563938" y="5100638"/>
            <a:ext cx="16557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latin typeface="+mj-ea"/>
              <a:ea typeface="+mj-ea"/>
            </a:endParaRPr>
          </a:p>
        </p:txBody>
      </p:sp>
      <p:sp>
        <p:nvSpPr>
          <p:cNvPr id="9096212" name="Text Box 20"/>
          <p:cNvSpPr txBox="1">
            <a:spLocks noChangeArrowheads="1"/>
          </p:cNvSpPr>
          <p:nvPr/>
        </p:nvSpPr>
        <p:spPr bwMode="auto">
          <a:xfrm>
            <a:off x="5364163" y="5389563"/>
            <a:ext cx="12969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800">
                <a:latin typeface="+mj-ea"/>
                <a:ea typeface="+mj-ea"/>
              </a:rPr>
              <a:t>データ</a:t>
            </a:r>
          </a:p>
        </p:txBody>
      </p:sp>
      <p:sp>
        <p:nvSpPr>
          <p:cNvPr id="9096213" name="Text Box 21"/>
          <p:cNvSpPr txBox="1">
            <a:spLocks noChangeArrowheads="1"/>
          </p:cNvSpPr>
          <p:nvPr/>
        </p:nvSpPr>
        <p:spPr bwMode="auto">
          <a:xfrm>
            <a:off x="5364163" y="493236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2400">
                <a:latin typeface="+mj-ea"/>
                <a:ea typeface="+mj-ea"/>
              </a:rPr>
              <a:t>語彙</a:t>
            </a:r>
          </a:p>
        </p:txBody>
      </p:sp>
      <p:sp>
        <p:nvSpPr>
          <p:cNvPr id="2" name="左中かっこ 1"/>
          <p:cNvSpPr/>
          <p:nvPr/>
        </p:nvSpPr>
        <p:spPr bwMode="auto">
          <a:xfrm rot="1845448">
            <a:off x="1664777" y="1059890"/>
            <a:ext cx="1623577" cy="4049243"/>
          </a:xfrm>
          <a:prstGeom prst="leftBrace">
            <a:avLst>
              <a:gd name="adj1" fmla="val 8333"/>
              <a:gd name="adj2" fmla="val 50647"/>
            </a:avLst>
          </a:prstGeom>
          <a:noFill/>
          <a:ln w="38100" cap="flat" cmpd="sng" algn="ctr">
            <a:solidFill>
              <a:schemeClr val="tx1"/>
            </a:solidFill>
            <a:prstDash val="solid"/>
            <a:round/>
            <a:headEnd type="none" w="med" len="med"/>
            <a:tailEnd type="none" w="med" len="med"/>
          </a:ln>
          <a:effectLst/>
          <a:extLst/>
        </p:spPr>
        <p:txBody>
          <a:bodyPr vert="horz" wrap="square" lIns="82058" tIns="41029" rIns="82058" bIns="41029" numCol="1" rtlCol="0" anchor="ctr"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1" lang="ja-JP" altLang="en-US" sz="4800" b="0" i="0" u="none" strike="noStrike" cap="none" normalizeH="0" baseline="0" smtClean="0">
              <a:ln>
                <a:noFill/>
              </a:ln>
              <a:solidFill>
                <a:srgbClr val="00004A"/>
              </a:solidFill>
              <a:effectLst/>
              <a:latin typeface="HGPﾌﾞｰｹ" pitchFamily="50" charset="-128"/>
              <a:ea typeface="HGPﾌﾞｰｹ" pitchFamily="50" charset="-128"/>
            </a:endParaRPr>
          </a:p>
        </p:txBody>
      </p:sp>
    </p:spTree>
    <p:extLst>
      <p:ext uri="{BB962C8B-B14F-4D97-AF65-F5344CB8AC3E}">
        <p14:creationId xmlns:p14="http://schemas.microsoft.com/office/powerpoint/2010/main" val="557858983"/>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5410" name="Rectangle 2"/>
          <p:cNvSpPr>
            <a:spLocks noGrp="1" noChangeArrowheads="1"/>
          </p:cNvSpPr>
          <p:nvPr>
            <p:ph type="title"/>
          </p:nvPr>
        </p:nvSpPr>
        <p:spPr>
          <a:xfrm>
            <a:off x="251400" y="2996940"/>
            <a:ext cx="7931983" cy="561975"/>
          </a:xfrm>
        </p:spPr>
        <p:txBody>
          <a:bodyPr/>
          <a:lstStyle/>
          <a:p>
            <a:r>
              <a:rPr lang="en-US" altLang="ja-JP" sz="6600" dirty="0" smtClean="0">
                <a:effectLst/>
                <a:latin typeface="+mj-ea"/>
              </a:rPr>
              <a:t/>
            </a:r>
            <a:br>
              <a:rPr lang="en-US" altLang="ja-JP" sz="6600" dirty="0" smtClean="0">
                <a:effectLst/>
                <a:latin typeface="+mj-ea"/>
              </a:rPr>
            </a:br>
            <a:r>
              <a:rPr lang="ja-JP" altLang="en-US" sz="7200" dirty="0">
                <a:effectLst/>
                <a:latin typeface="+mj-ea"/>
              </a:rPr>
              <a:t>プレゼンテーション</a:t>
            </a:r>
            <a:r>
              <a:rPr lang="en-US" altLang="ja-JP" sz="7200" dirty="0" smtClean="0">
                <a:effectLst/>
                <a:latin typeface="+mj-ea"/>
              </a:rPr>
              <a:t/>
            </a:r>
            <a:br>
              <a:rPr lang="en-US" altLang="ja-JP" sz="7200" dirty="0" smtClean="0">
                <a:effectLst/>
                <a:latin typeface="+mj-ea"/>
              </a:rPr>
            </a:br>
            <a:r>
              <a:rPr lang="ja-JP" altLang="en-US" sz="7200" dirty="0" smtClean="0">
                <a:effectLst/>
                <a:latin typeface="+mj-ea"/>
              </a:rPr>
              <a:t>送り手と</a:t>
            </a:r>
            <a:r>
              <a:rPr lang="en-US" altLang="ja-JP" sz="7200" dirty="0" smtClean="0">
                <a:effectLst/>
                <a:latin typeface="+mj-ea"/>
              </a:rPr>
              <a:t/>
            </a:r>
            <a:br>
              <a:rPr lang="en-US" altLang="ja-JP" sz="7200" dirty="0" smtClean="0">
                <a:effectLst/>
                <a:latin typeface="+mj-ea"/>
              </a:rPr>
            </a:br>
            <a:r>
              <a:rPr lang="ja-JP" altLang="en-US" sz="7200" dirty="0" smtClean="0">
                <a:effectLst/>
                <a:latin typeface="+mj-ea"/>
              </a:rPr>
              <a:t>受け手の</a:t>
            </a:r>
            <a:r>
              <a:rPr lang="en-US" altLang="ja-JP" sz="7200" dirty="0" smtClean="0">
                <a:effectLst/>
                <a:latin typeface="+mj-ea"/>
              </a:rPr>
              <a:t/>
            </a:r>
            <a:br>
              <a:rPr lang="en-US" altLang="ja-JP" sz="7200" dirty="0" smtClean="0">
                <a:effectLst/>
                <a:latin typeface="+mj-ea"/>
              </a:rPr>
            </a:br>
            <a:r>
              <a:rPr lang="ja-JP" altLang="en-US" sz="7200" dirty="0" smtClean="0">
                <a:effectLst/>
                <a:latin typeface="+mj-ea"/>
              </a:rPr>
              <a:t>創作物</a:t>
            </a:r>
            <a:r>
              <a:rPr lang="en-US" altLang="ja-JP" sz="7200" dirty="0" smtClean="0">
                <a:effectLst/>
                <a:latin typeface="+mj-ea"/>
              </a:rPr>
              <a:t/>
            </a:r>
            <a:br>
              <a:rPr lang="en-US" altLang="ja-JP" sz="7200" dirty="0" smtClean="0">
                <a:effectLst/>
                <a:latin typeface="+mj-ea"/>
              </a:rPr>
            </a:br>
            <a:endParaRPr lang="ja-JP" altLang="en-US" sz="7200" dirty="0">
              <a:effectLst/>
              <a:latin typeface="+mj-ea"/>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3693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5410" name="Rectangle 2"/>
          <p:cNvSpPr>
            <a:spLocks noGrp="1" noChangeArrowheads="1"/>
          </p:cNvSpPr>
          <p:nvPr>
            <p:ph type="title"/>
          </p:nvPr>
        </p:nvSpPr>
        <p:spPr>
          <a:xfrm>
            <a:off x="251400" y="2996940"/>
            <a:ext cx="7931983" cy="561975"/>
          </a:xfrm>
        </p:spPr>
        <p:txBody>
          <a:bodyPr/>
          <a:lstStyle/>
          <a:p>
            <a:r>
              <a:rPr lang="ja-JP" altLang="en-US" sz="6600" dirty="0" smtClean="0">
                <a:effectLst/>
                <a:latin typeface="+mj-ea"/>
              </a:rPr>
              <a:t>それを創り出す</a:t>
            </a:r>
            <a:r>
              <a:rPr lang="ja-JP" altLang="en-US" sz="6600" dirty="0">
                <a:effectLst/>
                <a:latin typeface="+mj-ea"/>
              </a:rPr>
              <a:t>のは</a:t>
            </a:r>
            <a:r>
              <a:rPr lang="en-US" altLang="ja-JP" sz="6600" dirty="0" smtClean="0">
                <a:effectLst/>
                <a:latin typeface="+mj-ea"/>
              </a:rPr>
              <a:t/>
            </a:r>
            <a:br>
              <a:rPr lang="en-US" altLang="ja-JP" sz="6600" dirty="0" smtClean="0">
                <a:effectLst/>
                <a:latin typeface="+mj-ea"/>
              </a:rPr>
            </a:br>
            <a:r>
              <a:rPr lang="ja-JP" altLang="en-US" sz="6600" dirty="0" smtClean="0">
                <a:effectLst/>
                <a:latin typeface="+mj-ea"/>
              </a:rPr>
              <a:t>あなたの</a:t>
            </a:r>
            <a:r>
              <a:rPr lang="en-US" altLang="ja-JP" sz="6600" dirty="0" smtClean="0">
                <a:effectLst/>
                <a:latin typeface="+mj-ea"/>
              </a:rPr>
              <a:t/>
            </a:r>
            <a:br>
              <a:rPr lang="en-US" altLang="ja-JP" sz="6600" dirty="0" smtClean="0">
                <a:effectLst/>
                <a:latin typeface="+mj-ea"/>
              </a:rPr>
            </a:br>
            <a:r>
              <a:rPr lang="ja-JP" altLang="en-US" sz="6600" dirty="0" smtClean="0">
                <a:effectLst/>
                <a:latin typeface="+mj-ea"/>
              </a:rPr>
              <a:t>プレゼンテーション！</a:t>
            </a:r>
            <a:endParaRPr lang="ja-JP" altLang="en-US" sz="6600" dirty="0">
              <a:effectLst/>
              <a:latin typeface="+mj-ea"/>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5565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73666" name="Rectangle 2"/>
          <p:cNvSpPr>
            <a:spLocks noGrp="1" noChangeArrowheads="1"/>
          </p:cNvSpPr>
          <p:nvPr>
            <p:ph type="title"/>
          </p:nvPr>
        </p:nvSpPr>
        <p:spPr>
          <a:xfrm>
            <a:off x="889000" y="2795588"/>
            <a:ext cx="7427913" cy="561975"/>
          </a:xfrm>
        </p:spPr>
        <p:txBody>
          <a:bodyPr/>
          <a:lstStyle/>
          <a:p>
            <a:r>
              <a:rPr lang="ja-JP" altLang="en-US" sz="8000" dirty="0">
                <a:effectLst/>
                <a:latin typeface="+mj-ea"/>
              </a:rPr>
              <a:t>それには</a:t>
            </a:r>
            <a:br>
              <a:rPr lang="ja-JP" altLang="en-US" sz="8000" dirty="0">
                <a:effectLst/>
                <a:latin typeface="+mj-ea"/>
              </a:rPr>
            </a:br>
            <a:r>
              <a:rPr lang="ja-JP" altLang="en-US" sz="8000" dirty="0">
                <a:effectLst/>
                <a:latin typeface="+mj-ea"/>
              </a:rPr>
              <a:t>常日頃の観察と情報発信</a:t>
            </a:r>
            <a:r>
              <a:rPr lang="ja-JP" altLang="en-US" sz="8000" dirty="0" smtClean="0">
                <a:effectLst/>
                <a:latin typeface="+mj-ea"/>
              </a:rPr>
              <a:t>が</a:t>
            </a:r>
            <a:r>
              <a:rPr lang="en-US" altLang="ja-JP" sz="8000" dirty="0" smtClean="0">
                <a:effectLst/>
                <a:latin typeface="+mj-ea"/>
              </a:rPr>
              <a:t/>
            </a:r>
            <a:br>
              <a:rPr lang="en-US" altLang="ja-JP" sz="8000" dirty="0" smtClean="0">
                <a:effectLst/>
                <a:latin typeface="+mj-ea"/>
              </a:rPr>
            </a:br>
            <a:r>
              <a:rPr lang="ja-JP" altLang="en-US" sz="8000" dirty="0" smtClean="0">
                <a:effectLst/>
                <a:latin typeface="+mj-ea"/>
              </a:rPr>
              <a:t>大切</a:t>
            </a:r>
            <a:r>
              <a:rPr lang="ja-JP" altLang="en-US" sz="8000" dirty="0">
                <a:effectLst/>
                <a:latin typeface="+mj-ea"/>
              </a:rPr>
              <a:t>です。</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089483"/>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99938" name="Rectangle 2"/>
          <p:cNvSpPr>
            <a:spLocks noGrp="1" noChangeArrowheads="1"/>
          </p:cNvSpPr>
          <p:nvPr>
            <p:ph type="title"/>
          </p:nvPr>
        </p:nvSpPr>
        <p:spPr>
          <a:xfrm>
            <a:off x="34925" y="2501900"/>
            <a:ext cx="9144000" cy="782638"/>
          </a:xfrm>
        </p:spPr>
        <p:txBody>
          <a:bodyPr/>
          <a:lstStyle/>
          <a:p>
            <a:r>
              <a:rPr lang="ja-JP" altLang="en-US" sz="8000" dirty="0">
                <a:solidFill>
                  <a:schemeClr val="tx1"/>
                </a:solidFill>
                <a:effectLst/>
                <a:latin typeface="+mj-ea"/>
              </a:rPr>
              <a:t>データありき！</a:t>
            </a:r>
            <a:br>
              <a:rPr lang="ja-JP" altLang="en-US" sz="8000" dirty="0">
                <a:solidFill>
                  <a:schemeClr val="tx1"/>
                </a:solidFill>
                <a:effectLst/>
                <a:latin typeface="+mj-ea"/>
              </a:rPr>
            </a:br>
            <a:r>
              <a:rPr lang="ja-JP" altLang="en-US" sz="8000" dirty="0">
                <a:solidFill>
                  <a:schemeClr val="tx1"/>
                </a:solidFill>
                <a:effectLst/>
                <a:latin typeface="+mj-ea"/>
              </a:rPr>
              <a:t/>
            </a:r>
            <a:br>
              <a:rPr lang="ja-JP" altLang="en-US" sz="8000" dirty="0">
                <a:solidFill>
                  <a:schemeClr val="tx1"/>
                </a:solidFill>
                <a:effectLst/>
                <a:latin typeface="+mj-ea"/>
              </a:rPr>
            </a:br>
            <a:r>
              <a:rPr lang="ja-JP" altLang="en-US" sz="8000" dirty="0">
                <a:solidFill>
                  <a:schemeClr val="tx1"/>
                </a:solidFill>
                <a:effectLst/>
                <a:latin typeface="+mj-ea"/>
              </a:rPr>
              <a:t/>
            </a:r>
            <a:br>
              <a:rPr lang="ja-JP" altLang="en-US" sz="8000" dirty="0">
                <a:solidFill>
                  <a:schemeClr val="tx1"/>
                </a:solidFill>
                <a:effectLst/>
                <a:latin typeface="+mj-ea"/>
              </a:rPr>
            </a:br>
            <a:r>
              <a:rPr lang="ja-JP" altLang="en-US" sz="8000" dirty="0">
                <a:solidFill>
                  <a:schemeClr val="tx1"/>
                </a:solidFill>
                <a:effectLst/>
                <a:latin typeface="+mj-ea"/>
              </a:rPr>
              <a:t>のためには</a:t>
            </a:r>
          </a:p>
        </p:txBody>
      </p:sp>
      <p:pic>
        <p:nvPicPr>
          <p:cNvPr id="8999940" name="Picture 4"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164388" y="4508500"/>
            <a:ext cx="1801812" cy="23034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5787176"/>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8999940"/>
                                        </p:tgtEl>
                                        <p:attrNameLst>
                                          <p:attrName>style.visibility</p:attrName>
                                        </p:attrNameLst>
                                      </p:cBhvr>
                                      <p:to>
                                        <p:strVal val="visible"/>
                                      </p:to>
                                    </p:set>
                                    <p:animEffect transition="in" filter="wipe(down)">
                                      <p:cBhvr>
                                        <p:cTn id="7" dur="580">
                                          <p:stCondLst>
                                            <p:cond delay="0"/>
                                          </p:stCondLst>
                                        </p:cTn>
                                        <p:tgtEl>
                                          <p:spTgt spid="8999940"/>
                                        </p:tgtEl>
                                      </p:cBhvr>
                                    </p:animEffect>
                                    <p:anim calcmode="lin" valueType="num">
                                      <p:cBhvr>
                                        <p:cTn id="8" dur="1822" tmFilter="0,0; 0.14,0.36; 0.43,0.73; 0.71,0.91; 1.0,1.0">
                                          <p:stCondLst>
                                            <p:cond delay="0"/>
                                          </p:stCondLst>
                                        </p:cTn>
                                        <p:tgtEl>
                                          <p:spTgt spid="89999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9999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9999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9999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999940"/>
                                        </p:tgtEl>
                                        <p:attrNameLst>
                                          <p:attrName>ppt_y</p:attrName>
                                        </p:attrNameLst>
                                      </p:cBhvr>
                                      <p:tavLst>
                                        <p:tav tm="0" fmla="#ppt_y-sin(pi*$)/81">
                                          <p:val>
                                            <p:fltVal val="0"/>
                                          </p:val>
                                        </p:tav>
                                        <p:tav tm="100000">
                                          <p:val>
                                            <p:fltVal val="1"/>
                                          </p:val>
                                        </p:tav>
                                      </p:tavLst>
                                    </p:anim>
                                    <p:animScale>
                                      <p:cBhvr>
                                        <p:cTn id="13" dur="26">
                                          <p:stCondLst>
                                            <p:cond delay="650"/>
                                          </p:stCondLst>
                                        </p:cTn>
                                        <p:tgtEl>
                                          <p:spTgt spid="8999940"/>
                                        </p:tgtEl>
                                      </p:cBhvr>
                                      <p:to x="100000" y="60000"/>
                                    </p:animScale>
                                    <p:animScale>
                                      <p:cBhvr>
                                        <p:cTn id="14" dur="166" decel="50000">
                                          <p:stCondLst>
                                            <p:cond delay="676"/>
                                          </p:stCondLst>
                                        </p:cTn>
                                        <p:tgtEl>
                                          <p:spTgt spid="8999940"/>
                                        </p:tgtEl>
                                      </p:cBhvr>
                                      <p:to x="100000" y="100000"/>
                                    </p:animScale>
                                    <p:animScale>
                                      <p:cBhvr>
                                        <p:cTn id="15" dur="26">
                                          <p:stCondLst>
                                            <p:cond delay="1312"/>
                                          </p:stCondLst>
                                        </p:cTn>
                                        <p:tgtEl>
                                          <p:spTgt spid="8999940"/>
                                        </p:tgtEl>
                                      </p:cBhvr>
                                      <p:to x="100000" y="80000"/>
                                    </p:animScale>
                                    <p:animScale>
                                      <p:cBhvr>
                                        <p:cTn id="16" dur="166" decel="50000">
                                          <p:stCondLst>
                                            <p:cond delay="1338"/>
                                          </p:stCondLst>
                                        </p:cTn>
                                        <p:tgtEl>
                                          <p:spTgt spid="8999940"/>
                                        </p:tgtEl>
                                      </p:cBhvr>
                                      <p:to x="100000" y="100000"/>
                                    </p:animScale>
                                    <p:animScale>
                                      <p:cBhvr>
                                        <p:cTn id="17" dur="26">
                                          <p:stCondLst>
                                            <p:cond delay="1642"/>
                                          </p:stCondLst>
                                        </p:cTn>
                                        <p:tgtEl>
                                          <p:spTgt spid="8999940"/>
                                        </p:tgtEl>
                                      </p:cBhvr>
                                      <p:to x="100000" y="90000"/>
                                    </p:animScale>
                                    <p:animScale>
                                      <p:cBhvr>
                                        <p:cTn id="18" dur="166" decel="50000">
                                          <p:stCondLst>
                                            <p:cond delay="1668"/>
                                          </p:stCondLst>
                                        </p:cTn>
                                        <p:tgtEl>
                                          <p:spTgt spid="8999940"/>
                                        </p:tgtEl>
                                      </p:cBhvr>
                                      <p:to x="100000" y="100000"/>
                                    </p:animScale>
                                    <p:animScale>
                                      <p:cBhvr>
                                        <p:cTn id="19" dur="26">
                                          <p:stCondLst>
                                            <p:cond delay="1808"/>
                                          </p:stCondLst>
                                        </p:cTn>
                                        <p:tgtEl>
                                          <p:spTgt spid="8999940"/>
                                        </p:tgtEl>
                                      </p:cBhvr>
                                      <p:to x="100000" y="95000"/>
                                    </p:animScale>
                                    <p:animScale>
                                      <p:cBhvr>
                                        <p:cTn id="20" dur="166" decel="50000">
                                          <p:stCondLst>
                                            <p:cond delay="1834"/>
                                          </p:stCondLst>
                                        </p:cTn>
                                        <p:tgtEl>
                                          <p:spTgt spid="89999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69570" name="Rectangle 2"/>
          <p:cNvSpPr>
            <a:spLocks noGrp="1" noChangeArrowheads="1"/>
          </p:cNvSpPr>
          <p:nvPr>
            <p:ph type="title"/>
          </p:nvPr>
        </p:nvSpPr>
        <p:spPr>
          <a:xfrm>
            <a:off x="34925" y="2501900"/>
            <a:ext cx="9144000" cy="782638"/>
          </a:xfrm>
        </p:spPr>
        <p:txBody>
          <a:bodyPr/>
          <a:lstStyle/>
          <a:p>
            <a:r>
              <a:rPr lang="ja-JP" altLang="en-US" sz="10600" dirty="0">
                <a:solidFill>
                  <a:schemeClr val="tx1"/>
                </a:solidFill>
                <a:effectLst/>
                <a:latin typeface="+mj-ea"/>
              </a:rPr>
              <a:t>常日頃から</a:t>
            </a:r>
            <a:br>
              <a:rPr lang="ja-JP" altLang="en-US" sz="10600" dirty="0">
                <a:solidFill>
                  <a:schemeClr val="tx1"/>
                </a:solidFill>
                <a:effectLst/>
                <a:latin typeface="+mj-ea"/>
              </a:rPr>
            </a:br>
            <a:r>
              <a:rPr lang="ja-JP" altLang="en-US" sz="10600" dirty="0">
                <a:solidFill>
                  <a:schemeClr val="tx1"/>
                </a:solidFill>
                <a:effectLst/>
                <a:latin typeface="+mj-ea"/>
              </a:rPr>
              <a:t>観察すること</a:t>
            </a:r>
          </a:p>
        </p:txBody>
      </p:sp>
      <p:pic>
        <p:nvPicPr>
          <p:cNvPr id="9069571" name="Picture 3"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164388" y="4508500"/>
            <a:ext cx="1801812" cy="23034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4064836"/>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069571"/>
                                        </p:tgtEl>
                                        <p:attrNameLst>
                                          <p:attrName>style.visibility</p:attrName>
                                        </p:attrNameLst>
                                      </p:cBhvr>
                                      <p:to>
                                        <p:strVal val="visible"/>
                                      </p:to>
                                    </p:set>
                                    <p:animEffect transition="in" filter="wipe(down)">
                                      <p:cBhvr>
                                        <p:cTn id="7" dur="580">
                                          <p:stCondLst>
                                            <p:cond delay="0"/>
                                          </p:stCondLst>
                                        </p:cTn>
                                        <p:tgtEl>
                                          <p:spTgt spid="9069571"/>
                                        </p:tgtEl>
                                      </p:cBhvr>
                                    </p:animEffect>
                                    <p:anim calcmode="lin" valueType="num">
                                      <p:cBhvr>
                                        <p:cTn id="8" dur="1822" tmFilter="0,0; 0.14,0.36; 0.43,0.73; 0.71,0.91; 1.0,1.0">
                                          <p:stCondLst>
                                            <p:cond delay="0"/>
                                          </p:stCondLst>
                                        </p:cTn>
                                        <p:tgtEl>
                                          <p:spTgt spid="90695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0695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0695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0695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069571"/>
                                        </p:tgtEl>
                                        <p:attrNameLst>
                                          <p:attrName>ppt_y</p:attrName>
                                        </p:attrNameLst>
                                      </p:cBhvr>
                                      <p:tavLst>
                                        <p:tav tm="0" fmla="#ppt_y-sin(pi*$)/81">
                                          <p:val>
                                            <p:fltVal val="0"/>
                                          </p:val>
                                        </p:tav>
                                        <p:tav tm="100000">
                                          <p:val>
                                            <p:fltVal val="1"/>
                                          </p:val>
                                        </p:tav>
                                      </p:tavLst>
                                    </p:anim>
                                    <p:animScale>
                                      <p:cBhvr>
                                        <p:cTn id="13" dur="26">
                                          <p:stCondLst>
                                            <p:cond delay="650"/>
                                          </p:stCondLst>
                                        </p:cTn>
                                        <p:tgtEl>
                                          <p:spTgt spid="9069571"/>
                                        </p:tgtEl>
                                      </p:cBhvr>
                                      <p:to x="100000" y="60000"/>
                                    </p:animScale>
                                    <p:animScale>
                                      <p:cBhvr>
                                        <p:cTn id="14" dur="166" decel="50000">
                                          <p:stCondLst>
                                            <p:cond delay="676"/>
                                          </p:stCondLst>
                                        </p:cTn>
                                        <p:tgtEl>
                                          <p:spTgt spid="9069571"/>
                                        </p:tgtEl>
                                      </p:cBhvr>
                                      <p:to x="100000" y="100000"/>
                                    </p:animScale>
                                    <p:animScale>
                                      <p:cBhvr>
                                        <p:cTn id="15" dur="26">
                                          <p:stCondLst>
                                            <p:cond delay="1312"/>
                                          </p:stCondLst>
                                        </p:cTn>
                                        <p:tgtEl>
                                          <p:spTgt spid="9069571"/>
                                        </p:tgtEl>
                                      </p:cBhvr>
                                      <p:to x="100000" y="80000"/>
                                    </p:animScale>
                                    <p:animScale>
                                      <p:cBhvr>
                                        <p:cTn id="16" dur="166" decel="50000">
                                          <p:stCondLst>
                                            <p:cond delay="1338"/>
                                          </p:stCondLst>
                                        </p:cTn>
                                        <p:tgtEl>
                                          <p:spTgt spid="9069571"/>
                                        </p:tgtEl>
                                      </p:cBhvr>
                                      <p:to x="100000" y="100000"/>
                                    </p:animScale>
                                    <p:animScale>
                                      <p:cBhvr>
                                        <p:cTn id="17" dur="26">
                                          <p:stCondLst>
                                            <p:cond delay="1642"/>
                                          </p:stCondLst>
                                        </p:cTn>
                                        <p:tgtEl>
                                          <p:spTgt spid="9069571"/>
                                        </p:tgtEl>
                                      </p:cBhvr>
                                      <p:to x="100000" y="90000"/>
                                    </p:animScale>
                                    <p:animScale>
                                      <p:cBhvr>
                                        <p:cTn id="18" dur="166" decel="50000">
                                          <p:stCondLst>
                                            <p:cond delay="1668"/>
                                          </p:stCondLst>
                                        </p:cTn>
                                        <p:tgtEl>
                                          <p:spTgt spid="9069571"/>
                                        </p:tgtEl>
                                      </p:cBhvr>
                                      <p:to x="100000" y="100000"/>
                                    </p:animScale>
                                    <p:animScale>
                                      <p:cBhvr>
                                        <p:cTn id="19" dur="26">
                                          <p:stCondLst>
                                            <p:cond delay="1808"/>
                                          </p:stCondLst>
                                        </p:cTn>
                                        <p:tgtEl>
                                          <p:spTgt spid="9069571"/>
                                        </p:tgtEl>
                                      </p:cBhvr>
                                      <p:to x="100000" y="95000"/>
                                    </p:animScale>
                                    <p:animScale>
                                      <p:cBhvr>
                                        <p:cTn id="20" dur="166" decel="50000">
                                          <p:stCondLst>
                                            <p:cond delay="1834"/>
                                          </p:stCondLst>
                                        </p:cTn>
                                        <p:tgtEl>
                                          <p:spTgt spid="90695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71618" name="Rectangle 2"/>
          <p:cNvSpPr>
            <a:spLocks noGrp="1" noChangeArrowheads="1"/>
          </p:cNvSpPr>
          <p:nvPr>
            <p:ph type="title"/>
          </p:nvPr>
        </p:nvSpPr>
        <p:spPr>
          <a:xfrm>
            <a:off x="34925" y="2501900"/>
            <a:ext cx="9144000" cy="782638"/>
          </a:xfrm>
        </p:spPr>
        <p:txBody>
          <a:bodyPr/>
          <a:lstStyle/>
          <a:p>
            <a:r>
              <a:rPr lang="ja-JP" altLang="en-US" sz="10600">
                <a:solidFill>
                  <a:schemeClr val="tx1"/>
                </a:solidFill>
                <a:effectLst/>
                <a:latin typeface="+mj-ea"/>
              </a:rPr>
              <a:t>常日頃から</a:t>
            </a:r>
            <a:br>
              <a:rPr lang="ja-JP" altLang="en-US" sz="10600">
                <a:solidFill>
                  <a:schemeClr val="tx1"/>
                </a:solidFill>
                <a:effectLst/>
                <a:latin typeface="+mj-ea"/>
              </a:rPr>
            </a:br>
            <a:r>
              <a:rPr lang="ja-JP" altLang="en-US" sz="10600">
                <a:solidFill>
                  <a:schemeClr val="tx1"/>
                </a:solidFill>
                <a:effectLst/>
                <a:latin typeface="+mj-ea"/>
              </a:rPr>
              <a:t>言葉に</a:t>
            </a:r>
            <a:br>
              <a:rPr lang="ja-JP" altLang="en-US" sz="10600">
                <a:solidFill>
                  <a:schemeClr val="tx1"/>
                </a:solidFill>
                <a:effectLst/>
                <a:latin typeface="+mj-ea"/>
              </a:rPr>
            </a:br>
            <a:r>
              <a:rPr lang="ja-JP" altLang="en-US" sz="10600">
                <a:solidFill>
                  <a:schemeClr val="tx1"/>
                </a:solidFill>
                <a:effectLst/>
                <a:latin typeface="+mj-ea"/>
              </a:rPr>
              <a:t>すること</a:t>
            </a:r>
          </a:p>
        </p:txBody>
      </p:sp>
      <p:pic>
        <p:nvPicPr>
          <p:cNvPr id="9071619" name="Picture 3"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164388" y="4508500"/>
            <a:ext cx="1801812" cy="23034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1303663"/>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071619"/>
                                        </p:tgtEl>
                                        <p:attrNameLst>
                                          <p:attrName>style.visibility</p:attrName>
                                        </p:attrNameLst>
                                      </p:cBhvr>
                                      <p:to>
                                        <p:strVal val="visible"/>
                                      </p:to>
                                    </p:set>
                                    <p:animEffect transition="in" filter="wipe(down)">
                                      <p:cBhvr>
                                        <p:cTn id="7" dur="580">
                                          <p:stCondLst>
                                            <p:cond delay="0"/>
                                          </p:stCondLst>
                                        </p:cTn>
                                        <p:tgtEl>
                                          <p:spTgt spid="9071619"/>
                                        </p:tgtEl>
                                      </p:cBhvr>
                                    </p:animEffect>
                                    <p:anim calcmode="lin" valueType="num">
                                      <p:cBhvr>
                                        <p:cTn id="8" dur="1822" tmFilter="0,0; 0.14,0.36; 0.43,0.73; 0.71,0.91; 1.0,1.0">
                                          <p:stCondLst>
                                            <p:cond delay="0"/>
                                          </p:stCondLst>
                                        </p:cTn>
                                        <p:tgtEl>
                                          <p:spTgt spid="90716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0716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0716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0716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071619"/>
                                        </p:tgtEl>
                                        <p:attrNameLst>
                                          <p:attrName>ppt_y</p:attrName>
                                        </p:attrNameLst>
                                      </p:cBhvr>
                                      <p:tavLst>
                                        <p:tav tm="0" fmla="#ppt_y-sin(pi*$)/81">
                                          <p:val>
                                            <p:fltVal val="0"/>
                                          </p:val>
                                        </p:tav>
                                        <p:tav tm="100000">
                                          <p:val>
                                            <p:fltVal val="1"/>
                                          </p:val>
                                        </p:tav>
                                      </p:tavLst>
                                    </p:anim>
                                    <p:animScale>
                                      <p:cBhvr>
                                        <p:cTn id="13" dur="26">
                                          <p:stCondLst>
                                            <p:cond delay="650"/>
                                          </p:stCondLst>
                                        </p:cTn>
                                        <p:tgtEl>
                                          <p:spTgt spid="9071619"/>
                                        </p:tgtEl>
                                      </p:cBhvr>
                                      <p:to x="100000" y="60000"/>
                                    </p:animScale>
                                    <p:animScale>
                                      <p:cBhvr>
                                        <p:cTn id="14" dur="166" decel="50000">
                                          <p:stCondLst>
                                            <p:cond delay="676"/>
                                          </p:stCondLst>
                                        </p:cTn>
                                        <p:tgtEl>
                                          <p:spTgt spid="9071619"/>
                                        </p:tgtEl>
                                      </p:cBhvr>
                                      <p:to x="100000" y="100000"/>
                                    </p:animScale>
                                    <p:animScale>
                                      <p:cBhvr>
                                        <p:cTn id="15" dur="26">
                                          <p:stCondLst>
                                            <p:cond delay="1312"/>
                                          </p:stCondLst>
                                        </p:cTn>
                                        <p:tgtEl>
                                          <p:spTgt spid="9071619"/>
                                        </p:tgtEl>
                                      </p:cBhvr>
                                      <p:to x="100000" y="80000"/>
                                    </p:animScale>
                                    <p:animScale>
                                      <p:cBhvr>
                                        <p:cTn id="16" dur="166" decel="50000">
                                          <p:stCondLst>
                                            <p:cond delay="1338"/>
                                          </p:stCondLst>
                                        </p:cTn>
                                        <p:tgtEl>
                                          <p:spTgt spid="9071619"/>
                                        </p:tgtEl>
                                      </p:cBhvr>
                                      <p:to x="100000" y="100000"/>
                                    </p:animScale>
                                    <p:animScale>
                                      <p:cBhvr>
                                        <p:cTn id="17" dur="26">
                                          <p:stCondLst>
                                            <p:cond delay="1642"/>
                                          </p:stCondLst>
                                        </p:cTn>
                                        <p:tgtEl>
                                          <p:spTgt spid="9071619"/>
                                        </p:tgtEl>
                                      </p:cBhvr>
                                      <p:to x="100000" y="90000"/>
                                    </p:animScale>
                                    <p:animScale>
                                      <p:cBhvr>
                                        <p:cTn id="18" dur="166" decel="50000">
                                          <p:stCondLst>
                                            <p:cond delay="1668"/>
                                          </p:stCondLst>
                                        </p:cTn>
                                        <p:tgtEl>
                                          <p:spTgt spid="9071619"/>
                                        </p:tgtEl>
                                      </p:cBhvr>
                                      <p:to x="100000" y="100000"/>
                                    </p:animScale>
                                    <p:animScale>
                                      <p:cBhvr>
                                        <p:cTn id="19" dur="26">
                                          <p:stCondLst>
                                            <p:cond delay="1808"/>
                                          </p:stCondLst>
                                        </p:cTn>
                                        <p:tgtEl>
                                          <p:spTgt spid="9071619"/>
                                        </p:tgtEl>
                                      </p:cBhvr>
                                      <p:to x="100000" y="95000"/>
                                    </p:animScale>
                                    <p:animScale>
                                      <p:cBhvr>
                                        <p:cTn id="20" dur="166" decel="50000">
                                          <p:stCondLst>
                                            <p:cond delay="1834"/>
                                          </p:stCondLst>
                                        </p:cTn>
                                        <p:tgtEl>
                                          <p:spTgt spid="90716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457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ja-JP" altLang="ja-JP" sz="1400">
              <a:solidFill>
                <a:srgbClr val="C20041"/>
              </a:solidFill>
            </a:endParaRPr>
          </a:p>
        </p:txBody>
      </p:sp>
      <p:sp>
        <p:nvSpPr>
          <p:cNvPr id="9624579" name="Rectangle 3"/>
          <p:cNvSpPr>
            <a:spLocks noGrp="1" noChangeArrowheads="1"/>
          </p:cNvSpPr>
          <p:nvPr>
            <p:ph type="title"/>
          </p:nvPr>
        </p:nvSpPr>
        <p:spPr>
          <a:xfrm>
            <a:off x="34925" y="44450"/>
            <a:ext cx="9185275" cy="455613"/>
          </a:xfrm>
        </p:spPr>
        <p:txBody>
          <a:bodyPr/>
          <a:lstStyle/>
          <a:p>
            <a:r>
              <a:rPr lang="ja-JP" altLang="en-US">
                <a:effectLst/>
              </a:rPr>
              <a:t>創造力を鍛える</a:t>
            </a:r>
          </a:p>
        </p:txBody>
      </p:sp>
      <p:pic>
        <p:nvPicPr>
          <p:cNvPr id="9624580"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35825" y="4508500"/>
            <a:ext cx="1781175" cy="2276475"/>
          </a:xfrm>
          <a:prstGeom prst="rect">
            <a:avLst/>
          </a:prstGeom>
          <a:noFill/>
          <a:extLst>
            <a:ext uri="{909E8E84-426E-40DD-AFC4-6F175D3DCCD1}">
              <a14:hiddenFill xmlns:a14="http://schemas.microsoft.com/office/drawing/2010/main">
                <a:solidFill>
                  <a:srgbClr val="FFFFFF"/>
                </a:solidFill>
              </a14:hiddenFill>
            </a:ext>
          </a:extLst>
        </p:spPr>
      </p:pic>
      <p:sp>
        <p:nvSpPr>
          <p:cNvPr id="9624581" name="Rectangle 5"/>
          <p:cNvSpPr>
            <a:spLocks noChangeArrowheads="1"/>
          </p:cNvSpPr>
          <p:nvPr/>
        </p:nvSpPr>
        <p:spPr bwMode="auto">
          <a:xfrm>
            <a:off x="1403350" y="925513"/>
            <a:ext cx="6192838"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spAutoFit/>
          </a:bodyPr>
          <a:lstStyle/>
          <a:p>
            <a:pPr algn="ctr" fontAlgn="base">
              <a:spcBef>
                <a:spcPct val="0"/>
              </a:spcBef>
              <a:spcAft>
                <a:spcPct val="0"/>
              </a:spcAft>
            </a:pPr>
            <a:r>
              <a:rPr lang="ja-JP" altLang="en-US" sz="2000">
                <a:solidFill>
                  <a:srgbClr val="000000"/>
                </a:solidFill>
                <a:latin typeface="HGS創英角ﾎﾟｯﾌﾟ体" pitchFamily="50" charset="-128"/>
                <a:ea typeface="HGS創英角ﾎﾟｯﾌﾟ体" pitchFamily="50" charset="-128"/>
              </a:rPr>
              <a:t>「バカの壁」流にいえば</a:t>
            </a:r>
          </a:p>
          <a:p>
            <a:pPr algn="ctr" fontAlgn="base">
              <a:spcBef>
                <a:spcPct val="0"/>
              </a:spcBef>
              <a:spcAft>
                <a:spcPct val="0"/>
              </a:spcAft>
            </a:pPr>
            <a:r>
              <a:rPr lang="ja-JP" altLang="en-US" sz="4400">
                <a:solidFill>
                  <a:srgbClr val="000000"/>
                </a:solidFill>
                <a:latin typeface="HGS創英角ﾎﾟｯﾌﾟ体" pitchFamily="50" charset="-128"/>
                <a:ea typeface="HGS創英角ﾎﾟｯﾌﾟ体" pitchFamily="50" charset="-128"/>
              </a:rPr>
              <a:t>「</a:t>
            </a:r>
            <a:r>
              <a:rPr lang="ja-JP" altLang="en-US" sz="3200">
                <a:solidFill>
                  <a:srgbClr val="000000"/>
                </a:solidFill>
                <a:latin typeface="HGS創英角ﾎﾟｯﾌﾟ体" pitchFamily="50" charset="-128"/>
                <a:ea typeface="HGS創英角ﾎﾟｯﾌﾟ体" pitchFamily="50" charset="-128"/>
              </a:rPr>
              <a:t>脳内の一次方程式」</a:t>
            </a:r>
          </a:p>
          <a:p>
            <a:pPr algn="ctr" fontAlgn="base">
              <a:spcBef>
                <a:spcPct val="0"/>
              </a:spcBef>
              <a:spcAft>
                <a:spcPct val="0"/>
              </a:spcAft>
            </a:pPr>
            <a:r>
              <a:rPr lang="ja-JP" altLang="en-US" sz="9600" b="1">
                <a:solidFill>
                  <a:srgbClr val="000000"/>
                </a:solidFill>
                <a:latin typeface="HGP明朝B" pitchFamily="18" charset="-128"/>
                <a:ea typeface="HGP明朝B" pitchFamily="18" charset="-128"/>
              </a:rPr>
              <a:t>ｙ</a:t>
            </a:r>
            <a:r>
              <a:rPr lang="en-US" altLang="ja-JP" sz="9600" b="1">
                <a:solidFill>
                  <a:srgbClr val="000000"/>
                </a:solidFill>
                <a:latin typeface="HGP明朝B" pitchFamily="18" charset="-128"/>
                <a:ea typeface="HGP明朝B" pitchFamily="18" charset="-128"/>
              </a:rPr>
              <a:t>= a</a:t>
            </a:r>
            <a:r>
              <a:rPr lang="ja-JP" altLang="en-US" sz="9600" b="1">
                <a:solidFill>
                  <a:srgbClr val="000000"/>
                </a:solidFill>
                <a:latin typeface="HGP明朝B" pitchFamily="18" charset="-128"/>
                <a:ea typeface="HGP明朝B" pitchFamily="18" charset="-128"/>
              </a:rPr>
              <a:t>ｘ</a:t>
            </a:r>
            <a:r>
              <a:rPr lang="ja-JP" altLang="en-US" sz="4400">
                <a:solidFill>
                  <a:srgbClr val="000000"/>
                </a:solidFill>
                <a:latin typeface="HGS創英角ﾎﾟｯﾌﾟ体" pitchFamily="50" charset="-128"/>
                <a:ea typeface="HGS創英角ﾎﾟｯﾌﾟ体" pitchFamily="50" charset="-128"/>
              </a:rPr>
              <a:t> </a:t>
            </a:r>
          </a:p>
        </p:txBody>
      </p:sp>
      <p:sp>
        <p:nvSpPr>
          <p:cNvPr id="9624582" name="Text Box 6"/>
          <p:cNvSpPr txBox="1">
            <a:spLocks noChangeArrowheads="1"/>
          </p:cNvSpPr>
          <p:nvPr/>
        </p:nvSpPr>
        <p:spPr bwMode="auto">
          <a:xfrm>
            <a:off x="260350" y="2990850"/>
            <a:ext cx="8415338"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txBody>
          <a:bodyPr>
            <a:spAutoFit/>
          </a:bodyPr>
          <a:lstStyle/>
          <a:p>
            <a:pPr algn="ctr" fontAlgn="base">
              <a:spcBef>
                <a:spcPct val="50000"/>
              </a:spcBef>
              <a:spcAft>
                <a:spcPct val="0"/>
              </a:spcAft>
              <a:buClr>
                <a:srgbClr val="008000"/>
              </a:buClr>
              <a:buSzPct val="90000"/>
              <a:buFont typeface="Monotype Sorts" pitchFamily="2" charset="2"/>
              <a:buNone/>
            </a:pPr>
            <a:endParaRPr lang="en-US" altLang="ja-JP" sz="2400" b="1" dirty="0">
              <a:solidFill>
                <a:srgbClr val="000000"/>
              </a:solidFill>
              <a:latin typeface="HG丸ｺﾞｼｯｸM-PRO" pitchFamily="50" charset="-128"/>
              <a:ea typeface="HG丸ｺﾞｼｯｸM-PRO" pitchFamily="50" charset="-128"/>
            </a:endParaRPr>
          </a:p>
          <a:p>
            <a:pPr algn="ctr" fontAlgn="base">
              <a:spcBef>
                <a:spcPct val="50000"/>
              </a:spcBef>
              <a:spcAft>
                <a:spcPct val="0"/>
              </a:spcAft>
              <a:buClr>
                <a:srgbClr val="008000"/>
              </a:buClr>
              <a:buSzPct val="90000"/>
              <a:buFont typeface="Monotype Sorts" pitchFamily="2" charset="2"/>
              <a:buNone/>
            </a:pPr>
            <a:r>
              <a:rPr lang="en-US" altLang="ja-JP" sz="3200" dirty="0">
                <a:solidFill>
                  <a:srgbClr val="000000"/>
                </a:solidFill>
                <a:latin typeface="HGP明朝E" pitchFamily="18" charset="-128"/>
                <a:ea typeface="HGP明朝E" pitchFamily="18" charset="-128"/>
              </a:rPr>
              <a:t>a</a:t>
            </a:r>
            <a:r>
              <a:rPr lang="ja-JP" altLang="en-US" sz="3200" dirty="0">
                <a:solidFill>
                  <a:srgbClr val="000000"/>
                </a:solidFill>
                <a:latin typeface="HGP明朝E" pitchFamily="18" charset="-128"/>
                <a:ea typeface="HGP明朝E" pitchFamily="18" charset="-128"/>
              </a:rPr>
              <a:t>という係数＝「現実の重み」</a:t>
            </a:r>
            <a:r>
              <a:rPr lang="ja-JP" altLang="en-US" sz="1600" dirty="0">
                <a:solidFill>
                  <a:srgbClr val="000000"/>
                </a:solidFill>
                <a:latin typeface="HGP明朝E" pitchFamily="18" charset="-128"/>
                <a:ea typeface="HGP明朝E" pitchFamily="18" charset="-128"/>
              </a:rPr>
              <a:t>（養老猛司）</a:t>
            </a:r>
          </a:p>
          <a:p>
            <a:pPr algn="ctr" fontAlgn="base">
              <a:spcBef>
                <a:spcPct val="50000"/>
              </a:spcBef>
              <a:spcAft>
                <a:spcPct val="0"/>
              </a:spcAft>
              <a:buClr>
                <a:srgbClr val="008000"/>
              </a:buClr>
              <a:buSzPct val="90000"/>
              <a:buFont typeface="Monotype Sorts" pitchFamily="2" charset="2"/>
              <a:buNone/>
            </a:pPr>
            <a:r>
              <a:rPr lang="ja-JP" altLang="en-US" sz="4800" dirty="0" smtClean="0">
                <a:solidFill>
                  <a:srgbClr val="000000"/>
                </a:solidFill>
                <a:latin typeface="HGP明朝E" pitchFamily="18" charset="-128"/>
                <a:ea typeface="HGP明朝E" pitchFamily="18" charset="-128"/>
              </a:rPr>
              <a:t>信頼</a:t>
            </a:r>
            <a:r>
              <a:rPr lang="ja-JP" altLang="en-US" sz="4800" dirty="0">
                <a:solidFill>
                  <a:srgbClr val="000000"/>
                </a:solidFill>
                <a:latin typeface="HGP明朝E" pitchFamily="18" charset="-128"/>
                <a:ea typeface="HGP明朝E" pitchFamily="18" charset="-128"/>
              </a:rPr>
              <a:t>＝</a:t>
            </a:r>
            <a:r>
              <a:rPr lang="ja-JP" altLang="en-US" sz="4800" dirty="0" smtClean="0">
                <a:solidFill>
                  <a:srgbClr val="000000"/>
                </a:solidFill>
                <a:latin typeface="HGP明朝E" pitchFamily="18" charset="-128"/>
                <a:ea typeface="HGP明朝E" pitchFamily="18" charset="-128"/>
              </a:rPr>
              <a:t>信頼性</a:t>
            </a:r>
            <a:endParaRPr lang="ja-JP" altLang="en-US" sz="1600" dirty="0">
              <a:solidFill>
                <a:srgbClr val="000000"/>
              </a:solidFill>
              <a:latin typeface="HGP明朝E" pitchFamily="18" charset="-128"/>
              <a:ea typeface="HGP明朝E" pitchFamily="18" charset="-128"/>
            </a:endParaRPr>
          </a:p>
        </p:txBody>
      </p:sp>
    </p:spTree>
    <p:extLst>
      <p:ext uri="{BB962C8B-B14F-4D97-AF65-F5344CB8AC3E}">
        <p14:creationId xmlns:p14="http://schemas.microsoft.com/office/powerpoint/2010/main" val="1362943808"/>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9624581">
                                            <p:txEl>
                                              <p:pRg st="2" end="2"/>
                                            </p:txEl>
                                          </p:spTgt>
                                        </p:tgtEl>
                                        <p:attrNameLst>
                                          <p:attrName>style.color</p:attrName>
                                        </p:attrNameLst>
                                      </p:cBhvr>
                                      <p:to>
                                        <a:schemeClr val="accent2"/>
                                      </p:to>
                                    </p:animClr>
                                    <p:animClr clrSpc="rgb" dir="cw">
                                      <p:cBhvr>
                                        <p:cTn id="7" dur="1900" fill="hold">
                                          <p:stCondLst>
                                            <p:cond delay="100"/>
                                          </p:stCondLst>
                                        </p:cTn>
                                        <p:tgtEl>
                                          <p:spTgt spid="9624581">
                                            <p:txEl>
                                              <p:pRg st="2" end="2"/>
                                            </p:txEl>
                                          </p:spTgt>
                                        </p:tgtEl>
                                        <p:attrNameLst>
                                          <p:attrName>fillColor</p:attrName>
                                        </p:attrNameLst>
                                      </p:cBhvr>
                                      <p:to>
                                        <a:schemeClr val="accent2"/>
                                      </p:to>
                                    </p:animClr>
                                    <p:set>
                                      <p:cBhvr>
                                        <p:cTn id="8" dur="1900" fill="hold">
                                          <p:stCondLst>
                                            <p:cond delay="100"/>
                                          </p:stCondLst>
                                        </p:cTn>
                                        <p:tgtEl>
                                          <p:spTgt spid="9624581">
                                            <p:txEl>
                                              <p:pRg st="2" end="2"/>
                                            </p:txEl>
                                          </p:spTgt>
                                        </p:tgtEl>
                                        <p:attrNameLst>
                                          <p:attrName>fill.type</p:attrName>
                                        </p:attrNameLst>
                                      </p:cBhvr>
                                      <p:to>
                                        <p:strVal val="solid"/>
                                      </p:to>
                                    </p:set>
                                    <p:set>
                                      <p:cBhvr>
                                        <p:cTn id="9" dur="1900" fill="hold">
                                          <p:stCondLst>
                                            <p:cond delay="100"/>
                                          </p:stCondLst>
                                        </p:cTn>
                                        <p:tgtEl>
                                          <p:spTgt spid="9624581">
                                            <p:txEl>
                                              <p:pRg st="2" end="2"/>
                                            </p:txEl>
                                          </p:spTgt>
                                        </p:tgtEl>
                                        <p:attrNameLst>
                                          <p:attrName>fill.on</p:attrName>
                                        </p:attrNameLst>
                                      </p:cBhvr>
                                      <p:to>
                                        <p:strVal val="true"/>
                                      </p:to>
                                    </p:set>
                                    <p:animScale>
                                      <p:cBhvr>
                                        <p:cTn id="10" dur="200" fill="hold">
                                          <p:stCondLst>
                                            <p:cond delay="0"/>
                                          </p:stCondLst>
                                        </p:cTn>
                                        <p:tgtEl>
                                          <p:spTgt spid="9624581">
                                            <p:txEl>
                                              <p:pRg st="2" end="2"/>
                                            </p:txEl>
                                          </p:spTgt>
                                        </p:tgtEl>
                                      </p:cBhvr>
                                      <p:from x="100000" y="100000"/>
                                      <p:to x="100000" y="5000"/>
                                    </p:animScale>
                                    <p:animScale>
                                      <p:cBhvr>
                                        <p:cTn id="11" dur="200" fill="hold">
                                          <p:stCondLst>
                                            <p:cond delay="200"/>
                                          </p:stCondLst>
                                        </p:cTn>
                                        <p:tgtEl>
                                          <p:spTgt spid="9624581">
                                            <p:txEl>
                                              <p:pRg st="2" end="2"/>
                                            </p:txEl>
                                          </p:spTgt>
                                        </p:tgtEl>
                                      </p:cBhvr>
                                      <p:from x="100000" y="5000"/>
                                      <p:to x="120000" y="150000"/>
                                    </p:animScale>
                                    <p:animScale>
                                      <p:cBhvr>
                                        <p:cTn id="12" dur="600" fill="hold">
                                          <p:stCondLst>
                                            <p:cond delay="1400"/>
                                          </p:stCondLst>
                                        </p:cTn>
                                        <p:tgtEl>
                                          <p:spTgt spid="9624581">
                                            <p:txEl>
                                              <p:pRg st="2" end="2"/>
                                            </p:txEl>
                                          </p:spTgt>
                                        </p:tgtEl>
                                      </p:cBhvr>
                                      <p:to x="120000" y="150000"/>
                                    </p:animScale>
                                  </p:childTnLst>
                                </p:cTn>
                              </p:par>
                              <p:par>
                                <p:cTn id="13" presetID="26" presetClass="entr" presetSubtype="0" fill="hold" nodeType="withEffect">
                                  <p:stCondLst>
                                    <p:cond delay="0"/>
                                  </p:stCondLst>
                                  <p:childTnLst>
                                    <p:set>
                                      <p:cBhvr>
                                        <p:cTn id="14" dur="1" fill="hold">
                                          <p:stCondLst>
                                            <p:cond delay="0"/>
                                          </p:stCondLst>
                                        </p:cTn>
                                        <p:tgtEl>
                                          <p:spTgt spid="9624580"/>
                                        </p:tgtEl>
                                        <p:attrNameLst>
                                          <p:attrName>style.visibility</p:attrName>
                                        </p:attrNameLst>
                                      </p:cBhvr>
                                      <p:to>
                                        <p:strVal val="visible"/>
                                      </p:to>
                                    </p:set>
                                    <p:animEffect transition="in" filter="wipe(down)">
                                      <p:cBhvr>
                                        <p:cTn id="15" dur="580">
                                          <p:stCondLst>
                                            <p:cond delay="0"/>
                                          </p:stCondLst>
                                        </p:cTn>
                                        <p:tgtEl>
                                          <p:spTgt spid="9624580"/>
                                        </p:tgtEl>
                                      </p:cBhvr>
                                    </p:animEffect>
                                    <p:anim calcmode="lin" valueType="num">
                                      <p:cBhvr>
                                        <p:cTn id="16" dur="1822" tmFilter="0,0; 0.14,0.36; 0.43,0.73; 0.71,0.91; 1.0,1.0">
                                          <p:stCondLst>
                                            <p:cond delay="0"/>
                                          </p:stCondLst>
                                        </p:cTn>
                                        <p:tgtEl>
                                          <p:spTgt spid="962458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62458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62458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62458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624580"/>
                                        </p:tgtEl>
                                        <p:attrNameLst>
                                          <p:attrName>ppt_y</p:attrName>
                                        </p:attrNameLst>
                                      </p:cBhvr>
                                      <p:tavLst>
                                        <p:tav tm="0" fmla="#ppt_y-sin(pi*$)/81">
                                          <p:val>
                                            <p:fltVal val="0"/>
                                          </p:val>
                                        </p:tav>
                                        <p:tav tm="100000">
                                          <p:val>
                                            <p:fltVal val="1"/>
                                          </p:val>
                                        </p:tav>
                                      </p:tavLst>
                                    </p:anim>
                                    <p:animScale>
                                      <p:cBhvr>
                                        <p:cTn id="21" dur="26">
                                          <p:stCondLst>
                                            <p:cond delay="650"/>
                                          </p:stCondLst>
                                        </p:cTn>
                                        <p:tgtEl>
                                          <p:spTgt spid="9624580"/>
                                        </p:tgtEl>
                                      </p:cBhvr>
                                      <p:to x="100000" y="60000"/>
                                    </p:animScale>
                                    <p:animScale>
                                      <p:cBhvr>
                                        <p:cTn id="22" dur="166" decel="50000">
                                          <p:stCondLst>
                                            <p:cond delay="676"/>
                                          </p:stCondLst>
                                        </p:cTn>
                                        <p:tgtEl>
                                          <p:spTgt spid="9624580"/>
                                        </p:tgtEl>
                                      </p:cBhvr>
                                      <p:to x="100000" y="100000"/>
                                    </p:animScale>
                                    <p:animScale>
                                      <p:cBhvr>
                                        <p:cTn id="23" dur="26">
                                          <p:stCondLst>
                                            <p:cond delay="1312"/>
                                          </p:stCondLst>
                                        </p:cTn>
                                        <p:tgtEl>
                                          <p:spTgt spid="9624580"/>
                                        </p:tgtEl>
                                      </p:cBhvr>
                                      <p:to x="100000" y="80000"/>
                                    </p:animScale>
                                    <p:animScale>
                                      <p:cBhvr>
                                        <p:cTn id="24" dur="166" decel="50000">
                                          <p:stCondLst>
                                            <p:cond delay="1338"/>
                                          </p:stCondLst>
                                        </p:cTn>
                                        <p:tgtEl>
                                          <p:spTgt spid="9624580"/>
                                        </p:tgtEl>
                                      </p:cBhvr>
                                      <p:to x="100000" y="100000"/>
                                    </p:animScale>
                                    <p:animScale>
                                      <p:cBhvr>
                                        <p:cTn id="25" dur="26">
                                          <p:stCondLst>
                                            <p:cond delay="1642"/>
                                          </p:stCondLst>
                                        </p:cTn>
                                        <p:tgtEl>
                                          <p:spTgt spid="9624580"/>
                                        </p:tgtEl>
                                      </p:cBhvr>
                                      <p:to x="100000" y="90000"/>
                                    </p:animScale>
                                    <p:animScale>
                                      <p:cBhvr>
                                        <p:cTn id="26" dur="166" decel="50000">
                                          <p:stCondLst>
                                            <p:cond delay="1668"/>
                                          </p:stCondLst>
                                        </p:cTn>
                                        <p:tgtEl>
                                          <p:spTgt spid="9624580"/>
                                        </p:tgtEl>
                                      </p:cBhvr>
                                      <p:to x="100000" y="100000"/>
                                    </p:animScale>
                                    <p:animScale>
                                      <p:cBhvr>
                                        <p:cTn id="27" dur="26">
                                          <p:stCondLst>
                                            <p:cond delay="1808"/>
                                          </p:stCondLst>
                                        </p:cTn>
                                        <p:tgtEl>
                                          <p:spTgt spid="9624580"/>
                                        </p:tgtEl>
                                      </p:cBhvr>
                                      <p:to x="100000" y="95000"/>
                                    </p:animScale>
                                    <p:animScale>
                                      <p:cBhvr>
                                        <p:cTn id="28" dur="166" decel="50000">
                                          <p:stCondLst>
                                            <p:cond delay="1834"/>
                                          </p:stCondLst>
                                        </p:cTn>
                                        <p:tgtEl>
                                          <p:spTgt spid="96245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6514" name="Rectangle 2"/>
          <p:cNvSpPr>
            <a:spLocks noGrp="1" noChangeArrowheads="1"/>
          </p:cNvSpPr>
          <p:nvPr>
            <p:ph type="title"/>
          </p:nvPr>
        </p:nvSpPr>
        <p:spPr>
          <a:xfrm>
            <a:off x="539750" y="2852738"/>
            <a:ext cx="8208963" cy="561975"/>
          </a:xfrm>
        </p:spPr>
        <p:txBody>
          <a:bodyPr/>
          <a:lstStyle/>
          <a:p>
            <a:pPr algn="l"/>
            <a:r>
              <a:rPr lang="ja-JP" altLang="en-US" sz="8800" dirty="0">
                <a:solidFill>
                  <a:schemeClr val="tx1"/>
                </a:solidFill>
                <a:effectLst/>
                <a:latin typeface="HGP明朝B" pitchFamily="18" charset="-128"/>
                <a:ea typeface="HGP明朝B" pitchFamily="18" charset="-128"/>
              </a:rPr>
              <a:t>今や</a:t>
            </a:r>
            <a:r>
              <a:rPr lang="en-US" altLang="ja-JP" sz="8800" dirty="0" smtClean="0">
                <a:solidFill>
                  <a:schemeClr val="tx1"/>
                </a:solidFill>
                <a:effectLst/>
                <a:latin typeface="HGP明朝B" pitchFamily="18" charset="-128"/>
                <a:ea typeface="HGP明朝B" pitchFamily="18" charset="-128"/>
              </a:rPr>
              <a:t/>
            </a:r>
            <a:br>
              <a:rPr lang="en-US" altLang="ja-JP" sz="8800" dirty="0" smtClean="0">
                <a:solidFill>
                  <a:schemeClr val="tx1"/>
                </a:solidFill>
                <a:effectLst/>
                <a:latin typeface="HGP明朝B" pitchFamily="18" charset="-128"/>
                <a:ea typeface="HGP明朝B" pitchFamily="18" charset="-128"/>
              </a:rPr>
            </a:br>
            <a:r>
              <a:rPr lang="en-US" altLang="ja-JP" sz="8800" dirty="0" smtClean="0">
                <a:solidFill>
                  <a:schemeClr val="tx1"/>
                </a:solidFill>
                <a:effectLst/>
                <a:latin typeface="HGP明朝B" pitchFamily="18" charset="-128"/>
                <a:ea typeface="HGP明朝B" pitchFamily="18" charset="-128"/>
              </a:rPr>
              <a:t>IT</a:t>
            </a:r>
            <a:r>
              <a:rPr lang="ja-JP" altLang="en-US" sz="8800" dirty="0" smtClean="0">
                <a:solidFill>
                  <a:schemeClr val="tx1"/>
                </a:solidFill>
                <a:effectLst/>
                <a:latin typeface="HGP明朝B" pitchFamily="18" charset="-128"/>
                <a:ea typeface="HGP明朝B" pitchFamily="18" charset="-128"/>
              </a:rPr>
              <a:t>が普通にある時代に</a:t>
            </a:r>
            <a:endParaRPr lang="ja-JP" altLang="en-US" sz="8800" dirty="0">
              <a:solidFill>
                <a:schemeClr val="tx1"/>
              </a:solidFill>
              <a:effectLst/>
              <a:latin typeface="HGP明朝B" pitchFamily="18" charset="-128"/>
              <a:ea typeface="HGP明朝B" pitchFamily="18" charset="-128"/>
            </a:endParaRP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88044"/>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62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ja-JP" altLang="ja-JP" sz="1400">
              <a:solidFill>
                <a:srgbClr val="C20041"/>
              </a:solidFill>
            </a:endParaRPr>
          </a:p>
        </p:txBody>
      </p:sp>
      <p:sp>
        <p:nvSpPr>
          <p:cNvPr id="9626627" name="Rectangle 3"/>
          <p:cNvSpPr>
            <a:spLocks noGrp="1" noChangeArrowheads="1"/>
          </p:cNvSpPr>
          <p:nvPr>
            <p:ph type="title"/>
          </p:nvPr>
        </p:nvSpPr>
        <p:spPr>
          <a:xfrm>
            <a:off x="34925" y="44450"/>
            <a:ext cx="9109075" cy="455613"/>
          </a:xfrm>
        </p:spPr>
        <p:txBody>
          <a:bodyPr/>
          <a:lstStyle/>
          <a:p>
            <a:r>
              <a:rPr lang="ja-JP" altLang="en-US" dirty="0" smtClean="0">
                <a:effectLst/>
              </a:rPr>
              <a:t>信頼と信頼性</a:t>
            </a:r>
            <a:endParaRPr lang="ja-JP" altLang="en-US" dirty="0">
              <a:effectLst/>
            </a:endParaRPr>
          </a:p>
        </p:txBody>
      </p:sp>
      <p:sp>
        <p:nvSpPr>
          <p:cNvPr id="9626628" name="Rectangle 4"/>
          <p:cNvSpPr>
            <a:spLocks noChangeArrowheads="1"/>
          </p:cNvSpPr>
          <p:nvPr/>
        </p:nvSpPr>
        <p:spPr bwMode="auto">
          <a:xfrm>
            <a:off x="168274" y="1340710"/>
            <a:ext cx="8868345" cy="28253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lnSpc>
                <a:spcPct val="90000"/>
              </a:lnSpc>
              <a:spcBef>
                <a:spcPct val="50000"/>
              </a:spcBef>
              <a:spcAft>
                <a:spcPct val="0"/>
              </a:spcAft>
              <a:buClr>
                <a:srgbClr val="008000"/>
              </a:buClr>
              <a:buSzPct val="90000"/>
              <a:buFont typeface="Monotype Sorts" pitchFamily="2" charset="2"/>
              <a:buNone/>
            </a:pPr>
            <a:r>
              <a:rPr lang="ja-JP" altLang="en-US" dirty="0">
                <a:solidFill>
                  <a:srgbClr val="000000"/>
                </a:solidFill>
                <a:effectLst>
                  <a:outerShdw blurRad="38100" dist="38100" dir="2700000" algn="tl">
                    <a:srgbClr val="C0C0C0"/>
                  </a:outerShdw>
                </a:effectLst>
                <a:ea typeface="HGP明朝E" pitchFamily="18" charset="-128"/>
              </a:rPr>
              <a:t>情報が見える能力（信頼の能力）</a:t>
            </a:r>
          </a:p>
          <a:p>
            <a:pPr algn="ctr" fontAlgn="base">
              <a:lnSpc>
                <a:spcPct val="90000"/>
              </a:lnSpc>
              <a:spcBef>
                <a:spcPct val="50000"/>
              </a:spcBef>
              <a:spcAft>
                <a:spcPct val="0"/>
              </a:spcAft>
              <a:buClr>
                <a:srgbClr val="008000"/>
              </a:buClr>
              <a:buSzPct val="90000"/>
              <a:buFont typeface="Monotype Sorts" pitchFamily="2" charset="2"/>
              <a:buNone/>
            </a:pPr>
            <a:endParaRPr lang="ja-JP" altLang="en-US" dirty="0">
              <a:solidFill>
                <a:srgbClr val="000000"/>
              </a:solidFill>
              <a:effectLst>
                <a:outerShdw blurRad="38100" dist="38100" dir="2700000" algn="tl">
                  <a:srgbClr val="C0C0C0"/>
                </a:outerShdw>
              </a:effectLst>
              <a:ea typeface="HGP明朝E" pitchFamily="18" charset="-128"/>
            </a:endParaRPr>
          </a:p>
          <a:p>
            <a:pPr algn="ctr" fontAlgn="base">
              <a:lnSpc>
                <a:spcPct val="90000"/>
              </a:lnSpc>
              <a:spcBef>
                <a:spcPct val="50000"/>
              </a:spcBef>
              <a:spcAft>
                <a:spcPct val="0"/>
              </a:spcAft>
              <a:buClr>
                <a:srgbClr val="008000"/>
              </a:buClr>
              <a:buSzPct val="90000"/>
              <a:buFont typeface="Monotype Sorts" pitchFamily="2" charset="2"/>
              <a:buNone/>
            </a:pPr>
            <a:r>
              <a:rPr lang="ja-JP" altLang="en-US" dirty="0">
                <a:solidFill>
                  <a:srgbClr val="000000"/>
                </a:solidFill>
                <a:effectLst>
                  <a:outerShdw blurRad="38100" dist="38100" dir="2700000" algn="tl">
                    <a:srgbClr val="C0C0C0"/>
                  </a:outerShdw>
                </a:effectLst>
                <a:ea typeface="HGP明朝E" pitchFamily="18" charset="-128"/>
              </a:rPr>
              <a:t>情報を発信する能力（信頼性</a:t>
            </a:r>
            <a:r>
              <a:rPr lang="ja-JP" altLang="en-US" dirty="0" smtClean="0">
                <a:solidFill>
                  <a:srgbClr val="000000"/>
                </a:solidFill>
                <a:effectLst>
                  <a:outerShdw blurRad="38100" dist="38100" dir="2700000" algn="tl">
                    <a:srgbClr val="C0C0C0"/>
                  </a:outerShdw>
                </a:effectLst>
                <a:ea typeface="HGP明朝E" pitchFamily="18" charset="-128"/>
              </a:rPr>
              <a:t>）</a:t>
            </a:r>
            <a:endParaRPr lang="ja-JP" altLang="en-US" dirty="0">
              <a:solidFill>
                <a:srgbClr val="000000"/>
              </a:solidFill>
              <a:effectLst>
                <a:outerShdw blurRad="38100" dist="38100" dir="2700000" algn="tl">
                  <a:srgbClr val="C0C0C0"/>
                </a:outerShdw>
              </a:effectLst>
              <a:ea typeface="HGP明朝E" pitchFamily="18" charset="-128"/>
            </a:endParaRPr>
          </a:p>
        </p:txBody>
      </p:sp>
      <p:pic>
        <p:nvPicPr>
          <p:cNvPr id="9626629" name="Picture 5"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1875" y="4508500"/>
            <a:ext cx="1838325" cy="2349500"/>
          </a:xfrm>
          <a:prstGeom prst="rect">
            <a:avLst/>
          </a:prstGeom>
          <a:noFill/>
          <a:extLst>
            <a:ext uri="{909E8E84-426E-40DD-AFC4-6F175D3DCCD1}">
              <a14:hiddenFill xmlns:a14="http://schemas.microsoft.com/office/drawing/2010/main">
                <a:solidFill>
                  <a:srgbClr val="FFFFFF"/>
                </a:solidFill>
              </a14:hiddenFill>
            </a:ext>
          </a:extLst>
        </p:spPr>
      </p:pic>
      <p:sp>
        <p:nvSpPr>
          <p:cNvPr id="9626630" name="AutoShape 6"/>
          <p:cNvSpPr>
            <a:spLocks noChangeArrowheads="1"/>
          </p:cNvSpPr>
          <p:nvPr/>
        </p:nvSpPr>
        <p:spPr bwMode="auto">
          <a:xfrm>
            <a:off x="2916238" y="2428760"/>
            <a:ext cx="2873375" cy="649287"/>
          </a:xfrm>
          <a:prstGeom prst="upDownArrow">
            <a:avLst>
              <a:gd name="adj1" fmla="val 50000"/>
              <a:gd name="adj2" fmla="val 2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lnSpc>
                <a:spcPct val="90000"/>
              </a:lnSpc>
              <a:spcBef>
                <a:spcPct val="50000"/>
              </a:spcBef>
              <a:spcAft>
                <a:spcPct val="0"/>
              </a:spcAft>
              <a:buClr>
                <a:srgbClr val="008000"/>
              </a:buClr>
              <a:buSzPct val="90000"/>
              <a:buFont typeface="Monotype Sorts" pitchFamily="2" charset="2"/>
              <a:buNone/>
            </a:pPr>
            <a:r>
              <a:rPr lang="ja-JP" altLang="en-US" sz="3200" dirty="0">
                <a:solidFill>
                  <a:srgbClr val="000000"/>
                </a:solidFill>
                <a:latin typeface="HGP明朝B" pitchFamily="18" charset="-128"/>
                <a:ea typeface="HGP明朝E" pitchFamily="18" charset="-128"/>
              </a:rPr>
              <a:t>共進化</a:t>
            </a:r>
          </a:p>
        </p:txBody>
      </p:sp>
    </p:spTree>
    <p:extLst>
      <p:ext uri="{BB962C8B-B14F-4D97-AF65-F5344CB8AC3E}">
        <p14:creationId xmlns:p14="http://schemas.microsoft.com/office/powerpoint/2010/main" val="1294397370"/>
      </p:ext>
    </p:extLst>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626629"/>
                                        </p:tgtEl>
                                        <p:attrNameLst>
                                          <p:attrName>style.visibility</p:attrName>
                                        </p:attrNameLst>
                                      </p:cBhvr>
                                      <p:to>
                                        <p:strVal val="visible"/>
                                      </p:to>
                                    </p:set>
                                    <p:animEffect transition="in" filter="wipe(down)">
                                      <p:cBhvr>
                                        <p:cTn id="7" dur="580">
                                          <p:stCondLst>
                                            <p:cond delay="0"/>
                                          </p:stCondLst>
                                        </p:cTn>
                                        <p:tgtEl>
                                          <p:spTgt spid="9626629"/>
                                        </p:tgtEl>
                                      </p:cBhvr>
                                    </p:animEffect>
                                    <p:anim calcmode="lin" valueType="num">
                                      <p:cBhvr>
                                        <p:cTn id="8" dur="1822" tmFilter="0,0; 0.14,0.36; 0.43,0.73; 0.71,0.91; 1.0,1.0">
                                          <p:stCondLst>
                                            <p:cond delay="0"/>
                                          </p:stCondLst>
                                        </p:cTn>
                                        <p:tgtEl>
                                          <p:spTgt spid="96266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266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266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266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26629"/>
                                        </p:tgtEl>
                                        <p:attrNameLst>
                                          <p:attrName>ppt_y</p:attrName>
                                        </p:attrNameLst>
                                      </p:cBhvr>
                                      <p:tavLst>
                                        <p:tav tm="0" fmla="#ppt_y-sin(pi*$)/81">
                                          <p:val>
                                            <p:fltVal val="0"/>
                                          </p:val>
                                        </p:tav>
                                        <p:tav tm="100000">
                                          <p:val>
                                            <p:fltVal val="1"/>
                                          </p:val>
                                        </p:tav>
                                      </p:tavLst>
                                    </p:anim>
                                    <p:animScale>
                                      <p:cBhvr>
                                        <p:cTn id="13" dur="26">
                                          <p:stCondLst>
                                            <p:cond delay="650"/>
                                          </p:stCondLst>
                                        </p:cTn>
                                        <p:tgtEl>
                                          <p:spTgt spid="9626629"/>
                                        </p:tgtEl>
                                      </p:cBhvr>
                                      <p:to x="100000" y="60000"/>
                                    </p:animScale>
                                    <p:animScale>
                                      <p:cBhvr>
                                        <p:cTn id="14" dur="166" decel="50000">
                                          <p:stCondLst>
                                            <p:cond delay="676"/>
                                          </p:stCondLst>
                                        </p:cTn>
                                        <p:tgtEl>
                                          <p:spTgt spid="9626629"/>
                                        </p:tgtEl>
                                      </p:cBhvr>
                                      <p:to x="100000" y="100000"/>
                                    </p:animScale>
                                    <p:animScale>
                                      <p:cBhvr>
                                        <p:cTn id="15" dur="26">
                                          <p:stCondLst>
                                            <p:cond delay="1312"/>
                                          </p:stCondLst>
                                        </p:cTn>
                                        <p:tgtEl>
                                          <p:spTgt spid="9626629"/>
                                        </p:tgtEl>
                                      </p:cBhvr>
                                      <p:to x="100000" y="80000"/>
                                    </p:animScale>
                                    <p:animScale>
                                      <p:cBhvr>
                                        <p:cTn id="16" dur="166" decel="50000">
                                          <p:stCondLst>
                                            <p:cond delay="1338"/>
                                          </p:stCondLst>
                                        </p:cTn>
                                        <p:tgtEl>
                                          <p:spTgt spid="9626629"/>
                                        </p:tgtEl>
                                      </p:cBhvr>
                                      <p:to x="100000" y="100000"/>
                                    </p:animScale>
                                    <p:animScale>
                                      <p:cBhvr>
                                        <p:cTn id="17" dur="26">
                                          <p:stCondLst>
                                            <p:cond delay="1642"/>
                                          </p:stCondLst>
                                        </p:cTn>
                                        <p:tgtEl>
                                          <p:spTgt spid="9626629"/>
                                        </p:tgtEl>
                                      </p:cBhvr>
                                      <p:to x="100000" y="90000"/>
                                    </p:animScale>
                                    <p:animScale>
                                      <p:cBhvr>
                                        <p:cTn id="18" dur="166" decel="50000">
                                          <p:stCondLst>
                                            <p:cond delay="1668"/>
                                          </p:stCondLst>
                                        </p:cTn>
                                        <p:tgtEl>
                                          <p:spTgt spid="9626629"/>
                                        </p:tgtEl>
                                      </p:cBhvr>
                                      <p:to x="100000" y="100000"/>
                                    </p:animScale>
                                    <p:animScale>
                                      <p:cBhvr>
                                        <p:cTn id="19" dur="26">
                                          <p:stCondLst>
                                            <p:cond delay="1808"/>
                                          </p:stCondLst>
                                        </p:cTn>
                                        <p:tgtEl>
                                          <p:spTgt spid="9626629"/>
                                        </p:tgtEl>
                                      </p:cBhvr>
                                      <p:to x="100000" y="95000"/>
                                    </p:animScale>
                                    <p:animScale>
                                      <p:cBhvr>
                                        <p:cTn id="20" dur="166" decel="50000">
                                          <p:stCondLst>
                                            <p:cond delay="1834"/>
                                          </p:stCondLst>
                                        </p:cTn>
                                        <p:tgtEl>
                                          <p:spTgt spid="9626629"/>
                                        </p:tgtEl>
                                      </p:cBhvr>
                                      <p:to x="100000" y="100000"/>
                                    </p:animScale>
                                  </p:childTnLst>
                                </p:cTn>
                              </p:par>
                              <p:par>
                                <p:cTn id="21" presetID="23" presetClass="entr" presetSubtype="16" fill="hold" grpId="0" nodeType="withEffect">
                                  <p:stCondLst>
                                    <p:cond delay="0"/>
                                  </p:stCondLst>
                                  <p:childTnLst>
                                    <p:set>
                                      <p:cBhvr>
                                        <p:cTn id="22" dur="1" fill="hold">
                                          <p:stCondLst>
                                            <p:cond delay="0"/>
                                          </p:stCondLst>
                                        </p:cTn>
                                        <p:tgtEl>
                                          <p:spTgt spid="9626628"/>
                                        </p:tgtEl>
                                        <p:attrNameLst>
                                          <p:attrName>style.visibility</p:attrName>
                                        </p:attrNameLst>
                                      </p:cBhvr>
                                      <p:to>
                                        <p:strVal val="visible"/>
                                      </p:to>
                                    </p:set>
                                    <p:anim calcmode="lin" valueType="num">
                                      <p:cBhvr>
                                        <p:cTn id="23" dur="3000" fill="hold"/>
                                        <p:tgtEl>
                                          <p:spTgt spid="9626628"/>
                                        </p:tgtEl>
                                        <p:attrNameLst>
                                          <p:attrName>ppt_w</p:attrName>
                                        </p:attrNameLst>
                                      </p:cBhvr>
                                      <p:tavLst>
                                        <p:tav tm="0">
                                          <p:val>
                                            <p:fltVal val="0"/>
                                          </p:val>
                                        </p:tav>
                                        <p:tav tm="100000">
                                          <p:val>
                                            <p:strVal val="#ppt_w"/>
                                          </p:val>
                                        </p:tav>
                                      </p:tavLst>
                                    </p:anim>
                                    <p:anim calcmode="lin" valueType="num">
                                      <p:cBhvr>
                                        <p:cTn id="24" dur="3000" fill="hold"/>
                                        <p:tgtEl>
                                          <p:spTgt spid="962662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3000"/>
                            </p:stCondLst>
                            <p:childTnLst>
                              <p:par>
                                <p:cTn id="26" presetID="23" presetClass="entr" presetSubtype="16" fill="hold" grpId="0" nodeType="afterEffect">
                                  <p:stCondLst>
                                    <p:cond delay="0"/>
                                  </p:stCondLst>
                                  <p:childTnLst>
                                    <p:set>
                                      <p:cBhvr>
                                        <p:cTn id="27" dur="1" fill="hold">
                                          <p:stCondLst>
                                            <p:cond delay="0"/>
                                          </p:stCondLst>
                                        </p:cTn>
                                        <p:tgtEl>
                                          <p:spTgt spid="9626630"/>
                                        </p:tgtEl>
                                        <p:attrNameLst>
                                          <p:attrName>style.visibility</p:attrName>
                                        </p:attrNameLst>
                                      </p:cBhvr>
                                      <p:to>
                                        <p:strVal val="visible"/>
                                      </p:to>
                                    </p:set>
                                    <p:anim calcmode="lin" valueType="num">
                                      <p:cBhvr>
                                        <p:cTn id="28" dur="500" fill="hold"/>
                                        <p:tgtEl>
                                          <p:spTgt spid="9626630"/>
                                        </p:tgtEl>
                                        <p:attrNameLst>
                                          <p:attrName>ppt_w</p:attrName>
                                        </p:attrNameLst>
                                      </p:cBhvr>
                                      <p:tavLst>
                                        <p:tav tm="0">
                                          <p:val>
                                            <p:fltVal val="0"/>
                                          </p:val>
                                        </p:tav>
                                        <p:tav tm="100000">
                                          <p:val>
                                            <p:strVal val="#ppt_w"/>
                                          </p:val>
                                        </p:tav>
                                      </p:tavLst>
                                    </p:anim>
                                    <p:anim calcmode="lin" valueType="num">
                                      <p:cBhvr>
                                        <p:cTn id="29" dur="500" fill="hold"/>
                                        <p:tgtEl>
                                          <p:spTgt spid="96266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28" grpId="0"/>
      <p:bldP spid="962663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674"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ja-JP" altLang="ja-JP" sz="1400">
              <a:solidFill>
                <a:srgbClr val="C20041"/>
              </a:solidFill>
              <a:latin typeface="HGP創英角ﾎﾟｯﾌﾟ体" pitchFamily="50" charset="-128"/>
              <a:ea typeface="HGP創英角ﾎﾟｯﾌﾟ体" pitchFamily="50" charset="-128"/>
            </a:endParaRPr>
          </a:p>
        </p:txBody>
      </p:sp>
      <p:sp>
        <p:nvSpPr>
          <p:cNvPr id="9628675" name="Rectangle 3"/>
          <p:cNvSpPr>
            <a:spLocks noGrp="1" noChangeArrowheads="1"/>
          </p:cNvSpPr>
          <p:nvPr>
            <p:ph type="title"/>
          </p:nvPr>
        </p:nvSpPr>
        <p:spPr>
          <a:xfrm>
            <a:off x="0" y="-17463"/>
            <a:ext cx="9109075" cy="782638"/>
          </a:xfrm>
        </p:spPr>
        <p:txBody>
          <a:bodyPr/>
          <a:lstStyle/>
          <a:p>
            <a:r>
              <a:rPr lang="ja-JP" altLang="en-US">
                <a:effectLst/>
              </a:rPr>
              <a:t>情報を発信する</a:t>
            </a:r>
          </a:p>
        </p:txBody>
      </p:sp>
      <p:grpSp>
        <p:nvGrpSpPr>
          <p:cNvPr id="9628676" name="Group 4"/>
          <p:cNvGrpSpPr>
            <a:grpSpLocks/>
          </p:cNvGrpSpPr>
          <p:nvPr/>
        </p:nvGrpSpPr>
        <p:grpSpPr bwMode="auto">
          <a:xfrm>
            <a:off x="533400" y="2924175"/>
            <a:ext cx="8575675" cy="3890963"/>
            <a:chOff x="336" y="1842"/>
            <a:chExt cx="5402" cy="2451"/>
          </a:xfrm>
        </p:grpSpPr>
        <p:sp>
          <p:nvSpPr>
            <p:cNvPr id="9628677" name="Oval 5"/>
            <p:cNvSpPr>
              <a:spLocks noChangeArrowheads="1"/>
            </p:cNvSpPr>
            <p:nvPr/>
          </p:nvSpPr>
          <p:spPr bwMode="auto">
            <a:xfrm>
              <a:off x="336" y="1842"/>
              <a:ext cx="5306" cy="2451"/>
            </a:xfrm>
            <a:prstGeom prst="ellipse">
              <a:avLst/>
            </a:prstGeom>
            <a:gradFill rotWithShape="0">
              <a:gsLst>
                <a:gs pos="0">
                  <a:srgbClr val="FF6600">
                    <a:alpha val="49001"/>
                  </a:srgbClr>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78" name="Oval 6"/>
            <p:cNvSpPr>
              <a:spLocks noChangeArrowheads="1"/>
            </p:cNvSpPr>
            <p:nvPr/>
          </p:nvSpPr>
          <p:spPr bwMode="auto">
            <a:xfrm>
              <a:off x="1640" y="2088"/>
              <a:ext cx="4050" cy="1939"/>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79" name="Text Box 7"/>
            <p:cNvSpPr txBox="1">
              <a:spLocks noChangeArrowheads="1"/>
            </p:cNvSpPr>
            <p:nvPr/>
          </p:nvSpPr>
          <p:spPr bwMode="auto">
            <a:xfrm>
              <a:off x="4396" y="3995"/>
              <a:ext cx="1117" cy="179"/>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50000"/>
                </a:spcBef>
                <a:spcAft>
                  <a:spcPct val="0"/>
                </a:spcAft>
                <a:buClr>
                  <a:srgbClr val="008000"/>
                </a:buClr>
                <a:buSzPct val="90000"/>
                <a:buFont typeface="Monotype Sorts" pitchFamily="2" charset="2"/>
                <a:buNone/>
              </a:pPr>
              <a:r>
                <a:rPr lang="ja-JP" altLang="en-US" sz="1200">
                  <a:solidFill>
                    <a:srgbClr val="000000"/>
                  </a:solidFill>
                  <a:latin typeface="HGP創英角ﾎﾟｯﾌﾟ体" pitchFamily="50" charset="-128"/>
                  <a:ea typeface="HGP創英角ﾎﾟｯﾌﾟ体" pitchFamily="50" charset="-128"/>
                </a:rPr>
                <a:t>イントラネット</a:t>
              </a:r>
            </a:p>
          </p:txBody>
        </p:sp>
        <p:sp>
          <p:nvSpPr>
            <p:cNvPr id="9628680" name="Text Box 8"/>
            <p:cNvSpPr txBox="1">
              <a:spLocks noChangeArrowheads="1"/>
            </p:cNvSpPr>
            <p:nvPr/>
          </p:nvSpPr>
          <p:spPr bwMode="auto">
            <a:xfrm>
              <a:off x="1959" y="3148"/>
              <a:ext cx="387"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50000"/>
                </a:spcBef>
                <a:spcAft>
                  <a:spcPct val="0"/>
                </a:spcAft>
                <a:buClr>
                  <a:srgbClr val="008000"/>
                </a:buClr>
                <a:buSzPct val="90000"/>
                <a:buFont typeface="Monotype Sorts" pitchFamily="2" charset="2"/>
                <a:buNone/>
              </a:pPr>
              <a:r>
                <a:rPr lang="en-US" altLang="ja-JP" sz="1400">
                  <a:solidFill>
                    <a:srgbClr val="000000"/>
                  </a:solidFill>
                  <a:latin typeface="HGP明朝B" pitchFamily="18" charset="-128"/>
                  <a:ea typeface="HGP明朝B" pitchFamily="18" charset="-128"/>
                </a:rPr>
                <a:t>CALS</a:t>
              </a:r>
            </a:p>
          </p:txBody>
        </p:sp>
        <p:sp>
          <p:nvSpPr>
            <p:cNvPr id="9628681" name="Oval 9"/>
            <p:cNvSpPr>
              <a:spLocks noChangeArrowheads="1"/>
            </p:cNvSpPr>
            <p:nvPr/>
          </p:nvSpPr>
          <p:spPr bwMode="auto">
            <a:xfrm>
              <a:off x="3259" y="2351"/>
              <a:ext cx="2418" cy="1379"/>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grpSp>
          <p:nvGrpSpPr>
            <p:cNvPr id="9628682" name="Group 10"/>
            <p:cNvGrpSpPr>
              <a:grpSpLocks/>
            </p:cNvGrpSpPr>
            <p:nvPr/>
          </p:nvGrpSpPr>
          <p:grpSpPr bwMode="auto">
            <a:xfrm>
              <a:off x="3211" y="2306"/>
              <a:ext cx="2363" cy="1543"/>
              <a:chOff x="672" y="1014"/>
              <a:chExt cx="4224" cy="2072"/>
            </a:xfrm>
          </p:grpSpPr>
          <p:sp>
            <p:nvSpPr>
              <p:cNvPr id="9628683" name="Oval 11"/>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400" i="1">
                    <a:solidFill>
                      <a:srgbClr val="000000"/>
                    </a:solidFill>
                    <a:latin typeface="HGP創英角ﾎﾟｯﾌﾟ体" pitchFamily="50" charset="-128"/>
                    <a:ea typeface="HGP創英角ﾎﾟｯﾌﾟ体" pitchFamily="50" charset="-128"/>
                  </a:rPr>
                  <a:t>現場</a:t>
                </a:r>
                <a:endParaRPr lang="ja-JP" altLang="en-US" sz="1600" i="1">
                  <a:solidFill>
                    <a:srgbClr val="000000"/>
                  </a:solidFill>
                  <a:latin typeface="HGP創英角ﾎﾟｯﾌﾟ体" pitchFamily="50" charset="-128"/>
                  <a:ea typeface="HGP創英角ﾎﾟｯﾌﾟ体" pitchFamily="50" charset="-128"/>
                </a:endParaRPr>
              </a:p>
            </p:txBody>
          </p:sp>
          <p:sp>
            <p:nvSpPr>
              <p:cNvPr id="9628684" name="Oval 12"/>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400" i="1">
                    <a:solidFill>
                      <a:srgbClr val="000000"/>
                    </a:solidFill>
                    <a:latin typeface="HGP創英角ﾎﾟｯﾌﾟ体" pitchFamily="50" charset="-128"/>
                    <a:ea typeface="HGP創英角ﾎﾟｯﾌﾟ体" pitchFamily="50" charset="-128"/>
                  </a:rPr>
                  <a:t>現場</a:t>
                </a:r>
                <a:endParaRPr lang="ja-JP" altLang="en-US" sz="1600" i="1">
                  <a:solidFill>
                    <a:srgbClr val="000000"/>
                  </a:solidFill>
                  <a:latin typeface="HGP創英角ﾎﾟｯﾌﾟ体" pitchFamily="50" charset="-128"/>
                  <a:ea typeface="HGP創英角ﾎﾟｯﾌﾟ体" pitchFamily="50" charset="-128"/>
                </a:endParaRPr>
              </a:p>
            </p:txBody>
          </p:sp>
          <p:sp>
            <p:nvSpPr>
              <p:cNvPr id="9628685" name="Oval 13"/>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400" i="1">
                    <a:solidFill>
                      <a:srgbClr val="000000"/>
                    </a:solidFill>
                    <a:latin typeface="HGP創英角ﾎﾟｯﾌﾟ体" pitchFamily="50" charset="-128"/>
                    <a:ea typeface="HGP創英角ﾎﾟｯﾌﾟ体" pitchFamily="50" charset="-128"/>
                  </a:rPr>
                  <a:t>現場</a:t>
                </a:r>
                <a:endParaRPr lang="ja-JP" altLang="en-US" sz="1600" i="1">
                  <a:solidFill>
                    <a:srgbClr val="000000"/>
                  </a:solidFill>
                  <a:latin typeface="HGP創英角ﾎﾟｯﾌﾟ体" pitchFamily="50" charset="-128"/>
                  <a:ea typeface="HGP創英角ﾎﾟｯﾌﾟ体" pitchFamily="50" charset="-128"/>
                </a:endParaRPr>
              </a:p>
            </p:txBody>
          </p:sp>
          <p:sp>
            <p:nvSpPr>
              <p:cNvPr id="9628686" name="Oval 14"/>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400" i="1">
                    <a:solidFill>
                      <a:srgbClr val="000000"/>
                    </a:solidFill>
                    <a:latin typeface="HGP創英角ﾎﾟｯﾌﾟ体" pitchFamily="50" charset="-128"/>
                    <a:ea typeface="HGP創英角ﾎﾟｯﾌﾟ体" pitchFamily="50" charset="-128"/>
                  </a:rPr>
                  <a:t>現場</a:t>
                </a:r>
                <a:endParaRPr lang="ja-JP" altLang="en-US" sz="1600" i="1">
                  <a:solidFill>
                    <a:srgbClr val="000000"/>
                  </a:solidFill>
                  <a:latin typeface="HGP創英角ﾎﾟｯﾌﾟ体" pitchFamily="50" charset="-128"/>
                  <a:ea typeface="HGP創英角ﾎﾟｯﾌﾟ体" pitchFamily="50" charset="-128"/>
                </a:endParaRPr>
              </a:p>
            </p:txBody>
          </p:sp>
          <p:sp>
            <p:nvSpPr>
              <p:cNvPr id="9628687" name="Oval 15"/>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400" i="1">
                    <a:solidFill>
                      <a:srgbClr val="000000"/>
                    </a:solidFill>
                    <a:latin typeface="HGP創英角ﾎﾟｯﾌﾟ体" pitchFamily="50" charset="-128"/>
                    <a:ea typeface="HGP創英角ﾎﾟｯﾌﾟ体" pitchFamily="50" charset="-128"/>
                  </a:rPr>
                  <a:t>現場</a:t>
                </a:r>
                <a:endParaRPr lang="ja-JP" altLang="en-US" sz="1600" i="1">
                  <a:solidFill>
                    <a:srgbClr val="000000"/>
                  </a:solidFill>
                  <a:latin typeface="HGP創英角ﾎﾟｯﾌﾟ体" pitchFamily="50" charset="-128"/>
                  <a:ea typeface="HGP創英角ﾎﾟｯﾌﾟ体" pitchFamily="50" charset="-128"/>
                </a:endParaRPr>
              </a:p>
            </p:txBody>
          </p:sp>
          <p:sp>
            <p:nvSpPr>
              <p:cNvPr id="9628688" name="Oval 16"/>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400" i="1">
                    <a:solidFill>
                      <a:srgbClr val="000000"/>
                    </a:solidFill>
                    <a:latin typeface="HGP創英角ﾎﾟｯﾌﾟ体" pitchFamily="50" charset="-128"/>
                    <a:ea typeface="HGP創英角ﾎﾟｯﾌﾟ体" pitchFamily="50" charset="-128"/>
                  </a:rPr>
                  <a:t>現場</a:t>
                </a:r>
                <a:endParaRPr lang="ja-JP" altLang="en-US" sz="1600" i="1">
                  <a:solidFill>
                    <a:srgbClr val="000000"/>
                  </a:solidFill>
                  <a:latin typeface="HGP創英角ﾎﾟｯﾌﾟ体" pitchFamily="50" charset="-128"/>
                  <a:ea typeface="HGP創英角ﾎﾟｯﾌﾟ体" pitchFamily="50" charset="-128"/>
                </a:endParaRPr>
              </a:p>
            </p:txBody>
          </p:sp>
        </p:grpSp>
        <p:sp>
          <p:nvSpPr>
            <p:cNvPr id="9628689" name="Oval 17"/>
            <p:cNvSpPr>
              <a:spLocks noChangeArrowheads="1"/>
            </p:cNvSpPr>
            <p:nvPr/>
          </p:nvSpPr>
          <p:spPr bwMode="blackWhite">
            <a:xfrm>
              <a:off x="5255" y="3195"/>
              <a:ext cx="483" cy="36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1600">
                  <a:solidFill>
                    <a:srgbClr val="000000"/>
                  </a:solidFill>
                  <a:latin typeface="HGP創英角ﾎﾟｯﾌﾟ体" pitchFamily="50" charset="-128"/>
                  <a:ea typeface="HGP創英角ﾎﾟｯﾌﾟ体" pitchFamily="50" charset="-128"/>
                </a:rPr>
                <a:t>本社</a:t>
              </a:r>
            </a:p>
          </p:txBody>
        </p:sp>
        <p:grpSp>
          <p:nvGrpSpPr>
            <p:cNvPr id="9628690" name="Group 18"/>
            <p:cNvGrpSpPr>
              <a:grpSpLocks/>
            </p:cNvGrpSpPr>
            <p:nvPr/>
          </p:nvGrpSpPr>
          <p:grpSpPr bwMode="auto">
            <a:xfrm>
              <a:off x="3677" y="2193"/>
              <a:ext cx="1583" cy="1574"/>
              <a:chOff x="3799" y="513"/>
              <a:chExt cx="1380" cy="1319"/>
            </a:xfrm>
          </p:grpSpPr>
          <p:grpSp>
            <p:nvGrpSpPr>
              <p:cNvPr id="9628691" name="Group 19"/>
              <p:cNvGrpSpPr>
                <a:grpSpLocks/>
              </p:cNvGrpSpPr>
              <p:nvPr/>
            </p:nvGrpSpPr>
            <p:grpSpPr bwMode="auto">
              <a:xfrm>
                <a:off x="3929" y="580"/>
                <a:ext cx="1250" cy="1252"/>
                <a:chOff x="3929" y="580"/>
                <a:chExt cx="1250" cy="1252"/>
              </a:xfrm>
            </p:grpSpPr>
            <p:sp>
              <p:nvSpPr>
                <p:cNvPr id="9628692" name="Freeform 20"/>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3" name="Freeform 21"/>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4" name="Freeform 22"/>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5" name="Freeform 23"/>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6" name="Freeform 24"/>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7" name="Freeform 25"/>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8" name="Freeform 26"/>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699" name="Freeform 27"/>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0" name="Freeform 28"/>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1" name="Freeform 29"/>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2" name="Freeform 30"/>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3" name="Freeform 31"/>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4" name="Freeform 32"/>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5" name="Freeform 33"/>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6" name="Freeform 34"/>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7" name="Freeform 35"/>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8" name="Freeform 36"/>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09" name="Freeform 37"/>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0" name="Freeform 38"/>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1" name="Freeform 39"/>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2" name="Freeform 40"/>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3" name="Freeform 41"/>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4" name="Freeform 42"/>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5" name="Freeform 43"/>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6" name="Freeform 44"/>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7" name="Freeform 45"/>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8" name="Freeform 46"/>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19" name="Freeform 47"/>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0" name="Freeform 48"/>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1" name="Freeform 49"/>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2" name="Freeform 50"/>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3" name="Freeform 51"/>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4" name="Oval 52"/>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5" name="Freeform 53"/>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6" name="Freeform 54"/>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7" name="Freeform 55"/>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8" name="Freeform 56"/>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29" name="Freeform 57"/>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0" name="Freeform 58"/>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1" name="Freeform 59"/>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2" name="Freeform 60"/>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3" name="Freeform 61"/>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4" name="Freeform 62"/>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5" name="Freeform 63"/>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6" name="Freeform 64"/>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7" name="Freeform 65"/>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8" name="Freeform 66"/>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39" name="Freeform 67"/>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0" name="Freeform 68"/>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1" name="Freeform 69"/>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2" name="Freeform 70"/>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alpha val="55000"/>
                  </a:srgbClr>
                </a:solidFill>
                <a:ln w="18542"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3" name="Freeform 71"/>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4" name="Freeform 72"/>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5" name="Line 73"/>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6" name="Line 74"/>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7" name="Freeform 75"/>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8" name="Freeform 76"/>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49" name="Freeform 77"/>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0" name="Freeform 78"/>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nvGrpSpPr>
              <p:cNvPr id="9628751" name="Group 79"/>
              <p:cNvGrpSpPr>
                <a:grpSpLocks/>
              </p:cNvGrpSpPr>
              <p:nvPr/>
            </p:nvGrpSpPr>
            <p:grpSpPr bwMode="auto">
              <a:xfrm>
                <a:off x="3799" y="513"/>
                <a:ext cx="356" cy="318"/>
                <a:chOff x="3799" y="513"/>
                <a:chExt cx="356" cy="318"/>
              </a:xfrm>
            </p:grpSpPr>
            <p:sp>
              <p:nvSpPr>
                <p:cNvPr id="9628752" name="Freeform 80"/>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3" name="Freeform 81"/>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4" name="Freeform 82"/>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5" name="Freeform 83"/>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6" name="Freeform 84"/>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7" name="Freeform 85"/>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8" name="Freeform 86"/>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59" name="Freeform 87"/>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0" name="Freeform 88"/>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1" name="Freeform 89"/>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2" name="Freeform 90"/>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3" name="Freeform 91"/>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4" name="Freeform 92"/>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5" name="Freeform 93"/>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6" name="Freeform 94"/>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7" name="Freeform 95"/>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8" name="Freeform 96"/>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69" name="Freeform 97"/>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0" name="Freeform 98"/>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1" name="Freeform 99"/>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2" name="Freeform 100"/>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3" name="Freeform 101"/>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4" name="Freeform 102"/>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5" name="Freeform 103"/>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6" name="Oval 104"/>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7" name="Oval 105"/>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8" name="Freeform 106"/>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79" name="Freeform 107"/>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0" name="Freeform 108"/>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1" name="Freeform 109"/>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2" name="Freeform 110"/>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3" name="Freeform 111"/>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4" name="Line 112"/>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5" name="Line 113"/>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6" name="Line 114"/>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7" name="Freeform 115"/>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8" name="Freeform 116"/>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89" name="Freeform 117"/>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0" name="Freeform 118"/>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nvGrpSpPr>
              <p:cNvPr id="9628791" name="Group 119"/>
              <p:cNvGrpSpPr>
                <a:grpSpLocks/>
              </p:cNvGrpSpPr>
              <p:nvPr/>
            </p:nvGrpSpPr>
            <p:grpSpPr bwMode="auto">
              <a:xfrm>
                <a:off x="4430" y="536"/>
                <a:ext cx="359" cy="293"/>
                <a:chOff x="4430" y="536"/>
                <a:chExt cx="359" cy="293"/>
              </a:xfrm>
            </p:grpSpPr>
            <p:sp>
              <p:nvSpPr>
                <p:cNvPr id="9628792" name="Freeform 120"/>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3" name="Freeform 121"/>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4" name="Freeform 122"/>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5" name="Freeform 123"/>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6" name="Freeform 124"/>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7" name="Freeform 125"/>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8" name="Freeform 126"/>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799" name="Freeform 127"/>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0" name="Freeform 128"/>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1" name="Freeform 129"/>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2" name="Freeform 130"/>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3" name="Freeform 131"/>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4" name="Freeform 132"/>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5" name="Freeform 133"/>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6" name="Freeform 134"/>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7" name="Freeform 135"/>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8" name="Freeform 136"/>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09" name="Freeform 137"/>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0" name="Freeform 138"/>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1" name="Freeform 139"/>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2" name="Freeform 140"/>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3" name="Freeform 141"/>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4" name="Freeform 142"/>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5" name="Oval 143"/>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6" name="Oval 144"/>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7" name="Freeform 145"/>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8" name="Freeform 146"/>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19" name="Freeform 147"/>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0" name="Freeform 148"/>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1" name="Freeform 149"/>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2" name="Freeform 150"/>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3" name="Freeform 151"/>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4" name="Freeform 152"/>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5" name="Freeform 153"/>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6" name="Freeform 154"/>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7" name="Freeform 155"/>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8" name="Freeform 156"/>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29" name="Freeform 157"/>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0" name="Freeform 158"/>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1" name="Freeform 159"/>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2" name="Freeform 160"/>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nvGrpSpPr>
              <p:cNvPr id="9628833" name="Group 161"/>
              <p:cNvGrpSpPr>
                <a:grpSpLocks/>
              </p:cNvGrpSpPr>
              <p:nvPr/>
            </p:nvGrpSpPr>
            <p:grpSpPr bwMode="auto">
              <a:xfrm>
                <a:off x="3945" y="1067"/>
                <a:ext cx="350" cy="258"/>
                <a:chOff x="3945" y="1067"/>
                <a:chExt cx="350" cy="258"/>
              </a:xfrm>
            </p:grpSpPr>
            <p:sp>
              <p:nvSpPr>
                <p:cNvPr id="9628834" name="Freeform 162"/>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5" name="Freeform 163"/>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6" name="Freeform 164"/>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7" name="Freeform 165"/>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8" name="Freeform 166"/>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39" name="Freeform 167"/>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0" name="Freeform 168"/>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1" name="Freeform 169"/>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2" name="Freeform 170"/>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3" name="Freeform 171"/>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4" name="Freeform 172"/>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5" name="Freeform 173"/>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6" name="Freeform 174"/>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7" name="Freeform 175"/>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8" name="Freeform 176"/>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49" name="Freeform 177"/>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0" name="Freeform 178"/>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1" name="Freeform 179"/>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2" name="Freeform 180"/>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3" name="Freeform 181"/>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4" name="Freeform 182"/>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5" name="Freeform 183"/>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6" name="Oval 184"/>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7" name="Oval 185"/>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8" name="Freeform 186"/>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59" name="Freeform 187"/>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0" name="Freeform 188"/>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1" name="Freeform 189"/>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2" name="Freeform 190"/>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3" name="Freeform 191"/>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4" name="Freeform 192"/>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5" name="Line 193"/>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6" name="Line 194"/>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7" name="Freeform 195"/>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8" name="Freeform 196"/>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69" name="Freeform 197"/>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28870" name="Freeform 198"/>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sp>
          <p:nvSpPr>
            <p:cNvPr id="9628871" name="Text Box 199"/>
            <p:cNvSpPr txBox="1">
              <a:spLocks noChangeArrowheads="1"/>
            </p:cNvSpPr>
            <p:nvPr/>
          </p:nvSpPr>
          <p:spPr bwMode="auto">
            <a:xfrm>
              <a:off x="1959" y="2941"/>
              <a:ext cx="854"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50000"/>
                </a:spcBef>
                <a:spcAft>
                  <a:spcPct val="0"/>
                </a:spcAft>
                <a:buClr>
                  <a:srgbClr val="008000"/>
                </a:buClr>
                <a:buSzPct val="90000"/>
                <a:buFont typeface="Monotype Sorts" pitchFamily="2" charset="2"/>
                <a:buNone/>
              </a:pPr>
              <a:r>
                <a:rPr lang="ja-JP" altLang="en-US" sz="1400" b="1">
                  <a:solidFill>
                    <a:srgbClr val="000000"/>
                  </a:solidFill>
                  <a:latin typeface="HGP創英角ﾎﾟｯﾌﾟ体" pitchFamily="50" charset="-128"/>
                  <a:ea typeface="HGP創英角ﾎﾟｯﾌﾟ体" pitchFamily="50" charset="-128"/>
                </a:rPr>
                <a:t>エクストラネット</a:t>
              </a:r>
            </a:p>
          </p:txBody>
        </p:sp>
        <p:sp>
          <p:nvSpPr>
            <p:cNvPr id="9628872" name="Text Box 200"/>
            <p:cNvSpPr txBox="1">
              <a:spLocks noChangeArrowheads="1"/>
            </p:cNvSpPr>
            <p:nvPr/>
          </p:nvSpPr>
          <p:spPr bwMode="auto">
            <a:xfrm>
              <a:off x="639" y="3097"/>
              <a:ext cx="770"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50000"/>
                </a:spcBef>
                <a:spcAft>
                  <a:spcPct val="0"/>
                </a:spcAft>
                <a:buClr>
                  <a:srgbClr val="008000"/>
                </a:buClr>
                <a:buSzPct val="90000"/>
                <a:buFont typeface="Monotype Sorts" pitchFamily="2" charset="2"/>
                <a:buNone/>
              </a:pPr>
              <a:r>
                <a:rPr lang="ja-JP" altLang="en-US" sz="1400" b="1">
                  <a:solidFill>
                    <a:srgbClr val="000000"/>
                  </a:solidFill>
                  <a:latin typeface="HGP創英角ﾎﾟｯﾌﾟ体" pitchFamily="50" charset="-128"/>
                  <a:ea typeface="HGP創英角ﾎﾟｯﾌﾟ体" pitchFamily="50" charset="-128"/>
                </a:rPr>
                <a:t>インターネット</a:t>
              </a:r>
            </a:p>
          </p:txBody>
        </p:sp>
      </p:grpSp>
      <p:sp>
        <p:nvSpPr>
          <p:cNvPr id="9628873"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defRPr kumimoji="1" sz="2400">
                <a:solidFill>
                  <a:schemeClr val="tx1"/>
                </a:solidFill>
                <a:latin typeface="Times New Roman" pitchFamily="18" charset="0"/>
                <a:ea typeface="ＭＳ Ｐゴシック" pitchFamily="50" charset="-128"/>
              </a:defRPr>
            </a:lvl1pPr>
            <a:lvl2pPr marL="1090613" indent="-681038" algn="l" defTabSz="676275">
              <a:defRPr kumimoji="1" sz="2400">
                <a:solidFill>
                  <a:schemeClr val="tx1"/>
                </a:solidFill>
                <a:latin typeface="Times New Roman" pitchFamily="18" charset="0"/>
                <a:ea typeface="ＭＳ Ｐゴシック" pitchFamily="50" charset="-128"/>
              </a:defRPr>
            </a:lvl2pPr>
            <a:lvl3pPr marL="1781175" indent="-587375" algn="l" defTabSz="676275">
              <a:defRPr kumimoji="1" sz="2400">
                <a:solidFill>
                  <a:schemeClr val="tx1"/>
                </a:solidFill>
                <a:latin typeface="Times New Roman" pitchFamily="18" charset="0"/>
                <a:ea typeface="ＭＳ Ｐゴシック" pitchFamily="50" charset="-128"/>
              </a:defRPr>
            </a:lvl3pPr>
            <a:lvl4pPr marL="2468563" indent="-585788" algn="l" defTabSz="676275">
              <a:defRPr kumimoji="1" sz="2400">
                <a:solidFill>
                  <a:schemeClr val="tx1"/>
                </a:solidFill>
                <a:latin typeface="Times New Roman" pitchFamily="18" charset="0"/>
                <a:ea typeface="ＭＳ Ｐゴシック" pitchFamily="50" charset="-128"/>
              </a:defRPr>
            </a:lvl4pPr>
            <a:lvl5pPr marL="2571750" algn="l" defTabSz="676275">
              <a:defRPr kumimoji="1" sz="2400">
                <a:solidFill>
                  <a:schemeClr val="tx1"/>
                </a:solidFill>
                <a:latin typeface="Times New Roman" pitchFamily="18" charset="0"/>
                <a:ea typeface="ＭＳ Ｐゴシック" pitchFamily="50" charset="-128"/>
              </a:defRPr>
            </a:lvl5pPr>
            <a:lvl6pPr marL="30289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34861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9433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44005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lvl="1" fontAlgn="base">
              <a:spcBef>
                <a:spcPct val="0"/>
              </a:spcBef>
              <a:spcAft>
                <a:spcPct val="0"/>
              </a:spcAft>
              <a:buClr>
                <a:srgbClr val="00A000"/>
              </a:buClr>
              <a:buSzPct val="90000"/>
              <a:buFont typeface="Monotype Sorts" pitchFamily="2" charset="2"/>
              <a:buChar char="n"/>
            </a:pPr>
            <a:endParaRPr lang="ja-JP" altLang="ja-JP" sz="3000">
              <a:solidFill>
                <a:srgbClr val="C20041"/>
              </a:solidFill>
              <a:latin typeface="HGP創英角ﾎﾟｯﾌﾟ体" pitchFamily="50" charset="-128"/>
              <a:ea typeface="HGP創英角ﾎﾟｯﾌﾟ体" pitchFamily="50" charset="-128"/>
            </a:endParaRPr>
          </a:p>
        </p:txBody>
      </p:sp>
      <p:sp>
        <p:nvSpPr>
          <p:cNvPr id="9628875" name="Rectangle 203"/>
          <p:cNvSpPr>
            <a:spLocks noChangeArrowheads="1"/>
          </p:cNvSpPr>
          <p:nvPr/>
        </p:nvSpPr>
        <p:spPr bwMode="gray">
          <a:xfrm>
            <a:off x="323850" y="1557338"/>
            <a:ext cx="8715375"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0"/>
              </a:spcAft>
              <a:buClr>
                <a:srgbClr val="008000"/>
              </a:buClr>
              <a:buSzPct val="90000"/>
              <a:buFont typeface="Monotype Sorts" pitchFamily="2" charset="2"/>
              <a:buNone/>
            </a:pPr>
            <a:r>
              <a:rPr lang="en-US" altLang="ja-JP" sz="4800">
                <a:solidFill>
                  <a:srgbClr val="000000"/>
                </a:solidFill>
                <a:latin typeface="HGP創英角ﾎﾟｯﾌﾟ体" pitchFamily="50" charset="-128"/>
                <a:ea typeface="HGP創英角ﾎﾟｯﾌﾟ体" pitchFamily="50" charset="-128"/>
              </a:rPr>
              <a:t>IT</a:t>
            </a:r>
            <a:r>
              <a:rPr lang="ja-JP" altLang="en-US" sz="4800">
                <a:solidFill>
                  <a:srgbClr val="000000"/>
                </a:solidFill>
                <a:ea typeface="HGP創英角ﾎﾟｯﾌﾟ体" pitchFamily="50" charset="-128"/>
              </a:rPr>
              <a:t>を使って、</a:t>
            </a:r>
          </a:p>
          <a:p>
            <a:pPr algn="ctr" fontAlgn="base">
              <a:lnSpc>
                <a:spcPct val="90000"/>
              </a:lnSpc>
              <a:spcBef>
                <a:spcPct val="50000"/>
              </a:spcBef>
              <a:spcAft>
                <a:spcPct val="0"/>
              </a:spcAft>
              <a:buClr>
                <a:srgbClr val="008000"/>
              </a:buClr>
              <a:buSzPct val="90000"/>
              <a:buFont typeface="Monotype Sorts" pitchFamily="2" charset="2"/>
              <a:buNone/>
            </a:pPr>
            <a:r>
              <a:rPr lang="ja-JP" altLang="en-US" sz="4800">
                <a:solidFill>
                  <a:srgbClr val="000000"/>
                </a:solidFill>
                <a:ea typeface="HGP創英角ﾎﾟｯﾌﾟ体" pitchFamily="50" charset="-128"/>
              </a:rPr>
              <a:t>自分自身のことを語ろう</a:t>
            </a:r>
          </a:p>
        </p:txBody>
      </p:sp>
      <p:sp>
        <p:nvSpPr>
          <p:cNvPr id="9628876" name="AutoShape 204"/>
          <p:cNvSpPr>
            <a:spLocks noChangeArrowheads="1"/>
          </p:cNvSpPr>
          <p:nvPr/>
        </p:nvSpPr>
        <p:spPr bwMode="auto">
          <a:xfrm>
            <a:off x="1692275" y="3481388"/>
            <a:ext cx="3240088" cy="2860675"/>
          </a:xfrm>
          <a:prstGeom prst="wedgeEllipseCallout">
            <a:avLst>
              <a:gd name="adj1" fmla="val 59259"/>
              <a:gd name="adj2" fmla="val -444"/>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anchor="ctr"/>
          <a:lstStyle/>
          <a:p>
            <a:pPr algn="ctr" fontAlgn="base">
              <a:spcBef>
                <a:spcPct val="50000"/>
              </a:spcBef>
              <a:spcAft>
                <a:spcPct val="0"/>
              </a:spcAft>
              <a:buClr>
                <a:srgbClr val="008000"/>
              </a:buClr>
              <a:buSzPct val="90000"/>
              <a:buFont typeface="Monotype Sorts" pitchFamily="2" charset="2"/>
              <a:buNone/>
            </a:pPr>
            <a:r>
              <a:rPr lang="ja-JP" altLang="en-US" sz="5400" b="1">
                <a:solidFill>
                  <a:srgbClr val="000000"/>
                </a:solidFill>
                <a:ea typeface="HGP明朝B" pitchFamily="18" charset="-128"/>
              </a:rPr>
              <a:t>「反省」</a:t>
            </a:r>
          </a:p>
        </p:txBody>
      </p:sp>
      <p:pic>
        <p:nvPicPr>
          <p:cNvPr id="9628877" name="Picture 205"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4751388" y="4187825"/>
            <a:ext cx="1952625" cy="249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3820895874"/>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628875"/>
                                        </p:tgtEl>
                                        <p:attrNameLst>
                                          <p:attrName>style.visibility</p:attrName>
                                        </p:attrNameLst>
                                      </p:cBhvr>
                                      <p:to>
                                        <p:strVal val="visible"/>
                                      </p:to>
                                    </p:set>
                                    <p:anim calcmode="lin" valueType="num">
                                      <p:cBhvr>
                                        <p:cTn id="7" dur="500" fill="hold"/>
                                        <p:tgtEl>
                                          <p:spTgt spid="9628875"/>
                                        </p:tgtEl>
                                        <p:attrNameLst>
                                          <p:attrName>ppt_w</p:attrName>
                                        </p:attrNameLst>
                                      </p:cBhvr>
                                      <p:tavLst>
                                        <p:tav tm="0">
                                          <p:val>
                                            <p:fltVal val="0"/>
                                          </p:val>
                                        </p:tav>
                                        <p:tav tm="100000">
                                          <p:val>
                                            <p:strVal val="#ppt_w"/>
                                          </p:val>
                                        </p:tav>
                                      </p:tavLst>
                                    </p:anim>
                                    <p:anim calcmode="lin" valueType="num">
                                      <p:cBhvr>
                                        <p:cTn id="8" dur="500" fill="hold"/>
                                        <p:tgtEl>
                                          <p:spTgt spid="962887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6" presetClass="entr" presetSubtype="0" fill="hold" nodeType="afterEffect">
                                  <p:stCondLst>
                                    <p:cond delay="0"/>
                                  </p:stCondLst>
                                  <p:childTnLst>
                                    <p:set>
                                      <p:cBhvr>
                                        <p:cTn id="11" dur="1" fill="hold">
                                          <p:stCondLst>
                                            <p:cond delay="0"/>
                                          </p:stCondLst>
                                        </p:cTn>
                                        <p:tgtEl>
                                          <p:spTgt spid="9628877"/>
                                        </p:tgtEl>
                                        <p:attrNameLst>
                                          <p:attrName>style.visibility</p:attrName>
                                        </p:attrNameLst>
                                      </p:cBhvr>
                                      <p:to>
                                        <p:strVal val="visible"/>
                                      </p:to>
                                    </p:set>
                                    <p:animEffect transition="in" filter="wipe(down)">
                                      <p:cBhvr>
                                        <p:cTn id="12" dur="580">
                                          <p:stCondLst>
                                            <p:cond delay="0"/>
                                          </p:stCondLst>
                                        </p:cTn>
                                        <p:tgtEl>
                                          <p:spTgt spid="9628877"/>
                                        </p:tgtEl>
                                      </p:cBhvr>
                                    </p:animEffect>
                                    <p:anim calcmode="lin" valueType="num">
                                      <p:cBhvr>
                                        <p:cTn id="13" dur="1822" tmFilter="0,0; 0.14,0.36; 0.43,0.73; 0.71,0.91; 1.0,1.0">
                                          <p:stCondLst>
                                            <p:cond delay="0"/>
                                          </p:stCondLst>
                                        </p:cTn>
                                        <p:tgtEl>
                                          <p:spTgt spid="962887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62887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62887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62887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628877"/>
                                        </p:tgtEl>
                                        <p:attrNameLst>
                                          <p:attrName>ppt_y</p:attrName>
                                        </p:attrNameLst>
                                      </p:cBhvr>
                                      <p:tavLst>
                                        <p:tav tm="0" fmla="#ppt_y-sin(pi*$)/81">
                                          <p:val>
                                            <p:fltVal val="0"/>
                                          </p:val>
                                        </p:tav>
                                        <p:tav tm="100000">
                                          <p:val>
                                            <p:fltVal val="1"/>
                                          </p:val>
                                        </p:tav>
                                      </p:tavLst>
                                    </p:anim>
                                    <p:animScale>
                                      <p:cBhvr>
                                        <p:cTn id="18" dur="26">
                                          <p:stCondLst>
                                            <p:cond delay="650"/>
                                          </p:stCondLst>
                                        </p:cTn>
                                        <p:tgtEl>
                                          <p:spTgt spid="9628877"/>
                                        </p:tgtEl>
                                      </p:cBhvr>
                                      <p:to x="100000" y="60000"/>
                                    </p:animScale>
                                    <p:animScale>
                                      <p:cBhvr>
                                        <p:cTn id="19" dur="166" decel="50000">
                                          <p:stCondLst>
                                            <p:cond delay="676"/>
                                          </p:stCondLst>
                                        </p:cTn>
                                        <p:tgtEl>
                                          <p:spTgt spid="9628877"/>
                                        </p:tgtEl>
                                      </p:cBhvr>
                                      <p:to x="100000" y="100000"/>
                                    </p:animScale>
                                    <p:animScale>
                                      <p:cBhvr>
                                        <p:cTn id="20" dur="26">
                                          <p:stCondLst>
                                            <p:cond delay="1312"/>
                                          </p:stCondLst>
                                        </p:cTn>
                                        <p:tgtEl>
                                          <p:spTgt spid="9628877"/>
                                        </p:tgtEl>
                                      </p:cBhvr>
                                      <p:to x="100000" y="80000"/>
                                    </p:animScale>
                                    <p:animScale>
                                      <p:cBhvr>
                                        <p:cTn id="21" dur="166" decel="50000">
                                          <p:stCondLst>
                                            <p:cond delay="1338"/>
                                          </p:stCondLst>
                                        </p:cTn>
                                        <p:tgtEl>
                                          <p:spTgt spid="9628877"/>
                                        </p:tgtEl>
                                      </p:cBhvr>
                                      <p:to x="100000" y="100000"/>
                                    </p:animScale>
                                    <p:animScale>
                                      <p:cBhvr>
                                        <p:cTn id="22" dur="26">
                                          <p:stCondLst>
                                            <p:cond delay="1642"/>
                                          </p:stCondLst>
                                        </p:cTn>
                                        <p:tgtEl>
                                          <p:spTgt spid="9628877"/>
                                        </p:tgtEl>
                                      </p:cBhvr>
                                      <p:to x="100000" y="90000"/>
                                    </p:animScale>
                                    <p:animScale>
                                      <p:cBhvr>
                                        <p:cTn id="23" dur="166" decel="50000">
                                          <p:stCondLst>
                                            <p:cond delay="1668"/>
                                          </p:stCondLst>
                                        </p:cTn>
                                        <p:tgtEl>
                                          <p:spTgt spid="9628877"/>
                                        </p:tgtEl>
                                      </p:cBhvr>
                                      <p:to x="100000" y="100000"/>
                                    </p:animScale>
                                    <p:animScale>
                                      <p:cBhvr>
                                        <p:cTn id="24" dur="26">
                                          <p:stCondLst>
                                            <p:cond delay="1808"/>
                                          </p:stCondLst>
                                        </p:cTn>
                                        <p:tgtEl>
                                          <p:spTgt spid="9628877"/>
                                        </p:tgtEl>
                                      </p:cBhvr>
                                      <p:to x="100000" y="95000"/>
                                    </p:animScale>
                                    <p:animScale>
                                      <p:cBhvr>
                                        <p:cTn id="25" dur="166" decel="50000">
                                          <p:stCondLst>
                                            <p:cond delay="1834"/>
                                          </p:stCondLst>
                                        </p:cTn>
                                        <p:tgtEl>
                                          <p:spTgt spid="9628877"/>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4" name="J0097487.WAV"/>
                                        </p:tgtEl>
                                      </p:cMediaNode>
                                    </p:audio>
                                  </p:subTnLst>
                                </p:cTn>
                              </p:par>
                              <p:par>
                                <p:cTn id="26" presetID="55" presetClass="entr" presetSubtype="0" fill="hold" grpId="0" nodeType="withEffect">
                                  <p:stCondLst>
                                    <p:cond delay="0"/>
                                  </p:stCondLst>
                                  <p:childTnLst>
                                    <p:set>
                                      <p:cBhvr>
                                        <p:cTn id="27" dur="1" fill="hold">
                                          <p:stCondLst>
                                            <p:cond delay="0"/>
                                          </p:stCondLst>
                                        </p:cTn>
                                        <p:tgtEl>
                                          <p:spTgt spid="9628876"/>
                                        </p:tgtEl>
                                        <p:attrNameLst>
                                          <p:attrName>style.visibility</p:attrName>
                                        </p:attrNameLst>
                                      </p:cBhvr>
                                      <p:to>
                                        <p:strVal val="visible"/>
                                      </p:to>
                                    </p:set>
                                    <p:anim calcmode="lin" valueType="num">
                                      <p:cBhvr>
                                        <p:cTn id="28" dur="1000" fill="hold"/>
                                        <p:tgtEl>
                                          <p:spTgt spid="9628876"/>
                                        </p:tgtEl>
                                        <p:attrNameLst>
                                          <p:attrName>ppt_w</p:attrName>
                                        </p:attrNameLst>
                                      </p:cBhvr>
                                      <p:tavLst>
                                        <p:tav tm="0">
                                          <p:val>
                                            <p:strVal val="#ppt_w*0.70"/>
                                          </p:val>
                                        </p:tav>
                                        <p:tav tm="100000">
                                          <p:val>
                                            <p:strVal val="#ppt_w"/>
                                          </p:val>
                                        </p:tav>
                                      </p:tavLst>
                                    </p:anim>
                                    <p:anim calcmode="lin" valueType="num">
                                      <p:cBhvr>
                                        <p:cTn id="29" dur="1000" fill="hold"/>
                                        <p:tgtEl>
                                          <p:spTgt spid="9628876"/>
                                        </p:tgtEl>
                                        <p:attrNameLst>
                                          <p:attrName>ppt_h</p:attrName>
                                        </p:attrNameLst>
                                      </p:cBhvr>
                                      <p:tavLst>
                                        <p:tav tm="0">
                                          <p:val>
                                            <p:strVal val="#ppt_h"/>
                                          </p:val>
                                        </p:tav>
                                        <p:tav tm="100000">
                                          <p:val>
                                            <p:strVal val="#ppt_h"/>
                                          </p:val>
                                        </p:tav>
                                      </p:tavLst>
                                    </p:anim>
                                    <p:animEffect transition="in" filter="fade">
                                      <p:cBhvr>
                                        <p:cTn id="30" dur="1000"/>
                                        <p:tgtEl>
                                          <p:spTgt spid="9628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875" grpId="0"/>
      <p:bldP spid="962887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30722" name="Group 2"/>
          <p:cNvGrpSpPr>
            <a:grpSpLocks/>
          </p:cNvGrpSpPr>
          <p:nvPr/>
        </p:nvGrpSpPr>
        <p:grpSpPr bwMode="auto">
          <a:xfrm>
            <a:off x="5940425" y="5375275"/>
            <a:ext cx="3197225" cy="1438275"/>
            <a:chOff x="3742" y="3227"/>
            <a:chExt cx="2014" cy="906"/>
          </a:xfrm>
        </p:grpSpPr>
        <p:sp>
          <p:nvSpPr>
            <p:cNvPr id="9630723" name="Oval 3"/>
            <p:cNvSpPr>
              <a:spLocks noChangeArrowheads="1"/>
            </p:cNvSpPr>
            <p:nvPr/>
          </p:nvSpPr>
          <p:spPr bwMode="auto">
            <a:xfrm>
              <a:off x="3742" y="3227"/>
              <a:ext cx="1978" cy="906"/>
            </a:xfrm>
            <a:prstGeom prst="ellipse">
              <a:avLst/>
            </a:prstGeom>
            <a:gradFill rotWithShape="0">
              <a:gsLst>
                <a:gs pos="0">
                  <a:srgbClr val="FF6600"/>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24" name="Oval 4"/>
            <p:cNvSpPr>
              <a:spLocks noChangeArrowheads="1"/>
            </p:cNvSpPr>
            <p:nvPr/>
          </p:nvSpPr>
          <p:spPr bwMode="auto">
            <a:xfrm>
              <a:off x="4228" y="3318"/>
              <a:ext cx="1510" cy="717"/>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25" name="Text Box 5"/>
            <p:cNvSpPr txBox="1">
              <a:spLocks noChangeArrowheads="1"/>
            </p:cNvSpPr>
            <p:nvPr/>
          </p:nvSpPr>
          <p:spPr bwMode="auto">
            <a:xfrm>
              <a:off x="5045" y="3986"/>
              <a:ext cx="627" cy="141"/>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50000"/>
                </a:spcBef>
                <a:spcAft>
                  <a:spcPct val="0"/>
                </a:spcAft>
                <a:buClr>
                  <a:srgbClr val="008000"/>
                </a:buClr>
                <a:buSzPct val="90000"/>
                <a:buFont typeface="Monotype Sorts" pitchFamily="2" charset="2"/>
                <a:buNone/>
              </a:pPr>
              <a:r>
                <a:rPr lang="ja-JP" altLang="en-US" sz="800">
                  <a:solidFill>
                    <a:srgbClr val="000000"/>
                  </a:solidFill>
                  <a:latin typeface="HGP創英角ﾎﾟｯﾌﾟ体" pitchFamily="50" charset="-128"/>
                  <a:ea typeface="HGP創英角ﾎﾟｯﾌﾟ体" pitchFamily="50" charset="-128"/>
                </a:rPr>
                <a:t>イントラネット</a:t>
              </a:r>
            </a:p>
          </p:txBody>
        </p:sp>
        <p:sp>
          <p:nvSpPr>
            <p:cNvPr id="9630726" name="Text Box 6"/>
            <p:cNvSpPr txBox="1">
              <a:spLocks noChangeArrowheads="1"/>
            </p:cNvSpPr>
            <p:nvPr/>
          </p:nvSpPr>
          <p:spPr bwMode="auto">
            <a:xfrm>
              <a:off x="4505" y="3781"/>
              <a:ext cx="270"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50000"/>
                </a:spcBef>
                <a:spcAft>
                  <a:spcPct val="0"/>
                </a:spcAft>
                <a:buClr>
                  <a:srgbClr val="008000"/>
                </a:buClr>
                <a:buSzPct val="90000"/>
                <a:buFont typeface="Monotype Sorts" pitchFamily="2" charset="2"/>
                <a:buNone/>
              </a:pPr>
              <a:r>
                <a:rPr lang="en-US" altLang="ja-JP" sz="800" b="1">
                  <a:solidFill>
                    <a:srgbClr val="000000"/>
                  </a:solidFill>
                  <a:latin typeface="HGP創英角ﾎﾟｯﾌﾟ体" pitchFamily="50" charset="-128"/>
                  <a:ea typeface="HGP創英角ﾎﾟｯﾌﾟ体" pitchFamily="50" charset="-128"/>
                </a:rPr>
                <a:t>CALS</a:t>
              </a:r>
            </a:p>
          </p:txBody>
        </p:sp>
        <p:sp>
          <p:nvSpPr>
            <p:cNvPr id="9630727" name="Oval 7"/>
            <p:cNvSpPr>
              <a:spLocks noChangeArrowheads="1"/>
            </p:cNvSpPr>
            <p:nvPr/>
          </p:nvSpPr>
          <p:spPr bwMode="auto">
            <a:xfrm>
              <a:off x="4832" y="3415"/>
              <a:ext cx="901" cy="510"/>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grpSp>
          <p:nvGrpSpPr>
            <p:cNvPr id="9630728" name="Group 8"/>
            <p:cNvGrpSpPr>
              <a:grpSpLocks/>
            </p:cNvGrpSpPr>
            <p:nvPr/>
          </p:nvGrpSpPr>
          <p:grpSpPr bwMode="auto">
            <a:xfrm>
              <a:off x="4814" y="3399"/>
              <a:ext cx="881" cy="570"/>
              <a:chOff x="672" y="1014"/>
              <a:chExt cx="4224" cy="2072"/>
            </a:xfrm>
          </p:grpSpPr>
          <p:sp>
            <p:nvSpPr>
              <p:cNvPr id="9630729" name="Oval 9"/>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i="1">
                    <a:solidFill>
                      <a:srgbClr val="000000"/>
                    </a:solidFill>
                    <a:latin typeface="HGP創英角ﾎﾟｯﾌﾟ体" pitchFamily="50" charset="-128"/>
                    <a:ea typeface="HGP創英角ﾎﾟｯﾌﾟ体" pitchFamily="50" charset="-128"/>
                  </a:rPr>
                  <a:t>現場</a:t>
                </a:r>
              </a:p>
            </p:txBody>
          </p:sp>
          <p:sp>
            <p:nvSpPr>
              <p:cNvPr id="9630730" name="Oval 10"/>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i="1">
                    <a:solidFill>
                      <a:srgbClr val="000000"/>
                    </a:solidFill>
                    <a:latin typeface="HGP創英角ﾎﾟｯﾌﾟ体" pitchFamily="50" charset="-128"/>
                    <a:ea typeface="HGP創英角ﾎﾟｯﾌﾟ体" pitchFamily="50" charset="-128"/>
                  </a:rPr>
                  <a:t>現場</a:t>
                </a:r>
              </a:p>
            </p:txBody>
          </p:sp>
          <p:sp>
            <p:nvSpPr>
              <p:cNvPr id="9630731" name="Oval 11"/>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i="1">
                    <a:solidFill>
                      <a:srgbClr val="000000"/>
                    </a:solidFill>
                    <a:latin typeface="HGP創英角ﾎﾟｯﾌﾟ体" pitchFamily="50" charset="-128"/>
                    <a:ea typeface="HGP創英角ﾎﾟｯﾌﾟ体" pitchFamily="50" charset="-128"/>
                  </a:rPr>
                  <a:t>現場</a:t>
                </a:r>
              </a:p>
            </p:txBody>
          </p:sp>
          <p:sp>
            <p:nvSpPr>
              <p:cNvPr id="9630732" name="Oval 12"/>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i="1">
                    <a:solidFill>
                      <a:srgbClr val="000000"/>
                    </a:solidFill>
                    <a:latin typeface="HGP創英角ﾎﾟｯﾌﾟ体" pitchFamily="50" charset="-128"/>
                    <a:ea typeface="HGP創英角ﾎﾟｯﾌﾟ体" pitchFamily="50" charset="-128"/>
                  </a:rPr>
                  <a:t>現場</a:t>
                </a:r>
              </a:p>
            </p:txBody>
          </p:sp>
          <p:sp>
            <p:nvSpPr>
              <p:cNvPr id="9630733" name="Oval 13"/>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i="1">
                    <a:solidFill>
                      <a:srgbClr val="000000"/>
                    </a:solidFill>
                    <a:latin typeface="HGP創英角ﾎﾟｯﾌﾟ体" pitchFamily="50" charset="-128"/>
                    <a:ea typeface="HGP創英角ﾎﾟｯﾌﾟ体" pitchFamily="50" charset="-128"/>
                  </a:rPr>
                  <a:t>現場</a:t>
                </a:r>
              </a:p>
            </p:txBody>
          </p:sp>
          <p:sp>
            <p:nvSpPr>
              <p:cNvPr id="9630734" name="Oval 14"/>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i="1">
                    <a:solidFill>
                      <a:srgbClr val="000000"/>
                    </a:solidFill>
                    <a:latin typeface="HGP創英角ﾎﾟｯﾌﾟ体" pitchFamily="50" charset="-128"/>
                    <a:ea typeface="HGP創英角ﾎﾟｯﾌﾟ体" pitchFamily="50" charset="-128"/>
                  </a:rPr>
                  <a:t>現場</a:t>
                </a:r>
              </a:p>
            </p:txBody>
          </p:sp>
        </p:grpSp>
        <p:sp>
          <p:nvSpPr>
            <p:cNvPr id="9630735" name="Oval 15"/>
            <p:cNvSpPr>
              <a:spLocks noChangeArrowheads="1"/>
            </p:cNvSpPr>
            <p:nvPr/>
          </p:nvSpPr>
          <p:spPr bwMode="blackWhite">
            <a:xfrm>
              <a:off x="5576" y="3727"/>
              <a:ext cx="180" cy="13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Clr>
                  <a:srgbClr val="008000"/>
                </a:buClr>
                <a:buSzPct val="90000"/>
                <a:buFont typeface="Monotype Sorts" pitchFamily="2" charset="2"/>
                <a:buNone/>
              </a:pPr>
              <a:r>
                <a:rPr lang="ja-JP" altLang="en-US" sz="800">
                  <a:solidFill>
                    <a:srgbClr val="000000"/>
                  </a:solidFill>
                  <a:latin typeface="HGP創英角ﾎﾟｯﾌﾟ体" pitchFamily="50" charset="-128"/>
                  <a:ea typeface="HGP創英角ﾎﾟｯﾌﾟ体" pitchFamily="50" charset="-128"/>
                </a:rPr>
                <a:t>本社</a:t>
              </a:r>
            </a:p>
          </p:txBody>
        </p:sp>
        <p:grpSp>
          <p:nvGrpSpPr>
            <p:cNvPr id="9630736" name="Group 16"/>
            <p:cNvGrpSpPr>
              <a:grpSpLocks/>
            </p:cNvGrpSpPr>
            <p:nvPr/>
          </p:nvGrpSpPr>
          <p:grpSpPr bwMode="auto">
            <a:xfrm>
              <a:off x="4988" y="3357"/>
              <a:ext cx="590" cy="582"/>
              <a:chOff x="3799" y="513"/>
              <a:chExt cx="1380" cy="1319"/>
            </a:xfrm>
          </p:grpSpPr>
          <p:grpSp>
            <p:nvGrpSpPr>
              <p:cNvPr id="9630737" name="Group 17"/>
              <p:cNvGrpSpPr>
                <a:grpSpLocks/>
              </p:cNvGrpSpPr>
              <p:nvPr/>
            </p:nvGrpSpPr>
            <p:grpSpPr bwMode="auto">
              <a:xfrm>
                <a:off x="3929" y="580"/>
                <a:ext cx="1250" cy="1252"/>
                <a:chOff x="3929" y="580"/>
                <a:chExt cx="1250" cy="1252"/>
              </a:xfrm>
            </p:grpSpPr>
            <p:sp>
              <p:nvSpPr>
                <p:cNvPr id="9630738" name="Freeform 18"/>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39" name="Freeform 19"/>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0" name="Freeform 20"/>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1" name="Freeform 21"/>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2" name="Freeform 22"/>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3" name="Freeform 23"/>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4" name="Freeform 24"/>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5" name="Freeform 25"/>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6" name="Freeform 26"/>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7" name="Freeform 27"/>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8" name="Freeform 28"/>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49" name="Freeform 29"/>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0" name="Freeform 30"/>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1" name="Freeform 31"/>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2" name="Freeform 32"/>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3" name="Freeform 33"/>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4" name="Freeform 34"/>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5" name="Freeform 35"/>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6" name="Freeform 36"/>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7" name="Freeform 37"/>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8" name="Freeform 38"/>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59" name="Freeform 39"/>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0" name="Freeform 40"/>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1" name="Freeform 41"/>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2" name="Freeform 42"/>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3" name="Freeform 43"/>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4" name="Freeform 44"/>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5" name="Freeform 45"/>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6" name="Freeform 46"/>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7" name="Freeform 47"/>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8" name="Freeform 48"/>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69" name="Freeform 49"/>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0" name="Oval 50"/>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1" name="Freeform 51"/>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2" name="Freeform 52"/>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3" name="Freeform 53"/>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4" name="Freeform 54"/>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5" name="Freeform 55"/>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6" name="Freeform 56"/>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7" name="Freeform 57"/>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8" name="Freeform 58"/>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79" name="Freeform 59"/>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0" name="Freeform 60"/>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1" name="Freeform 61"/>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2" name="Freeform 62"/>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3" name="Freeform 63"/>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4" name="Freeform 64"/>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5" name="Freeform 65"/>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6" name="Freeform 66"/>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7" name="Freeform 67"/>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8" name="Freeform 68"/>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89" name="Freeform 69"/>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0" name="Freeform 70"/>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1" name="Line 71"/>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2" name="Line 72"/>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3" name="Freeform 73"/>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4" name="Freeform 74"/>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5" name="Freeform 75"/>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6" name="Freeform 76"/>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nvGrpSpPr>
              <p:cNvPr id="9630797" name="Group 77"/>
              <p:cNvGrpSpPr>
                <a:grpSpLocks/>
              </p:cNvGrpSpPr>
              <p:nvPr/>
            </p:nvGrpSpPr>
            <p:grpSpPr bwMode="auto">
              <a:xfrm>
                <a:off x="3799" y="513"/>
                <a:ext cx="356" cy="318"/>
                <a:chOff x="3799" y="513"/>
                <a:chExt cx="356" cy="318"/>
              </a:xfrm>
            </p:grpSpPr>
            <p:sp>
              <p:nvSpPr>
                <p:cNvPr id="9630798" name="Freeform 78"/>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799" name="Freeform 79"/>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0" name="Freeform 80"/>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1" name="Freeform 81"/>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2" name="Freeform 82"/>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3" name="Freeform 83"/>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4" name="Freeform 84"/>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5" name="Freeform 85"/>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6" name="Freeform 86"/>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7" name="Freeform 87"/>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8" name="Freeform 88"/>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09" name="Freeform 89"/>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0" name="Freeform 90"/>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1" name="Freeform 91"/>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2" name="Freeform 92"/>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3" name="Freeform 93"/>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4" name="Freeform 94"/>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5" name="Freeform 95"/>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6" name="Freeform 96"/>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7" name="Freeform 97"/>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8" name="Freeform 98"/>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19" name="Freeform 99"/>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0" name="Freeform 100"/>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1" name="Freeform 101"/>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2" name="Oval 102"/>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3" name="Oval 103"/>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4" name="Freeform 104"/>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5" name="Freeform 105"/>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6" name="Freeform 106"/>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7" name="Freeform 107"/>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8" name="Freeform 108"/>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29" name="Freeform 109"/>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0" name="Line 110"/>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1" name="Line 111"/>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2" name="Line 112"/>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3" name="Freeform 113"/>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4" name="Freeform 114"/>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5" name="Freeform 115"/>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6" name="Freeform 116"/>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nvGrpSpPr>
              <p:cNvPr id="9630837" name="Group 117"/>
              <p:cNvGrpSpPr>
                <a:grpSpLocks/>
              </p:cNvGrpSpPr>
              <p:nvPr/>
            </p:nvGrpSpPr>
            <p:grpSpPr bwMode="auto">
              <a:xfrm>
                <a:off x="4430" y="536"/>
                <a:ext cx="359" cy="293"/>
                <a:chOff x="4430" y="536"/>
                <a:chExt cx="359" cy="293"/>
              </a:xfrm>
            </p:grpSpPr>
            <p:sp>
              <p:nvSpPr>
                <p:cNvPr id="9630838" name="Freeform 118"/>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39" name="Freeform 119"/>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0" name="Freeform 120"/>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1" name="Freeform 121"/>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2" name="Freeform 122"/>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3" name="Freeform 123"/>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4" name="Freeform 124"/>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5" name="Freeform 125"/>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6" name="Freeform 126"/>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7" name="Freeform 127"/>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8" name="Freeform 128"/>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49" name="Freeform 129"/>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0" name="Freeform 130"/>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1" name="Freeform 131"/>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2" name="Freeform 132"/>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3" name="Freeform 133"/>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4" name="Freeform 134"/>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5" name="Freeform 135"/>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6" name="Freeform 136"/>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7" name="Freeform 137"/>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8" name="Freeform 138"/>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59" name="Freeform 139"/>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0" name="Freeform 140"/>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1" name="Oval 141"/>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2" name="Oval 142"/>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3" name="Freeform 143"/>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4" name="Freeform 144"/>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5" name="Freeform 145"/>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6" name="Freeform 146"/>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7" name="Freeform 147"/>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8" name="Freeform 148"/>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69" name="Freeform 149"/>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0" name="Freeform 150"/>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1" name="Freeform 151"/>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2" name="Freeform 152"/>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3" name="Freeform 153"/>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4" name="Freeform 154"/>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5" name="Freeform 155"/>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6" name="Freeform 156"/>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7" name="Freeform 157"/>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78" name="Freeform 158"/>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nvGrpSpPr>
              <p:cNvPr id="9630879" name="Group 159"/>
              <p:cNvGrpSpPr>
                <a:grpSpLocks/>
              </p:cNvGrpSpPr>
              <p:nvPr/>
            </p:nvGrpSpPr>
            <p:grpSpPr bwMode="auto">
              <a:xfrm>
                <a:off x="3945" y="1067"/>
                <a:ext cx="350" cy="258"/>
                <a:chOff x="3945" y="1067"/>
                <a:chExt cx="350" cy="258"/>
              </a:xfrm>
            </p:grpSpPr>
            <p:sp>
              <p:nvSpPr>
                <p:cNvPr id="9630880" name="Freeform 160"/>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1" name="Freeform 161"/>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2" name="Freeform 162"/>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3" name="Freeform 163"/>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4" name="Freeform 164"/>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5" name="Freeform 165"/>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6" name="Freeform 166"/>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7" name="Freeform 167"/>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8" name="Freeform 168"/>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89" name="Freeform 169"/>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0" name="Freeform 170"/>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1" name="Freeform 171"/>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2" name="Freeform 172"/>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3" name="Freeform 173"/>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4" name="Freeform 174"/>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5" name="Freeform 175"/>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6" name="Freeform 176"/>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7" name="Freeform 177"/>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8" name="Freeform 178"/>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899" name="Freeform 179"/>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0" name="Freeform 180"/>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1" name="Freeform 181"/>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2" name="Oval 182"/>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3" name="Oval 183"/>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4" name="Freeform 184"/>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5" name="Freeform 185"/>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6" name="Freeform 186"/>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7" name="Freeform 187"/>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8" name="Freeform 188"/>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09" name="Freeform 189"/>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0" name="Freeform 190"/>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1" name="Line 191"/>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2" name="Line 192"/>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3" name="Freeform 193"/>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4" name="Freeform 194"/>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5" name="Freeform 195"/>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sp>
              <p:nvSpPr>
                <p:cNvPr id="9630916" name="Freeform 196"/>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4800">
                    <a:solidFill>
                      <a:srgbClr val="00004A"/>
                    </a:solidFill>
                    <a:ea typeface="HGPﾌﾞｰｹ" pitchFamily="50" charset="-128"/>
                  </a:endParaRPr>
                </a:p>
              </p:txBody>
            </p:sp>
          </p:grpSp>
        </p:grpSp>
        <p:sp>
          <p:nvSpPr>
            <p:cNvPr id="9630917" name="Text Box 197"/>
            <p:cNvSpPr txBox="1">
              <a:spLocks noChangeArrowheads="1"/>
            </p:cNvSpPr>
            <p:nvPr/>
          </p:nvSpPr>
          <p:spPr bwMode="auto">
            <a:xfrm>
              <a:off x="4238" y="3601"/>
              <a:ext cx="537"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50000"/>
                </a:spcBef>
                <a:spcAft>
                  <a:spcPct val="0"/>
                </a:spcAft>
                <a:buClr>
                  <a:srgbClr val="008000"/>
                </a:buClr>
                <a:buSzPct val="90000"/>
                <a:buFont typeface="Monotype Sorts" pitchFamily="2" charset="2"/>
                <a:buNone/>
              </a:pPr>
              <a:r>
                <a:rPr lang="ja-JP" altLang="en-US" sz="800" b="1">
                  <a:solidFill>
                    <a:srgbClr val="000000"/>
                  </a:solidFill>
                  <a:latin typeface="HGP創英角ﾎﾟｯﾌﾟ体" pitchFamily="50" charset="-128"/>
                  <a:ea typeface="HGP創英角ﾎﾟｯﾌﾟ体" pitchFamily="50" charset="-128"/>
                </a:rPr>
                <a:t>エクストラネット</a:t>
              </a:r>
            </a:p>
          </p:txBody>
        </p:sp>
        <p:sp>
          <p:nvSpPr>
            <p:cNvPr id="9630918" name="Text Box 198"/>
            <p:cNvSpPr txBox="1">
              <a:spLocks noChangeArrowheads="1"/>
            </p:cNvSpPr>
            <p:nvPr/>
          </p:nvSpPr>
          <p:spPr bwMode="auto">
            <a:xfrm>
              <a:off x="3751" y="3658"/>
              <a:ext cx="491"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50000"/>
                </a:spcBef>
                <a:spcAft>
                  <a:spcPct val="0"/>
                </a:spcAft>
                <a:buClr>
                  <a:srgbClr val="008000"/>
                </a:buClr>
                <a:buSzPct val="90000"/>
                <a:buFont typeface="Monotype Sorts" pitchFamily="2" charset="2"/>
                <a:buNone/>
              </a:pPr>
              <a:r>
                <a:rPr lang="ja-JP" altLang="en-US" sz="800" b="1">
                  <a:solidFill>
                    <a:srgbClr val="000000"/>
                  </a:solidFill>
                  <a:latin typeface="HGP創英角ﾎﾟｯﾌﾟ体" pitchFamily="50" charset="-128"/>
                  <a:ea typeface="HGP創英角ﾎﾟｯﾌﾟ体" pitchFamily="50" charset="-128"/>
                </a:rPr>
                <a:t>インターネット</a:t>
              </a:r>
            </a:p>
          </p:txBody>
        </p:sp>
      </p:grpSp>
      <p:sp>
        <p:nvSpPr>
          <p:cNvPr id="9630919" name="Text Box 199"/>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ja-JP" altLang="ja-JP" sz="1400">
              <a:solidFill>
                <a:srgbClr val="C20041"/>
              </a:solidFill>
              <a:latin typeface="HGP創英角ﾎﾟｯﾌﾟ体" pitchFamily="50" charset="-128"/>
              <a:ea typeface="HGP創英角ﾎﾟｯﾌﾟ体" pitchFamily="50" charset="-128"/>
            </a:endParaRPr>
          </a:p>
        </p:txBody>
      </p:sp>
      <p:sp>
        <p:nvSpPr>
          <p:cNvPr id="9630920" name="Rectangle 200"/>
          <p:cNvSpPr>
            <a:spLocks noGrp="1" noChangeArrowheads="1"/>
          </p:cNvSpPr>
          <p:nvPr>
            <p:ph type="title"/>
          </p:nvPr>
        </p:nvSpPr>
        <p:spPr>
          <a:xfrm>
            <a:off x="34925" y="44450"/>
            <a:ext cx="9045575" cy="782638"/>
          </a:xfrm>
        </p:spPr>
        <p:txBody>
          <a:bodyPr/>
          <a:lstStyle/>
          <a:p>
            <a:r>
              <a:rPr lang="en-US" altLang="ja-JP">
                <a:effectLst/>
              </a:rPr>
              <a:t>IT</a:t>
            </a:r>
            <a:r>
              <a:rPr lang="ja-JP" altLang="en-US">
                <a:effectLst/>
              </a:rPr>
              <a:t>を使った反省</a:t>
            </a:r>
          </a:p>
        </p:txBody>
      </p:sp>
      <p:sp>
        <p:nvSpPr>
          <p:cNvPr id="9630921"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defRPr kumimoji="1" sz="2400">
                <a:solidFill>
                  <a:schemeClr val="tx1"/>
                </a:solidFill>
                <a:latin typeface="Times New Roman" pitchFamily="18" charset="0"/>
                <a:ea typeface="ＭＳ Ｐゴシック" pitchFamily="50" charset="-128"/>
              </a:defRPr>
            </a:lvl1pPr>
            <a:lvl2pPr marL="1090613" indent="-681038" algn="l" defTabSz="676275">
              <a:defRPr kumimoji="1" sz="2400">
                <a:solidFill>
                  <a:schemeClr val="tx1"/>
                </a:solidFill>
                <a:latin typeface="Times New Roman" pitchFamily="18" charset="0"/>
                <a:ea typeface="ＭＳ Ｐゴシック" pitchFamily="50" charset="-128"/>
              </a:defRPr>
            </a:lvl2pPr>
            <a:lvl3pPr marL="1781175" indent="-587375" algn="l" defTabSz="676275">
              <a:defRPr kumimoji="1" sz="2400">
                <a:solidFill>
                  <a:schemeClr val="tx1"/>
                </a:solidFill>
                <a:latin typeface="Times New Roman" pitchFamily="18" charset="0"/>
                <a:ea typeface="ＭＳ Ｐゴシック" pitchFamily="50" charset="-128"/>
              </a:defRPr>
            </a:lvl3pPr>
            <a:lvl4pPr marL="2468563" indent="-585788" algn="l" defTabSz="676275">
              <a:defRPr kumimoji="1" sz="2400">
                <a:solidFill>
                  <a:schemeClr val="tx1"/>
                </a:solidFill>
                <a:latin typeface="Times New Roman" pitchFamily="18" charset="0"/>
                <a:ea typeface="ＭＳ Ｐゴシック" pitchFamily="50" charset="-128"/>
              </a:defRPr>
            </a:lvl4pPr>
            <a:lvl5pPr marL="2571750" algn="l" defTabSz="676275">
              <a:defRPr kumimoji="1" sz="2400">
                <a:solidFill>
                  <a:schemeClr val="tx1"/>
                </a:solidFill>
                <a:latin typeface="Times New Roman" pitchFamily="18" charset="0"/>
                <a:ea typeface="ＭＳ Ｐゴシック" pitchFamily="50" charset="-128"/>
              </a:defRPr>
            </a:lvl5pPr>
            <a:lvl6pPr marL="30289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34861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9433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4400550" defTabSz="676275"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lvl="1" fontAlgn="base">
              <a:spcBef>
                <a:spcPct val="0"/>
              </a:spcBef>
              <a:spcAft>
                <a:spcPct val="0"/>
              </a:spcAft>
              <a:buClr>
                <a:srgbClr val="00A000"/>
              </a:buClr>
              <a:buSzPct val="90000"/>
              <a:buFont typeface="Monotype Sorts" pitchFamily="2" charset="2"/>
              <a:buChar char="n"/>
            </a:pPr>
            <a:endParaRPr lang="ja-JP" altLang="ja-JP" sz="3000">
              <a:solidFill>
                <a:srgbClr val="C20041"/>
              </a:solidFill>
              <a:latin typeface="HGP創英角ﾎﾟｯﾌﾟ体" pitchFamily="50" charset="-128"/>
              <a:ea typeface="HGP創英角ﾎﾟｯﾌﾟ体" pitchFamily="50" charset="-128"/>
            </a:endParaRPr>
          </a:p>
        </p:txBody>
      </p:sp>
      <p:sp>
        <p:nvSpPr>
          <p:cNvPr id="9630922" name="Rectangle 202"/>
          <p:cNvSpPr>
            <a:spLocks noChangeArrowheads="1"/>
          </p:cNvSpPr>
          <p:nvPr/>
        </p:nvSpPr>
        <p:spPr bwMode="gray">
          <a:xfrm>
            <a:off x="179388" y="692150"/>
            <a:ext cx="8715375" cy="47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0"/>
              </a:spcAft>
              <a:buClr>
                <a:srgbClr val="008000"/>
              </a:buClr>
              <a:buSzPct val="90000"/>
              <a:buFont typeface="Monotype Sorts" pitchFamily="2" charset="2"/>
              <a:buNone/>
            </a:pPr>
            <a:r>
              <a:rPr lang="ja-JP" altLang="en-US" sz="3200" b="1" dirty="0">
                <a:solidFill>
                  <a:srgbClr val="000000"/>
                </a:solidFill>
                <a:ea typeface="HGP明朝B" pitchFamily="18" charset="-128"/>
              </a:rPr>
              <a:t>「反省」</a:t>
            </a:r>
          </a:p>
          <a:p>
            <a:pPr algn="ctr" fontAlgn="base">
              <a:lnSpc>
                <a:spcPct val="90000"/>
              </a:lnSpc>
              <a:spcBef>
                <a:spcPct val="50000"/>
              </a:spcBef>
              <a:spcAft>
                <a:spcPct val="0"/>
              </a:spcAft>
              <a:buClr>
                <a:srgbClr val="008000"/>
              </a:buClr>
              <a:buSzPct val="90000"/>
              <a:buFont typeface="Monotype Sorts" pitchFamily="2" charset="2"/>
              <a:buNone/>
            </a:pPr>
            <a:r>
              <a:rPr lang="ja-JP" altLang="en-US" sz="2000" dirty="0">
                <a:solidFill>
                  <a:srgbClr val="000000"/>
                </a:solidFill>
                <a:ea typeface="HGP創英角ﾎﾟｯﾌﾟ体" pitchFamily="50" charset="-128"/>
              </a:rPr>
              <a:t>「</a:t>
            </a:r>
            <a:r>
              <a:rPr lang="ja-JP" altLang="en-US" sz="2400" dirty="0">
                <a:solidFill>
                  <a:srgbClr val="000000"/>
                </a:solidFill>
                <a:ea typeface="HGP創英角ﾎﾟｯﾌﾟ体" pitchFamily="50" charset="-128"/>
              </a:rPr>
              <a:t>経験」を振り返り、徹底的に「追体験」することによって、</a:t>
            </a:r>
          </a:p>
          <a:p>
            <a:pPr algn="ctr" fontAlgn="base">
              <a:lnSpc>
                <a:spcPct val="90000"/>
              </a:lnSpc>
              <a:spcBef>
                <a:spcPct val="50000"/>
              </a:spcBef>
              <a:spcAft>
                <a:spcPct val="0"/>
              </a:spcAft>
              <a:buClr>
                <a:srgbClr val="008000"/>
              </a:buClr>
              <a:buSzPct val="90000"/>
              <a:buFont typeface="Monotype Sorts" pitchFamily="2" charset="2"/>
              <a:buNone/>
            </a:pPr>
            <a:r>
              <a:rPr lang="ja-JP" altLang="en-US" sz="2400" dirty="0">
                <a:solidFill>
                  <a:srgbClr val="000000"/>
                </a:solidFill>
                <a:ea typeface="HGP創英角ﾎﾟｯﾌﾟ体" pitchFamily="50" charset="-128"/>
              </a:rPr>
              <a:t>そこで学んだ「智恵」を可能な限り言葉にしようとする方法</a:t>
            </a:r>
          </a:p>
          <a:p>
            <a:pPr algn="ctr" fontAlgn="base">
              <a:lnSpc>
                <a:spcPct val="90000"/>
              </a:lnSpc>
              <a:spcBef>
                <a:spcPct val="50000"/>
              </a:spcBef>
              <a:spcAft>
                <a:spcPct val="0"/>
              </a:spcAft>
              <a:buClr>
                <a:srgbClr val="008000"/>
              </a:buClr>
              <a:buSzPct val="90000"/>
              <a:buFont typeface="Monotype Sorts" pitchFamily="2" charset="2"/>
              <a:buNone/>
            </a:pPr>
            <a:r>
              <a:rPr lang="ja-JP" altLang="en-US" sz="2400" dirty="0">
                <a:solidFill>
                  <a:srgbClr val="000000"/>
                </a:solidFill>
                <a:ea typeface="HGP創英角ﾎﾟｯﾌﾟ体" pitchFamily="50" charset="-128"/>
              </a:rPr>
              <a:t>「反省」を通じて、そこで学んだことを言葉で表そうと極限の努力をするとき、「言葉で語れる知識」だけでなく</a:t>
            </a:r>
          </a:p>
          <a:p>
            <a:pPr algn="ctr" fontAlgn="base">
              <a:lnSpc>
                <a:spcPct val="90000"/>
              </a:lnSpc>
              <a:spcBef>
                <a:spcPct val="50000"/>
              </a:spcBef>
              <a:spcAft>
                <a:spcPct val="0"/>
              </a:spcAft>
              <a:buClr>
                <a:srgbClr val="008000"/>
              </a:buClr>
              <a:buSzPct val="90000"/>
              <a:buFont typeface="Monotype Sorts" pitchFamily="2" charset="2"/>
              <a:buNone/>
            </a:pPr>
            <a:r>
              <a:rPr lang="ja-JP" altLang="en-US" sz="2400" dirty="0">
                <a:solidFill>
                  <a:srgbClr val="000000"/>
                </a:solidFill>
                <a:ea typeface="HGP創英角ﾎﾟｯﾌﾟ体" pitchFamily="50" charset="-128"/>
              </a:rPr>
              <a:t>「言葉で語れない智恵」も掴みやすくなる</a:t>
            </a:r>
          </a:p>
          <a:p>
            <a:pPr algn="ctr" fontAlgn="base">
              <a:lnSpc>
                <a:spcPct val="90000"/>
              </a:lnSpc>
              <a:spcBef>
                <a:spcPct val="50000"/>
              </a:spcBef>
              <a:spcAft>
                <a:spcPct val="0"/>
              </a:spcAft>
              <a:buClr>
                <a:srgbClr val="008000"/>
              </a:buClr>
              <a:buSzPct val="90000"/>
              <a:buFont typeface="Monotype Sorts" pitchFamily="2" charset="2"/>
              <a:buNone/>
            </a:pPr>
            <a:endParaRPr lang="ja-JP" altLang="en-US" sz="1200" dirty="0">
              <a:solidFill>
                <a:srgbClr val="000000"/>
              </a:solidFill>
              <a:ea typeface="HGP創英角ﾎﾟｯﾌﾟ体" pitchFamily="50" charset="-128"/>
            </a:endParaRPr>
          </a:p>
          <a:p>
            <a:pPr algn="ctr" fontAlgn="base">
              <a:lnSpc>
                <a:spcPct val="90000"/>
              </a:lnSpc>
              <a:spcBef>
                <a:spcPct val="50000"/>
              </a:spcBef>
              <a:spcAft>
                <a:spcPct val="0"/>
              </a:spcAft>
              <a:buClr>
                <a:srgbClr val="008000"/>
              </a:buClr>
              <a:buSzPct val="90000"/>
              <a:buFont typeface="Monotype Sorts" pitchFamily="2" charset="2"/>
              <a:buNone/>
            </a:pPr>
            <a:r>
              <a:rPr lang="en-US" altLang="ja-JP" sz="1000" dirty="0">
                <a:solidFill>
                  <a:srgbClr val="000000"/>
                </a:solidFill>
                <a:ea typeface="HGP創英角ﾎﾟｯﾌﾟ体" pitchFamily="50" charset="-128"/>
              </a:rPr>
              <a:t>『</a:t>
            </a:r>
            <a:r>
              <a:rPr lang="ja-JP" altLang="en-US" sz="1000" dirty="0">
                <a:solidFill>
                  <a:srgbClr val="000000"/>
                </a:solidFill>
                <a:ea typeface="HGP創英角ﾎﾟｯﾌﾟ体" pitchFamily="50" charset="-128"/>
              </a:rPr>
              <a:t>これから知識社会で何が起こるのか</a:t>
            </a:r>
            <a:r>
              <a:rPr lang="en-US" altLang="ja-JP" sz="1000" dirty="0">
                <a:solidFill>
                  <a:srgbClr val="000000"/>
                </a:solidFill>
                <a:ea typeface="HGP創英角ﾎﾟｯﾌﾟ体" pitchFamily="50" charset="-128"/>
              </a:rPr>
              <a:t>』</a:t>
            </a:r>
            <a:r>
              <a:rPr lang="ja-JP" altLang="en-US" sz="1000" dirty="0">
                <a:solidFill>
                  <a:srgbClr val="000000"/>
                </a:solidFill>
                <a:ea typeface="HGP創英角ﾎﾟｯﾌﾟ体" pitchFamily="50" charset="-128"/>
              </a:rPr>
              <a:t>　田坂広志（著）　東洋経済新報社　</a:t>
            </a:r>
            <a:r>
              <a:rPr lang="en-US" altLang="ja-JP" sz="1000" dirty="0">
                <a:solidFill>
                  <a:srgbClr val="000000"/>
                </a:solidFill>
                <a:ea typeface="HGP創英角ﾎﾟｯﾌﾟ体" pitchFamily="50" charset="-128"/>
              </a:rPr>
              <a:t>2003</a:t>
            </a:r>
            <a:r>
              <a:rPr lang="ja-JP" altLang="en-US" sz="1000" dirty="0">
                <a:solidFill>
                  <a:srgbClr val="000000"/>
                </a:solidFill>
                <a:ea typeface="HGP創英角ﾎﾟｯﾌﾟ体" pitchFamily="50" charset="-128"/>
              </a:rPr>
              <a:t>年</a:t>
            </a:r>
            <a:r>
              <a:rPr lang="en-US" altLang="ja-JP" sz="1000" dirty="0">
                <a:solidFill>
                  <a:srgbClr val="000000"/>
                </a:solidFill>
                <a:ea typeface="HGP創英角ﾎﾟｯﾌﾟ体" pitchFamily="50" charset="-128"/>
              </a:rPr>
              <a:t>7</a:t>
            </a:r>
            <a:r>
              <a:rPr lang="ja-JP" altLang="en-US" sz="1000" dirty="0">
                <a:solidFill>
                  <a:srgbClr val="000000"/>
                </a:solidFill>
                <a:ea typeface="HGP創英角ﾎﾟｯﾌﾟ体" pitchFamily="50" charset="-128"/>
              </a:rPr>
              <a:t>月</a:t>
            </a:r>
            <a:r>
              <a:rPr lang="en-US" altLang="ja-JP" sz="1000" dirty="0">
                <a:solidFill>
                  <a:srgbClr val="000000"/>
                </a:solidFill>
                <a:ea typeface="HGP創英角ﾎﾟｯﾌﾟ体" pitchFamily="50" charset="-128"/>
              </a:rPr>
              <a:t>17</a:t>
            </a:r>
            <a:r>
              <a:rPr lang="ja-JP" altLang="en-US" sz="1000" dirty="0">
                <a:solidFill>
                  <a:srgbClr val="000000"/>
                </a:solidFill>
                <a:ea typeface="HGP創英角ﾎﾟｯﾌﾟ体" pitchFamily="50" charset="-128"/>
              </a:rPr>
              <a:t>日</a:t>
            </a:r>
            <a:endParaRPr lang="ja-JP" altLang="en-US" sz="700" dirty="0">
              <a:solidFill>
                <a:srgbClr val="000000"/>
              </a:solidFill>
              <a:ea typeface="HGP創英角ﾎﾟｯﾌﾟ体" pitchFamily="50" charset="-128"/>
            </a:endParaRPr>
          </a:p>
          <a:p>
            <a:pPr algn="ctr" fontAlgn="base">
              <a:lnSpc>
                <a:spcPct val="90000"/>
              </a:lnSpc>
              <a:spcBef>
                <a:spcPct val="50000"/>
              </a:spcBef>
              <a:spcAft>
                <a:spcPct val="0"/>
              </a:spcAft>
              <a:buClr>
                <a:srgbClr val="008000"/>
              </a:buClr>
              <a:buSzPct val="90000"/>
              <a:buFont typeface="Monotype Sorts" pitchFamily="2" charset="2"/>
              <a:buNone/>
            </a:pPr>
            <a:r>
              <a:rPr lang="en-US" altLang="ja-JP" sz="3200" dirty="0" smtClean="0">
                <a:solidFill>
                  <a:srgbClr val="000000"/>
                </a:solidFill>
                <a:latin typeface="HGP創英角ﾎﾟｯﾌﾟ体" pitchFamily="50" charset="-128"/>
                <a:ea typeface="HGP創英角ﾎﾟｯﾌﾟ体" pitchFamily="50" charset="-128"/>
              </a:rPr>
              <a:t>IT</a:t>
            </a:r>
            <a:r>
              <a:rPr lang="ja-JP" altLang="en-US" sz="3200" dirty="0" smtClean="0">
                <a:solidFill>
                  <a:srgbClr val="000000"/>
                </a:solidFill>
                <a:ea typeface="HGP創英角ﾎﾟｯﾌﾟ体" pitchFamily="50" charset="-128"/>
              </a:rPr>
              <a:t>を</a:t>
            </a:r>
            <a:r>
              <a:rPr lang="ja-JP" altLang="en-US" sz="3200" dirty="0">
                <a:solidFill>
                  <a:srgbClr val="000000"/>
                </a:solidFill>
                <a:ea typeface="HGP創英角ﾎﾟｯﾌﾟ体" pitchFamily="50" charset="-128"/>
              </a:rPr>
              <a:t>使って</a:t>
            </a:r>
          </a:p>
          <a:p>
            <a:pPr algn="ctr" fontAlgn="base">
              <a:lnSpc>
                <a:spcPct val="90000"/>
              </a:lnSpc>
              <a:spcBef>
                <a:spcPct val="50000"/>
              </a:spcBef>
              <a:spcAft>
                <a:spcPct val="0"/>
              </a:spcAft>
              <a:buClr>
                <a:srgbClr val="008000"/>
              </a:buClr>
              <a:buSzPct val="90000"/>
              <a:buFont typeface="Monotype Sorts" pitchFamily="2" charset="2"/>
              <a:buNone/>
            </a:pPr>
            <a:r>
              <a:rPr lang="ja-JP" altLang="en-US" sz="3200" dirty="0">
                <a:solidFill>
                  <a:srgbClr val="000000"/>
                </a:solidFill>
                <a:ea typeface="HGP創英角ﾎﾟｯﾌﾟ体" pitchFamily="50" charset="-128"/>
              </a:rPr>
              <a:t>自分自身のことを語ることから始めよう</a:t>
            </a:r>
          </a:p>
        </p:txBody>
      </p:sp>
      <p:pic>
        <p:nvPicPr>
          <p:cNvPr id="9630923" name="Picture 20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545388" y="4724400"/>
            <a:ext cx="16351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91281"/>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630923"/>
                                        </p:tgtEl>
                                        <p:attrNameLst>
                                          <p:attrName>style.visibility</p:attrName>
                                        </p:attrNameLst>
                                      </p:cBhvr>
                                      <p:to>
                                        <p:strVal val="visible"/>
                                      </p:to>
                                    </p:set>
                                    <p:animEffect transition="in" filter="wipe(down)">
                                      <p:cBhvr>
                                        <p:cTn id="7" dur="580">
                                          <p:stCondLst>
                                            <p:cond delay="0"/>
                                          </p:stCondLst>
                                        </p:cTn>
                                        <p:tgtEl>
                                          <p:spTgt spid="9630923"/>
                                        </p:tgtEl>
                                      </p:cBhvr>
                                    </p:animEffect>
                                    <p:anim calcmode="lin" valueType="num">
                                      <p:cBhvr>
                                        <p:cTn id="8" dur="1822" tmFilter="0,0; 0.14,0.36; 0.43,0.73; 0.71,0.91; 1.0,1.0">
                                          <p:stCondLst>
                                            <p:cond delay="0"/>
                                          </p:stCondLst>
                                        </p:cTn>
                                        <p:tgtEl>
                                          <p:spTgt spid="96309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309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309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309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30923"/>
                                        </p:tgtEl>
                                        <p:attrNameLst>
                                          <p:attrName>ppt_y</p:attrName>
                                        </p:attrNameLst>
                                      </p:cBhvr>
                                      <p:tavLst>
                                        <p:tav tm="0" fmla="#ppt_y-sin(pi*$)/81">
                                          <p:val>
                                            <p:fltVal val="0"/>
                                          </p:val>
                                        </p:tav>
                                        <p:tav tm="100000">
                                          <p:val>
                                            <p:fltVal val="1"/>
                                          </p:val>
                                        </p:tav>
                                      </p:tavLst>
                                    </p:anim>
                                    <p:animScale>
                                      <p:cBhvr>
                                        <p:cTn id="13" dur="26">
                                          <p:stCondLst>
                                            <p:cond delay="650"/>
                                          </p:stCondLst>
                                        </p:cTn>
                                        <p:tgtEl>
                                          <p:spTgt spid="9630923"/>
                                        </p:tgtEl>
                                      </p:cBhvr>
                                      <p:to x="100000" y="60000"/>
                                    </p:animScale>
                                    <p:animScale>
                                      <p:cBhvr>
                                        <p:cTn id="14" dur="166" decel="50000">
                                          <p:stCondLst>
                                            <p:cond delay="676"/>
                                          </p:stCondLst>
                                        </p:cTn>
                                        <p:tgtEl>
                                          <p:spTgt spid="9630923"/>
                                        </p:tgtEl>
                                      </p:cBhvr>
                                      <p:to x="100000" y="100000"/>
                                    </p:animScale>
                                    <p:animScale>
                                      <p:cBhvr>
                                        <p:cTn id="15" dur="26">
                                          <p:stCondLst>
                                            <p:cond delay="1312"/>
                                          </p:stCondLst>
                                        </p:cTn>
                                        <p:tgtEl>
                                          <p:spTgt spid="9630923"/>
                                        </p:tgtEl>
                                      </p:cBhvr>
                                      <p:to x="100000" y="80000"/>
                                    </p:animScale>
                                    <p:animScale>
                                      <p:cBhvr>
                                        <p:cTn id="16" dur="166" decel="50000">
                                          <p:stCondLst>
                                            <p:cond delay="1338"/>
                                          </p:stCondLst>
                                        </p:cTn>
                                        <p:tgtEl>
                                          <p:spTgt spid="9630923"/>
                                        </p:tgtEl>
                                      </p:cBhvr>
                                      <p:to x="100000" y="100000"/>
                                    </p:animScale>
                                    <p:animScale>
                                      <p:cBhvr>
                                        <p:cTn id="17" dur="26">
                                          <p:stCondLst>
                                            <p:cond delay="1642"/>
                                          </p:stCondLst>
                                        </p:cTn>
                                        <p:tgtEl>
                                          <p:spTgt spid="9630923"/>
                                        </p:tgtEl>
                                      </p:cBhvr>
                                      <p:to x="100000" y="90000"/>
                                    </p:animScale>
                                    <p:animScale>
                                      <p:cBhvr>
                                        <p:cTn id="18" dur="166" decel="50000">
                                          <p:stCondLst>
                                            <p:cond delay="1668"/>
                                          </p:stCondLst>
                                        </p:cTn>
                                        <p:tgtEl>
                                          <p:spTgt spid="9630923"/>
                                        </p:tgtEl>
                                      </p:cBhvr>
                                      <p:to x="100000" y="100000"/>
                                    </p:animScale>
                                    <p:animScale>
                                      <p:cBhvr>
                                        <p:cTn id="19" dur="26">
                                          <p:stCondLst>
                                            <p:cond delay="1808"/>
                                          </p:stCondLst>
                                        </p:cTn>
                                        <p:tgtEl>
                                          <p:spTgt spid="9630923"/>
                                        </p:tgtEl>
                                      </p:cBhvr>
                                      <p:to x="100000" y="95000"/>
                                    </p:animScale>
                                    <p:animScale>
                                      <p:cBhvr>
                                        <p:cTn id="20" dur="166" decel="50000">
                                          <p:stCondLst>
                                            <p:cond delay="1834"/>
                                          </p:stCondLst>
                                        </p:cTn>
                                        <p:tgtEl>
                                          <p:spTgt spid="96309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5954" name="Rectangle 2"/>
          <p:cNvSpPr>
            <a:spLocks noGrp="1" noChangeArrowheads="1"/>
          </p:cNvSpPr>
          <p:nvPr>
            <p:ph type="title"/>
          </p:nvPr>
        </p:nvSpPr>
        <p:spPr>
          <a:xfrm>
            <a:off x="180975" y="1916113"/>
            <a:ext cx="8785225" cy="782637"/>
          </a:xfrm>
        </p:spPr>
        <p:txBody>
          <a:bodyPr/>
          <a:lstStyle/>
          <a:p>
            <a:pPr algn="l"/>
            <a:r>
              <a:rPr lang="ja-JP" altLang="en-US" sz="7200" dirty="0" smtClean="0">
                <a:solidFill>
                  <a:schemeClr val="tx1"/>
                </a:solidFill>
                <a:effectLst/>
                <a:latin typeface="HGP明朝B" pitchFamily="18" charset="-128"/>
                <a:ea typeface="HGP明朝B" pitchFamily="18" charset="-128"/>
              </a:rPr>
              <a:t>イントラネット</a:t>
            </a:r>
            <a:r>
              <a:rPr lang="ja-JP" altLang="en-US" sz="7200" dirty="0">
                <a:solidFill>
                  <a:schemeClr val="tx1"/>
                </a:solidFill>
                <a:effectLst/>
                <a:latin typeface="HGP明朝B" pitchFamily="18" charset="-128"/>
                <a:ea typeface="HGP明朝B" pitchFamily="18" charset="-128"/>
              </a:rPr>
              <a:t/>
            </a:r>
            <a:br>
              <a:rPr lang="ja-JP" altLang="en-US" sz="7200" dirty="0">
                <a:solidFill>
                  <a:schemeClr val="tx1"/>
                </a:solidFill>
                <a:effectLst/>
                <a:latin typeface="HGP明朝B" pitchFamily="18" charset="-128"/>
                <a:ea typeface="HGP明朝B" pitchFamily="18" charset="-128"/>
              </a:rPr>
            </a:br>
            <a:r>
              <a:rPr lang="ja-JP" altLang="en-US" sz="7200" dirty="0" smtClean="0">
                <a:solidFill>
                  <a:schemeClr val="tx1"/>
                </a:solidFill>
                <a:effectLst/>
                <a:latin typeface="HGP明朝B" pitchFamily="18" charset="-128"/>
                <a:ea typeface="HGP明朝B" pitchFamily="18" charset="-128"/>
              </a:rPr>
              <a:t>ブログ</a:t>
            </a:r>
            <a:r>
              <a:rPr lang="en-US" altLang="ja-JP" sz="7200" dirty="0" smtClean="0">
                <a:solidFill>
                  <a:schemeClr val="tx1"/>
                </a:solidFill>
                <a:effectLst/>
                <a:latin typeface="HGP明朝B" pitchFamily="18" charset="-128"/>
                <a:ea typeface="HGP明朝B" pitchFamily="18" charset="-128"/>
              </a:rPr>
              <a:t/>
            </a:r>
            <a:br>
              <a:rPr lang="en-US" altLang="ja-JP" sz="7200" dirty="0" smtClean="0">
                <a:solidFill>
                  <a:schemeClr val="tx1"/>
                </a:solidFill>
                <a:effectLst/>
                <a:latin typeface="HGP明朝B" pitchFamily="18" charset="-128"/>
                <a:ea typeface="HGP明朝B" pitchFamily="18" charset="-128"/>
              </a:rPr>
            </a:br>
            <a:r>
              <a:rPr lang="en-US" altLang="ja-JP" sz="7200" dirty="0" err="1" smtClean="0">
                <a:solidFill>
                  <a:schemeClr val="tx1"/>
                </a:solidFill>
                <a:effectLst/>
                <a:latin typeface="HGP明朝B" pitchFamily="18" charset="-128"/>
                <a:ea typeface="HGP明朝B" pitchFamily="18" charset="-128"/>
              </a:rPr>
              <a:t>FaceBook</a:t>
            </a:r>
            <a:r>
              <a:rPr lang="ja-JP" altLang="en-US" sz="7200" dirty="0" smtClean="0">
                <a:solidFill>
                  <a:schemeClr val="tx1"/>
                </a:solidFill>
                <a:effectLst/>
                <a:latin typeface="HGP明朝B" pitchFamily="18" charset="-128"/>
                <a:ea typeface="HGP明朝B" pitchFamily="18" charset="-128"/>
              </a:rPr>
              <a:t>を</a:t>
            </a:r>
            <a:r>
              <a:rPr lang="ja-JP" altLang="en-US" sz="7200" dirty="0">
                <a:solidFill>
                  <a:schemeClr val="tx1"/>
                </a:solidFill>
                <a:effectLst/>
                <a:latin typeface="HGP明朝B" pitchFamily="18" charset="-128"/>
                <a:ea typeface="HGP明朝B" pitchFamily="18" charset="-128"/>
              </a:rPr>
              <a:t/>
            </a:r>
            <a:br>
              <a:rPr lang="ja-JP" altLang="en-US" sz="7200" dirty="0">
                <a:solidFill>
                  <a:schemeClr val="tx1"/>
                </a:solidFill>
                <a:effectLst/>
                <a:latin typeface="HGP明朝B" pitchFamily="18" charset="-128"/>
                <a:ea typeface="HGP明朝B" pitchFamily="18" charset="-128"/>
              </a:rPr>
            </a:br>
            <a:r>
              <a:rPr lang="ja-JP" altLang="en-US" sz="7200" dirty="0">
                <a:solidFill>
                  <a:schemeClr val="tx1"/>
                </a:solidFill>
                <a:effectLst/>
                <a:latin typeface="HGP明朝B" pitchFamily="18" charset="-128"/>
                <a:ea typeface="HGP明朝B" pitchFamily="18" charset="-128"/>
              </a:rPr>
              <a:t>活用</a:t>
            </a:r>
            <a:r>
              <a:rPr lang="ja-JP" altLang="en-US" sz="7200" dirty="0" smtClean="0">
                <a:solidFill>
                  <a:schemeClr val="tx1"/>
                </a:solidFill>
                <a:effectLst/>
                <a:latin typeface="HGP明朝B" pitchFamily="18" charset="-128"/>
                <a:ea typeface="HGP明朝B" pitchFamily="18" charset="-128"/>
              </a:rPr>
              <a:t>しましょう。</a:t>
            </a:r>
            <a:endParaRPr lang="ja-JP" altLang="en-US" sz="7200" dirty="0">
              <a:solidFill>
                <a:schemeClr val="tx1"/>
              </a:solidFill>
              <a:effectLst/>
              <a:latin typeface="HGP明朝B" pitchFamily="18" charset="-128"/>
              <a:ea typeface="HGP明朝B" pitchFamily="18" charset="-128"/>
            </a:endParaRPr>
          </a:p>
        </p:txBody>
      </p:sp>
      <p:pic>
        <p:nvPicPr>
          <p:cNvPr id="9085955" name="Picture 3"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164388" y="4508500"/>
            <a:ext cx="1801812" cy="23034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4915709"/>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085955"/>
                                        </p:tgtEl>
                                        <p:attrNameLst>
                                          <p:attrName>style.visibility</p:attrName>
                                        </p:attrNameLst>
                                      </p:cBhvr>
                                      <p:to>
                                        <p:strVal val="visible"/>
                                      </p:to>
                                    </p:set>
                                    <p:animEffect transition="in" filter="wipe(down)">
                                      <p:cBhvr>
                                        <p:cTn id="7" dur="580">
                                          <p:stCondLst>
                                            <p:cond delay="0"/>
                                          </p:stCondLst>
                                        </p:cTn>
                                        <p:tgtEl>
                                          <p:spTgt spid="9085955"/>
                                        </p:tgtEl>
                                      </p:cBhvr>
                                    </p:animEffect>
                                    <p:anim calcmode="lin" valueType="num">
                                      <p:cBhvr>
                                        <p:cTn id="8" dur="1822" tmFilter="0,0; 0.14,0.36; 0.43,0.73; 0.71,0.91; 1.0,1.0">
                                          <p:stCondLst>
                                            <p:cond delay="0"/>
                                          </p:stCondLst>
                                        </p:cTn>
                                        <p:tgtEl>
                                          <p:spTgt spid="90859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0859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0859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0859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085955"/>
                                        </p:tgtEl>
                                        <p:attrNameLst>
                                          <p:attrName>ppt_y</p:attrName>
                                        </p:attrNameLst>
                                      </p:cBhvr>
                                      <p:tavLst>
                                        <p:tav tm="0" fmla="#ppt_y-sin(pi*$)/81">
                                          <p:val>
                                            <p:fltVal val="0"/>
                                          </p:val>
                                        </p:tav>
                                        <p:tav tm="100000">
                                          <p:val>
                                            <p:fltVal val="1"/>
                                          </p:val>
                                        </p:tav>
                                      </p:tavLst>
                                    </p:anim>
                                    <p:animScale>
                                      <p:cBhvr>
                                        <p:cTn id="13" dur="26">
                                          <p:stCondLst>
                                            <p:cond delay="650"/>
                                          </p:stCondLst>
                                        </p:cTn>
                                        <p:tgtEl>
                                          <p:spTgt spid="9085955"/>
                                        </p:tgtEl>
                                      </p:cBhvr>
                                      <p:to x="100000" y="60000"/>
                                    </p:animScale>
                                    <p:animScale>
                                      <p:cBhvr>
                                        <p:cTn id="14" dur="166" decel="50000">
                                          <p:stCondLst>
                                            <p:cond delay="676"/>
                                          </p:stCondLst>
                                        </p:cTn>
                                        <p:tgtEl>
                                          <p:spTgt spid="9085955"/>
                                        </p:tgtEl>
                                      </p:cBhvr>
                                      <p:to x="100000" y="100000"/>
                                    </p:animScale>
                                    <p:animScale>
                                      <p:cBhvr>
                                        <p:cTn id="15" dur="26">
                                          <p:stCondLst>
                                            <p:cond delay="1312"/>
                                          </p:stCondLst>
                                        </p:cTn>
                                        <p:tgtEl>
                                          <p:spTgt spid="9085955"/>
                                        </p:tgtEl>
                                      </p:cBhvr>
                                      <p:to x="100000" y="80000"/>
                                    </p:animScale>
                                    <p:animScale>
                                      <p:cBhvr>
                                        <p:cTn id="16" dur="166" decel="50000">
                                          <p:stCondLst>
                                            <p:cond delay="1338"/>
                                          </p:stCondLst>
                                        </p:cTn>
                                        <p:tgtEl>
                                          <p:spTgt spid="9085955"/>
                                        </p:tgtEl>
                                      </p:cBhvr>
                                      <p:to x="100000" y="100000"/>
                                    </p:animScale>
                                    <p:animScale>
                                      <p:cBhvr>
                                        <p:cTn id="17" dur="26">
                                          <p:stCondLst>
                                            <p:cond delay="1642"/>
                                          </p:stCondLst>
                                        </p:cTn>
                                        <p:tgtEl>
                                          <p:spTgt spid="9085955"/>
                                        </p:tgtEl>
                                      </p:cBhvr>
                                      <p:to x="100000" y="90000"/>
                                    </p:animScale>
                                    <p:animScale>
                                      <p:cBhvr>
                                        <p:cTn id="18" dur="166" decel="50000">
                                          <p:stCondLst>
                                            <p:cond delay="1668"/>
                                          </p:stCondLst>
                                        </p:cTn>
                                        <p:tgtEl>
                                          <p:spTgt spid="9085955"/>
                                        </p:tgtEl>
                                      </p:cBhvr>
                                      <p:to x="100000" y="100000"/>
                                    </p:animScale>
                                    <p:animScale>
                                      <p:cBhvr>
                                        <p:cTn id="19" dur="26">
                                          <p:stCondLst>
                                            <p:cond delay="1808"/>
                                          </p:stCondLst>
                                        </p:cTn>
                                        <p:tgtEl>
                                          <p:spTgt spid="9085955"/>
                                        </p:tgtEl>
                                      </p:cBhvr>
                                      <p:to x="100000" y="95000"/>
                                    </p:animScale>
                                    <p:animScale>
                                      <p:cBhvr>
                                        <p:cTn id="20" dur="166" decel="50000">
                                          <p:stCondLst>
                                            <p:cond delay="1834"/>
                                          </p:stCondLst>
                                        </p:cTn>
                                        <p:tgtEl>
                                          <p:spTgt spid="90859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77762" name="Rectangle 2"/>
          <p:cNvSpPr>
            <a:spLocks noGrp="1" noChangeArrowheads="1"/>
          </p:cNvSpPr>
          <p:nvPr>
            <p:ph type="title"/>
          </p:nvPr>
        </p:nvSpPr>
        <p:spPr>
          <a:xfrm>
            <a:off x="889000" y="2349500"/>
            <a:ext cx="7427913" cy="561975"/>
          </a:xfrm>
        </p:spPr>
        <p:txBody>
          <a:bodyPr/>
          <a:lstStyle/>
          <a:p>
            <a:r>
              <a:rPr lang="en-US" altLang="ja-JP" sz="8800" dirty="0">
                <a:effectLst/>
                <a:latin typeface="HGPﾌﾞｰｹ" pitchFamily="50" charset="-128"/>
                <a:ea typeface="HGPﾌﾞｰｹ" pitchFamily="50" charset="-128"/>
              </a:rPr>
              <a:t/>
            </a:r>
            <a:br>
              <a:rPr lang="en-US" altLang="ja-JP" sz="8800" dirty="0">
                <a:effectLst/>
                <a:latin typeface="HGPﾌﾞｰｹ" pitchFamily="50" charset="-128"/>
                <a:ea typeface="HGPﾌﾞｰｹ" pitchFamily="50" charset="-128"/>
              </a:rPr>
            </a:br>
            <a:r>
              <a:rPr lang="ja-JP" altLang="en-US" sz="8800" dirty="0">
                <a:effectLst/>
                <a:latin typeface="HGP明朝B" pitchFamily="18" charset="-128"/>
                <a:ea typeface="HGP明朝B" pitchFamily="18" charset="-128"/>
              </a:rPr>
              <a:t>そして</a:t>
            </a:r>
            <a:r>
              <a:rPr lang="ja-JP" altLang="en-US" sz="8800" dirty="0" smtClean="0">
                <a:effectLst/>
                <a:latin typeface="HGP明朝B" pitchFamily="18" charset="-128"/>
                <a:ea typeface="HGP明朝B" pitchFamily="18" charset="-128"/>
              </a:rPr>
              <a:t>、</a:t>
            </a:r>
            <a:r>
              <a:rPr lang="en-US" altLang="ja-JP" sz="8800" dirty="0" smtClean="0">
                <a:effectLst/>
                <a:latin typeface="HGP明朝B" pitchFamily="18" charset="-128"/>
                <a:ea typeface="HGP明朝B" pitchFamily="18" charset="-128"/>
              </a:rPr>
              <a:t/>
            </a:r>
            <a:br>
              <a:rPr lang="en-US" altLang="ja-JP" sz="8800" dirty="0" smtClean="0">
                <a:effectLst/>
                <a:latin typeface="HGP明朝B" pitchFamily="18" charset="-128"/>
                <a:ea typeface="HGP明朝B" pitchFamily="18" charset="-128"/>
              </a:rPr>
            </a:br>
            <a:r>
              <a:rPr lang="ja-JP" altLang="en-US" sz="8800" dirty="0" smtClean="0">
                <a:effectLst/>
                <a:latin typeface="HGP明朝B" pitchFamily="18" charset="-128"/>
                <a:ea typeface="HGP明朝B" pitchFamily="18" charset="-128"/>
              </a:rPr>
              <a:t>自分</a:t>
            </a:r>
            <a:r>
              <a:rPr lang="ja-JP" altLang="en-US" sz="8800" dirty="0">
                <a:effectLst/>
                <a:latin typeface="HGP明朝B" pitchFamily="18" charset="-128"/>
                <a:ea typeface="HGP明朝B" pitchFamily="18" charset="-128"/>
              </a:rPr>
              <a:t>の型</a:t>
            </a:r>
            <a:r>
              <a:rPr lang="ja-JP" altLang="en-US" sz="8800" dirty="0" smtClean="0">
                <a:effectLst/>
                <a:latin typeface="HGP明朝B" pitchFamily="18" charset="-128"/>
                <a:ea typeface="HGP明朝B" pitchFamily="18" charset="-128"/>
              </a:rPr>
              <a:t>を</a:t>
            </a:r>
            <a:r>
              <a:rPr lang="en-US" altLang="ja-JP" sz="8800" dirty="0" smtClean="0">
                <a:effectLst/>
                <a:latin typeface="HGP明朝B" pitchFamily="18" charset="-128"/>
                <a:ea typeface="HGP明朝B" pitchFamily="18" charset="-128"/>
              </a:rPr>
              <a:t/>
            </a:r>
            <a:br>
              <a:rPr lang="en-US" altLang="ja-JP" sz="8800" dirty="0" smtClean="0">
                <a:effectLst/>
                <a:latin typeface="HGP明朝B" pitchFamily="18" charset="-128"/>
                <a:ea typeface="HGP明朝B" pitchFamily="18" charset="-128"/>
              </a:rPr>
            </a:br>
            <a:r>
              <a:rPr lang="ja-JP" altLang="en-US" sz="8800" dirty="0" smtClean="0">
                <a:effectLst/>
                <a:latin typeface="HGP明朝B" pitchFamily="18" charset="-128"/>
                <a:ea typeface="HGP明朝B" pitchFamily="18" charset="-128"/>
              </a:rPr>
              <a:t>もつ</a:t>
            </a:r>
            <a:r>
              <a:rPr lang="ja-JP" altLang="en-US" sz="8800" dirty="0">
                <a:effectLst/>
                <a:latin typeface="HGP明朝B" pitchFamily="18" charset="-128"/>
                <a:ea typeface="HGP明朝B" pitchFamily="18" charset="-128"/>
              </a:rPr>
              <a:t>こと。</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712420"/>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79810" name="Rectangle 2"/>
          <p:cNvSpPr>
            <a:spLocks noGrp="1" noChangeArrowheads="1"/>
          </p:cNvSpPr>
          <p:nvPr>
            <p:ph type="title"/>
          </p:nvPr>
        </p:nvSpPr>
        <p:spPr>
          <a:xfrm>
            <a:off x="250825" y="2506663"/>
            <a:ext cx="8642350" cy="561975"/>
          </a:xfrm>
        </p:spPr>
        <p:txBody>
          <a:bodyPr/>
          <a:lstStyle/>
          <a:p>
            <a:r>
              <a:rPr lang="en-US" altLang="ja-JP" sz="7200" dirty="0">
                <a:effectLst/>
                <a:latin typeface="HGPﾌﾞｰｹ" pitchFamily="50" charset="-128"/>
                <a:ea typeface="HGPﾌﾞｰｹ" pitchFamily="50" charset="-128"/>
              </a:rPr>
              <a:t/>
            </a:r>
            <a:br>
              <a:rPr lang="en-US" altLang="ja-JP" sz="7200" dirty="0">
                <a:effectLst/>
                <a:latin typeface="HGPﾌﾞｰｹ" pitchFamily="50" charset="-128"/>
                <a:ea typeface="HGPﾌﾞｰｹ" pitchFamily="50" charset="-128"/>
              </a:rPr>
            </a:br>
            <a:r>
              <a:rPr lang="ja-JP" altLang="en-US" sz="7200" dirty="0">
                <a:effectLst/>
                <a:latin typeface="HGP明朝B" pitchFamily="18" charset="-128"/>
                <a:ea typeface="HGP明朝B" pitchFamily="18" charset="-128"/>
              </a:rPr>
              <a:t>型のない人は</a:t>
            </a:r>
            <a:br>
              <a:rPr lang="ja-JP" altLang="en-US" sz="7200" dirty="0">
                <a:effectLst/>
                <a:latin typeface="HGP明朝B" pitchFamily="18" charset="-128"/>
                <a:ea typeface="HGP明朝B" pitchFamily="18" charset="-128"/>
              </a:rPr>
            </a:br>
            <a:r>
              <a:rPr lang="ja-JP" altLang="en-US" sz="7200" dirty="0">
                <a:effectLst/>
                <a:latin typeface="HGP明朝B" pitchFamily="18" charset="-128"/>
                <a:ea typeface="HGP明朝B" pitchFamily="18" charset="-128"/>
              </a:rPr>
              <a:t>うまいな、と思う人</a:t>
            </a:r>
            <a:r>
              <a:rPr lang="ja-JP" altLang="en-US" sz="7200" dirty="0" smtClean="0">
                <a:effectLst/>
                <a:latin typeface="HGP明朝B" pitchFamily="18" charset="-128"/>
                <a:ea typeface="HGP明朝B" pitchFamily="18" charset="-128"/>
              </a:rPr>
              <a:t>の</a:t>
            </a:r>
            <a:r>
              <a:rPr lang="en-US" altLang="ja-JP" sz="7200" dirty="0" smtClean="0">
                <a:effectLst/>
                <a:latin typeface="HGP明朝B" pitchFamily="18" charset="-128"/>
                <a:ea typeface="HGP明朝B" pitchFamily="18" charset="-128"/>
              </a:rPr>
              <a:t/>
            </a:r>
            <a:br>
              <a:rPr lang="en-US" altLang="ja-JP" sz="7200" dirty="0" smtClean="0">
                <a:effectLst/>
                <a:latin typeface="HGP明朝B" pitchFamily="18" charset="-128"/>
                <a:ea typeface="HGP明朝B" pitchFamily="18" charset="-128"/>
              </a:rPr>
            </a:br>
            <a:r>
              <a:rPr lang="ja-JP" altLang="en-US" sz="7200" dirty="0" smtClean="0">
                <a:effectLst/>
                <a:latin typeface="HGP明朝B" pitchFamily="18" charset="-128"/>
                <a:ea typeface="HGP明朝B" pitchFamily="18" charset="-128"/>
              </a:rPr>
              <a:t>型</a:t>
            </a:r>
            <a:r>
              <a:rPr lang="ja-JP" altLang="en-US" sz="7200" dirty="0">
                <a:effectLst/>
                <a:latin typeface="HGP明朝B" pitchFamily="18" charset="-128"/>
                <a:ea typeface="HGP明朝B" pitchFamily="18" charset="-128"/>
              </a:rPr>
              <a:t>を徹底して</a:t>
            </a:r>
            <a:br>
              <a:rPr lang="ja-JP" altLang="en-US" sz="7200" dirty="0">
                <a:effectLst/>
                <a:latin typeface="HGP明朝B" pitchFamily="18" charset="-128"/>
                <a:ea typeface="HGP明朝B" pitchFamily="18" charset="-128"/>
              </a:rPr>
            </a:br>
            <a:r>
              <a:rPr lang="ja-JP" altLang="en-US" sz="7200" dirty="0">
                <a:effectLst/>
                <a:latin typeface="HGP明朝B" pitchFamily="18" charset="-128"/>
                <a:ea typeface="HGP明朝B" pitchFamily="18" charset="-128"/>
              </a:rPr>
              <a:t>真似しましょう。</a:t>
            </a:r>
          </a:p>
        </p:txBody>
      </p:sp>
      <p:pic>
        <p:nvPicPr>
          <p:cNvPr id="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29993"/>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97890" name="Rectangle 2"/>
          <p:cNvSpPr>
            <a:spLocks noGrp="1" noChangeArrowheads="1"/>
          </p:cNvSpPr>
          <p:nvPr>
            <p:ph type="title"/>
          </p:nvPr>
        </p:nvSpPr>
        <p:spPr>
          <a:xfrm>
            <a:off x="-12700" y="2492375"/>
            <a:ext cx="9109075" cy="455613"/>
          </a:xfrm>
        </p:spPr>
        <p:txBody>
          <a:bodyPr/>
          <a:lstStyle/>
          <a:p>
            <a:r>
              <a:rPr lang="ja-JP" altLang="en-US" sz="9600" dirty="0">
                <a:effectLst/>
                <a:latin typeface="HGP明朝B" pitchFamily="18" charset="-128"/>
                <a:ea typeface="HGP明朝B" pitchFamily="18" charset="-128"/>
              </a:rPr>
              <a:t>情報を</a:t>
            </a:r>
            <a:br>
              <a:rPr lang="ja-JP" altLang="en-US" sz="9600" dirty="0">
                <a:effectLst/>
                <a:latin typeface="HGP明朝B" pitchFamily="18" charset="-128"/>
                <a:ea typeface="HGP明朝B" pitchFamily="18" charset="-128"/>
              </a:rPr>
            </a:br>
            <a:r>
              <a:rPr lang="ja-JP" altLang="en-US" sz="9600" dirty="0">
                <a:effectLst/>
                <a:latin typeface="HGP明朝B" pitchFamily="18" charset="-128"/>
                <a:ea typeface="HGP明朝B" pitchFamily="18" charset="-128"/>
              </a:rPr>
              <a:t>発信せよ！</a:t>
            </a:r>
          </a:p>
        </p:txBody>
      </p:sp>
      <p:pic>
        <p:nvPicPr>
          <p:cNvPr id="8997891"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33538"/>
      </p:ext>
    </p:extLst>
  </p:cSld>
  <p:clrMapOvr>
    <a:masterClrMapping/>
  </p:clrMapOvr>
  <p:transition spd="slow">
    <p:pull/>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8997891"/>
                                        </p:tgtEl>
                                        <p:attrNameLst>
                                          <p:attrName>style.visibility</p:attrName>
                                        </p:attrNameLst>
                                      </p:cBhvr>
                                      <p:to>
                                        <p:strVal val="visible"/>
                                      </p:to>
                                    </p:set>
                                    <p:animEffect transition="in" filter="wipe(down)">
                                      <p:cBhvr>
                                        <p:cTn id="7" dur="580">
                                          <p:stCondLst>
                                            <p:cond delay="0"/>
                                          </p:stCondLst>
                                        </p:cTn>
                                        <p:tgtEl>
                                          <p:spTgt spid="8997891"/>
                                        </p:tgtEl>
                                      </p:cBhvr>
                                    </p:animEffect>
                                    <p:anim calcmode="lin" valueType="num">
                                      <p:cBhvr>
                                        <p:cTn id="8" dur="1822" tmFilter="0,0; 0.14,0.36; 0.43,0.73; 0.71,0.91; 1.0,1.0">
                                          <p:stCondLst>
                                            <p:cond delay="0"/>
                                          </p:stCondLst>
                                        </p:cTn>
                                        <p:tgtEl>
                                          <p:spTgt spid="89978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9978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9978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9978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997891"/>
                                        </p:tgtEl>
                                        <p:attrNameLst>
                                          <p:attrName>ppt_y</p:attrName>
                                        </p:attrNameLst>
                                      </p:cBhvr>
                                      <p:tavLst>
                                        <p:tav tm="0" fmla="#ppt_y-sin(pi*$)/81">
                                          <p:val>
                                            <p:fltVal val="0"/>
                                          </p:val>
                                        </p:tav>
                                        <p:tav tm="100000">
                                          <p:val>
                                            <p:fltVal val="1"/>
                                          </p:val>
                                        </p:tav>
                                      </p:tavLst>
                                    </p:anim>
                                    <p:animScale>
                                      <p:cBhvr>
                                        <p:cTn id="13" dur="26">
                                          <p:stCondLst>
                                            <p:cond delay="650"/>
                                          </p:stCondLst>
                                        </p:cTn>
                                        <p:tgtEl>
                                          <p:spTgt spid="8997891"/>
                                        </p:tgtEl>
                                      </p:cBhvr>
                                      <p:to x="100000" y="60000"/>
                                    </p:animScale>
                                    <p:animScale>
                                      <p:cBhvr>
                                        <p:cTn id="14" dur="166" decel="50000">
                                          <p:stCondLst>
                                            <p:cond delay="676"/>
                                          </p:stCondLst>
                                        </p:cTn>
                                        <p:tgtEl>
                                          <p:spTgt spid="8997891"/>
                                        </p:tgtEl>
                                      </p:cBhvr>
                                      <p:to x="100000" y="100000"/>
                                    </p:animScale>
                                    <p:animScale>
                                      <p:cBhvr>
                                        <p:cTn id="15" dur="26">
                                          <p:stCondLst>
                                            <p:cond delay="1312"/>
                                          </p:stCondLst>
                                        </p:cTn>
                                        <p:tgtEl>
                                          <p:spTgt spid="8997891"/>
                                        </p:tgtEl>
                                      </p:cBhvr>
                                      <p:to x="100000" y="80000"/>
                                    </p:animScale>
                                    <p:animScale>
                                      <p:cBhvr>
                                        <p:cTn id="16" dur="166" decel="50000">
                                          <p:stCondLst>
                                            <p:cond delay="1338"/>
                                          </p:stCondLst>
                                        </p:cTn>
                                        <p:tgtEl>
                                          <p:spTgt spid="8997891"/>
                                        </p:tgtEl>
                                      </p:cBhvr>
                                      <p:to x="100000" y="100000"/>
                                    </p:animScale>
                                    <p:animScale>
                                      <p:cBhvr>
                                        <p:cTn id="17" dur="26">
                                          <p:stCondLst>
                                            <p:cond delay="1642"/>
                                          </p:stCondLst>
                                        </p:cTn>
                                        <p:tgtEl>
                                          <p:spTgt spid="8997891"/>
                                        </p:tgtEl>
                                      </p:cBhvr>
                                      <p:to x="100000" y="90000"/>
                                    </p:animScale>
                                    <p:animScale>
                                      <p:cBhvr>
                                        <p:cTn id="18" dur="166" decel="50000">
                                          <p:stCondLst>
                                            <p:cond delay="1668"/>
                                          </p:stCondLst>
                                        </p:cTn>
                                        <p:tgtEl>
                                          <p:spTgt spid="8997891"/>
                                        </p:tgtEl>
                                      </p:cBhvr>
                                      <p:to x="100000" y="100000"/>
                                    </p:animScale>
                                    <p:animScale>
                                      <p:cBhvr>
                                        <p:cTn id="19" dur="26">
                                          <p:stCondLst>
                                            <p:cond delay="1808"/>
                                          </p:stCondLst>
                                        </p:cTn>
                                        <p:tgtEl>
                                          <p:spTgt spid="8997891"/>
                                        </p:tgtEl>
                                      </p:cBhvr>
                                      <p:to x="100000" y="95000"/>
                                    </p:animScale>
                                    <p:animScale>
                                      <p:cBhvr>
                                        <p:cTn id="20" dur="166" decel="50000">
                                          <p:stCondLst>
                                            <p:cond delay="1834"/>
                                          </p:stCondLst>
                                        </p:cTn>
                                        <p:tgtEl>
                                          <p:spTgt spid="89978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2018" name="Text Box 2"/>
          <p:cNvSpPr txBox="1">
            <a:spLocks noChangeArrowheads="1"/>
          </p:cNvSpPr>
          <p:nvPr/>
        </p:nvSpPr>
        <p:spPr bwMode="auto">
          <a:xfrm>
            <a:off x="3419475" y="6359525"/>
            <a:ext cx="56276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defTabSz="676275">
              <a:defRPr kumimoji="1" sz="2400">
                <a:solidFill>
                  <a:schemeClr val="tx1"/>
                </a:solidFill>
                <a:latin typeface="Times New Roman" pitchFamily="18" charset="0"/>
                <a:ea typeface="ＭＳ Ｐゴシック" charset="-128"/>
              </a:defRPr>
            </a:lvl1pPr>
            <a:lvl2pPr marL="593725" indent="-184150" algn="l" defTabSz="676275">
              <a:defRPr kumimoji="1" sz="2400">
                <a:solidFill>
                  <a:schemeClr val="tx1"/>
                </a:solidFill>
                <a:latin typeface="Times New Roman" pitchFamily="18" charset="0"/>
                <a:ea typeface="ＭＳ Ｐゴシック" charset="-128"/>
              </a:defRPr>
            </a:lvl2pPr>
            <a:lvl3pPr marL="1192213" indent="-371475" algn="l" defTabSz="676275">
              <a:defRPr kumimoji="1" sz="2400">
                <a:solidFill>
                  <a:schemeClr val="tx1"/>
                </a:solidFill>
                <a:latin typeface="Times New Roman" pitchFamily="18" charset="0"/>
                <a:ea typeface="ＭＳ Ｐゴシック" charset="-128"/>
              </a:defRPr>
            </a:lvl3pPr>
            <a:lvl4pPr marL="1787525" indent="-492125" algn="l" defTabSz="676275">
              <a:defRPr kumimoji="1" sz="2400">
                <a:solidFill>
                  <a:schemeClr val="tx1"/>
                </a:solidFill>
                <a:latin typeface="Times New Roman" pitchFamily="18" charset="0"/>
                <a:ea typeface="ＭＳ Ｐゴシック" charset="-128"/>
              </a:defRPr>
            </a:lvl4pPr>
            <a:lvl5pPr marL="1890713" algn="l" defTabSz="676275">
              <a:defRPr kumimoji="1" sz="2400">
                <a:solidFill>
                  <a:schemeClr val="tx1"/>
                </a:solidFill>
                <a:latin typeface="Times New Roman" pitchFamily="18" charset="0"/>
                <a:ea typeface="ＭＳ Ｐゴシック" charset="-128"/>
              </a:defRPr>
            </a:lvl5pPr>
            <a:lvl6pPr marL="2347913" defTabSz="676275" fontAlgn="base">
              <a:spcBef>
                <a:spcPct val="0"/>
              </a:spcBef>
              <a:spcAft>
                <a:spcPct val="0"/>
              </a:spcAft>
              <a:defRPr kumimoji="1" sz="2400">
                <a:solidFill>
                  <a:schemeClr val="tx1"/>
                </a:solidFill>
                <a:latin typeface="Times New Roman" pitchFamily="18" charset="0"/>
                <a:ea typeface="ＭＳ Ｐゴシック" charset="-128"/>
              </a:defRPr>
            </a:lvl6pPr>
            <a:lvl7pPr marL="2805113" defTabSz="676275" fontAlgn="base">
              <a:spcBef>
                <a:spcPct val="0"/>
              </a:spcBef>
              <a:spcAft>
                <a:spcPct val="0"/>
              </a:spcAft>
              <a:defRPr kumimoji="1" sz="2400">
                <a:solidFill>
                  <a:schemeClr val="tx1"/>
                </a:solidFill>
                <a:latin typeface="Times New Roman" pitchFamily="18" charset="0"/>
                <a:ea typeface="ＭＳ Ｐゴシック" charset="-128"/>
              </a:defRPr>
            </a:lvl7pPr>
            <a:lvl8pPr marL="3262313" defTabSz="676275" fontAlgn="base">
              <a:spcBef>
                <a:spcPct val="0"/>
              </a:spcBef>
              <a:spcAft>
                <a:spcPct val="0"/>
              </a:spcAft>
              <a:defRPr kumimoji="1" sz="2400">
                <a:solidFill>
                  <a:schemeClr val="tx1"/>
                </a:solidFill>
                <a:latin typeface="Times New Roman" pitchFamily="18" charset="0"/>
                <a:ea typeface="ＭＳ Ｐゴシック" charset="-128"/>
              </a:defRPr>
            </a:lvl8pPr>
            <a:lvl9pPr marL="3719513" defTabSz="676275"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rgbClr val="008000"/>
              </a:buClr>
              <a:buSzPct val="90000"/>
              <a:buFont typeface="Monotype Sorts" pitchFamily="2" charset="2"/>
              <a:buNone/>
            </a:pPr>
            <a:r>
              <a:rPr lang="en-US" altLang="ja-JP" sz="1400" dirty="0">
                <a:solidFill>
                  <a:srgbClr val="000000"/>
                </a:solidFill>
                <a:latin typeface="HGP明朝B" pitchFamily="18" charset="-128"/>
                <a:ea typeface="HGP明朝B" pitchFamily="18" charset="-128"/>
              </a:rPr>
              <a:t>(c) Copyright TOSIO MOMOTI </a:t>
            </a:r>
            <a:r>
              <a:rPr lang="en-US" altLang="ja-JP" sz="1400" dirty="0" smtClean="0">
                <a:solidFill>
                  <a:srgbClr val="000000"/>
                </a:solidFill>
                <a:latin typeface="HGP明朝B" pitchFamily="18" charset="-128"/>
                <a:ea typeface="HGP明朝B" pitchFamily="18" charset="-128"/>
              </a:rPr>
              <a:t>201</a:t>
            </a:r>
            <a:r>
              <a:rPr lang="ja-JP" altLang="en-US" sz="1400" dirty="0" smtClean="0">
                <a:solidFill>
                  <a:srgbClr val="000000"/>
                </a:solidFill>
                <a:latin typeface="HGP明朝B" pitchFamily="18" charset="-128"/>
                <a:ea typeface="HGP明朝B" pitchFamily="18" charset="-128"/>
              </a:rPr>
              <a:t>２． </a:t>
            </a:r>
            <a:r>
              <a:rPr lang="en-US" altLang="ja-JP" sz="1400" dirty="0" smtClean="0">
                <a:solidFill>
                  <a:srgbClr val="000000"/>
                </a:solidFill>
                <a:latin typeface="HGP明朝B" pitchFamily="18" charset="-128"/>
                <a:ea typeface="HGP明朝B" pitchFamily="18" charset="-128"/>
              </a:rPr>
              <a:t>All </a:t>
            </a:r>
            <a:r>
              <a:rPr lang="en-US" altLang="ja-JP" sz="1400" dirty="0">
                <a:solidFill>
                  <a:srgbClr val="000000"/>
                </a:solidFill>
                <a:latin typeface="HGP明朝B" pitchFamily="18" charset="-128"/>
                <a:ea typeface="HGP明朝B" pitchFamily="18" charset="-128"/>
              </a:rPr>
              <a:t>rights reserved.</a:t>
            </a:r>
          </a:p>
          <a:p>
            <a:pPr>
              <a:buClr>
                <a:srgbClr val="008000"/>
              </a:buClr>
              <a:buSzPct val="90000"/>
              <a:buFont typeface="Monotype Sorts" pitchFamily="2" charset="2"/>
              <a:buNone/>
            </a:pPr>
            <a:r>
              <a:rPr lang="ja-JP" altLang="en-US" sz="1400" dirty="0">
                <a:solidFill>
                  <a:srgbClr val="000000"/>
                </a:solidFill>
                <a:latin typeface="HGP明朝B" pitchFamily="18" charset="-128"/>
                <a:ea typeface="HGP明朝B" pitchFamily="18" charset="-128"/>
              </a:rPr>
              <a:t>無断複製厳禁</a:t>
            </a:r>
            <a:endParaRPr lang="ja-JP" altLang="en-US" sz="2200" dirty="0">
              <a:latin typeface="HGP明朝B" pitchFamily="18" charset="-128"/>
              <a:ea typeface="HGP明朝B" pitchFamily="18" charset="-128"/>
            </a:endParaRPr>
          </a:p>
        </p:txBody>
      </p:sp>
      <p:sp>
        <p:nvSpPr>
          <p:cNvPr id="3542019" name="Text Box 3"/>
          <p:cNvSpPr txBox="1">
            <a:spLocks noChangeArrowheads="1"/>
          </p:cNvSpPr>
          <p:nvPr/>
        </p:nvSpPr>
        <p:spPr bwMode="auto">
          <a:xfrm>
            <a:off x="533400" y="2009319"/>
            <a:ext cx="7278688" cy="20313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buClr>
                <a:srgbClr val="008000"/>
              </a:buClr>
              <a:buSzPct val="90000"/>
              <a:buFont typeface="Monotype Sorts" pitchFamily="2" charset="2"/>
              <a:buNone/>
            </a:pPr>
            <a:r>
              <a:rPr lang="ja-JP" altLang="en-US" sz="2000" b="1" dirty="0">
                <a:solidFill>
                  <a:schemeClr val="tx1"/>
                </a:solidFill>
                <a:latin typeface="HGP明朝B" pitchFamily="18" charset="-128"/>
                <a:ea typeface="HGP明朝B" pitchFamily="18" charset="-128"/>
              </a:rPr>
              <a:t>　　　　　　　</a:t>
            </a:r>
            <a:r>
              <a:rPr lang="ja-JP" altLang="en-US" sz="2600" b="1" dirty="0">
                <a:solidFill>
                  <a:schemeClr val="tx1"/>
                </a:solidFill>
                <a:latin typeface="HGP明朝B" pitchFamily="18" charset="-128"/>
                <a:ea typeface="HGP明朝B" pitchFamily="18" charset="-128"/>
              </a:rPr>
              <a:t>　</a:t>
            </a:r>
            <a:r>
              <a:rPr lang="ja-JP" altLang="en-US" sz="3800" dirty="0">
                <a:solidFill>
                  <a:schemeClr val="tx1"/>
                </a:solidFill>
                <a:latin typeface="HGP明朝B" pitchFamily="18" charset="-128"/>
                <a:ea typeface="HGP明朝B" pitchFamily="18" charset="-128"/>
              </a:rPr>
              <a:t>桃知　利男</a:t>
            </a:r>
          </a:p>
          <a:p>
            <a:pPr algn="l">
              <a:lnSpc>
                <a:spcPct val="60000"/>
              </a:lnSpc>
              <a:spcBef>
                <a:spcPct val="50000"/>
              </a:spcBef>
              <a:buClr>
                <a:srgbClr val="008000"/>
              </a:buClr>
              <a:buSzPct val="90000"/>
              <a:buFont typeface="Monotype Sorts" pitchFamily="2" charset="2"/>
              <a:buNone/>
            </a:pPr>
            <a:r>
              <a:rPr lang="en-US" altLang="ja-JP" sz="2000" dirty="0">
                <a:solidFill>
                  <a:schemeClr val="tx1"/>
                </a:solidFill>
                <a:latin typeface="HGP明朝B" pitchFamily="18" charset="-128"/>
                <a:ea typeface="HGP明朝B" pitchFamily="18" charset="-128"/>
              </a:rPr>
              <a:t>E-mail</a:t>
            </a:r>
            <a:r>
              <a:rPr lang="ja-JP" altLang="en-US" sz="2000" dirty="0">
                <a:solidFill>
                  <a:schemeClr val="tx1"/>
                </a:solidFill>
                <a:latin typeface="HGP明朝B" pitchFamily="18" charset="-128"/>
                <a:ea typeface="HGP明朝B" pitchFamily="18" charset="-128"/>
              </a:rPr>
              <a:t>　</a:t>
            </a:r>
            <a:r>
              <a:rPr lang="en-US" altLang="ja-JP" sz="2000" dirty="0" smtClean="0">
                <a:solidFill>
                  <a:schemeClr val="tx1"/>
                </a:solidFill>
                <a:latin typeface="HGP明朝B" pitchFamily="18" charset="-128"/>
                <a:ea typeface="HGP明朝B" pitchFamily="18" charset="-128"/>
                <a:hlinkClick r:id="rId4"/>
              </a:rPr>
              <a:t>pinkhip@gmail.com</a:t>
            </a:r>
            <a:endParaRPr lang="en-US" altLang="ja-JP" sz="2000" dirty="0">
              <a:solidFill>
                <a:schemeClr val="tx1"/>
              </a:solidFill>
              <a:latin typeface="HGP明朝B" pitchFamily="18" charset="-128"/>
              <a:ea typeface="HGP明朝B" pitchFamily="18" charset="-128"/>
            </a:endParaRPr>
          </a:p>
          <a:p>
            <a:pPr algn="l">
              <a:lnSpc>
                <a:spcPct val="60000"/>
              </a:lnSpc>
              <a:spcBef>
                <a:spcPct val="50000"/>
              </a:spcBef>
              <a:buClr>
                <a:srgbClr val="008000"/>
              </a:buClr>
              <a:buSzPct val="90000"/>
              <a:buFont typeface="Monotype Sorts" pitchFamily="2" charset="2"/>
              <a:buNone/>
            </a:pPr>
            <a:r>
              <a:rPr lang="en-US" altLang="ja-JP" sz="2000" dirty="0">
                <a:solidFill>
                  <a:schemeClr val="tx1"/>
                </a:solidFill>
                <a:latin typeface="HGP明朝B" pitchFamily="18" charset="-128"/>
                <a:ea typeface="HGP明朝B" pitchFamily="18" charset="-128"/>
              </a:rPr>
              <a:t>URL</a:t>
            </a:r>
            <a:r>
              <a:rPr lang="ja-JP" altLang="en-US" sz="2000" dirty="0">
                <a:solidFill>
                  <a:schemeClr val="tx1"/>
                </a:solidFill>
                <a:latin typeface="HGP明朝B" pitchFamily="18" charset="-128"/>
                <a:ea typeface="HGP明朝B" pitchFamily="18" charset="-128"/>
              </a:rPr>
              <a:t>　　</a:t>
            </a:r>
            <a:r>
              <a:rPr lang="ja-JP" altLang="en-US" sz="2000" dirty="0" smtClean="0">
                <a:solidFill>
                  <a:schemeClr val="tx1"/>
                </a:solidFill>
                <a:latin typeface="HGP明朝B" pitchFamily="18" charset="-128"/>
                <a:ea typeface="HGP明朝B" pitchFamily="18" charset="-128"/>
              </a:rPr>
              <a:t> </a:t>
            </a:r>
            <a:r>
              <a:rPr lang="en-US" altLang="ja-JP" sz="2000" dirty="0" smtClean="0">
                <a:solidFill>
                  <a:schemeClr val="tx1"/>
                </a:solidFill>
                <a:latin typeface="HGP明朝B" pitchFamily="18" charset="-128"/>
                <a:ea typeface="HGP明朝B" pitchFamily="18" charset="-128"/>
                <a:hlinkClick r:id="rId5"/>
              </a:rPr>
              <a:t>http</a:t>
            </a:r>
            <a:r>
              <a:rPr lang="en-US" altLang="ja-JP" sz="2000" dirty="0">
                <a:solidFill>
                  <a:schemeClr val="tx1"/>
                </a:solidFill>
                <a:latin typeface="HGP明朝B" pitchFamily="18" charset="-128"/>
                <a:ea typeface="HGP明朝B" pitchFamily="18" charset="-128"/>
                <a:hlinkClick r:id="rId5"/>
              </a:rPr>
              <a:t>://www.momoti.com/</a:t>
            </a:r>
            <a:endParaRPr lang="en-US" altLang="ja-JP" sz="2000" dirty="0">
              <a:solidFill>
                <a:schemeClr val="tx1"/>
              </a:solidFill>
              <a:latin typeface="HGP明朝B" pitchFamily="18" charset="-128"/>
              <a:ea typeface="HGP明朝B" pitchFamily="18" charset="-128"/>
            </a:endParaRPr>
          </a:p>
          <a:p>
            <a:pPr algn="l">
              <a:lnSpc>
                <a:spcPct val="60000"/>
              </a:lnSpc>
              <a:spcBef>
                <a:spcPct val="50000"/>
              </a:spcBef>
              <a:buClr>
                <a:srgbClr val="008000"/>
              </a:buClr>
              <a:buSzPct val="90000"/>
              <a:buFont typeface="Monotype Sorts" pitchFamily="2" charset="2"/>
              <a:buNone/>
            </a:pPr>
            <a:endParaRPr lang="en-US" altLang="ja-JP" sz="2000" dirty="0">
              <a:solidFill>
                <a:schemeClr val="tx1"/>
              </a:solidFill>
              <a:latin typeface="HGP明朝B" pitchFamily="18" charset="-128"/>
              <a:ea typeface="HGP明朝B" pitchFamily="18" charset="-128"/>
            </a:endParaRPr>
          </a:p>
          <a:p>
            <a:pPr algn="l">
              <a:lnSpc>
                <a:spcPct val="60000"/>
              </a:lnSpc>
              <a:spcBef>
                <a:spcPct val="50000"/>
              </a:spcBef>
              <a:buClr>
                <a:srgbClr val="008000"/>
              </a:buClr>
              <a:buSzPct val="90000"/>
              <a:buFont typeface="Monotype Sorts" pitchFamily="2" charset="2"/>
              <a:buNone/>
            </a:pPr>
            <a:r>
              <a:rPr lang="ja-JP" altLang="en-US" sz="2000" dirty="0">
                <a:solidFill>
                  <a:schemeClr val="tx1"/>
                </a:solidFill>
                <a:latin typeface="HGP明朝B" pitchFamily="18" charset="-128"/>
                <a:ea typeface="HGP明朝B" pitchFamily="18" charset="-128"/>
              </a:rPr>
              <a:t>　</a:t>
            </a:r>
            <a:r>
              <a:rPr lang="ja-JP" altLang="en-US" sz="1600" dirty="0">
                <a:solidFill>
                  <a:schemeClr val="tx1"/>
                </a:solidFill>
                <a:latin typeface="HGP明朝B" pitchFamily="18" charset="-128"/>
                <a:ea typeface="HGP明朝B" pitchFamily="18" charset="-128"/>
              </a:rPr>
              <a:t>ご面倒をおかけいたしますが、ご連絡はメールでお願いいたします。</a:t>
            </a:r>
          </a:p>
        </p:txBody>
      </p:sp>
      <p:pic>
        <p:nvPicPr>
          <p:cNvPr id="3542020" name="Picture 4" descr="momo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3225"/>
            <a:ext cx="2400300" cy="411163"/>
          </a:xfrm>
          <a:prstGeom prst="rect">
            <a:avLst/>
          </a:prstGeom>
          <a:noFill/>
          <a:extLst>
            <a:ext uri="{909E8E84-426E-40DD-AFC4-6F175D3DCCD1}">
              <a14:hiddenFill xmlns:a14="http://schemas.microsoft.com/office/drawing/2010/main">
                <a:solidFill>
                  <a:srgbClr val="FFFFFF"/>
                </a:solidFill>
              </a14:hiddenFill>
            </a:ext>
          </a:extLst>
        </p:spPr>
      </p:pic>
      <p:pic>
        <p:nvPicPr>
          <p:cNvPr id="3542022" name="Picture 6" descr="momo2"/>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5003800" y="1741488"/>
            <a:ext cx="1450975"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4834" name="Rectangle 2"/>
          <p:cNvSpPr>
            <a:spLocks noGrp="1" noChangeArrowheads="1"/>
          </p:cNvSpPr>
          <p:nvPr>
            <p:ph type="ctrTitle"/>
          </p:nvPr>
        </p:nvSpPr>
        <p:spPr>
          <a:xfrm>
            <a:off x="541338" y="231775"/>
            <a:ext cx="7772400" cy="749300"/>
          </a:xfrm>
        </p:spPr>
        <p:txBody>
          <a:bodyPr/>
          <a:lstStyle/>
          <a:p>
            <a:r>
              <a:rPr lang="ja-JP" altLang="en-US" sz="4000" dirty="0">
                <a:effectLst/>
                <a:latin typeface="HGP明朝B" pitchFamily="18" charset="-128"/>
                <a:ea typeface="HGP明朝B" pitchFamily="18" charset="-128"/>
              </a:rPr>
              <a:t>時代は</a:t>
            </a:r>
            <a:r>
              <a:rPr lang="ja-JP" altLang="en-US" sz="4000" dirty="0" smtClean="0">
                <a:effectLst/>
                <a:latin typeface="HGP明朝B" pitchFamily="18" charset="-128"/>
                <a:ea typeface="HGP明朝B" pitchFamily="18" charset="-128"/>
              </a:rPr>
              <a:t>変わる＝キアムス</a:t>
            </a:r>
            <a:endParaRPr lang="ja-JP" altLang="en-US" sz="4000" dirty="0">
              <a:effectLst/>
              <a:latin typeface="HGP明朝B" pitchFamily="18" charset="-128"/>
              <a:ea typeface="HGP明朝B" pitchFamily="18" charset="-128"/>
            </a:endParaRPr>
          </a:p>
        </p:txBody>
      </p:sp>
      <p:sp>
        <p:nvSpPr>
          <p:cNvPr id="9464837" name="Line 5"/>
          <p:cNvSpPr>
            <a:spLocks noChangeShapeType="1"/>
          </p:cNvSpPr>
          <p:nvPr/>
        </p:nvSpPr>
        <p:spPr bwMode="auto">
          <a:xfrm flipV="1">
            <a:off x="1763713" y="2190750"/>
            <a:ext cx="0" cy="2363788"/>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wrap="none" anchor="ctr">
            <a:spAutoFit/>
          </a:bodyPr>
          <a:lstStyle/>
          <a:p>
            <a:endParaRPr lang="ja-JP" altLang="en-US"/>
          </a:p>
        </p:txBody>
      </p:sp>
      <p:sp>
        <p:nvSpPr>
          <p:cNvPr id="9464838" name="Line 6"/>
          <p:cNvSpPr>
            <a:spLocks noChangeShapeType="1"/>
          </p:cNvSpPr>
          <p:nvPr/>
        </p:nvSpPr>
        <p:spPr bwMode="auto">
          <a:xfrm>
            <a:off x="1763713" y="2190750"/>
            <a:ext cx="6242050" cy="3325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9464839" name="Line 7"/>
          <p:cNvSpPr>
            <a:spLocks noChangeShapeType="1"/>
          </p:cNvSpPr>
          <p:nvPr/>
        </p:nvSpPr>
        <p:spPr bwMode="auto">
          <a:xfrm flipV="1">
            <a:off x="1763713" y="981075"/>
            <a:ext cx="6048375" cy="3573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9464840" name="Line 8"/>
          <p:cNvSpPr>
            <a:spLocks noChangeShapeType="1"/>
          </p:cNvSpPr>
          <p:nvPr/>
        </p:nvSpPr>
        <p:spPr bwMode="auto">
          <a:xfrm>
            <a:off x="7308850" y="1268413"/>
            <a:ext cx="0" cy="3960000"/>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wrap="none" anchor="ctr">
            <a:spAutoFit/>
          </a:bodyPr>
          <a:lstStyle/>
          <a:p>
            <a:endParaRPr lang="ja-JP" altLang="en-US"/>
          </a:p>
        </p:txBody>
      </p:sp>
      <p:sp>
        <p:nvSpPr>
          <p:cNvPr id="9464841" name="Text Box 9"/>
          <p:cNvSpPr txBox="1">
            <a:spLocks noChangeArrowheads="1"/>
          </p:cNvSpPr>
          <p:nvPr/>
        </p:nvSpPr>
        <p:spPr bwMode="auto">
          <a:xfrm>
            <a:off x="2555875" y="2420938"/>
            <a:ext cx="302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3200" dirty="0">
                <a:solidFill>
                  <a:schemeClr val="tx1"/>
                </a:solidFill>
                <a:latin typeface="HGP明朝B" pitchFamily="18" charset="-128"/>
                <a:ea typeface="HGP明朝B" pitchFamily="18" charset="-128"/>
              </a:rPr>
              <a:t>インターネット</a:t>
            </a:r>
          </a:p>
        </p:txBody>
      </p:sp>
      <p:sp>
        <p:nvSpPr>
          <p:cNvPr id="9464842" name="Rectangle 10"/>
          <p:cNvSpPr>
            <a:spLocks noChangeArrowheads="1"/>
          </p:cNvSpPr>
          <p:nvPr/>
        </p:nvSpPr>
        <p:spPr bwMode="auto">
          <a:xfrm>
            <a:off x="988180" y="1658938"/>
            <a:ext cx="67710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spcBef>
                <a:spcPct val="50000"/>
              </a:spcBef>
              <a:buClr>
                <a:srgbClr val="008000"/>
              </a:buClr>
              <a:buSzPct val="90000"/>
              <a:buFont typeface="Monotype Sorts" pitchFamily="2" charset="2"/>
              <a:buNone/>
            </a:pPr>
            <a:r>
              <a:rPr lang="en-US" altLang="ja-JP" sz="3200" dirty="0" smtClean="0">
                <a:latin typeface="HGP明朝B" pitchFamily="18" charset="-128"/>
                <a:ea typeface="HGP明朝B" pitchFamily="18" charset="-128"/>
              </a:rPr>
              <a:t>17</a:t>
            </a:r>
            <a:r>
              <a:rPr lang="ja-JP" altLang="en-US" sz="3200" dirty="0" smtClean="0">
                <a:latin typeface="HGP明朝B" pitchFamily="18" charset="-128"/>
                <a:ea typeface="HGP明朝B" pitchFamily="18" charset="-128"/>
              </a:rPr>
              <a:t>年前</a:t>
            </a:r>
            <a:r>
              <a:rPr lang="ja-JP" altLang="en-US" sz="3200" dirty="0">
                <a:latin typeface="HGP明朝B" pitchFamily="18" charset="-128"/>
                <a:ea typeface="HGP明朝B" pitchFamily="18" charset="-128"/>
              </a:rPr>
              <a:t>の現実</a:t>
            </a:r>
          </a:p>
        </p:txBody>
      </p:sp>
      <p:sp>
        <p:nvSpPr>
          <p:cNvPr id="9464843" name="Rectangle 11"/>
          <p:cNvSpPr>
            <a:spLocks noChangeArrowheads="1"/>
          </p:cNvSpPr>
          <p:nvPr/>
        </p:nvSpPr>
        <p:spPr bwMode="auto">
          <a:xfrm>
            <a:off x="7446130" y="2071396"/>
            <a:ext cx="677108" cy="248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p>
            <a:pPr>
              <a:spcBef>
                <a:spcPct val="50000"/>
              </a:spcBef>
              <a:buClr>
                <a:srgbClr val="008000"/>
              </a:buClr>
              <a:buSzPct val="90000"/>
              <a:buFont typeface="Monotype Sorts" pitchFamily="2" charset="2"/>
              <a:buNone/>
            </a:pPr>
            <a:r>
              <a:rPr lang="en-US" altLang="ja-JP" sz="3200" dirty="0" smtClean="0">
                <a:latin typeface="HGP明朝B" pitchFamily="18" charset="-128"/>
                <a:ea typeface="HGP明朝B" pitchFamily="18" charset="-128"/>
              </a:rPr>
              <a:t>17</a:t>
            </a:r>
            <a:r>
              <a:rPr lang="ja-JP" altLang="en-US" sz="3200" dirty="0" smtClean="0">
                <a:latin typeface="HGP明朝B" pitchFamily="18" charset="-128"/>
                <a:ea typeface="HGP明朝B" pitchFamily="18" charset="-128"/>
              </a:rPr>
              <a:t>年後の現実</a:t>
            </a:r>
            <a:endParaRPr lang="ja-JP" altLang="en-US" sz="3200" dirty="0">
              <a:latin typeface="HGP明朝B" pitchFamily="18" charset="-128"/>
              <a:ea typeface="HGP明朝B" pitchFamily="18" charset="-128"/>
            </a:endParaRPr>
          </a:p>
        </p:txBody>
      </p:sp>
      <p:sp>
        <p:nvSpPr>
          <p:cNvPr id="9464844" name="Line 12"/>
          <p:cNvSpPr>
            <a:spLocks noChangeShapeType="1"/>
          </p:cNvSpPr>
          <p:nvPr/>
        </p:nvSpPr>
        <p:spPr bwMode="auto">
          <a:xfrm>
            <a:off x="5651500" y="2255838"/>
            <a:ext cx="0" cy="2109787"/>
          </a:xfrm>
          <a:prstGeom prst="line">
            <a:avLst/>
          </a:prstGeom>
          <a:ln w="69850">
            <a:headEnd/>
            <a:tailEnd type="triangle" w="med" len="med"/>
          </a:ln>
          <a:extLst/>
        </p:spPr>
        <p:style>
          <a:lnRef idx="3">
            <a:schemeClr val="accent6"/>
          </a:lnRef>
          <a:fillRef idx="0">
            <a:schemeClr val="accent6"/>
          </a:fillRef>
          <a:effectRef idx="2">
            <a:schemeClr val="accent6"/>
          </a:effectRef>
          <a:fontRef idx="minor">
            <a:schemeClr val="tx1"/>
          </a:fontRef>
        </p:style>
        <p:txBody>
          <a:bodyPr anchor="ctr">
            <a:spAutoFit/>
          </a:bodyPr>
          <a:lstStyle/>
          <a:p>
            <a:endParaRPr lang="ja-JP" altLang="en-US"/>
          </a:p>
        </p:txBody>
      </p:sp>
      <p:sp>
        <p:nvSpPr>
          <p:cNvPr id="9464845" name="Text Box 13"/>
          <p:cNvSpPr txBox="1">
            <a:spLocks noChangeArrowheads="1"/>
          </p:cNvSpPr>
          <p:nvPr/>
        </p:nvSpPr>
        <p:spPr bwMode="auto">
          <a:xfrm>
            <a:off x="2699740" y="1862138"/>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en-US" sz="3600" dirty="0">
                <a:solidFill>
                  <a:schemeClr val="tx1"/>
                </a:solidFill>
                <a:latin typeface="HGP明朝B" pitchFamily="18" charset="-128"/>
                <a:ea typeface="HGP明朝B" pitchFamily="18" charset="-128"/>
              </a:rPr>
              <a:t>ひねり</a:t>
            </a:r>
          </a:p>
        </p:txBody>
      </p:sp>
      <p:cxnSp>
        <p:nvCxnSpPr>
          <p:cNvPr id="7" name="直線コネクタ 6"/>
          <p:cNvCxnSpPr/>
          <p:nvPr/>
        </p:nvCxnSpPr>
        <p:spPr bwMode="auto">
          <a:xfrm>
            <a:off x="3851900" y="3297238"/>
            <a:ext cx="0" cy="22193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矢印コネクタ 8"/>
          <p:cNvCxnSpPr/>
          <p:nvPr/>
        </p:nvCxnSpPr>
        <p:spPr bwMode="auto">
          <a:xfrm>
            <a:off x="3347830" y="5495926"/>
            <a:ext cx="415386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1763713" y="5172760"/>
            <a:ext cx="1440200" cy="646331"/>
          </a:xfrm>
          <a:prstGeom prst="rect">
            <a:avLst/>
          </a:prstGeom>
          <a:noFill/>
        </p:spPr>
        <p:txBody>
          <a:bodyPr wrap="square" rtlCol="0">
            <a:spAutoFit/>
          </a:bodyPr>
          <a:lstStyle/>
          <a:p>
            <a:r>
              <a:rPr kumimoji="1" lang="ja-JP" altLang="en-US" sz="3600" dirty="0" smtClean="0">
                <a:latin typeface="+mj-ea"/>
                <a:ea typeface="+mj-ea"/>
              </a:rPr>
              <a:t>時間</a:t>
            </a:r>
            <a:endParaRPr kumimoji="1" lang="ja-JP" altLang="en-US" sz="3600" dirty="0">
              <a:latin typeface="+mj-ea"/>
              <a:ea typeface="+mj-ea"/>
            </a:endParaRPr>
          </a:p>
        </p:txBody>
      </p:sp>
      <p:pic>
        <p:nvPicPr>
          <p:cNvPr id="17" name="Picture 3"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380288" y="4581525"/>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64837"/>
                                        </p:tgtEl>
                                        <p:attrNameLst>
                                          <p:attrName>style.visibility</p:attrName>
                                        </p:attrNameLst>
                                      </p:cBhvr>
                                      <p:to>
                                        <p:strVal val="visible"/>
                                      </p:to>
                                    </p:set>
                                    <p:animEffect transition="in" filter="wipe(down)">
                                      <p:cBhvr>
                                        <p:cTn id="7" dur="500"/>
                                        <p:tgtEl>
                                          <p:spTgt spid="94648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464844"/>
                                        </p:tgtEl>
                                        <p:attrNameLst>
                                          <p:attrName>style.visibility</p:attrName>
                                        </p:attrNameLst>
                                      </p:cBhvr>
                                      <p:to>
                                        <p:strVal val="visible"/>
                                      </p:to>
                                    </p:set>
                                    <p:animEffect transition="in" filter="wheel(1)">
                                      <p:cBhvr>
                                        <p:cTn id="12" dur="2000"/>
                                        <p:tgtEl>
                                          <p:spTgt spid="94648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464840"/>
                                        </p:tgtEl>
                                        <p:attrNameLst>
                                          <p:attrName>style.visibility</p:attrName>
                                        </p:attrNameLst>
                                      </p:cBhvr>
                                      <p:to>
                                        <p:strVal val="visible"/>
                                      </p:to>
                                    </p:set>
                                    <p:animEffect transition="in" filter="wheel(1)">
                                      <p:cBhvr>
                                        <p:cTn id="17" dur="2000"/>
                                        <p:tgtEl>
                                          <p:spTgt spid="9464840"/>
                                        </p:tgtEl>
                                      </p:cBhvr>
                                    </p:animEffect>
                                  </p:childTnLst>
                                </p:cTn>
                              </p:par>
                              <p:par>
                                <p:cTn id="18" presetID="26"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80">
                                          <p:stCondLst>
                                            <p:cond delay="0"/>
                                          </p:stCondLst>
                                        </p:cTn>
                                        <p:tgtEl>
                                          <p:spTgt spid="17"/>
                                        </p:tgtEl>
                                      </p:cBhvr>
                                    </p:animEffect>
                                    <p:anim calcmode="lin" valueType="num">
                                      <p:cBhvr>
                                        <p:cTn id="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6" dur="26">
                                          <p:stCondLst>
                                            <p:cond delay="650"/>
                                          </p:stCondLst>
                                        </p:cTn>
                                        <p:tgtEl>
                                          <p:spTgt spid="17"/>
                                        </p:tgtEl>
                                      </p:cBhvr>
                                      <p:to x="100000" y="60000"/>
                                    </p:animScale>
                                    <p:animScale>
                                      <p:cBhvr>
                                        <p:cTn id="27" dur="166" decel="50000">
                                          <p:stCondLst>
                                            <p:cond delay="676"/>
                                          </p:stCondLst>
                                        </p:cTn>
                                        <p:tgtEl>
                                          <p:spTgt spid="17"/>
                                        </p:tgtEl>
                                      </p:cBhvr>
                                      <p:to x="100000" y="100000"/>
                                    </p:animScale>
                                    <p:animScale>
                                      <p:cBhvr>
                                        <p:cTn id="28" dur="26">
                                          <p:stCondLst>
                                            <p:cond delay="1312"/>
                                          </p:stCondLst>
                                        </p:cTn>
                                        <p:tgtEl>
                                          <p:spTgt spid="17"/>
                                        </p:tgtEl>
                                      </p:cBhvr>
                                      <p:to x="100000" y="80000"/>
                                    </p:animScale>
                                    <p:animScale>
                                      <p:cBhvr>
                                        <p:cTn id="29" dur="166" decel="50000">
                                          <p:stCondLst>
                                            <p:cond delay="1338"/>
                                          </p:stCondLst>
                                        </p:cTn>
                                        <p:tgtEl>
                                          <p:spTgt spid="17"/>
                                        </p:tgtEl>
                                      </p:cBhvr>
                                      <p:to x="100000" y="100000"/>
                                    </p:animScale>
                                    <p:animScale>
                                      <p:cBhvr>
                                        <p:cTn id="30" dur="26">
                                          <p:stCondLst>
                                            <p:cond delay="1642"/>
                                          </p:stCondLst>
                                        </p:cTn>
                                        <p:tgtEl>
                                          <p:spTgt spid="17"/>
                                        </p:tgtEl>
                                      </p:cBhvr>
                                      <p:to x="100000" y="90000"/>
                                    </p:animScale>
                                    <p:animScale>
                                      <p:cBhvr>
                                        <p:cTn id="31" dur="166" decel="50000">
                                          <p:stCondLst>
                                            <p:cond delay="1668"/>
                                          </p:stCondLst>
                                        </p:cTn>
                                        <p:tgtEl>
                                          <p:spTgt spid="17"/>
                                        </p:tgtEl>
                                      </p:cBhvr>
                                      <p:to x="100000" y="100000"/>
                                    </p:animScale>
                                    <p:animScale>
                                      <p:cBhvr>
                                        <p:cTn id="32" dur="26">
                                          <p:stCondLst>
                                            <p:cond delay="1808"/>
                                          </p:stCondLst>
                                        </p:cTn>
                                        <p:tgtEl>
                                          <p:spTgt spid="17"/>
                                        </p:tgtEl>
                                      </p:cBhvr>
                                      <p:to x="100000" y="95000"/>
                                    </p:animScale>
                                    <p:animScale>
                                      <p:cBhvr>
                                        <p:cTn id="33"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4837" grpId="0" animBg="1"/>
      <p:bldP spid="9464840" grpId="0" animBg="1"/>
      <p:bldP spid="9464844" grpId="0" animBg="1"/>
    </p:bldLst>
  </p:timing>
</p:sld>
</file>

<file path=ppt/theme/theme1.xml><?xml version="1.0" encoding="utf-8"?>
<a:theme xmlns:a="http://schemas.openxmlformats.org/drawingml/2006/main" name="標準デザイン">
  <a:themeElements>
    <a:clrScheme name="">
      <a:dk1>
        <a:srgbClr val="000000"/>
      </a:dk1>
      <a:lt1>
        <a:srgbClr val="FFFFFF"/>
      </a:lt1>
      <a:dk2>
        <a:srgbClr val="0000AF"/>
      </a:dk2>
      <a:lt2>
        <a:srgbClr val="D2D2D2"/>
      </a:lt2>
      <a:accent1>
        <a:srgbClr val="C20041"/>
      </a:accent1>
      <a:accent2>
        <a:srgbClr val="C20041"/>
      </a:accent2>
      <a:accent3>
        <a:srgbClr val="FFFFFF"/>
      </a:accent3>
      <a:accent4>
        <a:srgbClr val="000000"/>
      </a:accent4>
      <a:accent5>
        <a:srgbClr val="DDAAB0"/>
      </a:accent5>
      <a:accent6>
        <a:srgbClr val="B0003A"/>
      </a:accent6>
      <a:hlink>
        <a:srgbClr val="00A000"/>
      </a:hlink>
      <a:folHlink>
        <a:srgbClr val="0000FF"/>
      </a:folHlink>
    </a:clrScheme>
    <a:fontScheme name="標準デザイン">
      <a:majorFont>
        <a:latin typeface="HGP明朝E"/>
        <a:ea typeface="HGP明朝E"/>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1" lang="ja-JP" altLang="en-US" sz="4800" b="0" i="0" u="none" strike="noStrike" cap="none" normalizeH="0" baseline="0" smtClean="0">
            <a:ln>
              <a:noFill/>
            </a:ln>
            <a:solidFill>
              <a:srgbClr val="00004A"/>
            </a:solidFill>
            <a:effectLst/>
            <a:latin typeface="HGPﾌﾞｰｹ" pitchFamily="50" charset="-128"/>
            <a:ea typeface="HGPﾌﾞｰｹ"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1" lang="ja-JP" altLang="en-US" sz="4800" b="0" i="0" u="none" strike="noStrike" cap="none" normalizeH="0" baseline="0" smtClean="0">
            <a:ln>
              <a:noFill/>
            </a:ln>
            <a:solidFill>
              <a:srgbClr val="00004A"/>
            </a:solidFill>
            <a:effectLst/>
            <a:latin typeface="HGPﾌﾞｰｹ" pitchFamily="50" charset="-128"/>
            <a:ea typeface="HGPﾌﾞｰｹ"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127374</TotalTime>
  <Words>1492</Words>
  <Application>Microsoft Office PowerPoint</Application>
  <PresentationFormat>画面に合わせる (4:3)</PresentationFormat>
  <Paragraphs>397</Paragraphs>
  <Slides>87</Slides>
  <Notes>60</Notes>
  <HiddenSlides>1</HiddenSlides>
  <MMClips>0</MMClips>
  <ScaleCrop>false</ScaleCrop>
  <HeadingPairs>
    <vt:vector size="4" baseType="variant">
      <vt:variant>
        <vt:lpstr>テーマ</vt:lpstr>
      </vt:variant>
      <vt:variant>
        <vt:i4>1</vt:i4>
      </vt:variant>
      <vt:variant>
        <vt:lpstr>スライド タイトル</vt:lpstr>
      </vt:variant>
      <vt:variant>
        <vt:i4>87</vt:i4>
      </vt:variant>
    </vt:vector>
  </HeadingPairs>
  <TitlesOfParts>
    <vt:vector size="88" baseType="lpstr">
      <vt:lpstr>標準デザイン</vt:lpstr>
      <vt:lpstr>～地域社会と地場建設業者との信頼の構築で淘汰から再生へ～</vt:lpstr>
      <vt:lpstr>17年</vt:lpstr>
      <vt:lpstr>インターネットの精神文化</vt:lpstr>
      <vt:lpstr>当時の建設業  やって怒られるより やらないで 怒られろ</vt:lpstr>
      <vt:lpstr>つまり ユートピア論 でしかなかった</vt:lpstr>
      <vt:lpstr>その後 建設CALS/EC ができて</vt:lpstr>
      <vt:lpstr>少しずつの実現 電子入札 電子納品</vt:lpstr>
      <vt:lpstr>今や ITが普通にある時代に</vt:lpstr>
      <vt:lpstr>時代は変わる＝キアムス</vt:lpstr>
      <vt:lpstr>今日の主題のひとつは キアムス つまり 変わること</vt:lpstr>
      <vt:lpstr>プレゼンテーション 目的のひとつは 場の 雰囲気を変えること</vt:lpstr>
      <vt:lpstr>いったい 何が 変わったのか</vt:lpstr>
      <vt:lpstr>建設市場の 市場原理化</vt:lpstr>
      <vt:lpstr>構造改革</vt:lpstr>
      <vt:lpstr>TPP</vt:lpstr>
      <vt:lpstr>反対する人</vt:lpstr>
      <vt:lpstr>構造 とは何か？</vt:lpstr>
      <vt:lpstr>グローバル化する社会の指向性</vt:lpstr>
      <vt:lpstr>グローバル</vt:lpstr>
      <vt:lpstr>スケールフリー性</vt:lpstr>
      <vt:lpstr>失われていく日本的なもの</vt:lpstr>
      <vt:lpstr>灰色の喪失</vt:lpstr>
      <vt:lpstr>盗人にも三分の理</vt:lpstr>
      <vt:lpstr>白黒つけないカフェオーレ</vt:lpstr>
      <vt:lpstr>中景の喪失</vt:lpstr>
      <vt:lpstr>中景の喪失</vt:lpstr>
      <vt:lpstr>中景</vt:lpstr>
      <vt:lpstr>依って立つ大地  プレゼンテーションを するときに 何を題材にするのか</vt:lpstr>
      <vt:lpstr>個人の中の中景 バロックの館 一階部分　「われわれ」</vt:lpstr>
      <vt:lpstr>中景としてのイントラネット</vt:lpstr>
      <vt:lpstr>ローカル（クラスター）</vt:lpstr>
      <vt:lpstr>ランダム・ネットワーク</vt:lpstr>
      <vt:lpstr>切ってみよう</vt:lpstr>
      <vt:lpstr>欠点  外とつながらない</vt:lpstr>
      <vt:lpstr>内と外を つなぐには </vt:lpstr>
      <vt:lpstr>ひねる</vt:lpstr>
      <vt:lpstr>メビウスの帯</vt:lpstr>
      <vt:lpstr>切ってみよう</vt:lpstr>
      <vt:lpstr>リンクができる</vt:lpstr>
      <vt:lpstr>広くて薄い紐帯</vt:lpstr>
      <vt:lpstr>新しいネットワーク観</vt:lpstr>
      <vt:lpstr>かわいい子には 旅を させろ！</vt:lpstr>
      <vt:lpstr>信頼</vt:lpstr>
      <vt:lpstr>君に任せた！</vt:lpstr>
      <vt:lpstr>一人まえ</vt:lpstr>
      <vt:lpstr>半人まえ/一人まえ</vt:lpstr>
      <vt:lpstr>キアムス</vt:lpstr>
      <vt:lpstr>不信/信頼</vt:lpstr>
      <vt:lpstr>キアムス</vt:lpstr>
      <vt:lpstr>命題</vt:lpstr>
      <vt:lpstr>信頼についての概念的整理図</vt:lpstr>
      <vt:lpstr>信頼の二分類</vt:lpstr>
      <vt:lpstr>意図に対する信頼の二分類</vt:lpstr>
      <vt:lpstr>われわれの目指すもの</vt:lpstr>
      <vt:lpstr>おぼんのような世界</vt:lpstr>
      <vt:lpstr>内 ／ 外</vt:lpstr>
      <vt:lpstr>円環の外にいる人達とって、 建設業は 「なんだかわからないもの」になっていないだろか？</vt:lpstr>
      <vt:lpstr> 発注者ばかりでなく、 壁を突き抜け、 円環の外に届くような プレゼンテーションを！</vt:lpstr>
      <vt:lpstr>プレゼンテーション って何？</vt:lpstr>
      <vt:lpstr>自分で物語を書いてそれを 他人にうまく 想像してもらうこと 　　　</vt:lpstr>
      <vt:lpstr>物語は 右脳に訴える</vt:lpstr>
      <vt:lpstr>右脳に訴える とは 勝手に想像してもらうこと </vt:lpstr>
      <vt:lpstr>脳の三層構造</vt:lpstr>
      <vt:lpstr>左脳 </vt:lpstr>
      <vt:lpstr>右脳 </vt:lpstr>
      <vt:lpstr>しかし、 効果的な プレゼンテーションには</vt:lpstr>
      <vt:lpstr>語彙 画像  つまりデータと</vt:lpstr>
      <vt:lpstr>そして ストーリー・テーラー （話し手） が必要です</vt:lpstr>
      <vt:lpstr>例題 僕は 「居酒屋　浩司」が　　　　　　 好きです</vt:lpstr>
      <vt:lpstr>創造する力は 半分は 受け手側が 持っている</vt:lpstr>
      <vt:lpstr>若しかすると もっと 大きいかも しれない</vt:lpstr>
      <vt:lpstr>創造性のしくみ</vt:lpstr>
      <vt:lpstr> プレゼンテーション 送り手と 受け手の 創作物 </vt:lpstr>
      <vt:lpstr>それを創り出すのは あなたの プレゼンテーション！</vt:lpstr>
      <vt:lpstr>それには 常日頃の観察と情報発信が 大切です。</vt:lpstr>
      <vt:lpstr>データありき！   のためには</vt:lpstr>
      <vt:lpstr>常日頃から 観察すること</vt:lpstr>
      <vt:lpstr>常日頃から 言葉に すること</vt:lpstr>
      <vt:lpstr>創造力を鍛える</vt:lpstr>
      <vt:lpstr>信頼と信頼性</vt:lpstr>
      <vt:lpstr>情報を発信する</vt:lpstr>
      <vt:lpstr>ITを使った反省</vt:lpstr>
      <vt:lpstr>イントラネット ブログ FaceBookを 活用しましょう。</vt:lpstr>
      <vt:lpstr> そして、 自分の型を もつこと。</vt:lpstr>
      <vt:lpstr> 型のない人は うまいな、と思う人の 型を徹底して 真似しましょう。</vt:lpstr>
      <vt:lpstr>情報を 発信せよ！</vt:lpstr>
      <vt:lpstr>PowerPoint プレゼンテーション</vt:lpstr>
    </vt:vector>
  </TitlesOfParts>
  <Manager>MOMOTI</Manager>
  <Company>ももちどっとこむ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考える技術</dc:title>
  <dc:subject>法大EC2006-1</dc:subject>
  <dc:creator>MOMOＴＩ</dc:creator>
  <cp:lastModifiedBy>MOMOTI</cp:lastModifiedBy>
  <cp:revision>2064</cp:revision>
  <cp:lastPrinted>2012-07-22T20:24:25Z</cp:lastPrinted>
  <dcterms:created xsi:type="dcterms:W3CDTF">1999-04-25T06:01:30Z</dcterms:created>
  <dcterms:modified xsi:type="dcterms:W3CDTF">2012-07-22T20:24:26Z</dcterms:modified>
  <cp:category>Prezentation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pinkhip@dc4.so-net.ne.jp</vt:lpwstr>
  </property>
  <property fmtid="{D5CDD505-2E9C-101B-9397-08002B2CF9AE}" pid="8" name="HomePage">
    <vt:lpwstr>http://plaza28.mbn.or.jp/~pinkhip/</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C:\My Documents\hpb4\momoti</vt:lpwstr>
  </property>
</Properties>
</file>