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5" r:id="rId2"/>
  </p:sldMasterIdLst>
  <p:notesMasterIdLst>
    <p:notesMasterId r:id="rId48"/>
  </p:notesMasterIdLst>
  <p:sldIdLst>
    <p:sldId id="3221" r:id="rId3"/>
    <p:sldId id="4671" r:id="rId4"/>
    <p:sldId id="4667" r:id="rId5"/>
    <p:sldId id="4668" r:id="rId6"/>
    <p:sldId id="4669" r:id="rId7"/>
    <p:sldId id="4670" r:id="rId8"/>
    <p:sldId id="4672" r:id="rId9"/>
    <p:sldId id="4629" r:id="rId10"/>
    <p:sldId id="4610" r:id="rId11"/>
    <p:sldId id="4628" r:id="rId12"/>
    <p:sldId id="4631" r:id="rId13"/>
    <p:sldId id="4630" r:id="rId14"/>
    <p:sldId id="4611" r:id="rId15"/>
    <p:sldId id="4664" r:id="rId16"/>
    <p:sldId id="4665" r:id="rId17"/>
    <p:sldId id="4666" r:id="rId18"/>
    <p:sldId id="4616" r:id="rId19"/>
    <p:sldId id="4617" r:id="rId20"/>
    <p:sldId id="4618" r:id="rId21"/>
    <p:sldId id="4619" r:id="rId22"/>
    <p:sldId id="4648" r:id="rId23"/>
    <p:sldId id="4649" r:id="rId24"/>
    <p:sldId id="4626" r:id="rId25"/>
    <p:sldId id="4627" r:id="rId26"/>
    <p:sldId id="4412" r:id="rId27"/>
    <p:sldId id="4410" r:id="rId28"/>
    <p:sldId id="4462" r:id="rId29"/>
    <p:sldId id="4413" r:id="rId30"/>
    <p:sldId id="4453" r:id="rId31"/>
    <p:sldId id="4465" r:id="rId32"/>
    <p:sldId id="4620" r:id="rId33"/>
    <p:sldId id="4621" r:id="rId34"/>
    <p:sldId id="4622" r:id="rId35"/>
    <p:sldId id="4624" r:id="rId36"/>
    <p:sldId id="4625" r:id="rId37"/>
    <p:sldId id="4632" r:id="rId38"/>
    <p:sldId id="4634" r:id="rId39"/>
    <p:sldId id="4650" r:id="rId40"/>
    <p:sldId id="4652" r:id="rId41"/>
    <p:sldId id="4655" r:id="rId42"/>
    <p:sldId id="4657" r:id="rId43"/>
    <p:sldId id="4673" r:id="rId44"/>
    <p:sldId id="4659" r:id="rId45"/>
    <p:sldId id="4674" r:id="rId46"/>
    <p:sldId id="1592" r:id="rId47"/>
  </p:sldIdLst>
  <p:sldSz cx="9144000" cy="6858000" type="screen4x3"/>
  <p:notesSz cx="6770688" cy="9902825"/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5pPr>
    <a:lvl6pPr marL="2286000" algn="l" defTabSz="914400" rtl="0" eaLnBrk="1" latinLnBrk="0" hangingPunct="1"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6pPr>
    <a:lvl7pPr marL="2743200" algn="l" defTabSz="914400" rtl="0" eaLnBrk="1" latinLnBrk="0" hangingPunct="1"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7pPr>
    <a:lvl8pPr marL="3200400" algn="l" defTabSz="914400" rtl="0" eaLnBrk="1" latinLnBrk="0" hangingPunct="1"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8pPr>
    <a:lvl9pPr marL="3657600" algn="l" defTabSz="914400" rtl="0" eaLnBrk="1" latinLnBrk="0" hangingPunct="1"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accent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FF66"/>
    <a:srgbClr val="FFFBAD"/>
    <a:srgbClr val="FFFFCC"/>
    <a:srgbClr val="FFCCFF"/>
    <a:srgbClr val="FFCC66"/>
    <a:srgbClr val="FFE1EB"/>
    <a:srgbClr val="FF6600"/>
    <a:srgbClr val="FC2E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216" autoAdjust="0"/>
    <p:restoredTop sz="93846" autoAdjust="0"/>
  </p:normalViewPr>
  <p:slideViewPr>
    <p:cSldViewPr snapToObjects="1">
      <p:cViewPr varScale="1">
        <p:scale>
          <a:sx n="84" d="100"/>
          <a:sy n="84" d="100"/>
        </p:scale>
        <p:origin x="-900" y="-90"/>
      </p:cViewPr>
      <p:guideLst>
        <p:guide orient="horz" pos="2115"/>
        <p:guide pos="28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52" tIns="45575" rIns="91152" bIns="45575" numCol="1" anchor="t" anchorCtr="0" compatLnSpc="1">
            <a:prstTxWarp prst="textNoShape">
              <a:avLst/>
            </a:prstTxWarp>
          </a:bodyPr>
          <a:lstStyle>
            <a:lvl1pPr algn="l" defTabSz="911225">
              <a:buClr>
                <a:srgbClr val="008000"/>
              </a:buClr>
              <a:buSzPct val="90000"/>
              <a:buFont typeface="Monotype Sorts" pitchFamily="2" charset="2"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endParaRPr lang="ja-JP" altLang="ja-JP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6988" y="0"/>
            <a:ext cx="2933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52" tIns="45575" rIns="91152" bIns="45575" numCol="1" anchor="t" anchorCtr="0" compatLnSpc="1">
            <a:prstTxWarp prst="textNoShape">
              <a:avLst/>
            </a:prstTxWarp>
          </a:bodyPr>
          <a:lstStyle>
            <a:lvl1pPr algn="r" defTabSz="911225">
              <a:buClr>
                <a:srgbClr val="008000"/>
              </a:buClr>
              <a:buSzPct val="90000"/>
              <a:buFont typeface="Monotype Sorts" pitchFamily="2" charset="2"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endParaRPr lang="ja-JP" altLang="ja-JP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2950"/>
            <a:ext cx="4951413" cy="371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101" name="Rectangle 5"/>
          <p:cNvSpPr>
            <a:spLocks noGrp="1" noChangeArrowheads="1" noTextEdit="1"/>
          </p:cNvSpPr>
          <p:nvPr>
            <p:ph type="body" sz="quarter" idx="3"/>
          </p:nvPr>
        </p:nvSpPr>
        <p:spPr bwMode="auto">
          <a:xfrm>
            <a:off x="903288" y="4703763"/>
            <a:ext cx="4964112" cy="445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52" tIns="45575" rIns="91152" bIns="4557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smtClean="0"/>
              <a:t>マスター テキストの書式設定</a:t>
            </a:r>
          </a:p>
          <a:p>
            <a:pPr lvl="1"/>
            <a:r>
              <a:rPr lang="ja-JP" smtClean="0"/>
              <a:t>第 </a:t>
            </a:r>
            <a:r>
              <a:rPr lang="ja-JP" altLang="ja-JP" smtClean="0"/>
              <a:t>2 </a:t>
            </a:r>
            <a:r>
              <a:rPr lang="ja-JP" smtClean="0"/>
              <a:t>レベル</a:t>
            </a:r>
          </a:p>
          <a:p>
            <a:pPr lvl="2"/>
            <a:r>
              <a:rPr lang="ja-JP" smtClean="0"/>
              <a:t>第 </a:t>
            </a:r>
            <a:r>
              <a:rPr lang="ja-JP" altLang="ja-JP" smtClean="0"/>
              <a:t>3 </a:t>
            </a:r>
            <a:r>
              <a:rPr lang="ja-JP" smtClean="0"/>
              <a:t>レベル</a:t>
            </a:r>
          </a:p>
          <a:p>
            <a:pPr lvl="3"/>
            <a:r>
              <a:rPr lang="ja-JP" smtClean="0"/>
              <a:t>第 </a:t>
            </a:r>
            <a:r>
              <a:rPr lang="ja-JP" altLang="ja-JP" smtClean="0"/>
              <a:t>4 </a:t>
            </a:r>
            <a:r>
              <a:rPr lang="ja-JP" smtClean="0"/>
              <a:t>レベル</a:t>
            </a:r>
          </a:p>
          <a:p>
            <a:pPr lvl="4"/>
            <a:r>
              <a:rPr lang="ja-JP" smtClean="0"/>
              <a:t>第 </a:t>
            </a:r>
            <a:r>
              <a:rPr lang="ja-JP" altLang="ja-JP" smtClean="0"/>
              <a:t>5 </a:t>
            </a:r>
            <a:r>
              <a:rPr lang="ja-JP" smtClean="0"/>
              <a:t>レベル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7525"/>
            <a:ext cx="41116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52" tIns="45575" rIns="91152" bIns="45575" numCol="1" anchor="b" anchorCtr="0" compatLnSpc="1">
            <a:prstTxWarp prst="textNoShape">
              <a:avLst/>
            </a:prstTxWarp>
          </a:bodyPr>
          <a:lstStyle>
            <a:lvl1pPr algn="l" defTabSz="911225">
              <a:buClr>
                <a:srgbClr val="008000"/>
              </a:buClr>
              <a:buSzPct val="90000"/>
              <a:buFont typeface="Monotype Sorts" pitchFamily="2" charset="2"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r>
              <a:rPr lang="ja-JP" altLang="ja-JP"/>
              <a:t>© Copyright TOSIO MOMOTI 2006.All rights reserved.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6988" y="9407525"/>
            <a:ext cx="2933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52" tIns="45575" rIns="91152" bIns="45575" numCol="1" anchor="b" anchorCtr="0" compatLnSpc="1">
            <a:prstTxWarp prst="textNoShape">
              <a:avLst/>
            </a:prstTxWarp>
          </a:bodyPr>
          <a:lstStyle>
            <a:lvl1pPr algn="r" defTabSz="911225">
              <a:buClr>
                <a:srgbClr val="008000"/>
              </a:buClr>
              <a:buSzPct val="90000"/>
              <a:buFont typeface="Monotype Sorts" pitchFamily="2" charset="2"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fld id="{185CBFD6-E01A-4E36-B97F-EDCA558B5FBA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4867471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5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© Copyright TOSIO MOMOTI 2006.All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C26424-EC77-492B-8272-5970CD7F6C8E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9594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660400"/>
            <a:ext cx="4949825" cy="3713163"/>
          </a:xfrm>
          <a:ln/>
        </p:spPr>
      </p:sp>
      <p:sp>
        <p:nvSpPr>
          <p:cNvPr id="2" name="ノー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© Copyright TOSIO MOMOTI 2006.All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06799E-EA9D-49D0-9A41-032223D0710B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959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660400"/>
            <a:ext cx="4949825" cy="3713163"/>
          </a:xfrm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493D20-6813-4ECE-BE8A-625EE64189D9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9598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2950"/>
            <a:ext cx="4948237" cy="3713163"/>
          </a:xfrm>
          <a:ln/>
        </p:spPr>
      </p:sp>
      <p:sp>
        <p:nvSpPr>
          <p:cNvPr id="9598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870" y="4703343"/>
            <a:ext cx="5070445" cy="4784753"/>
          </a:xfrm>
        </p:spPr>
        <p:txBody>
          <a:bodyPr/>
          <a:lstStyle/>
          <a:p>
            <a:endParaRPr lang="ja-JP" altLang="ja-JP" sz="10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5D46EB-FCA4-4D5B-B0BF-68BA5B9C3712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960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2950"/>
            <a:ext cx="4948237" cy="3713163"/>
          </a:xfrm>
          <a:ln/>
        </p:spPr>
      </p:sp>
      <p:sp>
        <p:nvSpPr>
          <p:cNvPr id="960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870" y="4703343"/>
            <a:ext cx="5070445" cy="4784753"/>
          </a:xfrm>
        </p:spPr>
        <p:txBody>
          <a:bodyPr/>
          <a:lstStyle/>
          <a:p>
            <a:endParaRPr lang="ja-JP" altLang="ja-JP" sz="10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6AE12F-FDD7-42A7-848B-9E002B017B2C}" type="slidenum">
              <a:rPr lang="en-US" altLang="ja-JP"/>
              <a:pPr/>
              <a:t>38</a:t>
            </a:fld>
            <a:endParaRPr lang="en-US" altLang="ja-JP"/>
          </a:p>
        </p:txBody>
      </p:sp>
      <p:sp>
        <p:nvSpPr>
          <p:cNvPr id="97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2950"/>
            <a:ext cx="4949825" cy="3713163"/>
          </a:xfrm>
          <a:ln/>
        </p:spPr>
      </p:sp>
      <p:sp>
        <p:nvSpPr>
          <p:cNvPr id="97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39</a:t>
            </a:fld>
            <a:endParaRPr lang="en-US" altLang="ja-JP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2950"/>
            <a:ext cx="4949825" cy="3713163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BFF5F5-FE8C-49B7-A767-F597E1D14D4B}" type="slidenum">
              <a:rPr lang="en-US" altLang="ja-JP"/>
              <a:pPr/>
              <a:t>40</a:t>
            </a:fld>
            <a:endParaRPr lang="en-US" altLang="ja-JP"/>
          </a:p>
        </p:txBody>
      </p:sp>
      <p:sp>
        <p:nvSpPr>
          <p:cNvPr id="97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660400"/>
            <a:ext cx="4949825" cy="3713163"/>
          </a:xfrm>
          <a:ln/>
        </p:spPr>
      </p:sp>
      <p:sp>
        <p:nvSpPr>
          <p:cNvPr id="97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ja-JP" altLang="ja-JP" sz="8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1D8478-3843-4CBB-B74A-740E262B5099}" type="slidenum">
              <a:rPr lang="en-US" altLang="ja-JP"/>
              <a:pPr/>
              <a:t>41</a:t>
            </a:fld>
            <a:endParaRPr lang="en-US" altLang="ja-JP"/>
          </a:p>
        </p:txBody>
      </p:sp>
      <p:sp>
        <p:nvSpPr>
          <p:cNvPr id="98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660400"/>
            <a:ext cx="4949825" cy="3713163"/>
          </a:xfrm>
          <a:ln/>
        </p:spPr>
      </p:sp>
      <p:sp>
        <p:nvSpPr>
          <p:cNvPr id="98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ja-JP" altLang="ja-JP" sz="8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784" tIns="46392" rIns="92784" bIns="46392" anchor="t"/>
          <a:lstStyle/>
          <a:p>
            <a:r>
              <a:rPr lang="ja-JP"/>
              <a:t>　　　　　　　　　　　　　　　　　　　　　　　　　　　　　　　　　　　　　　　　　　　　　　　　　　　　　　　　　　　　　　　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333625" y="6199188"/>
            <a:ext cx="330835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 defTabSz="91122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455613" algn="l" defTabSz="91122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911225" algn="l" defTabSz="91122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366838" algn="l" defTabSz="91122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1824038" algn="l" defTabSz="91122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281238" defTabSz="9112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738438" defTabSz="9112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195638" defTabSz="9112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652838" defTabSz="9112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endParaRPr lang="ja-JP" altLang="ja-JP" sz="1400"/>
          </a:p>
          <a:p>
            <a:pPr algn="ctr"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endParaRPr lang="ja-JP" altLang="ja-JP" sz="22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714C4-320A-48AF-81CD-362C61285793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133666039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9E8FC-9BF4-4EAC-A70F-AF5A100C45D7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59900915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54813" y="115888"/>
            <a:ext cx="2124075" cy="559911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81000" y="115888"/>
            <a:ext cx="6221413" cy="559911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EB8BC-9B25-4821-8630-373DC2B35BED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577302410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381000" y="115888"/>
            <a:ext cx="8497888" cy="559911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692150" y="6253163"/>
            <a:ext cx="1871663" cy="469900"/>
          </a:xfrm>
        </p:spPr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17850" y="6253163"/>
            <a:ext cx="2908300" cy="469900"/>
          </a:xfrm>
        </p:spPr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80188" y="6253163"/>
            <a:ext cx="1871662" cy="469900"/>
          </a:xfrm>
        </p:spPr>
        <p:txBody>
          <a:bodyPr/>
          <a:lstStyle>
            <a:lvl1pPr>
              <a:defRPr/>
            </a:lvl1pPr>
          </a:lstStyle>
          <a:p>
            <a:fld id="{3139E8BF-635D-4F42-B2FF-3C0EFB70C8C0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803697231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B48AC-896D-48C7-A02E-F909C854F13B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668446227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85D6D-3FCA-45F1-89C8-CC24D356B91C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505214859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9763B-1EDD-4BC4-942F-458BA37A80D3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118173094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09575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447800"/>
            <a:ext cx="4097338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99823-FA46-463A-9DDF-543C00032DF6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08916818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AB7EA-D5F2-4481-A0AC-5FE859DA2B45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734680854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29B86-A59A-4077-8010-17174C9F0341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925879924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23389-25D7-43A1-9D9E-F0AEF598A736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656998484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821A0-0FCF-4750-B1C6-A5794B302B9A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76096070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A518B-735C-4ED9-A2AD-5DB4961EF4EE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29533014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72452-0E89-41E4-91E3-FF08C2C33D06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437328137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DAFD7-91B1-4C7C-B465-97557F29A672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750001571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54813" y="115888"/>
            <a:ext cx="2124075" cy="559911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81000" y="115888"/>
            <a:ext cx="6221413" cy="559911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4E56D-23BC-4517-A450-61C233ABDBA6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971889249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C720E-5807-4D96-B2E4-91DFC64733E3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50564273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09575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447800"/>
            <a:ext cx="4097338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6671E-E0F5-44CA-8270-8A1D39EC1A4C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58654922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1B049-CC85-4D0B-9F95-FE8CCBA99606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328180024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43135-AC23-471F-BE4F-60386BEBF58F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030862578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570BB-F108-4675-9A56-CB240E0F7C0A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70666571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ADE8B-9941-4FDB-8570-000EF0E15CD2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714722239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A0FA9-521F-458B-935F-E4AFCBA953CE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62958477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15888"/>
            <a:ext cx="8345488" cy="78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smtClean="0"/>
              <a:t>マスター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45488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smtClean="0"/>
              <a:t>マスター テキストの書式設定</a:t>
            </a:r>
          </a:p>
          <a:p>
            <a:pPr lvl="1"/>
            <a:r>
              <a:rPr lang="ja-JP" smtClean="0"/>
              <a:t>第 </a:t>
            </a:r>
            <a:r>
              <a:rPr lang="ja-JP" altLang="ja-JP" smtClean="0"/>
              <a:t>2 </a:t>
            </a:r>
            <a:r>
              <a:rPr lang="ja-JP" smtClean="0"/>
              <a:t>レベル</a:t>
            </a:r>
          </a:p>
          <a:p>
            <a:pPr lvl="2"/>
            <a:r>
              <a:rPr lang="ja-JP" smtClean="0"/>
              <a:t>第 </a:t>
            </a:r>
            <a:r>
              <a:rPr lang="ja-JP" altLang="ja-JP" smtClean="0"/>
              <a:t>3 </a:t>
            </a:r>
            <a:r>
              <a:rPr lang="ja-JP" smtClean="0"/>
              <a:t>レベル</a:t>
            </a:r>
          </a:p>
          <a:p>
            <a:pPr lvl="3"/>
            <a:r>
              <a:rPr lang="ja-JP" smtClean="0"/>
              <a:t>第 </a:t>
            </a:r>
            <a:r>
              <a:rPr lang="ja-JP" altLang="ja-JP" smtClean="0"/>
              <a:t>4 </a:t>
            </a:r>
            <a:r>
              <a:rPr lang="ja-JP" smtClean="0"/>
              <a:t>レベル</a:t>
            </a:r>
          </a:p>
          <a:p>
            <a:pPr lvl="4"/>
            <a:r>
              <a:rPr lang="ja-JP" smtClean="0"/>
              <a:t>第 </a:t>
            </a:r>
            <a:r>
              <a:rPr lang="ja-JP" altLang="ja-JP" smtClean="0"/>
              <a:t>5 </a:t>
            </a:r>
            <a:r>
              <a:rPr lang="ja-JP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2150" y="6253163"/>
            <a:ext cx="18716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algn="l" defTabSz="820738">
              <a:defRPr sz="13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endParaRPr lang="ja-JP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7850" y="6253163"/>
            <a:ext cx="29083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defTabSz="820738">
              <a:defRPr sz="13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endParaRPr lang="ja-JP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253163"/>
            <a:ext cx="1871662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algn="r" defTabSz="820738">
              <a:defRPr sz="13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5D5847DA-CAF2-45BB-85D1-D4C37736214D}" type="slidenum">
              <a:rPr lang="ja-JP" altLang="ja-JP"/>
              <a:pPr/>
              <a:t>‹#›</a:t>
            </a:fld>
            <a:endParaRPr lang="ja-JP" altLang="ja-JP"/>
          </a:p>
        </p:txBody>
      </p:sp>
      <p:pic>
        <p:nvPicPr>
          <p:cNvPr id="1031" name="Picture 7" descr="momo-logo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588" y="19050"/>
            <a:ext cx="10144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89" r:id="rId12"/>
  </p:sldLayoutIdLst>
  <p:transition spd="med">
    <p:random/>
    <p:sndAc>
      <p:stSnd>
        <p:snd r:embed="rId14" name="camera.wav"/>
      </p:stSnd>
    </p:sndAc>
  </p:transition>
  <p:txStyles>
    <p:titleStyle>
      <a:lvl1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2pPr>
      <a:lvl3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3pPr>
      <a:lvl4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4pPr>
      <a:lvl5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5pPr>
      <a:lvl6pPr marL="457200"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6pPr>
      <a:lvl7pPr marL="914400"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7pPr>
      <a:lvl8pPr marL="1371600"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8pPr>
      <a:lvl9pPr marL="1828800"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9pPr>
    </p:titleStyle>
    <p:bodyStyle>
      <a:lvl1pPr marL="307975" indent="-307975" algn="l" defTabSz="820738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257175" algn="l" defTabSz="820738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</a:defRPr>
      </a:lvl2pPr>
      <a:lvl3pPr marL="1025525" indent="-204788" algn="l" defTabSz="820738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436688" indent="-206375" algn="l" defTabSz="820738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18462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3034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7606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2178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6750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15888"/>
            <a:ext cx="8345488" cy="78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smtClean="0"/>
              <a:t>マスター タイトルの書式設定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45488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smtClean="0"/>
              <a:t>マスター テキストの書式設定</a:t>
            </a:r>
          </a:p>
          <a:p>
            <a:pPr lvl="1"/>
            <a:r>
              <a:rPr lang="ja-JP" smtClean="0"/>
              <a:t>第 </a:t>
            </a:r>
            <a:r>
              <a:rPr lang="ja-JP" altLang="ja-JP" smtClean="0"/>
              <a:t>2 </a:t>
            </a:r>
            <a:r>
              <a:rPr lang="ja-JP" smtClean="0"/>
              <a:t>レベル</a:t>
            </a:r>
          </a:p>
          <a:p>
            <a:pPr lvl="2"/>
            <a:r>
              <a:rPr lang="ja-JP" smtClean="0"/>
              <a:t>第 </a:t>
            </a:r>
            <a:r>
              <a:rPr lang="ja-JP" altLang="ja-JP" smtClean="0"/>
              <a:t>3 </a:t>
            </a:r>
            <a:r>
              <a:rPr lang="ja-JP" smtClean="0"/>
              <a:t>レベル</a:t>
            </a:r>
          </a:p>
          <a:p>
            <a:pPr lvl="3"/>
            <a:r>
              <a:rPr lang="ja-JP" smtClean="0"/>
              <a:t>第 </a:t>
            </a:r>
            <a:r>
              <a:rPr lang="ja-JP" altLang="ja-JP" smtClean="0"/>
              <a:t>4 </a:t>
            </a:r>
            <a:r>
              <a:rPr lang="ja-JP" smtClean="0"/>
              <a:t>レベル</a:t>
            </a:r>
          </a:p>
          <a:p>
            <a:pPr lvl="4"/>
            <a:r>
              <a:rPr lang="ja-JP" smtClean="0"/>
              <a:t>第 </a:t>
            </a:r>
            <a:r>
              <a:rPr lang="ja-JP" altLang="ja-JP" smtClean="0"/>
              <a:t>5 </a:t>
            </a:r>
            <a:r>
              <a:rPr lang="ja-JP" smtClean="0"/>
              <a:t>レベル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2150" y="6253163"/>
            <a:ext cx="18716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algn="l" defTabSz="820738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endParaRPr lang="ja-JP" altLang="ja-JP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7850" y="6253163"/>
            <a:ext cx="29083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defTabSz="820738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endParaRPr lang="ja-JP" altLang="ja-JP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253163"/>
            <a:ext cx="1871662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algn="r" defTabSz="820738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fld id="{A71E051E-EDDD-45A4-B06E-631B3D47A1AB}" type="slidenum">
              <a:rPr lang="ja-JP" altLang="ja-JP"/>
              <a:pPr/>
              <a:t>‹#›</a:t>
            </a:fld>
            <a:endParaRPr lang="ja-JP" altLang="ja-JP"/>
          </a:p>
        </p:txBody>
      </p:sp>
      <p:pic>
        <p:nvPicPr>
          <p:cNvPr id="3079" name="Picture 7" descr="momo-logo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588" y="19050"/>
            <a:ext cx="10144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 spd="med">
    <p:random/>
    <p:sndAc>
      <p:stSnd>
        <p:snd r:embed="rId13" name="camera.wav"/>
      </p:stSnd>
    </p:sndAc>
  </p:transition>
  <p:txStyles>
    <p:titleStyle>
      <a:lvl1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latin typeface="+mj-lt"/>
          <a:ea typeface="+mj-ea"/>
          <a:cs typeface="+mj-cs"/>
        </a:defRPr>
      </a:lvl1pPr>
      <a:lvl2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latin typeface="HGPﾌﾞｰｹ" pitchFamily="2" charset="-128"/>
          <a:ea typeface="HGPﾌﾞｰｹ" pitchFamily="2" charset="-128"/>
        </a:defRPr>
      </a:lvl2pPr>
      <a:lvl3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latin typeface="HGPﾌﾞｰｹ" pitchFamily="2" charset="-128"/>
          <a:ea typeface="HGPﾌﾞｰｹ" pitchFamily="2" charset="-128"/>
        </a:defRPr>
      </a:lvl3pPr>
      <a:lvl4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latin typeface="HGPﾌﾞｰｹ" pitchFamily="2" charset="-128"/>
          <a:ea typeface="HGPﾌﾞｰｹ" pitchFamily="2" charset="-128"/>
        </a:defRPr>
      </a:lvl4pPr>
      <a:lvl5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latin typeface="HGPﾌﾞｰｹ" pitchFamily="2" charset="-128"/>
          <a:ea typeface="HGPﾌﾞｰｹ" pitchFamily="2" charset="-128"/>
        </a:defRPr>
      </a:lvl5pPr>
      <a:lvl6pPr marL="457200"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latin typeface="HGPﾌﾞｰｹ" pitchFamily="2" charset="-128"/>
          <a:ea typeface="HGPﾌﾞｰｹ" pitchFamily="2" charset="-128"/>
        </a:defRPr>
      </a:lvl6pPr>
      <a:lvl7pPr marL="914400"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latin typeface="HGPﾌﾞｰｹ" pitchFamily="2" charset="-128"/>
          <a:ea typeface="HGPﾌﾞｰｹ" pitchFamily="2" charset="-128"/>
        </a:defRPr>
      </a:lvl7pPr>
      <a:lvl8pPr marL="1371600"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latin typeface="HGPﾌﾞｰｹ" pitchFamily="2" charset="-128"/>
          <a:ea typeface="HGPﾌﾞｰｹ" pitchFamily="2" charset="-128"/>
        </a:defRPr>
      </a:lvl8pPr>
      <a:lvl9pPr marL="1828800"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latin typeface="HGPﾌﾞｰｹ" pitchFamily="2" charset="-128"/>
          <a:ea typeface="HGPﾌﾞｰｹ" pitchFamily="2" charset="-128"/>
        </a:defRPr>
      </a:lvl9pPr>
    </p:titleStyle>
    <p:bodyStyle>
      <a:lvl1pPr marL="307975" indent="-307975" algn="l" defTabSz="820738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257175" algn="l" defTabSz="820738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</a:defRPr>
      </a:lvl2pPr>
      <a:lvl3pPr marL="1025525" indent="-204788" algn="l" defTabSz="820738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436688" indent="-206375" algn="l" defTabSz="820738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18462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3034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7606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2178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6750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.jp/gp/explorer/4845901188/2/ref=pd_lpo_ase/250-4780642-6873827?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amazon.co.jp/exec/obidos/redirect?path=ASIN/400022820X&amp;link_code=as2&amp;camp=247&amp;tag=momotidottoko-22&amp;creative=1211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hyperlink" Target="http://www.momoti.com/" TargetMode="External"/><Relationship Id="rId4" Type="http://schemas.openxmlformats.org/officeDocument/2006/relationships/hyperlink" Target="mailto:pinkhip@dc4.so-net.ne.j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4676775" y="2989263"/>
            <a:ext cx="4071938" cy="3535362"/>
            <a:chOff x="0" y="0"/>
            <a:chExt cx="2300" cy="2195"/>
          </a:xfrm>
        </p:grpSpPr>
        <p:grpSp>
          <p:nvGrpSpPr>
            <p:cNvPr id="5123" name="Group 3"/>
            <p:cNvGrpSpPr>
              <a:grpSpLocks/>
            </p:cNvGrpSpPr>
            <p:nvPr/>
          </p:nvGrpSpPr>
          <p:grpSpPr bwMode="auto">
            <a:xfrm>
              <a:off x="218" y="110"/>
              <a:ext cx="2082" cy="2085"/>
              <a:chOff x="0" y="0"/>
              <a:chExt cx="2082" cy="2085"/>
            </a:xfrm>
          </p:grpSpPr>
          <p:sp>
            <p:nvSpPr>
              <p:cNvPr id="5124" name="その他"/>
              <p:cNvSpPr>
                <a:spLocks/>
              </p:cNvSpPr>
              <p:nvPr/>
            </p:nvSpPr>
            <p:spPr bwMode="auto">
              <a:xfrm>
                <a:off x="1185" y="1537"/>
                <a:ext cx="889" cy="539"/>
              </a:xfrm>
              <a:custGeom>
                <a:avLst/>
                <a:gdLst>
                  <a:gd name="T0" fmla="*/ 534 w 889"/>
                  <a:gd name="T1" fmla="*/ 62 h 539"/>
                  <a:gd name="T2" fmla="*/ 888 w 889"/>
                  <a:gd name="T3" fmla="*/ 107 h 539"/>
                  <a:gd name="T4" fmla="*/ 888 w 889"/>
                  <a:gd name="T5" fmla="*/ 532 h 539"/>
                  <a:gd name="T6" fmla="*/ 795 w 889"/>
                  <a:gd name="T7" fmla="*/ 538 h 539"/>
                  <a:gd name="T8" fmla="*/ 0 w 889"/>
                  <a:gd name="T9" fmla="*/ 305 h 539"/>
                  <a:gd name="T10" fmla="*/ 57 w 889"/>
                  <a:gd name="T11" fmla="*/ 11 h 539"/>
                  <a:gd name="T12" fmla="*/ 147 w 889"/>
                  <a:gd name="T13" fmla="*/ 0 h 539"/>
                  <a:gd name="T14" fmla="*/ 194 w 889"/>
                  <a:gd name="T15" fmla="*/ 11 h 539"/>
                  <a:gd name="T16" fmla="*/ 283 w 889"/>
                  <a:gd name="T17" fmla="*/ 31 h 539"/>
                  <a:gd name="T18" fmla="*/ 352 w 889"/>
                  <a:gd name="T19" fmla="*/ 50 h 539"/>
                  <a:gd name="T20" fmla="*/ 451 w 889"/>
                  <a:gd name="T21" fmla="*/ 39 h 539"/>
                  <a:gd name="T22" fmla="*/ 534 w 889"/>
                  <a:gd name="T23" fmla="*/ 62 h 539"/>
                  <a:gd name="T24" fmla="*/ 534 w 889"/>
                  <a:gd name="T25" fmla="*/ 6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9" h="539">
                    <a:moveTo>
                      <a:pt x="534" y="62"/>
                    </a:moveTo>
                    <a:lnTo>
                      <a:pt x="888" y="107"/>
                    </a:lnTo>
                    <a:lnTo>
                      <a:pt x="888" y="532"/>
                    </a:lnTo>
                    <a:lnTo>
                      <a:pt x="795" y="538"/>
                    </a:lnTo>
                    <a:lnTo>
                      <a:pt x="0" y="305"/>
                    </a:lnTo>
                    <a:lnTo>
                      <a:pt x="57" y="11"/>
                    </a:lnTo>
                    <a:lnTo>
                      <a:pt x="147" y="0"/>
                    </a:lnTo>
                    <a:lnTo>
                      <a:pt x="194" y="11"/>
                    </a:lnTo>
                    <a:lnTo>
                      <a:pt x="283" y="31"/>
                    </a:lnTo>
                    <a:lnTo>
                      <a:pt x="352" y="50"/>
                    </a:lnTo>
                    <a:lnTo>
                      <a:pt x="451" y="39"/>
                    </a:lnTo>
                    <a:lnTo>
                      <a:pt x="534" y="62"/>
                    </a:lnTo>
                    <a:lnTo>
                      <a:pt x="534" y="62"/>
                    </a:lnTo>
                  </a:path>
                </a:pathLst>
              </a:custGeom>
              <a:solidFill>
                <a:srgbClr val="FFFFD0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25" name="その他"/>
              <p:cNvSpPr>
                <a:spLocks/>
              </p:cNvSpPr>
              <p:nvPr/>
            </p:nvSpPr>
            <p:spPr bwMode="auto">
              <a:xfrm>
                <a:off x="2007" y="1730"/>
                <a:ext cx="68" cy="183"/>
              </a:xfrm>
              <a:custGeom>
                <a:avLst/>
                <a:gdLst>
                  <a:gd name="T0" fmla="*/ 40 w 68"/>
                  <a:gd name="T1" fmla="*/ 182 h 183"/>
                  <a:gd name="T2" fmla="*/ 66 w 68"/>
                  <a:gd name="T3" fmla="*/ 160 h 183"/>
                  <a:gd name="T4" fmla="*/ 67 w 68"/>
                  <a:gd name="T5" fmla="*/ 0 h 183"/>
                  <a:gd name="T6" fmla="*/ 0 w 68"/>
                  <a:gd name="T7" fmla="*/ 72 h 183"/>
                  <a:gd name="T8" fmla="*/ 40 w 68"/>
                  <a:gd name="T9" fmla="*/ 182 h 183"/>
                  <a:gd name="T10" fmla="*/ 40 w 68"/>
                  <a:gd name="T11" fmla="*/ 18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" h="183">
                    <a:moveTo>
                      <a:pt x="40" y="182"/>
                    </a:moveTo>
                    <a:lnTo>
                      <a:pt x="66" y="160"/>
                    </a:lnTo>
                    <a:lnTo>
                      <a:pt x="67" y="0"/>
                    </a:lnTo>
                    <a:lnTo>
                      <a:pt x="0" y="72"/>
                    </a:lnTo>
                    <a:lnTo>
                      <a:pt x="40" y="182"/>
                    </a:lnTo>
                    <a:lnTo>
                      <a:pt x="40" y="182"/>
                    </a:lnTo>
                  </a:path>
                </a:pathLst>
              </a:custGeom>
              <a:solidFill>
                <a:srgbClr val="E1E1E1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26" name="その他"/>
              <p:cNvSpPr>
                <a:spLocks/>
              </p:cNvSpPr>
              <p:nvPr/>
            </p:nvSpPr>
            <p:spPr bwMode="auto">
              <a:xfrm>
                <a:off x="1530" y="1660"/>
                <a:ext cx="544" cy="152"/>
              </a:xfrm>
              <a:custGeom>
                <a:avLst/>
                <a:gdLst>
                  <a:gd name="T0" fmla="*/ 0 w 544"/>
                  <a:gd name="T1" fmla="*/ 17 h 152"/>
                  <a:gd name="T2" fmla="*/ 0 w 544"/>
                  <a:gd name="T3" fmla="*/ 19 h 152"/>
                  <a:gd name="T4" fmla="*/ 42 w 544"/>
                  <a:gd name="T5" fmla="*/ 9 h 152"/>
                  <a:gd name="T6" fmla="*/ 66 w 544"/>
                  <a:gd name="T7" fmla="*/ 9 h 152"/>
                  <a:gd name="T8" fmla="*/ 103 w 544"/>
                  <a:gd name="T9" fmla="*/ 0 h 152"/>
                  <a:gd name="T10" fmla="*/ 528 w 544"/>
                  <a:gd name="T11" fmla="*/ 2 h 152"/>
                  <a:gd name="T12" fmla="*/ 543 w 544"/>
                  <a:gd name="T13" fmla="*/ 33 h 152"/>
                  <a:gd name="T14" fmla="*/ 543 w 544"/>
                  <a:gd name="T15" fmla="*/ 106 h 152"/>
                  <a:gd name="T16" fmla="*/ 527 w 544"/>
                  <a:gd name="T17" fmla="*/ 124 h 152"/>
                  <a:gd name="T18" fmla="*/ 523 w 544"/>
                  <a:gd name="T19" fmla="*/ 126 h 152"/>
                  <a:gd name="T20" fmla="*/ 441 w 544"/>
                  <a:gd name="T21" fmla="*/ 151 h 152"/>
                  <a:gd name="T22" fmla="*/ 33 w 544"/>
                  <a:gd name="T23" fmla="*/ 86 h 152"/>
                  <a:gd name="T24" fmla="*/ 0 w 544"/>
                  <a:gd name="T25" fmla="*/ 17 h 152"/>
                  <a:gd name="T26" fmla="*/ 0 w 544"/>
                  <a:gd name="T27" fmla="*/ 17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4" h="152">
                    <a:moveTo>
                      <a:pt x="0" y="17"/>
                    </a:moveTo>
                    <a:lnTo>
                      <a:pt x="0" y="19"/>
                    </a:lnTo>
                    <a:lnTo>
                      <a:pt x="42" y="9"/>
                    </a:lnTo>
                    <a:lnTo>
                      <a:pt x="66" y="9"/>
                    </a:lnTo>
                    <a:lnTo>
                      <a:pt x="103" y="0"/>
                    </a:lnTo>
                    <a:lnTo>
                      <a:pt x="528" y="2"/>
                    </a:lnTo>
                    <a:lnTo>
                      <a:pt x="543" y="33"/>
                    </a:lnTo>
                    <a:lnTo>
                      <a:pt x="543" y="106"/>
                    </a:lnTo>
                    <a:lnTo>
                      <a:pt x="527" y="124"/>
                    </a:lnTo>
                    <a:lnTo>
                      <a:pt x="523" y="126"/>
                    </a:lnTo>
                    <a:lnTo>
                      <a:pt x="441" y="151"/>
                    </a:lnTo>
                    <a:lnTo>
                      <a:pt x="33" y="86"/>
                    </a:lnTo>
                    <a:lnTo>
                      <a:pt x="0" y="17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27" name="その他"/>
              <p:cNvSpPr>
                <a:spLocks/>
              </p:cNvSpPr>
              <p:nvPr/>
            </p:nvSpPr>
            <p:spPr bwMode="auto">
              <a:xfrm>
                <a:off x="1525" y="1679"/>
                <a:ext cx="533" cy="237"/>
              </a:xfrm>
              <a:custGeom>
                <a:avLst/>
                <a:gdLst>
                  <a:gd name="T0" fmla="*/ 20 w 533"/>
                  <a:gd name="T1" fmla="*/ 9 h 237"/>
                  <a:gd name="T2" fmla="*/ 46 w 533"/>
                  <a:gd name="T3" fmla="*/ 18 h 237"/>
                  <a:gd name="T4" fmla="*/ 78 w 533"/>
                  <a:gd name="T5" fmla="*/ 25 h 237"/>
                  <a:gd name="T6" fmla="*/ 112 w 533"/>
                  <a:gd name="T7" fmla="*/ 25 h 237"/>
                  <a:gd name="T8" fmla="*/ 139 w 533"/>
                  <a:gd name="T9" fmla="*/ 35 h 237"/>
                  <a:gd name="T10" fmla="*/ 183 w 533"/>
                  <a:gd name="T11" fmla="*/ 43 h 237"/>
                  <a:gd name="T12" fmla="*/ 227 w 533"/>
                  <a:gd name="T13" fmla="*/ 53 h 237"/>
                  <a:gd name="T14" fmla="*/ 253 w 533"/>
                  <a:gd name="T15" fmla="*/ 53 h 237"/>
                  <a:gd name="T16" fmla="*/ 293 w 533"/>
                  <a:gd name="T17" fmla="*/ 65 h 237"/>
                  <a:gd name="T18" fmla="*/ 326 w 533"/>
                  <a:gd name="T19" fmla="*/ 70 h 237"/>
                  <a:gd name="T20" fmla="*/ 380 w 533"/>
                  <a:gd name="T21" fmla="*/ 82 h 237"/>
                  <a:gd name="T22" fmla="*/ 425 w 533"/>
                  <a:gd name="T23" fmla="*/ 86 h 237"/>
                  <a:gd name="T24" fmla="*/ 458 w 533"/>
                  <a:gd name="T25" fmla="*/ 95 h 237"/>
                  <a:gd name="T26" fmla="*/ 499 w 533"/>
                  <a:gd name="T27" fmla="*/ 99 h 237"/>
                  <a:gd name="T28" fmla="*/ 520 w 533"/>
                  <a:gd name="T29" fmla="*/ 105 h 237"/>
                  <a:gd name="T30" fmla="*/ 529 w 533"/>
                  <a:gd name="T31" fmla="*/ 107 h 237"/>
                  <a:gd name="T32" fmla="*/ 528 w 533"/>
                  <a:gd name="T33" fmla="*/ 145 h 237"/>
                  <a:gd name="T34" fmla="*/ 528 w 533"/>
                  <a:gd name="T35" fmla="*/ 159 h 237"/>
                  <a:gd name="T36" fmla="*/ 532 w 533"/>
                  <a:gd name="T37" fmla="*/ 180 h 237"/>
                  <a:gd name="T38" fmla="*/ 529 w 533"/>
                  <a:gd name="T39" fmla="*/ 207 h 237"/>
                  <a:gd name="T40" fmla="*/ 528 w 533"/>
                  <a:gd name="T41" fmla="*/ 225 h 237"/>
                  <a:gd name="T42" fmla="*/ 529 w 533"/>
                  <a:gd name="T43" fmla="*/ 236 h 237"/>
                  <a:gd name="T44" fmla="*/ 438 w 533"/>
                  <a:gd name="T45" fmla="*/ 217 h 237"/>
                  <a:gd name="T46" fmla="*/ 427 w 533"/>
                  <a:gd name="T47" fmla="*/ 217 h 237"/>
                  <a:gd name="T48" fmla="*/ 400 w 533"/>
                  <a:gd name="T49" fmla="*/ 203 h 237"/>
                  <a:gd name="T50" fmla="*/ 355 w 533"/>
                  <a:gd name="T51" fmla="*/ 194 h 237"/>
                  <a:gd name="T52" fmla="*/ 314 w 533"/>
                  <a:gd name="T53" fmla="*/ 194 h 237"/>
                  <a:gd name="T54" fmla="*/ 294 w 533"/>
                  <a:gd name="T55" fmla="*/ 183 h 237"/>
                  <a:gd name="T56" fmla="*/ 256 w 533"/>
                  <a:gd name="T57" fmla="*/ 180 h 237"/>
                  <a:gd name="T58" fmla="*/ 229 w 533"/>
                  <a:gd name="T59" fmla="*/ 163 h 237"/>
                  <a:gd name="T60" fmla="*/ 210 w 533"/>
                  <a:gd name="T61" fmla="*/ 166 h 237"/>
                  <a:gd name="T62" fmla="*/ 190 w 533"/>
                  <a:gd name="T63" fmla="*/ 157 h 237"/>
                  <a:gd name="T64" fmla="*/ 179 w 533"/>
                  <a:gd name="T65" fmla="*/ 157 h 237"/>
                  <a:gd name="T66" fmla="*/ 86 w 533"/>
                  <a:gd name="T67" fmla="*/ 132 h 237"/>
                  <a:gd name="T68" fmla="*/ 75 w 533"/>
                  <a:gd name="T69" fmla="*/ 126 h 237"/>
                  <a:gd name="T70" fmla="*/ 50 w 533"/>
                  <a:gd name="T71" fmla="*/ 126 h 237"/>
                  <a:gd name="T72" fmla="*/ 36 w 533"/>
                  <a:gd name="T73" fmla="*/ 120 h 237"/>
                  <a:gd name="T74" fmla="*/ 15 w 533"/>
                  <a:gd name="T75" fmla="*/ 120 h 237"/>
                  <a:gd name="T76" fmla="*/ 9 w 533"/>
                  <a:gd name="T77" fmla="*/ 110 h 237"/>
                  <a:gd name="T78" fmla="*/ 2 w 533"/>
                  <a:gd name="T79" fmla="*/ 107 h 237"/>
                  <a:gd name="T80" fmla="*/ 0 w 533"/>
                  <a:gd name="T81" fmla="*/ 70 h 237"/>
                  <a:gd name="T82" fmla="*/ 5 w 533"/>
                  <a:gd name="T83" fmla="*/ 43 h 237"/>
                  <a:gd name="T84" fmla="*/ 2 w 533"/>
                  <a:gd name="T85" fmla="*/ 33 h 237"/>
                  <a:gd name="T86" fmla="*/ 5 w 533"/>
                  <a:gd name="T87" fmla="*/ 6 h 237"/>
                  <a:gd name="T88" fmla="*/ 7 w 533"/>
                  <a:gd name="T89" fmla="*/ 0 h 237"/>
                  <a:gd name="T90" fmla="*/ 20 w 533"/>
                  <a:gd name="T91" fmla="*/ 9 h 237"/>
                  <a:gd name="T92" fmla="*/ 20 w 533"/>
                  <a:gd name="T93" fmla="*/ 9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33" h="237">
                    <a:moveTo>
                      <a:pt x="20" y="9"/>
                    </a:moveTo>
                    <a:lnTo>
                      <a:pt x="46" y="18"/>
                    </a:lnTo>
                    <a:lnTo>
                      <a:pt x="78" y="25"/>
                    </a:lnTo>
                    <a:lnTo>
                      <a:pt x="112" y="25"/>
                    </a:lnTo>
                    <a:lnTo>
                      <a:pt x="139" y="35"/>
                    </a:lnTo>
                    <a:lnTo>
                      <a:pt x="183" y="43"/>
                    </a:lnTo>
                    <a:lnTo>
                      <a:pt x="227" y="53"/>
                    </a:lnTo>
                    <a:lnTo>
                      <a:pt x="253" y="53"/>
                    </a:lnTo>
                    <a:lnTo>
                      <a:pt x="293" y="65"/>
                    </a:lnTo>
                    <a:lnTo>
                      <a:pt x="326" y="70"/>
                    </a:lnTo>
                    <a:lnTo>
                      <a:pt x="380" y="82"/>
                    </a:lnTo>
                    <a:lnTo>
                      <a:pt x="425" y="86"/>
                    </a:lnTo>
                    <a:lnTo>
                      <a:pt x="458" y="95"/>
                    </a:lnTo>
                    <a:lnTo>
                      <a:pt x="499" y="99"/>
                    </a:lnTo>
                    <a:lnTo>
                      <a:pt x="520" y="105"/>
                    </a:lnTo>
                    <a:lnTo>
                      <a:pt x="529" y="107"/>
                    </a:lnTo>
                    <a:lnTo>
                      <a:pt x="528" y="145"/>
                    </a:lnTo>
                    <a:lnTo>
                      <a:pt x="528" y="159"/>
                    </a:lnTo>
                    <a:lnTo>
                      <a:pt x="532" y="180"/>
                    </a:lnTo>
                    <a:lnTo>
                      <a:pt x="529" y="207"/>
                    </a:lnTo>
                    <a:lnTo>
                      <a:pt x="528" y="225"/>
                    </a:lnTo>
                    <a:lnTo>
                      <a:pt x="529" y="236"/>
                    </a:lnTo>
                    <a:lnTo>
                      <a:pt x="438" y="217"/>
                    </a:lnTo>
                    <a:lnTo>
                      <a:pt x="427" y="217"/>
                    </a:lnTo>
                    <a:lnTo>
                      <a:pt x="400" y="203"/>
                    </a:lnTo>
                    <a:lnTo>
                      <a:pt x="355" y="194"/>
                    </a:lnTo>
                    <a:lnTo>
                      <a:pt x="314" y="194"/>
                    </a:lnTo>
                    <a:lnTo>
                      <a:pt x="294" y="183"/>
                    </a:lnTo>
                    <a:lnTo>
                      <a:pt x="256" y="180"/>
                    </a:lnTo>
                    <a:lnTo>
                      <a:pt x="229" y="163"/>
                    </a:lnTo>
                    <a:lnTo>
                      <a:pt x="210" y="166"/>
                    </a:lnTo>
                    <a:lnTo>
                      <a:pt x="190" y="157"/>
                    </a:lnTo>
                    <a:lnTo>
                      <a:pt x="179" y="157"/>
                    </a:lnTo>
                    <a:lnTo>
                      <a:pt x="86" y="132"/>
                    </a:lnTo>
                    <a:lnTo>
                      <a:pt x="75" y="126"/>
                    </a:lnTo>
                    <a:lnTo>
                      <a:pt x="50" y="126"/>
                    </a:lnTo>
                    <a:lnTo>
                      <a:pt x="36" y="120"/>
                    </a:lnTo>
                    <a:lnTo>
                      <a:pt x="15" y="120"/>
                    </a:lnTo>
                    <a:lnTo>
                      <a:pt x="9" y="110"/>
                    </a:lnTo>
                    <a:lnTo>
                      <a:pt x="2" y="107"/>
                    </a:lnTo>
                    <a:lnTo>
                      <a:pt x="0" y="70"/>
                    </a:lnTo>
                    <a:lnTo>
                      <a:pt x="5" y="43"/>
                    </a:lnTo>
                    <a:lnTo>
                      <a:pt x="2" y="33"/>
                    </a:lnTo>
                    <a:lnTo>
                      <a:pt x="5" y="6"/>
                    </a:lnTo>
                    <a:lnTo>
                      <a:pt x="7" y="0"/>
                    </a:lnTo>
                    <a:lnTo>
                      <a:pt x="20" y="9"/>
                    </a:lnTo>
                    <a:lnTo>
                      <a:pt x="20" y="9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28" name="その他"/>
              <p:cNvSpPr>
                <a:spLocks/>
              </p:cNvSpPr>
              <p:nvPr/>
            </p:nvSpPr>
            <p:spPr bwMode="auto">
              <a:xfrm>
                <a:off x="1596" y="1280"/>
                <a:ext cx="486" cy="118"/>
              </a:xfrm>
              <a:custGeom>
                <a:avLst/>
                <a:gdLst>
                  <a:gd name="T0" fmla="*/ 0 w 486"/>
                  <a:gd name="T1" fmla="*/ 11 h 118"/>
                  <a:gd name="T2" fmla="*/ 103 w 486"/>
                  <a:gd name="T3" fmla="*/ 2 h 118"/>
                  <a:gd name="T4" fmla="*/ 112 w 486"/>
                  <a:gd name="T5" fmla="*/ 2 h 118"/>
                  <a:gd name="T6" fmla="*/ 147 w 486"/>
                  <a:gd name="T7" fmla="*/ 0 h 118"/>
                  <a:gd name="T8" fmla="*/ 176 w 486"/>
                  <a:gd name="T9" fmla="*/ 0 h 118"/>
                  <a:gd name="T10" fmla="*/ 223 w 486"/>
                  <a:gd name="T11" fmla="*/ 3 h 118"/>
                  <a:gd name="T12" fmla="*/ 274 w 486"/>
                  <a:gd name="T13" fmla="*/ 3 h 118"/>
                  <a:gd name="T14" fmla="*/ 292 w 486"/>
                  <a:gd name="T15" fmla="*/ 3 h 118"/>
                  <a:gd name="T16" fmla="*/ 345 w 486"/>
                  <a:gd name="T17" fmla="*/ 4 h 118"/>
                  <a:gd name="T18" fmla="*/ 365 w 486"/>
                  <a:gd name="T19" fmla="*/ 4 h 118"/>
                  <a:gd name="T20" fmla="*/ 421 w 486"/>
                  <a:gd name="T21" fmla="*/ 11 h 118"/>
                  <a:gd name="T22" fmla="*/ 454 w 486"/>
                  <a:gd name="T23" fmla="*/ 11 h 118"/>
                  <a:gd name="T24" fmla="*/ 485 w 486"/>
                  <a:gd name="T25" fmla="*/ 15 h 118"/>
                  <a:gd name="T26" fmla="*/ 454 w 486"/>
                  <a:gd name="T27" fmla="*/ 117 h 118"/>
                  <a:gd name="T28" fmla="*/ 16 w 486"/>
                  <a:gd name="T29" fmla="*/ 49 h 118"/>
                  <a:gd name="T30" fmla="*/ 0 w 486"/>
                  <a:gd name="T31" fmla="*/ 11 h 118"/>
                  <a:gd name="T32" fmla="*/ 0 w 486"/>
                  <a:gd name="T33" fmla="*/ 1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6" h="118">
                    <a:moveTo>
                      <a:pt x="0" y="11"/>
                    </a:moveTo>
                    <a:lnTo>
                      <a:pt x="103" y="2"/>
                    </a:lnTo>
                    <a:lnTo>
                      <a:pt x="112" y="2"/>
                    </a:lnTo>
                    <a:lnTo>
                      <a:pt x="147" y="0"/>
                    </a:lnTo>
                    <a:lnTo>
                      <a:pt x="176" y="0"/>
                    </a:lnTo>
                    <a:lnTo>
                      <a:pt x="223" y="3"/>
                    </a:lnTo>
                    <a:lnTo>
                      <a:pt x="274" y="3"/>
                    </a:lnTo>
                    <a:lnTo>
                      <a:pt x="292" y="3"/>
                    </a:lnTo>
                    <a:lnTo>
                      <a:pt x="345" y="4"/>
                    </a:lnTo>
                    <a:lnTo>
                      <a:pt x="365" y="4"/>
                    </a:lnTo>
                    <a:lnTo>
                      <a:pt x="421" y="11"/>
                    </a:lnTo>
                    <a:lnTo>
                      <a:pt x="454" y="11"/>
                    </a:lnTo>
                    <a:lnTo>
                      <a:pt x="485" y="15"/>
                    </a:lnTo>
                    <a:lnTo>
                      <a:pt x="454" y="117"/>
                    </a:lnTo>
                    <a:lnTo>
                      <a:pt x="16" y="49"/>
                    </a:lnTo>
                    <a:lnTo>
                      <a:pt x="0" y="11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29" name="その他"/>
              <p:cNvSpPr>
                <a:spLocks/>
              </p:cNvSpPr>
              <p:nvPr/>
            </p:nvSpPr>
            <p:spPr bwMode="auto">
              <a:xfrm>
                <a:off x="1989" y="1306"/>
                <a:ext cx="78" cy="432"/>
              </a:xfrm>
              <a:custGeom>
                <a:avLst/>
                <a:gdLst>
                  <a:gd name="T0" fmla="*/ 35 w 78"/>
                  <a:gd name="T1" fmla="*/ 11 h 432"/>
                  <a:gd name="T2" fmla="*/ 77 w 78"/>
                  <a:gd name="T3" fmla="*/ 0 h 432"/>
                  <a:gd name="T4" fmla="*/ 77 w 78"/>
                  <a:gd name="T5" fmla="*/ 398 h 432"/>
                  <a:gd name="T6" fmla="*/ 58 w 78"/>
                  <a:gd name="T7" fmla="*/ 424 h 432"/>
                  <a:gd name="T8" fmla="*/ 42 w 78"/>
                  <a:gd name="T9" fmla="*/ 426 h 432"/>
                  <a:gd name="T10" fmla="*/ 33 w 78"/>
                  <a:gd name="T11" fmla="*/ 431 h 432"/>
                  <a:gd name="T12" fmla="*/ 0 w 78"/>
                  <a:gd name="T13" fmla="*/ 239 h 432"/>
                  <a:gd name="T14" fmla="*/ 23 w 78"/>
                  <a:gd name="T15" fmla="*/ 43 h 432"/>
                  <a:gd name="T16" fmla="*/ 35 w 78"/>
                  <a:gd name="T17" fmla="*/ 11 h 432"/>
                  <a:gd name="T18" fmla="*/ 35 w 78"/>
                  <a:gd name="T19" fmla="*/ 11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432">
                    <a:moveTo>
                      <a:pt x="35" y="11"/>
                    </a:moveTo>
                    <a:lnTo>
                      <a:pt x="77" y="0"/>
                    </a:lnTo>
                    <a:lnTo>
                      <a:pt x="77" y="398"/>
                    </a:lnTo>
                    <a:lnTo>
                      <a:pt x="58" y="424"/>
                    </a:lnTo>
                    <a:lnTo>
                      <a:pt x="42" y="426"/>
                    </a:lnTo>
                    <a:lnTo>
                      <a:pt x="33" y="431"/>
                    </a:lnTo>
                    <a:lnTo>
                      <a:pt x="0" y="239"/>
                    </a:lnTo>
                    <a:lnTo>
                      <a:pt x="23" y="43"/>
                    </a:lnTo>
                    <a:lnTo>
                      <a:pt x="35" y="11"/>
                    </a:lnTo>
                    <a:lnTo>
                      <a:pt x="35" y="1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0" name="その他"/>
              <p:cNvSpPr>
                <a:spLocks/>
              </p:cNvSpPr>
              <p:nvPr/>
            </p:nvSpPr>
            <p:spPr bwMode="auto">
              <a:xfrm>
                <a:off x="1596" y="1291"/>
                <a:ext cx="430" cy="447"/>
              </a:xfrm>
              <a:custGeom>
                <a:avLst/>
                <a:gdLst>
                  <a:gd name="T0" fmla="*/ 6 w 430"/>
                  <a:gd name="T1" fmla="*/ 0 h 447"/>
                  <a:gd name="T2" fmla="*/ 33 w 430"/>
                  <a:gd name="T3" fmla="*/ 6 h 447"/>
                  <a:gd name="T4" fmla="*/ 64 w 430"/>
                  <a:gd name="T5" fmla="*/ 0 h 447"/>
                  <a:gd name="T6" fmla="*/ 75 w 430"/>
                  <a:gd name="T7" fmla="*/ 6 h 447"/>
                  <a:gd name="T8" fmla="*/ 90 w 430"/>
                  <a:gd name="T9" fmla="*/ 6 h 447"/>
                  <a:gd name="T10" fmla="*/ 112 w 430"/>
                  <a:gd name="T11" fmla="*/ 6 h 447"/>
                  <a:gd name="T12" fmla="*/ 116 w 430"/>
                  <a:gd name="T13" fmla="*/ 9 h 447"/>
                  <a:gd name="T14" fmla="*/ 159 w 430"/>
                  <a:gd name="T15" fmla="*/ 6 h 447"/>
                  <a:gd name="T16" fmla="*/ 209 w 430"/>
                  <a:gd name="T17" fmla="*/ 13 h 447"/>
                  <a:gd name="T18" fmla="*/ 246 w 430"/>
                  <a:gd name="T19" fmla="*/ 13 h 447"/>
                  <a:gd name="T20" fmla="*/ 272 w 430"/>
                  <a:gd name="T21" fmla="*/ 15 h 447"/>
                  <a:gd name="T22" fmla="*/ 319 w 430"/>
                  <a:gd name="T23" fmla="*/ 15 h 447"/>
                  <a:gd name="T24" fmla="*/ 349 w 430"/>
                  <a:gd name="T25" fmla="*/ 26 h 447"/>
                  <a:gd name="T26" fmla="*/ 386 w 430"/>
                  <a:gd name="T27" fmla="*/ 23 h 447"/>
                  <a:gd name="T28" fmla="*/ 415 w 430"/>
                  <a:gd name="T29" fmla="*/ 26 h 447"/>
                  <a:gd name="T30" fmla="*/ 429 w 430"/>
                  <a:gd name="T31" fmla="*/ 29 h 447"/>
                  <a:gd name="T32" fmla="*/ 426 w 430"/>
                  <a:gd name="T33" fmla="*/ 73 h 447"/>
                  <a:gd name="T34" fmla="*/ 429 w 430"/>
                  <a:gd name="T35" fmla="*/ 85 h 447"/>
                  <a:gd name="T36" fmla="*/ 424 w 430"/>
                  <a:gd name="T37" fmla="*/ 112 h 447"/>
                  <a:gd name="T38" fmla="*/ 424 w 430"/>
                  <a:gd name="T39" fmla="*/ 128 h 447"/>
                  <a:gd name="T40" fmla="*/ 429 w 430"/>
                  <a:gd name="T41" fmla="*/ 163 h 447"/>
                  <a:gd name="T42" fmla="*/ 424 w 430"/>
                  <a:gd name="T43" fmla="*/ 196 h 447"/>
                  <a:gd name="T44" fmla="*/ 424 w 430"/>
                  <a:gd name="T45" fmla="*/ 224 h 447"/>
                  <a:gd name="T46" fmla="*/ 426 w 430"/>
                  <a:gd name="T47" fmla="*/ 253 h 447"/>
                  <a:gd name="T48" fmla="*/ 426 w 430"/>
                  <a:gd name="T49" fmla="*/ 292 h 447"/>
                  <a:gd name="T50" fmla="*/ 421 w 430"/>
                  <a:gd name="T51" fmla="*/ 351 h 447"/>
                  <a:gd name="T52" fmla="*/ 426 w 430"/>
                  <a:gd name="T53" fmla="*/ 392 h 447"/>
                  <a:gd name="T54" fmla="*/ 426 w 430"/>
                  <a:gd name="T55" fmla="*/ 426 h 447"/>
                  <a:gd name="T56" fmla="*/ 426 w 430"/>
                  <a:gd name="T57" fmla="*/ 446 h 447"/>
                  <a:gd name="T58" fmla="*/ 389 w 430"/>
                  <a:gd name="T59" fmla="*/ 444 h 447"/>
                  <a:gd name="T60" fmla="*/ 367 w 430"/>
                  <a:gd name="T61" fmla="*/ 444 h 447"/>
                  <a:gd name="T62" fmla="*/ 325 w 430"/>
                  <a:gd name="T63" fmla="*/ 431 h 447"/>
                  <a:gd name="T64" fmla="*/ 312 w 430"/>
                  <a:gd name="T65" fmla="*/ 431 h 447"/>
                  <a:gd name="T66" fmla="*/ 283 w 430"/>
                  <a:gd name="T67" fmla="*/ 423 h 447"/>
                  <a:gd name="T68" fmla="*/ 264 w 430"/>
                  <a:gd name="T69" fmla="*/ 423 h 447"/>
                  <a:gd name="T70" fmla="*/ 246 w 430"/>
                  <a:gd name="T71" fmla="*/ 423 h 447"/>
                  <a:gd name="T72" fmla="*/ 213 w 430"/>
                  <a:gd name="T73" fmla="*/ 411 h 447"/>
                  <a:gd name="T74" fmla="*/ 180 w 430"/>
                  <a:gd name="T75" fmla="*/ 411 h 447"/>
                  <a:gd name="T76" fmla="*/ 168 w 430"/>
                  <a:gd name="T77" fmla="*/ 406 h 447"/>
                  <a:gd name="T78" fmla="*/ 140 w 430"/>
                  <a:gd name="T79" fmla="*/ 404 h 447"/>
                  <a:gd name="T80" fmla="*/ 112 w 430"/>
                  <a:gd name="T81" fmla="*/ 394 h 447"/>
                  <a:gd name="T82" fmla="*/ 90 w 430"/>
                  <a:gd name="T83" fmla="*/ 394 h 447"/>
                  <a:gd name="T84" fmla="*/ 53 w 430"/>
                  <a:gd name="T85" fmla="*/ 389 h 447"/>
                  <a:gd name="T86" fmla="*/ 33 w 430"/>
                  <a:gd name="T87" fmla="*/ 380 h 447"/>
                  <a:gd name="T88" fmla="*/ 6 w 430"/>
                  <a:gd name="T89" fmla="*/ 380 h 447"/>
                  <a:gd name="T90" fmla="*/ 10 w 430"/>
                  <a:gd name="T91" fmla="*/ 344 h 447"/>
                  <a:gd name="T92" fmla="*/ 7 w 430"/>
                  <a:gd name="T93" fmla="*/ 308 h 447"/>
                  <a:gd name="T94" fmla="*/ 7 w 430"/>
                  <a:gd name="T95" fmla="*/ 277 h 447"/>
                  <a:gd name="T96" fmla="*/ 10 w 430"/>
                  <a:gd name="T97" fmla="*/ 240 h 447"/>
                  <a:gd name="T98" fmla="*/ 10 w 430"/>
                  <a:gd name="T99" fmla="*/ 230 h 447"/>
                  <a:gd name="T100" fmla="*/ 10 w 430"/>
                  <a:gd name="T101" fmla="*/ 204 h 447"/>
                  <a:gd name="T102" fmla="*/ 10 w 430"/>
                  <a:gd name="T103" fmla="*/ 179 h 447"/>
                  <a:gd name="T104" fmla="*/ 7 w 430"/>
                  <a:gd name="T105" fmla="*/ 152 h 447"/>
                  <a:gd name="T106" fmla="*/ 6 w 430"/>
                  <a:gd name="T107" fmla="*/ 118 h 447"/>
                  <a:gd name="T108" fmla="*/ 7 w 430"/>
                  <a:gd name="T109" fmla="*/ 79 h 447"/>
                  <a:gd name="T110" fmla="*/ 7 w 430"/>
                  <a:gd name="T111" fmla="*/ 62 h 447"/>
                  <a:gd name="T112" fmla="*/ 0 w 430"/>
                  <a:gd name="T113" fmla="*/ 31 h 447"/>
                  <a:gd name="T114" fmla="*/ 0 w 430"/>
                  <a:gd name="T115" fmla="*/ 6 h 447"/>
                  <a:gd name="T116" fmla="*/ 6 w 430"/>
                  <a:gd name="T117" fmla="*/ 0 h 447"/>
                  <a:gd name="T118" fmla="*/ 6 w 430"/>
                  <a:gd name="T11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30" h="447">
                    <a:moveTo>
                      <a:pt x="6" y="0"/>
                    </a:moveTo>
                    <a:lnTo>
                      <a:pt x="33" y="6"/>
                    </a:lnTo>
                    <a:lnTo>
                      <a:pt x="64" y="0"/>
                    </a:lnTo>
                    <a:lnTo>
                      <a:pt x="75" y="6"/>
                    </a:lnTo>
                    <a:lnTo>
                      <a:pt x="90" y="6"/>
                    </a:lnTo>
                    <a:lnTo>
                      <a:pt x="112" y="6"/>
                    </a:lnTo>
                    <a:lnTo>
                      <a:pt x="116" y="9"/>
                    </a:lnTo>
                    <a:lnTo>
                      <a:pt x="159" y="6"/>
                    </a:lnTo>
                    <a:lnTo>
                      <a:pt x="209" y="13"/>
                    </a:lnTo>
                    <a:lnTo>
                      <a:pt x="246" y="13"/>
                    </a:lnTo>
                    <a:lnTo>
                      <a:pt x="272" y="15"/>
                    </a:lnTo>
                    <a:lnTo>
                      <a:pt x="319" y="15"/>
                    </a:lnTo>
                    <a:lnTo>
                      <a:pt x="349" y="26"/>
                    </a:lnTo>
                    <a:lnTo>
                      <a:pt x="386" y="23"/>
                    </a:lnTo>
                    <a:lnTo>
                      <a:pt x="415" y="26"/>
                    </a:lnTo>
                    <a:lnTo>
                      <a:pt x="429" y="29"/>
                    </a:lnTo>
                    <a:lnTo>
                      <a:pt x="426" y="73"/>
                    </a:lnTo>
                    <a:lnTo>
                      <a:pt x="429" y="85"/>
                    </a:lnTo>
                    <a:lnTo>
                      <a:pt x="424" y="112"/>
                    </a:lnTo>
                    <a:lnTo>
                      <a:pt x="424" y="128"/>
                    </a:lnTo>
                    <a:lnTo>
                      <a:pt x="429" y="163"/>
                    </a:lnTo>
                    <a:lnTo>
                      <a:pt x="424" y="196"/>
                    </a:lnTo>
                    <a:lnTo>
                      <a:pt x="424" y="224"/>
                    </a:lnTo>
                    <a:lnTo>
                      <a:pt x="426" y="253"/>
                    </a:lnTo>
                    <a:lnTo>
                      <a:pt x="426" y="292"/>
                    </a:lnTo>
                    <a:lnTo>
                      <a:pt x="421" y="351"/>
                    </a:lnTo>
                    <a:lnTo>
                      <a:pt x="426" y="392"/>
                    </a:lnTo>
                    <a:lnTo>
                      <a:pt x="426" y="426"/>
                    </a:lnTo>
                    <a:lnTo>
                      <a:pt x="426" y="446"/>
                    </a:lnTo>
                    <a:lnTo>
                      <a:pt x="389" y="444"/>
                    </a:lnTo>
                    <a:lnTo>
                      <a:pt x="367" y="444"/>
                    </a:lnTo>
                    <a:lnTo>
                      <a:pt x="325" y="431"/>
                    </a:lnTo>
                    <a:lnTo>
                      <a:pt x="312" y="431"/>
                    </a:lnTo>
                    <a:lnTo>
                      <a:pt x="283" y="423"/>
                    </a:lnTo>
                    <a:lnTo>
                      <a:pt x="264" y="423"/>
                    </a:lnTo>
                    <a:lnTo>
                      <a:pt x="246" y="423"/>
                    </a:lnTo>
                    <a:lnTo>
                      <a:pt x="213" y="411"/>
                    </a:lnTo>
                    <a:lnTo>
                      <a:pt x="180" y="411"/>
                    </a:lnTo>
                    <a:lnTo>
                      <a:pt x="168" y="406"/>
                    </a:lnTo>
                    <a:lnTo>
                      <a:pt x="140" y="404"/>
                    </a:lnTo>
                    <a:lnTo>
                      <a:pt x="112" y="394"/>
                    </a:lnTo>
                    <a:lnTo>
                      <a:pt x="90" y="394"/>
                    </a:lnTo>
                    <a:lnTo>
                      <a:pt x="53" y="389"/>
                    </a:lnTo>
                    <a:lnTo>
                      <a:pt x="33" y="380"/>
                    </a:lnTo>
                    <a:lnTo>
                      <a:pt x="6" y="380"/>
                    </a:lnTo>
                    <a:lnTo>
                      <a:pt x="10" y="344"/>
                    </a:lnTo>
                    <a:lnTo>
                      <a:pt x="7" y="308"/>
                    </a:lnTo>
                    <a:lnTo>
                      <a:pt x="7" y="277"/>
                    </a:lnTo>
                    <a:lnTo>
                      <a:pt x="10" y="240"/>
                    </a:lnTo>
                    <a:lnTo>
                      <a:pt x="10" y="230"/>
                    </a:lnTo>
                    <a:lnTo>
                      <a:pt x="10" y="204"/>
                    </a:lnTo>
                    <a:lnTo>
                      <a:pt x="10" y="179"/>
                    </a:lnTo>
                    <a:lnTo>
                      <a:pt x="7" y="152"/>
                    </a:lnTo>
                    <a:lnTo>
                      <a:pt x="6" y="118"/>
                    </a:lnTo>
                    <a:lnTo>
                      <a:pt x="7" y="79"/>
                    </a:lnTo>
                    <a:lnTo>
                      <a:pt x="7" y="62"/>
                    </a:lnTo>
                    <a:lnTo>
                      <a:pt x="0" y="3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1" name="その他"/>
              <p:cNvSpPr>
                <a:spLocks/>
              </p:cNvSpPr>
              <p:nvPr/>
            </p:nvSpPr>
            <p:spPr bwMode="auto">
              <a:xfrm>
                <a:off x="1641" y="1337"/>
                <a:ext cx="337" cy="324"/>
              </a:xfrm>
              <a:custGeom>
                <a:avLst/>
                <a:gdLst>
                  <a:gd name="T0" fmla="*/ 1 w 337"/>
                  <a:gd name="T1" fmla="*/ 0 h 324"/>
                  <a:gd name="T2" fmla="*/ 56 w 337"/>
                  <a:gd name="T3" fmla="*/ 4 h 324"/>
                  <a:gd name="T4" fmla="*/ 67 w 337"/>
                  <a:gd name="T5" fmla="*/ 13 h 324"/>
                  <a:gd name="T6" fmla="*/ 114 w 337"/>
                  <a:gd name="T7" fmla="*/ 13 h 324"/>
                  <a:gd name="T8" fmla="*/ 148 w 337"/>
                  <a:gd name="T9" fmla="*/ 13 h 324"/>
                  <a:gd name="T10" fmla="*/ 198 w 337"/>
                  <a:gd name="T11" fmla="*/ 16 h 324"/>
                  <a:gd name="T12" fmla="*/ 245 w 337"/>
                  <a:gd name="T13" fmla="*/ 16 h 324"/>
                  <a:gd name="T14" fmla="*/ 289 w 337"/>
                  <a:gd name="T15" fmla="*/ 27 h 324"/>
                  <a:gd name="T16" fmla="*/ 317 w 337"/>
                  <a:gd name="T17" fmla="*/ 23 h 324"/>
                  <a:gd name="T18" fmla="*/ 333 w 337"/>
                  <a:gd name="T19" fmla="*/ 27 h 324"/>
                  <a:gd name="T20" fmla="*/ 333 w 337"/>
                  <a:gd name="T21" fmla="*/ 62 h 324"/>
                  <a:gd name="T22" fmla="*/ 333 w 337"/>
                  <a:gd name="T23" fmla="*/ 103 h 324"/>
                  <a:gd name="T24" fmla="*/ 328 w 337"/>
                  <a:gd name="T25" fmla="*/ 122 h 324"/>
                  <a:gd name="T26" fmla="*/ 328 w 337"/>
                  <a:gd name="T27" fmla="*/ 153 h 324"/>
                  <a:gd name="T28" fmla="*/ 336 w 337"/>
                  <a:gd name="T29" fmla="*/ 165 h 324"/>
                  <a:gd name="T30" fmla="*/ 322 w 337"/>
                  <a:gd name="T31" fmla="*/ 222 h 324"/>
                  <a:gd name="T32" fmla="*/ 322 w 337"/>
                  <a:gd name="T33" fmla="*/ 273 h 324"/>
                  <a:gd name="T34" fmla="*/ 328 w 337"/>
                  <a:gd name="T35" fmla="*/ 305 h 324"/>
                  <a:gd name="T36" fmla="*/ 328 w 337"/>
                  <a:gd name="T37" fmla="*/ 323 h 324"/>
                  <a:gd name="T38" fmla="*/ 289 w 337"/>
                  <a:gd name="T39" fmla="*/ 314 h 324"/>
                  <a:gd name="T40" fmla="*/ 267 w 337"/>
                  <a:gd name="T41" fmla="*/ 314 h 324"/>
                  <a:gd name="T42" fmla="*/ 207 w 337"/>
                  <a:gd name="T43" fmla="*/ 305 h 324"/>
                  <a:gd name="T44" fmla="*/ 198 w 337"/>
                  <a:gd name="T45" fmla="*/ 305 h 324"/>
                  <a:gd name="T46" fmla="*/ 161 w 337"/>
                  <a:gd name="T47" fmla="*/ 298 h 324"/>
                  <a:gd name="T48" fmla="*/ 135 w 337"/>
                  <a:gd name="T49" fmla="*/ 298 h 324"/>
                  <a:gd name="T50" fmla="*/ 114 w 337"/>
                  <a:gd name="T51" fmla="*/ 292 h 324"/>
                  <a:gd name="T52" fmla="*/ 74 w 337"/>
                  <a:gd name="T53" fmla="*/ 292 h 324"/>
                  <a:gd name="T54" fmla="*/ 67 w 337"/>
                  <a:gd name="T55" fmla="*/ 292 h 324"/>
                  <a:gd name="T56" fmla="*/ 27 w 337"/>
                  <a:gd name="T57" fmla="*/ 283 h 324"/>
                  <a:gd name="T58" fmla="*/ 8 w 337"/>
                  <a:gd name="T59" fmla="*/ 283 h 324"/>
                  <a:gd name="T60" fmla="*/ 4 w 337"/>
                  <a:gd name="T61" fmla="*/ 253 h 324"/>
                  <a:gd name="T62" fmla="*/ 8 w 337"/>
                  <a:gd name="T63" fmla="*/ 215 h 324"/>
                  <a:gd name="T64" fmla="*/ 4 w 337"/>
                  <a:gd name="T65" fmla="*/ 184 h 324"/>
                  <a:gd name="T66" fmla="*/ 4 w 337"/>
                  <a:gd name="T67" fmla="*/ 122 h 324"/>
                  <a:gd name="T68" fmla="*/ 1 w 337"/>
                  <a:gd name="T69" fmla="*/ 97 h 324"/>
                  <a:gd name="T70" fmla="*/ 8 w 337"/>
                  <a:gd name="T71" fmla="*/ 47 h 324"/>
                  <a:gd name="T72" fmla="*/ 0 w 337"/>
                  <a:gd name="T73" fmla="*/ 0 h 324"/>
                  <a:gd name="T74" fmla="*/ 1 w 337"/>
                  <a:gd name="T75" fmla="*/ 0 h 324"/>
                  <a:gd name="T76" fmla="*/ 1 w 337"/>
                  <a:gd name="T77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37" h="324">
                    <a:moveTo>
                      <a:pt x="1" y="0"/>
                    </a:moveTo>
                    <a:lnTo>
                      <a:pt x="56" y="4"/>
                    </a:lnTo>
                    <a:lnTo>
                      <a:pt x="67" y="13"/>
                    </a:lnTo>
                    <a:lnTo>
                      <a:pt x="114" y="13"/>
                    </a:lnTo>
                    <a:lnTo>
                      <a:pt x="148" y="13"/>
                    </a:lnTo>
                    <a:lnTo>
                      <a:pt x="198" y="16"/>
                    </a:lnTo>
                    <a:lnTo>
                      <a:pt x="245" y="16"/>
                    </a:lnTo>
                    <a:lnTo>
                      <a:pt x="289" y="27"/>
                    </a:lnTo>
                    <a:lnTo>
                      <a:pt x="317" y="23"/>
                    </a:lnTo>
                    <a:lnTo>
                      <a:pt x="333" y="27"/>
                    </a:lnTo>
                    <a:lnTo>
                      <a:pt x="333" y="62"/>
                    </a:lnTo>
                    <a:lnTo>
                      <a:pt x="333" y="103"/>
                    </a:lnTo>
                    <a:lnTo>
                      <a:pt x="328" y="122"/>
                    </a:lnTo>
                    <a:lnTo>
                      <a:pt x="328" y="153"/>
                    </a:lnTo>
                    <a:lnTo>
                      <a:pt x="336" y="165"/>
                    </a:lnTo>
                    <a:lnTo>
                      <a:pt x="322" y="222"/>
                    </a:lnTo>
                    <a:lnTo>
                      <a:pt x="322" y="273"/>
                    </a:lnTo>
                    <a:lnTo>
                      <a:pt x="328" y="305"/>
                    </a:lnTo>
                    <a:lnTo>
                      <a:pt x="328" y="323"/>
                    </a:lnTo>
                    <a:lnTo>
                      <a:pt x="289" y="314"/>
                    </a:lnTo>
                    <a:lnTo>
                      <a:pt x="267" y="314"/>
                    </a:lnTo>
                    <a:lnTo>
                      <a:pt x="207" y="305"/>
                    </a:lnTo>
                    <a:lnTo>
                      <a:pt x="198" y="305"/>
                    </a:lnTo>
                    <a:lnTo>
                      <a:pt x="161" y="298"/>
                    </a:lnTo>
                    <a:lnTo>
                      <a:pt x="135" y="298"/>
                    </a:lnTo>
                    <a:lnTo>
                      <a:pt x="114" y="292"/>
                    </a:lnTo>
                    <a:lnTo>
                      <a:pt x="74" y="292"/>
                    </a:lnTo>
                    <a:lnTo>
                      <a:pt x="67" y="292"/>
                    </a:lnTo>
                    <a:lnTo>
                      <a:pt x="27" y="283"/>
                    </a:lnTo>
                    <a:lnTo>
                      <a:pt x="8" y="283"/>
                    </a:lnTo>
                    <a:lnTo>
                      <a:pt x="4" y="253"/>
                    </a:lnTo>
                    <a:lnTo>
                      <a:pt x="8" y="215"/>
                    </a:lnTo>
                    <a:lnTo>
                      <a:pt x="4" y="184"/>
                    </a:lnTo>
                    <a:lnTo>
                      <a:pt x="4" y="122"/>
                    </a:lnTo>
                    <a:lnTo>
                      <a:pt x="1" y="97"/>
                    </a:lnTo>
                    <a:lnTo>
                      <a:pt x="8" y="47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100000">
                    <a:srgbClr val="000080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2" name="その他"/>
              <p:cNvSpPr>
                <a:spLocks/>
              </p:cNvSpPr>
              <p:nvPr/>
            </p:nvSpPr>
            <p:spPr bwMode="auto">
              <a:xfrm>
                <a:off x="2" y="0"/>
                <a:ext cx="1228" cy="1178"/>
              </a:xfrm>
              <a:custGeom>
                <a:avLst/>
                <a:gdLst>
                  <a:gd name="T0" fmla="*/ 540 w 1228"/>
                  <a:gd name="T1" fmla="*/ 0 h 1178"/>
                  <a:gd name="T2" fmla="*/ 432 w 1228"/>
                  <a:gd name="T3" fmla="*/ 13 h 1178"/>
                  <a:gd name="T4" fmla="*/ 358 w 1228"/>
                  <a:gd name="T5" fmla="*/ 65 h 1178"/>
                  <a:gd name="T6" fmla="*/ 322 w 1228"/>
                  <a:gd name="T7" fmla="*/ 65 h 1178"/>
                  <a:gd name="T8" fmla="*/ 256 w 1228"/>
                  <a:gd name="T9" fmla="*/ 139 h 1178"/>
                  <a:gd name="T10" fmla="*/ 174 w 1228"/>
                  <a:gd name="T11" fmla="*/ 190 h 1178"/>
                  <a:gd name="T12" fmla="*/ 155 w 1228"/>
                  <a:gd name="T13" fmla="*/ 228 h 1178"/>
                  <a:gd name="T14" fmla="*/ 102 w 1228"/>
                  <a:gd name="T15" fmla="*/ 247 h 1178"/>
                  <a:gd name="T16" fmla="*/ 62 w 1228"/>
                  <a:gd name="T17" fmla="*/ 342 h 1178"/>
                  <a:gd name="T18" fmla="*/ 25 w 1228"/>
                  <a:gd name="T19" fmla="*/ 402 h 1178"/>
                  <a:gd name="T20" fmla="*/ 25 w 1228"/>
                  <a:gd name="T21" fmla="*/ 440 h 1178"/>
                  <a:gd name="T22" fmla="*/ 9 w 1228"/>
                  <a:gd name="T23" fmla="*/ 494 h 1178"/>
                  <a:gd name="T24" fmla="*/ 0 w 1228"/>
                  <a:gd name="T25" fmla="*/ 603 h 1178"/>
                  <a:gd name="T26" fmla="*/ 0 w 1228"/>
                  <a:gd name="T27" fmla="*/ 704 h 1178"/>
                  <a:gd name="T28" fmla="*/ 25 w 1228"/>
                  <a:gd name="T29" fmla="*/ 740 h 1178"/>
                  <a:gd name="T30" fmla="*/ 25 w 1228"/>
                  <a:gd name="T31" fmla="*/ 807 h 1178"/>
                  <a:gd name="T32" fmla="*/ 83 w 1228"/>
                  <a:gd name="T33" fmla="*/ 880 h 1178"/>
                  <a:gd name="T34" fmla="*/ 137 w 1228"/>
                  <a:gd name="T35" fmla="*/ 953 h 1178"/>
                  <a:gd name="T36" fmla="*/ 182 w 1228"/>
                  <a:gd name="T37" fmla="*/ 981 h 1178"/>
                  <a:gd name="T38" fmla="*/ 256 w 1228"/>
                  <a:gd name="T39" fmla="*/ 1064 h 1178"/>
                  <a:gd name="T40" fmla="*/ 301 w 1228"/>
                  <a:gd name="T41" fmla="*/ 1082 h 1178"/>
                  <a:gd name="T42" fmla="*/ 335 w 1228"/>
                  <a:gd name="T43" fmla="*/ 1140 h 1178"/>
                  <a:gd name="T44" fmla="*/ 432 w 1228"/>
                  <a:gd name="T45" fmla="*/ 1146 h 1178"/>
                  <a:gd name="T46" fmla="*/ 467 w 1228"/>
                  <a:gd name="T47" fmla="*/ 1155 h 1178"/>
                  <a:gd name="T48" fmla="*/ 540 w 1228"/>
                  <a:gd name="T49" fmla="*/ 1155 h 1178"/>
                  <a:gd name="T50" fmla="*/ 641 w 1228"/>
                  <a:gd name="T51" fmla="*/ 1177 h 1178"/>
                  <a:gd name="T52" fmla="*/ 748 w 1228"/>
                  <a:gd name="T53" fmla="*/ 1140 h 1178"/>
                  <a:gd name="T54" fmla="*/ 784 w 1228"/>
                  <a:gd name="T55" fmla="*/ 1140 h 1178"/>
                  <a:gd name="T56" fmla="*/ 924 w 1228"/>
                  <a:gd name="T57" fmla="*/ 1064 h 1178"/>
                  <a:gd name="T58" fmla="*/ 1036 w 1228"/>
                  <a:gd name="T59" fmla="*/ 1003 h 1178"/>
                  <a:gd name="T60" fmla="*/ 1082 w 1228"/>
                  <a:gd name="T61" fmla="*/ 937 h 1178"/>
                  <a:gd name="T62" fmla="*/ 1103 w 1228"/>
                  <a:gd name="T63" fmla="*/ 900 h 1178"/>
                  <a:gd name="T64" fmla="*/ 1122 w 1228"/>
                  <a:gd name="T65" fmla="*/ 844 h 1178"/>
                  <a:gd name="T66" fmla="*/ 1192 w 1228"/>
                  <a:gd name="T67" fmla="*/ 753 h 1178"/>
                  <a:gd name="T68" fmla="*/ 1198 w 1228"/>
                  <a:gd name="T69" fmla="*/ 713 h 1178"/>
                  <a:gd name="T70" fmla="*/ 1227 w 1228"/>
                  <a:gd name="T71" fmla="*/ 632 h 1178"/>
                  <a:gd name="T72" fmla="*/ 1210 w 1228"/>
                  <a:gd name="T73" fmla="*/ 540 h 1178"/>
                  <a:gd name="T74" fmla="*/ 1192 w 1228"/>
                  <a:gd name="T75" fmla="*/ 429 h 1178"/>
                  <a:gd name="T76" fmla="*/ 1156 w 1228"/>
                  <a:gd name="T77" fmla="*/ 364 h 1178"/>
                  <a:gd name="T78" fmla="*/ 1119 w 1228"/>
                  <a:gd name="T79" fmla="*/ 282 h 1178"/>
                  <a:gd name="T80" fmla="*/ 1023 w 1228"/>
                  <a:gd name="T81" fmla="*/ 202 h 1178"/>
                  <a:gd name="T82" fmla="*/ 1023 w 1228"/>
                  <a:gd name="T83" fmla="*/ 152 h 1178"/>
                  <a:gd name="T84" fmla="*/ 924 w 1228"/>
                  <a:gd name="T85" fmla="*/ 90 h 1178"/>
                  <a:gd name="T86" fmla="*/ 784 w 1228"/>
                  <a:gd name="T87" fmla="*/ 28 h 1178"/>
                  <a:gd name="T88" fmla="*/ 698 w 1228"/>
                  <a:gd name="T89" fmla="*/ 13 h 1178"/>
                  <a:gd name="T90" fmla="*/ 595 w 1228"/>
                  <a:gd name="T91" fmla="*/ 0 h 1178"/>
                  <a:gd name="T92" fmla="*/ 540 w 1228"/>
                  <a:gd name="T93" fmla="*/ 0 h 1178"/>
                  <a:gd name="T94" fmla="*/ 540 w 1228"/>
                  <a:gd name="T95" fmla="*/ 0 h 1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28" h="1178">
                    <a:moveTo>
                      <a:pt x="540" y="0"/>
                    </a:moveTo>
                    <a:lnTo>
                      <a:pt x="432" y="13"/>
                    </a:lnTo>
                    <a:lnTo>
                      <a:pt x="358" y="65"/>
                    </a:lnTo>
                    <a:lnTo>
                      <a:pt x="322" y="65"/>
                    </a:lnTo>
                    <a:lnTo>
                      <a:pt x="256" y="139"/>
                    </a:lnTo>
                    <a:lnTo>
                      <a:pt x="174" y="190"/>
                    </a:lnTo>
                    <a:lnTo>
                      <a:pt x="155" y="228"/>
                    </a:lnTo>
                    <a:lnTo>
                      <a:pt x="102" y="247"/>
                    </a:lnTo>
                    <a:lnTo>
                      <a:pt x="62" y="342"/>
                    </a:lnTo>
                    <a:lnTo>
                      <a:pt x="25" y="402"/>
                    </a:lnTo>
                    <a:lnTo>
                      <a:pt x="25" y="440"/>
                    </a:lnTo>
                    <a:lnTo>
                      <a:pt x="9" y="494"/>
                    </a:lnTo>
                    <a:lnTo>
                      <a:pt x="0" y="603"/>
                    </a:lnTo>
                    <a:lnTo>
                      <a:pt x="0" y="704"/>
                    </a:lnTo>
                    <a:lnTo>
                      <a:pt x="25" y="740"/>
                    </a:lnTo>
                    <a:lnTo>
                      <a:pt x="25" y="807"/>
                    </a:lnTo>
                    <a:lnTo>
                      <a:pt x="83" y="880"/>
                    </a:lnTo>
                    <a:lnTo>
                      <a:pt x="137" y="953"/>
                    </a:lnTo>
                    <a:lnTo>
                      <a:pt x="182" y="981"/>
                    </a:lnTo>
                    <a:lnTo>
                      <a:pt x="256" y="1064"/>
                    </a:lnTo>
                    <a:lnTo>
                      <a:pt x="301" y="1082"/>
                    </a:lnTo>
                    <a:lnTo>
                      <a:pt x="335" y="1140"/>
                    </a:lnTo>
                    <a:lnTo>
                      <a:pt x="432" y="1146"/>
                    </a:lnTo>
                    <a:lnTo>
                      <a:pt x="467" y="1155"/>
                    </a:lnTo>
                    <a:lnTo>
                      <a:pt x="540" y="1155"/>
                    </a:lnTo>
                    <a:lnTo>
                      <a:pt x="641" y="1177"/>
                    </a:lnTo>
                    <a:lnTo>
                      <a:pt x="748" y="1140"/>
                    </a:lnTo>
                    <a:lnTo>
                      <a:pt x="784" y="1140"/>
                    </a:lnTo>
                    <a:lnTo>
                      <a:pt x="924" y="1064"/>
                    </a:lnTo>
                    <a:lnTo>
                      <a:pt x="1036" y="1003"/>
                    </a:lnTo>
                    <a:lnTo>
                      <a:pt x="1082" y="937"/>
                    </a:lnTo>
                    <a:lnTo>
                      <a:pt x="1103" y="900"/>
                    </a:lnTo>
                    <a:lnTo>
                      <a:pt x="1122" y="844"/>
                    </a:lnTo>
                    <a:lnTo>
                      <a:pt x="1192" y="753"/>
                    </a:lnTo>
                    <a:lnTo>
                      <a:pt x="1198" y="713"/>
                    </a:lnTo>
                    <a:lnTo>
                      <a:pt x="1227" y="632"/>
                    </a:lnTo>
                    <a:lnTo>
                      <a:pt x="1210" y="540"/>
                    </a:lnTo>
                    <a:lnTo>
                      <a:pt x="1192" y="429"/>
                    </a:lnTo>
                    <a:lnTo>
                      <a:pt x="1156" y="364"/>
                    </a:lnTo>
                    <a:lnTo>
                      <a:pt x="1119" y="282"/>
                    </a:lnTo>
                    <a:lnTo>
                      <a:pt x="1023" y="202"/>
                    </a:lnTo>
                    <a:lnTo>
                      <a:pt x="1023" y="152"/>
                    </a:lnTo>
                    <a:lnTo>
                      <a:pt x="924" y="90"/>
                    </a:lnTo>
                    <a:lnTo>
                      <a:pt x="784" y="28"/>
                    </a:lnTo>
                    <a:lnTo>
                      <a:pt x="698" y="13"/>
                    </a:lnTo>
                    <a:lnTo>
                      <a:pt x="595" y="0"/>
                    </a:lnTo>
                    <a:lnTo>
                      <a:pt x="540" y="0"/>
                    </a:lnTo>
                    <a:lnTo>
                      <a:pt x="540" y="0"/>
                    </a:lnTo>
                  </a:path>
                </a:pathLst>
              </a:custGeom>
              <a:solidFill>
                <a:srgbClr val="BFBF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3" name="その他"/>
              <p:cNvSpPr>
                <a:spLocks/>
              </p:cNvSpPr>
              <p:nvPr/>
            </p:nvSpPr>
            <p:spPr bwMode="auto">
              <a:xfrm>
                <a:off x="799" y="917"/>
                <a:ext cx="212" cy="203"/>
              </a:xfrm>
              <a:custGeom>
                <a:avLst/>
                <a:gdLst>
                  <a:gd name="T0" fmla="*/ 26 w 212"/>
                  <a:gd name="T1" fmla="*/ 202 h 203"/>
                  <a:gd name="T2" fmla="*/ 26 w 212"/>
                  <a:gd name="T3" fmla="*/ 147 h 203"/>
                  <a:gd name="T4" fmla="*/ 0 w 212"/>
                  <a:gd name="T5" fmla="*/ 137 h 203"/>
                  <a:gd name="T6" fmla="*/ 0 w 212"/>
                  <a:gd name="T7" fmla="*/ 64 h 203"/>
                  <a:gd name="T8" fmla="*/ 18 w 212"/>
                  <a:gd name="T9" fmla="*/ 36 h 203"/>
                  <a:gd name="T10" fmla="*/ 37 w 212"/>
                  <a:gd name="T11" fmla="*/ 51 h 203"/>
                  <a:gd name="T12" fmla="*/ 63 w 212"/>
                  <a:gd name="T13" fmla="*/ 20 h 203"/>
                  <a:gd name="T14" fmla="*/ 110 w 212"/>
                  <a:gd name="T15" fmla="*/ 20 h 203"/>
                  <a:gd name="T16" fmla="*/ 138 w 212"/>
                  <a:gd name="T17" fmla="*/ 0 h 203"/>
                  <a:gd name="T18" fmla="*/ 175 w 212"/>
                  <a:gd name="T19" fmla="*/ 27 h 203"/>
                  <a:gd name="T20" fmla="*/ 211 w 212"/>
                  <a:gd name="T21" fmla="*/ 51 h 203"/>
                  <a:gd name="T22" fmla="*/ 211 w 212"/>
                  <a:gd name="T23" fmla="*/ 91 h 203"/>
                  <a:gd name="T24" fmla="*/ 138 w 212"/>
                  <a:gd name="T25" fmla="*/ 147 h 203"/>
                  <a:gd name="T26" fmla="*/ 37 w 212"/>
                  <a:gd name="T27" fmla="*/ 202 h 203"/>
                  <a:gd name="T28" fmla="*/ 26 w 212"/>
                  <a:gd name="T29" fmla="*/ 202 h 203"/>
                  <a:gd name="T30" fmla="*/ 26 w 212"/>
                  <a:gd name="T31" fmla="*/ 20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2" h="203">
                    <a:moveTo>
                      <a:pt x="26" y="202"/>
                    </a:moveTo>
                    <a:lnTo>
                      <a:pt x="26" y="147"/>
                    </a:lnTo>
                    <a:lnTo>
                      <a:pt x="0" y="137"/>
                    </a:lnTo>
                    <a:lnTo>
                      <a:pt x="0" y="64"/>
                    </a:lnTo>
                    <a:lnTo>
                      <a:pt x="18" y="36"/>
                    </a:lnTo>
                    <a:lnTo>
                      <a:pt x="37" y="51"/>
                    </a:lnTo>
                    <a:lnTo>
                      <a:pt x="63" y="20"/>
                    </a:lnTo>
                    <a:lnTo>
                      <a:pt x="110" y="20"/>
                    </a:lnTo>
                    <a:lnTo>
                      <a:pt x="138" y="0"/>
                    </a:lnTo>
                    <a:lnTo>
                      <a:pt x="175" y="27"/>
                    </a:lnTo>
                    <a:lnTo>
                      <a:pt x="211" y="51"/>
                    </a:lnTo>
                    <a:lnTo>
                      <a:pt x="211" y="91"/>
                    </a:lnTo>
                    <a:lnTo>
                      <a:pt x="138" y="147"/>
                    </a:lnTo>
                    <a:lnTo>
                      <a:pt x="37" y="202"/>
                    </a:lnTo>
                    <a:lnTo>
                      <a:pt x="26" y="202"/>
                    </a:lnTo>
                    <a:lnTo>
                      <a:pt x="26" y="202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4" name="その他"/>
              <p:cNvSpPr>
                <a:spLocks/>
              </p:cNvSpPr>
              <p:nvPr/>
            </p:nvSpPr>
            <p:spPr bwMode="auto">
              <a:xfrm>
                <a:off x="0" y="282"/>
                <a:ext cx="534" cy="497"/>
              </a:xfrm>
              <a:custGeom>
                <a:avLst/>
                <a:gdLst>
                  <a:gd name="T0" fmla="*/ 96 w 534"/>
                  <a:gd name="T1" fmla="*/ 14 h 497"/>
                  <a:gd name="T2" fmla="*/ 127 w 534"/>
                  <a:gd name="T3" fmla="*/ 35 h 497"/>
                  <a:gd name="T4" fmla="*/ 148 w 534"/>
                  <a:gd name="T5" fmla="*/ 36 h 497"/>
                  <a:gd name="T6" fmla="*/ 181 w 534"/>
                  <a:gd name="T7" fmla="*/ 38 h 497"/>
                  <a:gd name="T8" fmla="*/ 197 w 534"/>
                  <a:gd name="T9" fmla="*/ 58 h 497"/>
                  <a:gd name="T10" fmla="*/ 220 w 534"/>
                  <a:gd name="T11" fmla="*/ 88 h 497"/>
                  <a:gd name="T12" fmla="*/ 236 w 534"/>
                  <a:gd name="T13" fmla="*/ 86 h 497"/>
                  <a:gd name="T14" fmla="*/ 263 w 534"/>
                  <a:gd name="T15" fmla="*/ 91 h 497"/>
                  <a:gd name="T16" fmla="*/ 311 w 534"/>
                  <a:gd name="T17" fmla="*/ 96 h 497"/>
                  <a:gd name="T18" fmla="*/ 357 w 534"/>
                  <a:gd name="T19" fmla="*/ 93 h 497"/>
                  <a:gd name="T20" fmla="*/ 370 w 534"/>
                  <a:gd name="T21" fmla="*/ 112 h 497"/>
                  <a:gd name="T22" fmla="*/ 400 w 534"/>
                  <a:gd name="T23" fmla="*/ 135 h 497"/>
                  <a:gd name="T24" fmla="*/ 425 w 534"/>
                  <a:gd name="T25" fmla="*/ 139 h 497"/>
                  <a:gd name="T26" fmla="*/ 454 w 534"/>
                  <a:gd name="T27" fmla="*/ 143 h 497"/>
                  <a:gd name="T28" fmla="*/ 481 w 534"/>
                  <a:gd name="T29" fmla="*/ 164 h 497"/>
                  <a:gd name="T30" fmla="*/ 509 w 534"/>
                  <a:gd name="T31" fmla="*/ 198 h 497"/>
                  <a:gd name="T32" fmla="*/ 524 w 534"/>
                  <a:gd name="T33" fmla="*/ 229 h 497"/>
                  <a:gd name="T34" fmla="*/ 533 w 534"/>
                  <a:gd name="T35" fmla="*/ 264 h 497"/>
                  <a:gd name="T36" fmla="*/ 500 w 534"/>
                  <a:gd name="T37" fmla="*/ 291 h 497"/>
                  <a:gd name="T38" fmla="*/ 460 w 534"/>
                  <a:gd name="T39" fmla="*/ 315 h 497"/>
                  <a:gd name="T40" fmla="*/ 469 w 534"/>
                  <a:gd name="T41" fmla="*/ 340 h 497"/>
                  <a:gd name="T42" fmla="*/ 486 w 534"/>
                  <a:gd name="T43" fmla="*/ 363 h 497"/>
                  <a:gd name="T44" fmla="*/ 479 w 534"/>
                  <a:gd name="T45" fmla="*/ 382 h 497"/>
                  <a:gd name="T46" fmla="*/ 469 w 534"/>
                  <a:gd name="T47" fmla="*/ 396 h 497"/>
                  <a:gd name="T48" fmla="*/ 440 w 534"/>
                  <a:gd name="T49" fmla="*/ 417 h 497"/>
                  <a:gd name="T50" fmla="*/ 407 w 534"/>
                  <a:gd name="T51" fmla="*/ 429 h 497"/>
                  <a:gd name="T52" fmla="*/ 404 w 534"/>
                  <a:gd name="T53" fmla="*/ 440 h 497"/>
                  <a:gd name="T54" fmla="*/ 404 w 534"/>
                  <a:gd name="T55" fmla="*/ 450 h 497"/>
                  <a:gd name="T56" fmla="*/ 384 w 534"/>
                  <a:gd name="T57" fmla="*/ 466 h 497"/>
                  <a:gd name="T58" fmla="*/ 369 w 534"/>
                  <a:gd name="T59" fmla="*/ 484 h 497"/>
                  <a:gd name="T60" fmla="*/ 327 w 534"/>
                  <a:gd name="T61" fmla="*/ 488 h 497"/>
                  <a:gd name="T62" fmla="*/ 280 w 534"/>
                  <a:gd name="T63" fmla="*/ 479 h 497"/>
                  <a:gd name="T64" fmla="*/ 257 w 534"/>
                  <a:gd name="T65" fmla="*/ 446 h 497"/>
                  <a:gd name="T66" fmla="*/ 239 w 534"/>
                  <a:gd name="T67" fmla="*/ 413 h 497"/>
                  <a:gd name="T68" fmla="*/ 219 w 534"/>
                  <a:gd name="T69" fmla="*/ 409 h 497"/>
                  <a:gd name="T70" fmla="*/ 201 w 534"/>
                  <a:gd name="T71" fmla="*/ 410 h 497"/>
                  <a:gd name="T72" fmla="*/ 188 w 534"/>
                  <a:gd name="T73" fmla="*/ 427 h 497"/>
                  <a:gd name="T74" fmla="*/ 176 w 534"/>
                  <a:gd name="T75" fmla="*/ 450 h 497"/>
                  <a:gd name="T76" fmla="*/ 156 w 534"/>
                  <a:gd name="T77" fmla="*/ 453 h 497"/>
                  <a:gd name="T78" fmla="*/ 138 w 534"/>
                  <a:gd name="T79" fmla="*/ 451 h 497"/>
                  <a:gd name="T80" fmla="*/ 112 w 534"/>
                  <a:gd name="T81" fmla="*/ 469 h 497"/>
                  <a:gd name="T82" fmla="*/ 85 w 534"/>
                  <a:gd name="T83" fmla="*/ 495 h 497"/>
                  <a:gd name="T84" fmla="*/ 58 w 534"/>
                  <a:gd name="T85" fmla="*/ 496 h 497"/>
                  <a:gd name="T86" fmla="*/ 29 w 534"/>
                  <a:gd name="T87" fmla="*/ 496 h 497"/>
                  <a:gd name="T88" fmla="*/ 19 w 534"/>
                  <a:gd name="T89" fmla="*/ 495 h 497"/>
                  <a:gd name="T90" fmla="*/ 10 w 534"/>
                  <a:gd name="T91" fmla="*/ 495 h 497"/>
                  <a:gd name="T92" fmla="*/ 2 w 534"/>
                  <a:gd name="T93" fmla="*/ 471 h 497"/>
                  <a:gd name="T94" fmla="*/ 1 w 534"/>
                  <a:gd name="T95" fmla="*/ 435 h 497"/>
                  <a:gd name="T96" fmla="*/ 0 w 534"/>
                  <a:gd name="T97" fmla="*/ 350 h 497"/>
                  <a:gd name="T98" fmla="*/ 7 w 534"/>
                  <a:gd name="T99" fmla="*/ 253 h 497"/>
                  <a:gd name="T100" fmla="*/ 14 w 534"/>
                  <a:gd name="T101" fmla="*/ 191 h 497"/>
                  <a:gd name="T102" fmla="*/ 23 w 534"/>
                  <a:gd name="T103" fmla="*/ 130 h 497"/>
                  <a:gd name="T104" fmla="*/ 44 w 534"/>
                  <a:gd name="T105" fmla="*/ 75 h 497"/>
                  <a:gd name="T106" fmla="*/ 62 w 534"/>
                  <a:gd name="T107" fmla="*/ 27 h 497"/>
                  <a:gd name="T108" fmla="*/ 64 w 534"/>
                  <a:gd name="T109" fmla="*/ 15 h 497"/>
                  <a:gd name="T110" fmla="*/ 72 w 534"/>
                  <a:gd name="T111" fmla="*/ 3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34" h="497">
                    <a:moveTo>
                      <a:pt x="75" y="0"/>
                    </a:moveTo>
                    <a:lnTo>
                      <a:pt x="75" y="2"/>
                    </a:lnTo>
                    <a:lnTo>
                      <a:pt x="76" y="2"/>
                    </a:lnTo>
                    <a:lnTo>
                      <a:pt x="79" y="5"/>
                    </a:lnTo>
                    <a:lnTo>
                      <a:pt x="82" y="5"/>
                    </a:lnTo>
                    <a:lnTo>
                      <a:pt x="85" y="8"/>
                    </a:lnTo>
                    <a:lnTo>
                      <a:pt x="91" y="11"/>
                    </a:lnTo>
                    <a:lnTo>
                      <a:pt x="96" y="14"/>
                    </a:lnTo>
                    <a:lnTo>
                      <a:pt x="102" y="15"/>
                    </a:lnTo>
                    <a:lnTo>
                      <a:pt x="105" y="18"/>
                    </a:lnTo>
                    <a:lnTo>
                      <a:pt x="111" y="21"/>
                    </a:lnTo>
                    <a:lnTo>
                      <a:pt x="114" y="25"/>
                    </a:lnTo>
                    <a:lnTo>
                      <a:pt x="120" y="27"/>
                    </a:lnTo>
                    <a:lnTo>
                      <a:pt x="123" y="31"/>
                    </a:lnTo>
                    <a:lnTo>
                      <a:pt x="126" y="33"/>
                    </a:lnTo>
                    <a:lnTo>
                      <a:pt x="127" y="35"/>
                    </a:lnTo>
                    <a:lnTo>
                      <a:pt x="129" y="35"/>
                    </a:lnTo>
                    <a:lnTo>
                      <a:pt x="129" y="35"/>
                    </a:lnTo>
                    <a:lnTo>
                      <a:pt x="131" y="35"/>
                    </a:lnTo>
                    <a:lnTo>
                      <a:pt x="133" y="35"/>
                    </a:lnTo>
                    <a:lnTo>
                      <a:pt x="137" y="34"/>
                    </a:lnTo>
                    <a:lnTo>
                      <a:pt x="140" y="36"/>
                    </a:lnTo>
                    <a:lnTo>
                      <a:pt x="145" y="36"/>
                    </a:lnTo>
                    <a:lnTo>
                      <a:pt x="148" y="36"/>
                    </a:lnTo>
                    <a:lnTo>
                      <a:pt x="154" y="36"/>
                    </a:lnTo>
                    <a:lnTo>
                      <a:pt x="157" y="38"/>
                    </a:lnTo>
                    <a:lnTo>
                      <a:pt x="164" y="38"/>
                    </a:lnTo>
                    <a:lnTo>
                      <a:pt x="166" y="38"/>
                    </a:lnTo>
                    <a:lnTo>
                      <a:pt x="173" y="38"/>
                    </a:lnTo>
                    <a:lnTo>
                      <a:pt x="176" y="38"/>
                    </a:lnTo>
                    <a:lnTo>
                      <a:pt x="180" y="38"/>
                    </a:lnTo>
                    <a:lnTo>
                      <a:pt x="181" y="38"/>
                    </a:lnTo>
                    <a:lnTo>
                      <a:pt x="184" y="35"/>
                    </a:lnTo>
                    <a:lnTo>
                      <a:pt x="183" y="38"/>
                    </a:lnTo>
                    <a:lnTo>
                      <a:pt x="184" y="41"/>
                    </a:lnTo>
                    <a:lnTo>
                      <a:pt x="185" y="44"/>
                    </a:lnTo>
                    <a:lnTo>
                      <a:pt x="188" y="47"/>
                    </a:lnTo>
                    <a:lnTo>
                      <a:pt x="191" y="52"/>
                    </a:lnTo>
                    <a:lnTo>
                      <a:pt x="194" y="55"/>
                    </a:lnTo>
                    <a:lnTo>
                      <a:pt x="197" y="58"/>
                    </a:lnTo>
                    <a:lnTo>
                      <a:pt x="203" y="62"/>
                    </a:lnTo>
                    <a:lnTo>
                      <a:pt x="206" y="67"/>
                    </a:lnTo>
                    <a:lnTo>
                      <a:pt x="209" y="71"/>
                    </a:lnTo>
                    <a:lnTo>
                      <a:pt x="212" y="75"/>
                    </a:lnTo>
                    <a:lnTo>
                      <a:pt x="216" y="78"/>
                    </a:lnTo>
                    <a:lnTo>
                      <a:pt x="217" y="82"/>
                    </a:lnTo>
                    <a:lnTo>
                      <a:pt x="220" y="85"/>
                    </a:lnTo>
                    <a:lnTo>
                      <a:pt x="220" y="88"/>
                    </a:lnTo>
                    <a:lnTo>
                      <a:pt x="222" y="91"/>
                    </a:lnTo>
                    <a:lnTo>
                      <a:pt x="222" y="91"/>
                    </a:lnTo>
                    <a:lnTo>
                      <a:pt x="223" y="88"/>
                    </a:lnTo>
                    <a:lnTo>
                      <a:pt x="224" y="88"/>
                    </a:lnTo>
                    <a:lnTo>
                      <a:pt x="227" y="86"/>
                    </a:lnTo>
                    <a:lnTo>
                      <a:pt x="230" y="86"/>
                    </a:lnTo>
                    <a:lnTo>
                      <a:pt x="234" y="86"/>
                    </a:lnTo>
                    <a:lnTo>
                      <a:pt x="236" y="86"/>
                    </a:lnTo>
                    <a:lnTo>
                      <a:pt x="241" y="86"/>
                    </a:lnTo>
                    <a:lnTo>
                      <a:pt x="243" y="89"/>
                    </a:lnTo>
                    <a:lnTo>
                      <a:pt x="247" y="89"/>
                    </a:lnTo>
                    <a:lnTo>
                      <a:pt x="250" y="89"/>
                    </a:lnTo>
                    <a:lnTo>
                      <a:pt x="254" y="89"/>
                    </a:lnTo>
                    <a:lnTo>
                      <a:pt x="257" y="91"/>
                    </a:lnTo>
                    <a:lnTo>
                      <a:pt x="260" y="91"/>
                    </a:lnTo>
                    <a:lnTo>
                      <a:pt x="263" y="91"/>
                    </a:lnTo>
                    <a:lnTo>
                      <a:pt x="266" y="91"/>
                    </a:lnTo>
                    <a:lnTo>
                      <a:pt x="269" y="93"/>
                    </a:lnTo>
                    <a:lnTo>
                      <a:pt x="276" y="93"/>
                    </a:lnTo>
                    <a:lnTo>
                      <a:pt x="282" y="93"/>
                    </a:lnTo>
                    <a:lnTo>
                      <a:pt x="289" y="93"/>
                    </a:lnTo>
                    <a:lnTo>
                      <a:pt x="295" y="96"/>
                    </a:lnTo>
                    <a:lnTo>
                      <a:pt x="304" y="96"/>
                    </a:lnTo>
                    <a:lnTo>
                      <a:pt x="311" y="96"/>
                    </a:lnTo>
                    <a:lnTo>
                      <a:pt x="320" y="96"/>
                    </a:lnTo>
                    <a:lnTo>
                      <a:pt x="326" y="97"/>
                    </a:lnTo>
                    <a:lnTo>
                      <a:pt x="333" y="97"/>
                    </a:lnTo>
                    <a:lnTo>
                      <a:pt x="339" y="97"/>
                    </a:lnTo>
                    <a:lnTo>
                      <a:pt x="346" y="97"/>
                    </a:lnTo>
                    <a:lnTo>
                      <a:pt x="350" y="97"/>
                    </a:lnTo>
                    <a:lnTo>
                      <a:pt x="355" y="95"/>
                    </a:lnTo>
                    <a:lnTo>
                      <a:pt x="357" y="93"/>
                    </a:lnTo>
                    <a:lnTo>
                      <a:pt x="360" y="91"/>
                    </a:lnTo>
                    <a:lnTo>
                      <a:pt x="359" y="93"/>
                    </a:lnTo>
                    <a:lnTo>
                      <a:pt x="359" y="96"/>
                    </a:lnTo>
                    <a:lnTo>
                      <a:pt x="359" y="100"/>
                    </a:lnTo>
                    <a:lnTo>
                      <a:pt x="362" y="102"/>
                    </a:lnTo>
                    <a:lnTo>
                      <a:pt x="364" y="106"/>
                    </a:lnTo>
                    <a:lnTo>
                      <a:pt x="367" y="109"/>
                    </a:lnTo>
                    <a:lnTo>
                      <a:pt x="370" y="112"/>
                    </a:lnTo>
                    <a:lnTo>
                      <a:pt x="375" y="115"/>
                    </a:lnTo>
                    <a:lnTo>
                      <a:pt x="379" y="118"/>
                    </a:lnTo>
                    <a:lnTo>
                      <a:pt x="381" y="121"/>
                    </a:lnTo>
                    <a:lnTo>
                      <a:pt x="384" y="124"/>
                    </a:lnTo>
                    <a:lnTo>
                      <a:pt x="390" y="127"/>
                    </a:lnTo>
                    <a:lnTo>
                      <a:pt x="394" y="130"/>
                    </a:lnTo>
                    <a:lnTo>
                      <a:pt x="397" y="132"/>
                    </a:lnTo>
                    <a:lnTo>
                      <a:pt x="400" y="135"/>
                    </a:lnTo>
                    <a:lnTo>
                      <a:pt x="405" y="135"/>
                    </a:lnTo>
                    <a:lnTo>
                      <a:pt x="406" y="137"/>
                    </a:lnTo>
                    <a:lnTo>
                      <a:pt x="409" y="137"/>
                    </a:lnTo>
                    <a:lnTo>
                      <a:pt x="412" y="137"/>
                    </a:lnTo>
                    <a:lnTo>
                      <a:pt x="415" y="137"/>
                    </a:lnTo>
                    <a:lnTo>
                      <a:pt x="419" y="139"/>
                    </a:lnTo>
                    <a:lnTo>
                      <a:pt x="421" y="139"/>
                    </a:lnTo>
                    <a:lnTo>
                      <a:pt x="425" y="139"/>
                    </a:lnTo>
                    <a:lnTo>
                      <a:pt x="431" y="139"/>
                    </a:lnTo>
                    <a:lnTo>
                      <a:pt x="434" y="142"/>
                    </a:lnTo>
                    <a:lnTo>
                      <a:pt x="437" y="142"/>
                    </a:lnTo>
                    <a:lnTo>
                      <a:pt x="440" y="142"/>
                    </a:lnTo>
                    <a:lnTo>
                      <a:pt x="445" y="142"/>
                    </a:lnTo>
                    <a:lnTo>
                      <a:pt x="448" y="143"/>
                    </a:lnTo>
                    <a:lnTo>
                      <a:pt x="451" y="143"/>
                    </a:lnTo>
                    <a:lnTo>
                      <a:pt x="454" y="143"/>
                    </a:lnTo>
                    <a:lnTo>
                      <a:pt x="460" y="143"/>
                    </a:lnTo>
                    <a:lnTo>
                      <a:pt x="462" y="146"/>
                    </a:lnTo>
                    <a:lnTo>
                      <a:pt x="465" y="148"/>
                    </a:lnTo>
                    <a:lnTo>
                      <a:pt x="468" y="151"/>
                    </a:lnTo>
                    <a:lnTo>
                      <a:pt x="471" y="153"/>
                    </a:lnTo>
                    <a:lnTo>
                      <a:pt x="474" y="158"/>
                    </a:lnTo>
                    <a:lnTo>
                      <a:pt x="478" y="161"/>
                    </a:lnTo>
                    <a:lnTo>
                      <a:pt x="481" y="164"/>
                    </a:lnTo>
                    <a:lnTo>
                      <a:pt x="487" y="168"/>
                    </a:lnTo>
                    <a:lnTo>
                      <a:pt x="491" y="174"/>
                    </a:lnTo>
                    <a:lnTo>
                      <a:pt x="493" y="177"/>
                    </a:lnTo>
                    <a:lnTo>
                      <a:pt x="497" y="183"/>
                    </a:lnTo>
                    <a:lnTo>
                      <a:pt x="502" y="186"/>
                    </a:lnTo>
                    <a:lnTo>
                      <a:pt x="504" y="192"/>
                    </a:lnTo>
                    <a:lnTo>
                      <a:pt x="507" y="195"/>
                    </a:lnTo>
                    <a:lnTo>
                      <a:pt x="509" y="198"/>
                    </a:lnTo>
                    <a:lnTo>
                      <a:pt x="512" y="201"/>
                    </a:lnTo>
                    <a:lnTo>
                      <a:pt x="512" y="205"/>
                    </a:lnTo>
                    <a:lnTo>
                      <a:pt x="515" y="207"/>
                    </a:lnTo>
                    <a:lnTo>
                      <a:pt x="516" y="212"/>
                    </a:lnTo>
                    <a:lnTo>
                      <a:pt x="519" y="214"/>
                    </a:lnTo>
                    <a:lnTo>
                      <a:pt x="519" y="221"/>
                    </a:lnTo>
                    <a:lnTo>
                      <a:pt x="522" y="224"/>
                    </a:lnTo>
                    <a:lnTo>
                      <a:pt x="524" y="229"/>
                    </a:lnTo>
                    <a:lnTo>
                      <a:pt x="527" y="232"/>
                    </a:lnTo>
                    <a:lnTo>
                      <a:pt x="527" y="238"/>
                    </a:lnTo>
                    <a:lnTo>
                      <a:pt x="529" y="242"/>
                    </a:lnTo>
                    <a:lnTo>
                      <a:pt x="529" y="249"/>
                    </a:lnTo>
                    <a:lnTo>
                      <a:pt x="533" y="251"/>
                    </a:lnTo>
                    <a:lnTo>
                      <a:pt x="533" y="258"/>
                    </a:lnTo>
                    <a:lnTo>
                      <a:pt x="533" y="261"/>
                    </a:lnTo>
                    <a:lnTo>
                      <a:pt x="533" y="264"/>
                    </a:lnTo>
                    <a:lnTo>
                      <a:pt x="533" y="267"/>
                    </a:lnTo>
                    <a:lnTo>
                      <a:pt x="531" y="272"/>
                    </a:lnTo>
                    <a:lnTo>
                      <a:pt x="527" y="275"/>
                    </a:lnTo>
                    <a:lnTo>
                      <a:pt x="522" y="278"/>
                    </a:lnTo>
                    <a:lnTo>
                      <a:pt x="518" y="282"/>
                    </a:lnTo>
                    <a:lnTo>
                      <a:pt x="512" y="284"/>
                    </a:lnTo>
                    <a:lnTo>
                      <a:pt x="506" y="288"/>
                    </a:lnTo>
                    <a:lnTo>
                      <a:pt x="500" y="291"/>
                    </a:lnTo>
                    <a:lnTo>
                      <a:pt x="495" y="294"/>
                    </a:lnTo>
                    <a:lnTo>
                      <a:pt x="489" y="297"/>
                    </a:lnTo>
                    <a:lnTo>
                      <a:pt x="482" y="300"/>
                    </a:lnTo>
                    <a:lnTo>
                      <a:pt x="476" y="303"/>
                    </a:lnTo>
                    <a:lnTo>
                      <a:pt x="471" y="306"/>
                    </a:lnTo>
                    <a:lnTo>
                      <a:pt x="466" y="309"/>
                    </a:lnTo>
                    <a:lnTo>
                      <a:pt x="463" y="312"/>
                    </a:lnTo>
                    <a:lnTo>
                      <a:pt x="460" y="315"/>
                    </a:lnTo>
                    <a:lnTo>
                      <a:pt x="460" y="319"/>
                    </a:lnTo>
                    <a:lnTo>
                      <a:pt x="458" y="322"/>
                    </a:lnTo>
                    <a:lnTo>
                      <a:pt x="458" y="324"/>
                    </a:lnTo>
                    <a:lnTo>
                      <a:pt x="458" y="328"/>
                    </a:lnTo>
                    <a:lnTo>
                      <a:pt x="462" y="331"/>
                    </a:lnTo>
                    <a:lnTo>
                      <a:pt x="463" y="334"/>
                    </a:lnTo>
                    <a:lnTo>
                      <a:pt x="466" y="337"/>
                    </a:lnTo>
                    <a:lnTo>
                      <a:pt x="469" y="340"/>
                    </a:lnTo>
                    <a:lnTo>
                      <a:pt x="472" y="342"/>
                    </a:lnTo>
                    <a:lnTo>
                      <a:pt x="474" y="345"/>
                    </a:lnTo>
                    <a:lnTo>
                      <a:pt x="477" y="348"/>
                    </a:lnTo>
                    <a:lnTo>
                      <a:pt x="480" y="352"/>
                    </a:lnTo>
                    <a:lnTo>
                      <a:pt x="483" y="354"/>
                    </a:lnTo>
                    <a:lnTo>
                      <a:pt x="483" y="357"/>
                    </a:lnTo>
                    <a:lnTo>
                      <a:pt x="486" y="361"/>
                    </a:lnTo>
                    <a:lnTo>
                      <a:pt x="486" y="363"/>
                    </a:lnTo>
                    <a:lnTo>
                      <a:pt x="489" y="363"/>
                    </a:lnTo>
                    <a:lnTo>
                      <a:pt x="486" y="367"/>
                    </a:lnTo>
                    <a:lnTo>
                      <a:pt x="486" y="370"/>
                    </a:lnTo>
                    <a:lnTo>
                      <a:pt x="485" y="373"/>
                    </a:lnTo>
                    <a:lnTo>
                      <a:pt x="485" y="373"/>
                    </a:lnTo>
                    <a:lnTo>
                      <a:pt x="482" y="376"/>
                    </a:lnTo>
                    <a:lnTo>
                      <a:pt x="482" y="379"/>
                    </a:lnTo>
                    <a:lnTo>
                      <a:pt x="479" y="382"/>
                    </a:lnTo>
                    <a:lnTo>
                      <a:pt x="479" y="382"/>
                    </a:lnTo>
                    <a:lnTo>
                      <a:pt x="476" y="385"/>
                    </a:lnTo>
                    <a:lnTo>
                      <a:pt x="476" y="387"/>
                    </a:lnTo>
                    <a:lnTo>
                      <a:pt x="473" y="390"/>
                    </a:lnTo>
                    <a:lnTo>
                      <a:pt x="473" y="390"/>
                    </a:lnTo>
                    <a:lnTo>
                      <a:pt x="470" y="394"/>
                    </a:lnTo>
                    <a:lnTo>
                      <a:pt x="470" y="394"/>
                    </a:lnTo>
                    <a:lnTo>
                      <a:pt x="469" y="396"/>
                    </a:lnTo>
                    <a:lnTo>
                      <a:pt x="469" y="396"/>
                    </a:lnTo>
                    <a:lnTo>
                      <a:pt x="464" y="399"/>
                    </a:lnTo>
                    <a:lnTo>
                      <a:pt x="460" y="402"/>
                    </a:lnTo>
                    <a:lnTo>
                      <a:pt x="458" y="405"/>
                    </a:lnTo>
                    <a:lnTo>
                      <a:pt x="454" y="408"/>
                    </a:lnTo>
                    <a:lnTo>
                      <a:pt x="448" y="411"/>
                    </a:lnTo>
                    <a:lnTo>
                      <a:pt x="445" y="414"/>
                    </a:lnTo>
                    <a:lnTo>
                      <a:pt x="440" y="417"/>
                    </a:lnTo>
                    <a:lnTo>
                      <a:pt x="437" y="417"/>
                    </a:lnTo>
                    <a:lnTo>
                      <a:pt x="431" y="420"/>
                    </a:lnTo>
                    <a:lnTo>
                      <a:pt x="428" y="421"/>
                    </a:lnTo>
                    <a:lnTo>
                      <a:pt x="421" y="425"/>
                    </a:lnTo>
                    <a:lnTo>
                      <a:pt x="419" y="425"/>
                    </a:lnTo>
                    <a:lnTo>
                      <a:pt x="413" y="427"/>
                    </a:lnTo>
                    <a:lnTo>
                      <a:pt x="410" y="427"/>
                    </a:lnTo>
                    <a:lnTo>
                      <a:pt x="407" y="429"/>
                    </a:lnTo>
                    <a:lnTo>
                      <a:pt x="405" y="429"/>
                    </a:lnTo>
                    <a:lnTo>
                      <a:pt x="404" y="431"/>
                    </a:lnTo>
                    <a:lnTo>
                      <a:pt x="404" y="431"/>
                    </a:lnTo>
                    <a:lnTo>
                      <a:pt x="404" y="435"/>
                    </a:lnTo>
                    <a:lnTo>
                      <a:pt x="404" y="435"/>
                    </a:lnTo>
                    <a:lnTo>
                      <a:pt x="404" y="438"/>
                    </a:lnTo>
                    <a:lnTo>
                      <a:pt x="404" y="438"/>
                    </a:lnTo>
                    <a:lnTo>
                      <a:pt x="404" y="440"/>
                    </a:lnTo>
                    <a:lnTo>
                      <a:pt x="404" y="440"/>
                    </a:lnTo>
                    <a:lnTo>
                      <a:pt x="404" y="444"/>
                    </a:lnTo>
                    <a:lnTo>
                      <a:pt x="404" y="444"/>
                    </a:lnTo>
                    <a:lnTo>
                      <a:pt x="404" y="447"/>
                    </a:lnTo>
                    <a:lnTo>
                      <a:pt x="404" y="447"/>
                    </a:lnTo>
                    <a:lnTo>
                      <a:pt x="404" y="450"/>
                    </a:lnTo>
                    <a:lnTo>
                      <a:pt x="404" y="450"/>
                    </a:lnTo>
                    <a:lnTo>
                      <a:pt x="404" y="450"/>
                    </a:lnTo>
                    <a:lnTo>
                      <a:pt x="405" y="450"/>
                    </a:lnTo>
                    <a:lnTo>
                      <a:pt x="402" y="453"/>
                    </a:lnTo>
                    <a:lnTo>
                      <a:pt x="399" y="454"/>
                    </a:lnTo>
                    <a:lnTo>
                      <a:pt x="396" y="457"/>
                    </a:lnTo>
                    <a:lnTo>
                      <a:pt x="394" y="457"/>
                    </a:lnTo>
                    <a:lnTo>
                      <a:pt x="390" y="460"/>
                    </a:lnTo>
                    <a:lnTo>
                      <a:pt x="388" y="464"/>
                    </a:lnTo>
                    <a:lnTo>
                      <a:pt x="384" y="466"/>
                    </a:lnTo>
                    <a:lnTo>
                      <a:pt x="384" y="469"/>
                    </a:lnTo>
                    <a:lnTo>
                      <a:pt x="381" y="471"/>
                    </a:lnTo>
                    <a:lnTo>
                      <a:pt x="379" y="475"/>
                    </a:lnTo>
                    <a:lnTo>
                      <a:pt x="375" y="478"/>
                    </a:lnTo>
                    <a:lnTo>
                      <a:pt x="375" y="480"/>
                    </a:lnTo>
                    <a:lnTo>
                      <a:pt x="372" y="483"/>
                    </a:lnTo>
                    <a:lnTo>
                      <a:pt x="371" y="483"/>
                    </a:lnTo>
                    <a:lnTo>
                      <a:pt x="369" y="484"/>
                    </a:lnTo>
                    <a:lnTo>
                      <a:pt x="369" y="484"/>
                    </a:lnTo>
                    <a:lnTo>
                      <a:pt x="363" y="487"/>
                    </a:lnTo>
                    <a:lnTo>
                      <a:pt x="357" y="487"/>
                    </a:lnTo>
                    <a:lnTo>
                      <a:pt x="352" y="488"/>
                    </a:lnTo>
                    <a:lnTo>
                      <a:pt x="346" y="488"/>
                    </a:lnTo>
                    <a:lnTo>
                      <a:pt x="339" y="488"/>
                    </a:lnTo>
                    <a:lnTo>
                      <a:pt x="333" y="488"/>
                    </a:lnTo>
                    <a:lnTo>
                      <a:pt x="327" y="488"/>
                    </a:lnTo>
                    <a:lnTo>
                      <a:pt x="321" y="487"/>
                    </a:lnTo>
                    <a:lnTo>
                      <a:pt x="313" y="487"/>
                    </a:lnTo>
                    <a:lnTo>
                      <a:pt x="307" y="486"/>
                    </a:lnTo>
                    <a:lnTo>
                      <a:pt x="301" y="486"/>
                    </a:lnTo>
                    <a:lnTo>
                      <a:pt x="295" y="483"/>
                    </a:lnTo>
                    <a:lnTo>
                      <a:pt x="289" y="483"/>
                    </a:lnTo>
                    <a:lnTo>
                      <a:pt x="285" y="480"/>
                    </a:lnTo>
                    <a:lnTo>
                      <a:pt x="280" y="479"/>
                    </a:lnTo>
                    <a:lnTo>
                      <a:pt x="278" y="476"/>
                    </a:lnTo>
                    <a:lnTo>
                      <a:pt x="274" y="473"/>
                    </a:lnTo>
                    <a:lnTo>
                      <a:pt x="271" y="471"/>
                    </a:lnTo>
                    <a:lnTo>
                      <a:pt x="268" y="467"/>
                    </a:lnTo>
                    <a:lnTo>
                      <a:pt x="266" y="462"/>
                    </a:lnTo>
                    <a:lnTo>
                      <a:pt x="263" y="458"/>
                    </a:lnTo>
                    <a:lnTo>
                      <a:pt x="260" y="452"/>
                    </a:lnTo>
                    <a:lnTo>
                      <a:pt x="257" y="446"/>
                    </a:lnTo>
                    <a:lnTo>
                      <a:pt x="257" y="440"/>
                    </a:lnTo>
                    <a:lnTo>
                      <a:pt x="254" y="437"/>
                    </a:lnTo>
                    <a:lnTo>
                      <a:pt x="251" y="431"/>
                    </a:lnTo>
                    <a:lnTo>
                      <a:pt x="248" y="427"/>
                    </a:lnTo>
                    <a:lnTo>
                      <a:pt x="248" y="421"/>
                    </a:lnTo>
                    <a:lnTo>
                      <a:pt x="245" y="418"/>
                    </a:lnTo>
                    <a:lnTo>
                      <a:pt x="241" y="415"/>
                    </a:lnTo>
                    <a:lnTo>
                      <a:pt x="239" y="413"/>
                    </a:lnTo>
                    <a:lnTo>
                      <a:pt x="238" y="410"/>
                    </a:lnTo>
                    <a:lnTo>
                      <a:pt x="234" y="410"/>
                    </a:lnTo>
                    <a:lnTo>
                      <a:pt x="232" y="410"/>
                    </a:lnTo>
                    <a:lnTo>
                      <a:pt x="229" y="410"/>
                    </a:lnTo>
                    <a:lnTo>
                      <a:pt x="228" y="409"/>
                    </a:lnTo>
                    <a:lnTo>
                      <a:pt x="225" y="409"/>
                    </a:lnTo>
                    <a:lnTo>
                      <a:pt x="222" y="409"/>
                    </a:lnTo>
                    <a:lnTo>
                      <a:pt x="219" y="409"/>
                    </a:lnTo>
                    <a:lnTo>
                      <a:pt x="219" y="407"/>
                    </a:lnTo>
                    <a:lnTo>
                      <a:pt x="216" y="409"/>
                    </a:lnTo>
                    <a:lnTo>
                      <a:pt x="213" y="409"/>
                    </a:lnTo>
                    <a:lnTo>
                      <a:pt x="210" y="409"/>
                    </a:lnTo>
                    <a:lnTo>
                      <a:pt x="208" y="409"/>
                    </a:lnTo>
                    <a:lnTo>
                      <a:pt x="205" y="410"/>
                    </a:lnTo>
                    <a:lnTo>
                      <a:pt x="203" y="410"/>
                    </a:lnTo>
                    <a:lnTo>
                      <a:pt x="201" y="410"/>
                    </a:lnTo>
                    <a:lnTo>
                      <a:pt x="201" y="410"/>
                    </a:lnTo>
                    <a:lnTo>
                      <a:pt x="197" y="413"/>
                    </a:lnTo>
                    <a:lnTo>
                      <a:pt x="197" y="414"/>
                    </a:lnTo>
                    <a:lnTo>
                      <a:pt x="194" y="417"/>
                    </a:lnTo>
                    <a:lnTo>
                      <a:pt x="194" y="418"/>
                    </a:lnTo>
                    <a:lnTo>
                      <a:pt x="191" y="421"/>
                    </a:lnTo>
                    <a:lnTo>
                      <a:pt x="191" y="425"/>
                    </a:lnTo>
                    <a:lnTo>
                      <a:pt x="188" y="427"/>
                    </a:lnTo>
                    <a:lnTo>
                      <a:pt x="188" y="431"/>
                    </a:lnTo>
                    <a:lnTo>
                      <a:pt x="185" y="436"/>
                    </a:lnTo>
                    <a:lnTo>
                      <a:pt x="185" y="439"/>
                    </a:lnTo>
                    <a:lnTo>
                      <a:pt x="182" y="442"/>
                    </a:lnTo>
                    <a:lnTo>
                      <a:pt x="182" y="445"/>
                    </a:lnTo>
                    <a:lnTo>
                      <a:pt x="179" y="448"/>
                    </a:lnTo>
                    <a:lnTo>
                      <a:pt x="179" y="449"/>
                    </a:lnTo>
                    <a:lnTo>
                      <a:pt x="176" y="450"/>
                    </a:lnTo>
                    <a:lnTo>
                      <a:pt x="176" y="450"/>
                    </a:lnTo>
                    <a:lnTo>
                      <a:pt x="173" y="453"/>
                    </a:lnTo>
                    <a:lnTo>
                      <a:pt x="170" y="453"/>
                    </a:lnTo>
                    <a:lnTo>
                      <a:pt x="166" y="453"/>
                    </a:lnTo>
                    <a:lnTo>
                      <a:pt x="166" y="453"/>
                    </a:lnTo>
                    <a:lnTo>
                      <a:pt x="162" y="453"/>
                    </a:lnTo>
                    <a:lnTo>
                      <a:pt x="159" y="453"/>
                    </a:lnTo>
                    <a:lnTo>
                      <a:pt x="156" y="453"/>
                    </a:lnTo>
                    <a:lnTo>
                      <a:pt x="156" y="452"/>
                    </a:lnTo>
                    <a:lnTo>
                      <a:pt x="153" y="452"/>
                    </a:lnTo>
                    <a:lnTo>
                      <a:pt x="150" y="452"/>
                    </a:lnTo>
                    <a:lnTo>
                      <a:pt x="147" y="452"/>
                    </a:lnTo>
                    <a:lnTo>
                      <a:pt x="145" y="451"/>
                    </a:lnTo>
                    <a:lnTo>
                      <a:pt x="142" y="451"/>
                    </a:lnTo>
                    <a:lnTo>
                      <a:pt x="141" y="451"/>
                    </a:lnTo>
                    <a:lnTo>
                      <a:pt x="138" y="451"/>
                    </a:lnTo>
                    <a:lnTo>
                      <a:pt x="138" y="450"/>
                    </a:lnTo>
                    <a:lnTo>
                      <a:pt x="133" y="453"/>
                    </a:lnTo>
                    <a:lnTo>
                      <a:pt x="129" y="455"/>
                    </a:lnTo>
                    <a:lnTo>
                      <a:pt x="126" y="458"/>
                    </a:lnTo>
                    <a:lnTo>
                      <a:pt x="123" y="460"/>
                    </a:lnTo>
                    <a:lnTo>
                      <a:pt x="118" y="464"/>
                    </a:lnTo>
                    <a:lnTo>
                      <a:pt x="115" y="466"/>
                    </a:lnTo>
                    <a:lnTo>
                      <a:pt x="112" y="469"/>
                    </a:lnTo>
                    <a:lnTo>
                      <a:pt x="109" y="473"/>
                    </a:lnTo>
                    <a:lnTo>
                      <a:pt x="104" y="478"/>
                    </a:lnTo>
                    <a:lnTo>
                      <a:pt x="100" y="481"/>
                    </a:lnTo>
                    <a:lnTo>
                      <a:pt x="98" y="484"/>
                    </a:lnTo>
                    <a:lnTo>
                      <a:pt x="94" y="487"/>
                    </a:lnTo>
                    <a:lnTo>
                      <a:pt x="91" y="490"/>
                    </a:lnTo>
                    <a:lnTo>
                      <a:pt x="89" y="493"/>
                    </a:lnTo>
                    <a:lnTo>
                      <a:pt x="85" y="495"/>
                    </a:lnTo>
                    <a:lnTo>
                      <a:pt x="85" y="495"/>
                    </a:lnTo>
                    <a:lnTo>
                      <a:pt x="79" y="496"/>
                    </a:lnTo>
                    <a:lnTo>
                      <a:pt x="76" y="496"/>
                    </a:lnTo>
                    <a:lnTo>
                      <a:pt x="73" y="496"/>
                    </a:lnTo>
                    <a:lnTo>
                      <a:pt x="70" y="496"/>
                    </a:lnTo>
                    <a:lnTo>
                      <a:pt x="64" y="496"/>
                    </a:lnTo>
                    <a:lnTo>
                      <a:pt x="61" y="496"/>
                    </a:lnTo>
                    <a:lnTo>
                      <a:pt x="58" y="496"/>
                    </a:lnTo>
                    <a:lnTo>
                      <a:pt x="54" y="496"/>
                    </a:lnTo>
                    <a:lnTo>
                      <a:pt x="48" y="496"/>
                    </a:lnTo>
                    <a:lnTo>
                      <a:pt x="45" y="496"/>
                    </a:lnTo>
                    <a:lnTo>
                      <a:pt x="42" y="496"/>
                    </a:lnTo>
                    <a:lnTo>
                      <a:pt x="39" y="496"/>
                    </a:lnTo>
                    <a:lnTo>
                      <a:pt x="35" y="496"/>
                    </a:lnTo>
                    <a:lnTo>
                      <a:pt x="32" y="496"/>
                    </a:lnTo>
                    <a:lnTo>
                      <a:pt x="29" y="496"/>
                    </a:lnTo>
                    <a:lnTo>
                      <a:pt x="27" y="495"/>
                    </a:lnTo>
                    <a:lnTo>
                      <a:pt x="23" y="495"/>
                    </a:lnTo>
                    <a:lnTo>
                      <a:pt x="23" y="495"/>
                    </a:lnTo>
                    <a:lnTo>
                      <a:pt x="21" y="495"/>
                    </a:lnTo>
                    <a:lnTo>
                      <a:pt x="21" y="495"/>
                    </a:lnTo>
                    <a:lnTo>
                      <a:pt x="19" y="495"/>
                    </a:lnTo>
                    <a:lnTo>
                      <a:pt x="19" y="495"/>
                    </a:lnTo>
                    <a:lnTo>
                      <a:pt x="19" y="495"/>
                    </a:lnTo>
                    <a:lnTo>
                      <a:pt x="19" y="495"/>
                    </a:lnTo>
                    <a:lnTo>
                      <a:pt x="15" y="495"/>
                    </a:lnTo>
                    <a:lnTo>
                      <a:pt x="15" y="495"/>
                    </a:lnTo>
                    <a:lnTo>
                      <a:pt x="13" y="495"/>
                    </a:lnTo>
                    <a:lnTo>
                      <a:pt x="13" y="495"/>
                    </a:lnTo>
                    <a:lnTo>
                      <a:pt x="10" y="495"/>
                    </a:lnTo>
                    <a:lnTo>
                      <a:pt x="10" y="495"/>
                    </a:lnTo>
                    <a:lnTo>
                      <a:pt x="10" y="495"/>
                    </a:lnTo>
                    <a:lnTo>
                      <a:pt x="10" y="495"/>
                    </a:lnTo>
                    <a:lnTo>
                      <a:pt x="7" y="495"/>
                    </a:lnTo>
                    <a:lnTo>
                      <a:pt x="6" y="491"/>
                    </a:lnTo>
                    <a:lnTo>
                      <a:pt x="4" y="488"/>
                    </a:lnTo>
                    <a:lnTo>
                      <a:pt x="4" y="484"/>
                    </a:lnTo>
                    <a:lnTo>
                      <a:pt x="2" y="481"/>
                    </a:lnTo>
                    <a:lnTo>
                      <a:pt x="2" y="475"/>
                    </a:lnTo>
                    <a:lnTo>
                      <a:pt x="2" y="471"/>
                    </a:lnTo>
                    <a:lnTo>
                      <a:pt x="2" y="466"/>
                    </a:lnTo>
                    <a:lnTo>
                      <a:pt x="1" y="462"/>
                    </a:lnTo>
                    <a:lnTo>
                      <a:pt x="1" y="456"/>
                    </a:lnTo>
                    <a:lnTo>
                      <a:pt x="1" y="452"/>
                    </a:lnTo>
                    <a:lnTo>
                      <a:pt x="1" y="446"/>
                    </a:lnTo>
                    <a:lnTo>
                      <a:pt x="1" y="443"/>
                    </a:lnTo>
                    <a:lnTo>
                      <a:pt x="1" y="438"/>
                    </a:lnTo>
                    <a:lnTo>
                      <a:pt x="1" y="435"/>
                    </a:lnTo>
                    <a:lnTo>
                      <a:pt x="2" y="429"/>
                    </a:lnTo>
                    <a:lnTo>
                      <a:pt x="0" y="420"/>
                    </a:lnTo>
                    <a:lnTo>
                      <a:pt x="0" y="410"/>
                    </a:lnTo>
                    <a:lnTo>
                      <a:pt x="0" y="399"/>
                    </a:lnTo>
                    <a:lnTo>
                      <a:pt x="0" y="386"/>
                    </a:lnTo>
                    <a:lnTo>
                      <a:pt x="0" y="374"/>
                    </a:lnTo>
                    <a:lnTo>
                      <a:pt x="0" y="361"/>
                    </a:lnTo>
                    <a:lnTo>
                      <a:pt x="0" y="350"/>
                    </a:lnTo>
                    <a:lnTo>
                      <a:pt x="3" y="335"/>
                    </a:lnTo>
                    <a:lnTo>
                      <a:pt x="3" y="323"/>
                    </a:lnTo>
                    <a:lnTo>
                      <a:pt x="3" y="310"/>
                    </a:lnTo>
                    <a:lnTo>
                      <a:pt x="3" y="298"/>
                    </a:lnTo>
                    <a:lnTo>
                      <a:pt x="6" y="284"/>
                    </a:lnTo>
                    <a:lnTo>
                      <a:pt x="6" y="274"/>
                    </a:lnTo>
                    <a:lnTo>
                      <a:pt x="7" y="262"/>
                    </a:lnTo>
                    <a:lnTo>
                      <a:pt x="7" y="253"/>
                    </a:lnTo>
                    <a:lnTo>
                      <a:pt x="10" y="242"/>
                    </a:lnTo>
                    <a:lnTo>
                      <a:pt x="10" y="237"/>
                    </a:lnTo>
                    <a:lnTo>
                      <a:pt x="10" y="231"/>
                    </a:lnTo>
                    <a:lnTo>
                      <a:pt x="10" y="225"/>
                    </a:lnTo>
                    <a:lnTo>
                      <a:pt x="13" y="216"/>
                    </a:lnTo>
                    <a:lnTo>
                      <a:pt x="13" y="209"/>
                    </a:lnTo>
                    <a:lnTo>
                      <a:pt x="14" y="200"/>
                    </a:lnTo>
                    <a:lnTo>
                      <a:pt x="14" y="191"/>
                    </a:lnTo>
                    <a:lnTo>
                      <a:pt x="17" y="181"/>
                    </a:lnTo>
                    <a:lnTo>
                      <a:pt x="17" y="176"/>
                    </a:lnTo>
                    <a:lnTo>
                      <a:pt x="17" y="166"/>
                    </a:lnTo>
                    <a:lnTo>
                      <a:pt x="17" y="159"/>
                    </a:lnTo>
                    <a:lnTo>
                      <a:pt x="21" y="150"/>
                    </a:lnTo>
                    <a:lnTo>
                      <a:pt x="21" y="144"/>
                    </a:lnTo>
                    <a:lnTo>
                      <a:pt x="23" y="137"/>
                    </a:lnTo>
                    <a:lnTo>
                      <a:pt x="23" y="130"/>
                    </a:lnTo>
                    <a:lnTo>
                      <a:pt x="27" y="123"/>
                    </a:lnTo>
                    <a:lnTo>
                      <a:pt x="27" y="119"/>
                    </a:lnTo>
                    <a:lnTo>
                      <a:pt x="30" y="113"/>
                    </a:lnTo>
                    <a:lnTo>
                      <a:pt x="32" y="106"/>
                    </a:lnTo>
                    <a:lnTo>
                      <a:pt x="35" y="98"/>
                    </a:lnTo>
                    <a:lnTo>
                      <a:pt x="38" y="93"/>
                    </a:lnTo>
                    <a:lnTo>
                      <a:pt x="41" y="83"/>
                    </a:lnTo>
                    <a:lnTo>
                      <a:pt x="44" y="75"/>
                    </a:lnTo>
                    <a:lnTo>
                      <a:pt x="48" y="65"/>
                    </a:lnTo>
                    <a:lnTo>
                      <a:pt x="49" y="60"/>
                    </a:lnTo>
                    <a:lnTo>
                      <a:pt x="52" y="51"/>
                    </a:lnTo>
                    <a:lnTo>
                      <a:pt x="56" y="45"/>
                    </a:lnTo>
                    <a:lnTo>
                      <a:pt x="59" y="38"/>
                    </a:lnTo>
                    <a:lnTo>
                      <a:pt x="59" y="35"/>
                    </a:lnTo>
                    <a:lnTo>
                      <a:pt x="62" y="29"/>
                    </a:lnTo>
                    <a:lnTo>
                      <a:pt x="62" y="27"/>
                    </a:lnTo>
                    <a:lnTo>
                      <a:pt x="64" y="25"/>
                    </a:lnTo>
                    <a:lnTo>
                      <a:pt x="64" y="25"/>
                    </a:lnTo>
                    <a:lnTo>
                      <a:pt x="64" y="23"/>
                    </a:lnTo>
                    <a:lnTo>
                      <a:pt x="64" y="23"/>
                    </a:lnTo>
                    <a:lnTo>
                      <a:pt x="64" y="20"/>
                    </a:lnTo>
                    <a:lnTo>
                      <a:pt x="64" y="20"/>
                    </a:lnTo>
                    <a:lnTo>
                      <a:pt x="64" y="17"/>
                    </a:lnTo>
                    <a:lnTo>
                      <a:pt x="64" y="15"/>
                    </a:lnTo>
                    <a:lnTo>
                      <a:pt x="67" y="12"/>
                    </a:lnTo>
                    <a:lnTo>
                      <a:pt x="67" y="12"/>
                    </a:lnTo>
                    <a:lnTo>
                      <a:pt x="67" y="9"/>
                    </a:lnTo>
                    <a:lnTo>
                      <a:pt x="67" y="8"/>
                    </a:lnTo>
                    <a:lnTo>
                      <a:pt x="70" y="5"/>
                    </a:lnTo>
                    <a:lnTo>
                      <a:pt x="70" y="5"/>
                    </a:lnTo>
                    <a:lnTo>
                      <a:pt x="72" y="3"/>
                    </a:lnTo>
                    <a:lnTo>
                      <a:pt x="72" y="3"/>
                    </a:lnTo>
                    <a:lnTo>
                      <a:pt x="75" y="0"/>
                    </a:lnTo>
                    <a:lnTo>
                      <a:pt x="75" y="0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5" name="その他"/>
              <p:cNvSpPr>
                <a:spLocks/>
              </p:cNvSpPr>
              <p:nvPr/>
            </p:nvSpPr>
            <p:spPr bwMode="auto">
              <a:xfrm>
                <a:off x="626" y="52"/>
                <a:ext cx="602" cy="788"/>
              </a:xfrm>
              <a:custGeom>
                <a:avLst/>
                <a:gdLst>
                  <a:gd name="T0" fmla="*/ 96 w 602"/>
                  <a:gd name="T1" fmla="*/ 16 h 788"/>
                  <a:gd name="T2" fmla="*/ 43 w 602"/>
                  <a:gd name="T3" fmla="*/ 31 h 788"/>
                  <a:gd name="T4" fmla="*/ 12 w 602"/>
                  <a:gd name="T5" fmla="*/ 47 h 788"/>
                  <a:gd name="T6" fmla="*/ 15 w 602"/>
                  <a:gd name="T7" fmla="*/ 68 h 788"/>
                  <a:gd name="T8" fmla="*/ 29 w 602"/>
                  <a:gd name="T9" fmla="*/ 90 h 788"/>
                  <a:gd name="T10" fmla="*/ 5 w 602"/>
                  <a:gd name="T11" fmla="*/ 114 h 788"/>
                  <a:gd name="T12" fmla="*/ 8 w 602"/>
                  <a:gd name="T13" fmla="*/ 133 h 788"/>
                  <a:gd name="T14" fmla="*/ 39 w 602"/>
                  <a:gd name="T15" fmla="*/ 150 h 788"/>
                  <a:gd name="T16" fmla="*/ 76 w 602"/>
                  <a:gd name="T17" fmla="*/ 161 h 788"/>
                  <a:gd name="T18" fmla="*/ 118 w 602"/>
                  <a:gd name="T19" fmla="*/ 176 h 788"/>
                  <a:gd name="T20" fmla="*/ 159 w 602"/>
                  <a:gd name="T21" fmla="*/ 215 h 788"/>
                  <a:gd name="T22" fmla="*/ 168 w 602"/>
                  <a:gd name="T23" fmla="*/ 255 h 788"/>
                  <a:gd name="T24" fmla="*/ 159 w 602"/>
                  <a:gd name="T25" fmla="*/ 290 h 788"/>
                  <a:gd name="T26" fmla="*/ 195 w 602"/>
                  <a:gd name="T27" fmla="*/ 266 h 788"/>
                  <a:gd name="T28" fmla="*/ 259 w 602"/>
                  <a:gd name="T29" fmla="*/ 270 h 788"/>
                  <a:gd name="T30" fmla="*/ 352 w 602"/>
                  <a:gd name="T31" fmla="*/ 303 h 788"/>
                  <a:gd name="T32" fmla="*/ 399 w 602"/>
                  <a:gd name="T33" fmla="*/ 313 h 788"/>
                  <a:gd name="T34" fmla="*/ 425 w 602"/>
                  <a:gd name="T35" fmla="*/ 334 h 788"/>
                  <a:gd name="T36" fmla="*/ 407 w 602"/>
                  <a:gd name="T37" fmla="*/ 365 h 788"/>
                  <a:gd name="T38" fmla="*/ 373 w 602"/>
                  <a:gd name="T39" fmla="*/ 379 h 788"/>
                  <a:gd name="T40" fmla="*/ 330 w 602"/>
                  <a:gd name="T41" fmla="*/ 391 h 788"/>
                  <a:gd name="T42" fmla="*/ 273 w 602"/>
                  <a:gd name="T43" fmla="*/ 425 h 788"/>
                  <a:gd name="T44" fmla="*/ 262 w 602"/>
                  <a:gd name="T45" fmla="*/ 453 h 788"/>
                  <a:gd name="T46" fmla="*/ 281 w 602"/>
                  <a:gd name="T47" fmla="*/ 471 h 788"/>
                  <a:gd name="T48" fmla="*/ 309 w 602"/>
                  <a:gd name="T49" fmla="*/ 492 h 788"/>
                  <a:gd name="T50" fmla="*/ 322 w 602"/>
                  <a:gd name="T51" fmla="*/ 519 h 788"/>
                  <a:gd name="T52" fmla="*/ 305 w 602"/>
                  <a:gd name="T53" fmla="*/ 564 h 788"/>
                  <a:gd name="T54" fmla="*/ 332 w 602"/>
                  <a:gd name="T55" fmla="*/ 609 h 788"/>
                  <a:gd name="T56" fmla="*/ 385 w 602"/>
                  <a:gd name="T57" fmla="*/ 647 h 788"/>
                  <a:gd name="T58" fmla="*/ 445 w 602"/>
                  <a:gd name="T59" fmla="*/ 677 h 788"/>
                  <a:gd name="T60" fmla="*/ 478 w 602"/>
                  <a:gd name="T61" fmla="*/ 719 h 788"/>
                  <a:gd name="T62" fmla="*/ 483 w 602"/>
                  <a:gd name="T63" fmla="*/ 779 h 788"/>
                  <a:gd name="T64" fmla="*/ 517 w 602"/>
                  <a:gd name="T65" fmla="*/ 779 h 788"/>
                  <a:gd name="T66" fmla="*/ 553 w 602"/>
                  <a:gd name="T67" fmla="*/ 730 h 788"/>
                  <a:gd name="T68" fmla="*/ 583 w 602"/>
                  <a:gd name="T69" fmla="*/ 663 h 788"/>
                  <a:gd name="T70" fmla="*/ 594 w 602"/>
                  <a:gd name="T71" fmla="*/ 626 h 788"/>
                  <a:gd name="T72" fmla="*/ 599 w 602"/>
                  <a:gd name="T73" fmla="*/ 584 h 788"/>
                  <a:gd name="T74" fmla="*/ 594 w 602"/>
                  <a:gd name="T75" fmla="*/ 514 h 788"/>
                  <a:gd name="T76" fmla="*/ 584 w 602"/>
                  <a:gd name="T77" fmla="*/ 453 h 788"/>
                  <a:gd name="T78" fmla="*/ 568 w 602"/>
                  <a:gd name="T79" fmla="*/ 394 h 788"/>
                  <a:gd name="T80" fmla="*/ 524 w 602"/>
                  <a:gd name="T81" fmla="*/ 361 h 788"/>
                  <a:gd name="T82" fmla="*/ 484 w 602"/>
                  <a:gd name="T83" fmla="*/ 339 h 788"/>
                  <a:gd name="T84" fmla="*/ 462 w 602"/>
                  <a:gd name="T85" fmla="*/ 321 h 788"/>
                  <a:gd name="T86" fmla="*/ 454 w 602"/>
                  <a:gd name="T87" fmla="*/ 283 h 788"/>
                  <a:gd name="T88" fmla="*/ 449 w 602"/>
                  <a:gd name="T89" fmla="*/ 239 h 788"/>
                  <a:gd name="T90" fmla="*/ 447 w 602"/>
                  <a:gd name="T91" fmla="*/ 215 h 788"/>
                  <a:gd name="T92" fmla="*/ 423 w 602"/>
                  <a:gd name="T93" fmla="*/ 191 h 788"/>
                  <a:gd name="T94" fmla="*/ 384 w 602"/>
                  <a:gd name="T95" fmla="*/ 154 h 788"/>
                  <a:gd name="T96" fmla="*/ 374 w 602"/>
                  <a:gd name="T97" fmla="*/ 123 h 788"/>
                  <a:gd name="T98" fmla="*/ 355 w 602"/>
                  <a:gd name="T99" fmla="*/ 99 h 788"/>
                  <a:gd name="T100" fmla="*/ 295 w 602"/>
                  <a:gd name="T101" fmla="*/ 100 h 788"/>
                  <a:gd name="T102" fmla="*/ 251 w 602"/>
                  <a:gd name="T103" fmla="*/ 100 h 788"/>
                  <a:gd name="T104" fmla="*/ 216 w 602"/>
                  <a:gd name="T105" fmla="*/ 100 h 788"/>
                  <a:gd name="T106" fmla="*/ 215 w 602"/>
                  <a:gd name="T107" fmla="*/ 70 h 788"/>
                  <a:gd name="T108" fmla="*/ 199 w 602"/>
                  <a:gd name="T109" fmla="*/ 47 h 788"/>
                  <a:gd name="T110" fmla="*/ 174 w 602"/>
                  <a:gd name="T111" fmla="*/ 15 h 788"/>
                  <a:gd name="T112" fmla="*/ 153 w 602"/>
                  <a:gd name="T113" fmla="*/ 6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02" h="788">
                    <a:moveTo>
                      <a:pt x="141" y="0"/>
                    </a:moveTo>
                    <a:lnTo>
                      <a:pt x="139" y="2"/>
                    </a:lnTo>
                    <a:lnTo>
                      <a:pt x="138" y="2"/>
                    </a:lnTo>
                    <a:lnTo>
                      <a:pt x="133" y="5"/>
                    </a:lnTo>
                    <a:lnTo>
                      <a:pt x="130" y="5"/>
                    </a:lnTo>
                    <a:lnTo>
                      <a:pt x="124" y="7"/>
                    </a:lnTo>
                    <a:lnTo>
                      <a:pt x="117" y="9"/>
                    </a:lnTo>
                    <a:lnTo>
                      <a:pt x="111" y="13"/>
                    </a:lnTo>
                    <a:lnTo>
                      <a:pt x="105" y="13"/>
                    </a:lnTo>
                    <a:lnTo>
                      <a:pt x="96" y="16"/>
                    </a:lnTo>
                    <a:lnTo>
                      <a:pt x="89" y="18"/>
                    </a:lnTo>
                    <a:lnTo>
                      <a:pt x="81" y="21"/>
                    </a:lnTo>
                    <a:lnTo>
                      <a:pt x="75" y="21"/>
                    </a:lnTo>
                    <a:lnTo>
                      <a:pt x="68" y="24"/>
                    </a:lnTo>
                    <a:lnTo>
                      <a:pt x="62" y="24"/>
                    </a:lnTo>
                    <a:lnTo>
                      <a:pt x="56" y="26"/>
                    </a:lnTo>
                    <a:lnTo>
                      <a:pt x="52" y="26"/>
                    </a:lnTo>
                    <a:lnTo>
                      <a:pt x="50" y="29"/>
                    </a:lnTo>
                    <a:lnTo>
                      <a:pt x="46" y="29"/>
                    </a:lnTo>
                    <a:lnTo>
                      <a:pt x="43" y="31"/>
                    </a:lnTo>
                    <a:lnTo>
                      <a:pt x="41" y="31"/>
                    </a:lnTo>
                    <a:lnTo>
                      <a:pt x="37" y="35"/>
                    </a:lnTo>
                    <a:lnTo>
                      <a:pt x="34" y="35"/>
                    </a:lnTo>
                    <a:lnTo>
                      <a:pt x="31" y="35"/>
                    </a:lnTo>
                    <a:lnTo>
                      <a:pt x="28" y="35"/>
                    </a:lnTo>
                    <a:lnTo>
                      <a:pt x="24" y="38"/>
                    </a:lnTo>
                    <a:lnTo>
                      <a:pt x="21" y="40"/>
                    </a:lnTo>
                    <a:lnTo>
                      <a:pt x="17" y="44"/>
                    </a:lnTo>
                    <a:lnTo>
                      <a:pt x="14" y="44"/>
                    </a:lnTo>
                    <a:lnTo>
                      <a:pt x="12" y="47"/>
                    </a:lnTo>
                    <a:lnTo>
                      <a:pt x="10" y="47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8" y="53"/>
                    </a:lnTo>
                    <a:lnTo>
                      <a:pt x="8" y="55"/>
                    </a:lnTo>
                    <a:lnTo>
                      <a:pt x="8" y="58"/>
                    </a:lnTo>
                    <a:lnTo>
                      <a:pt x="10" y="59"/>
                    </a:lnTo>
                    <a:lnTo>
                      <a:pt x="10" y="62"/>
                    </a:lnTo>
                    <a:lnTo>
                      <a:pt x="14" y="65"/>
                    </a:lnTo>
                    <a:lnTo>
                      <a:pt x="15" y="68"/>
                    </a:lnTo>
                    <a:lnTo>
                      <a:pt x="19" y="68"/>
                    </a:lnTo>
                    <a:lnTo>
                      <a:pt x="19" y="71"/>
                    </a:lnTo>
                    <a:lnTo>
                      <a:pt x="21" y="75"/>
                    </a:lnTo>
                    <a:lnTo>
                      <a:pt x="24" y="77"/>
                    </a:lnTo>
                    <a:lnTo>
                      <a:pt x="27" y="79"/>
                    </a:lnTo>
                    <a:lnTo>
                      <a:pt x="27" y="82"/>
                    </a:lnTo>
                    <a:lnTo>
                      <a:pt x="30" y="84"/>
                    </a:lnTo>
                    <a:lnTo>
                      <a:pt x="30" y="87"/>
                    </a:lnTo>
                    <a:lnTo>
                      <a:pt x="32" y="87"/>
                    </a:lnTo>
                    <a:lnTo>
                      <a:pt x="29" y="90"/>
                    </a:lnTo>
                    <a:lnTo>
                      <a:pt x="29" y="92"/>
                    </a:lnTo>
                    <a:lnTo>
                      <a:pt x="26" y="95"/>
                    </a:lnTo>
                    <a:lnTo>
                      <a:pt x="26" y="95"/>
                    </a:lnTo>
                    <a:lnTo>
                      <a:pt x="23" y="98"/>
                    </a:lnTo>
                    <a:lnTo>
                      <a:pt x="19" y="101"/>
                    </a:lnTo>
                    <a:lnTo>
                      <a:pt x="17" y="104"/>
                    </a:lnTo>
                    <a:lnTo>
                      <a:pt x="14" y="104"/>
                    </a:lnTo>
                    <a:lnTo>
                      <a:pt x="12" y="108"/>
                    </a:lnTo>
                    <a:lnTo>
                      <a:pt x="8" y="110"/>
                    </a:lnTo>
                    <a:lnTo>
                      <a:pt x="5" y="114"/>
                    </a:lnTo>
                    <a:lnTo>
                      <a:pt x="3" y="115"/>
                    </a:lnTo>
                    <a:lnTo>
                      <a:pt x="0" y="118"/>
                    </a:lnTo>
                    <a:lnTo>
                      <a:pt x="0" y="119"/>
                    </a:lnTo>
                    <a:lnTo>
                      <a:pt x="0" y="121"/>
                    </a:lnTo>
                    <a:lnTo>
                      <a:pt x="1" y="121"/>
                    </a:lnTo>
                    <a:lnTo>
                      <a:pt x="1" y="125"/>
                    </a:lnTo>
                    <a:lnTo>
                      <a:pt x="1" y="127"/>
                    </a:lnTo>
                    <a:lnTo>
                      <a:pt x="2" y="130"/>
                    </a:lnTo>
                    <a:lnTo>
                      <a:pt x="5" y="130"/>
                    </a:lnTo>
                    <a:lnTo>
                      <a:pt x="8" y="133"/>
                    </a:lnTo>
                    <a:lnTo>
                      <a:pt x="10" y="135"/>
                    </a:lnTo>
                    <a:lnTo>
                      <a:pt x="14" y="138"/>
                    </a:lnTo>
                    <a:lnTo>
                      <a:pt x="17" y="138"/>
                    </a:lnTo>
                    <a:lnTo>
                      <a:pt x="19" y="141"/>
                    </a:lnTo>
                    <a:lnTo>
                      <a:pt x="23" y="143"/>
                    </a:lnTo>
                    <a:lnTo>
                      <a:pt x="26" y="147"/>
                    </a:lnTo>
                    <a:lnTo>
                      <a:pt x="30" y="147"/>
                    </a:lnTo>
                    <a:lnTo>
                      <a:pt x="33" y="150"/>
                    </a:lnTo>
                    <a:lnTo>
                      <a:pt x="36" y="150"/>
                    </a:lnTo>
                    <a:lnTo>
                      <a:pt x="39" y="150"/>
                    </a:lnTo>
                    <a:lnTo>
                      <a:pt x="43" y="150"/>
                    </a:lnTo>
                    <a:lnTo>
                      <a:pt x="44" y="154"/>
                    </a:lnTo>
                    <a:lnTo>
                      <a:pt x="47" y="154"/>
                    </a:lnTo>
                    <a:lnTo>
                      <a:pt x="50" y="154"/>
                    </a:lnTo>
                    <a:lnTo>
                      <a:pt x="54" y="154"/>
                    </a:lnTo>
                    <a:lnTo>
                      <a:pt x="58" y="158"/>
                    </a:lnTo>
                    <a:lnTo>
                      <a:pt x="64" y="158"/>
                    </a:lnTo>
                    <a:lnTo>
                      <a:pt x="67" y="158"/>
                    </a:lnTo>
                    <a:lnTo>
                      <a:pt x="73" y="158"/>
                    </a:lnTo>
                    <a:lnTo>
                      <a:pt x="76" y="161"/>
                    </a:lnTo>
                    <a:lnTo>
                      <a:pt x="82" y="161"/>
                    </a:lnTo>
                    <a:lnTo>
                      <a:pt x="85" y="162"/>
                    </a:lnTo>
                    <a:lnTo>
                      <a:pt x="91" y="162"/>
                    </a:lnTo>
                    <a:lnTo>
                      <a:pt x="95" y="165"/>
                    </a:lnTo>
                    <a:lnTo>
                      <a:pt x="101" y="165"/>
                    </a:lnTo>
                    <a:lnTo>
                      <a:pt x="104" y="165"/>
                    </a:lnTo>
                    <a:lnTo>
                      <a:pt x="110" y="165"/>
                    </a:lnTo>
                    <a:lnTo>
                      <a:pt x="112" y="169"/>
                    </a:lnTo>
                    <a:lnTo>
                      <a:pt x="115" y="172"/>
                    </a:lnTo>
                    <a:lnTo>
                      <a:pt x="118" y="176"/>
                    </a:lnTo>
                    <a:lnTo>
                      <a:pt x="124" y="178"/>
                    </a:lnTo>
                    <a:lnTo>
                      <a:pt x="128" y="185"/>
                    </a:lnTo>
                    <a:lnTo>
                      <a:pt x="133" y="187"/>
                    </a:lnTo>
                    <a:lnTo>
                      <a:pt x="138" y="191"/>
                    </a:lnTo>
                    <a:lnTo>
                      <a:pt x="144" y="194"/>
                    </a:lnTo>
                    <a:lnTo>
                      <a:pt x="147" y="200"/>
                    </a:lnTo>
                    <a:lnTo>
                      <a:pt x="151" y="203"/>
                    </a:lnTo>
                    <a:lnTo>
                      <a:pt x="155" y="208"/>
                    </a:lnTo>
                    <a:lnTo>
                      <a:pt x="159" y="211"/>
                    </a:lnTo>
                    <a:lnTo>
                      <a:pt x="159" y="215"/>
                    </a:lnTo>
                    <a:lnTo>
                      <a:pt x="160" y="218"/>
                    </a:lnTo>
                    <a:lnTo>
                      <a:pt x="160" y="222"/>
                    </a:lnTo>
                    <a:lnTo>
                      <a:pt x="160" y="224"/>
                    </a:lnTo>
                    <a:lnTo>
                      <a:pt x="162" y="227"/>
                    </a:lnTo>
                    <a:lnTo>
                      <a:pt x="164" y="230"/>
                    </a:lnTo>
                    <a:lnTo>
                      <a:pt x="164" y="234"/>
                    </a:lnTo>
                    <a:lnTo>
                      <a:pt x="168" y="237"/>
                    </a:lnTo>
                    <a:lnTo>
                      <a:pt x="168" y="243"/>
                    </a:lnTo>
                    <a:lnTo>
                      <a:pt x="168" y="248"/>
                    </a:lnTo>
                    <a:lnTo>
                      <a:pt x="168" y="255"/>
                    </a:lnTo>
                    <a:lnTo>
                      <a:pt x="170" y="257"/>
                    </a:lnTo>
                    <a:lnTo>
                      <a:pt x="168" y="264"/>
                    </a:lnTo>
                    <a:lnTo>
                      <a:pt x="168" y="270"/>
                    </a:lnTo>
                    <a:lnTo>
                      <a:pt x="166" y="276"/>
                    </a:lnTo>
                    <a:lnTo>
                      <a:pt x="166" y="280"/>
                    </a:lnTo>
                    <a:lnTo>
                      <a:pt x="164" y="284"/>
                    </a:lnTo>
                    <a:lnTo>
                      <a:pt x="164" y="288"/>
                    </a:lnTo>
                    <a:lnTo>
                      <a:pt x="160" y="290"/>
                    </a:lnTo>
                    <a:lnTo>
                      <a:pt x="160" y="290"/>
                    </a:lnTo>
                    <a:lnTo>
                      <a:pt x="159" y="290"/>
                    </a:lnTo>
                    <a:lnTo>
                      <a:pt x="160" y="286"/>
                    </a:lnTo>
                    <a:lnTo>
                      <a:pt x="162" y="284"/>
                    </a:lnTo>
                    <a:lnTo>
                      <a:pt x="166" y="281"/>
                    </a:lnTo>
                    <a:lnTo>
                      <a:pt x="168" y="280"/>
                    </a:lnTo>
                    <a:lnTo>
                      <a:pt x="173" y="277"/>
                    </a:lnTo>
                    <a:lnTo>
                      <a:pt x="176" y="274"/>
                    </a:lnTo>
                    <a:lnTo>
                      <a:pt x="182" y="271"/>
                    </a:lnTo>
                    <a:lnTo>
                      <a:pt x="185" y="271"/>
                    </a:lnTo>
                    <a:lnTo>
                      <a:pt x="191" y="268"/>
                    </a:lnTo>
                    <a:lnTo>
                      <a:pt x="195" y="266"/>
                    </a:lnTo>
                    <a:lnTo>
                      <a:pt x="201" y="264"/>
                    </a:lnTo>
                    <a:lnTo>
                      <a:pt x="205" y="264"/>
                    </a:lnTo>
                    <a:lnTo>
                      <a:pt x="210" y="262"/>
                    </a:lnTo>
                    <a:lnTo>
                      <a:pt x="213" y="262"/>
                    </a:lnTo>
                    <a:lnTo>
                      <a:pt x="218" y="259"/>
                    </a:lnTo>
                    <a:lnTo>
                      <a:pt x="224" y="261"/>
                    </a:lnTo>
                    <a:lnTo>
                      <a:pt x="232" y="262"/>
                    </a:lnTo>
                    <a:lnTo>
                      <a:pt x="241" y="265"/>
                    </a:lnTo>
                    <a:lnTo>
                      <a:pt x="250" y="266"/>
                    </a:lnTo>
                    <a:lnTo>
                      <a:pt x="259" y="270"/>
                    </a:lnTo>
                    <a:lnTo>
                      <a:pt x="269" y="273"/>
                    </a:lnTo>
                    <a:lnTo>
                      <a:pt x="278" y="276"/>
                    </a:lnTo>
                    <a:lnTo>
                      <a:pt x="289" y="279"/>
                    </a:lnTo>
                    <a:lnTo>
                      <a:pt x="298" y="285"/>
                    </a:lnTo>
                    <a:lnTo>
                      <a:pt x="307" y="288"/>
                    </a:lnTo>
                    <a:lnTo>
                      <a:pt x="317" y="292"/>
                    </a:lnTo>
                    <a:lnTo>
                      <a:pt x="328" y="295"/>
                    </a:lnTo>
                    <a:lnTo>
                      <a:pt x="335" y="297"/>
                    </a:lnTo>
                    <a:lnTo>
                      <a:pt x="344" y="301"/>
                    </a:lnTo>
                    <a:lnTo>
                      <a:pt x="352" y="303"/>
                    </a:lnTo>
                    <a:lnTo>
                      <a:pt x="361" y="303"/>
                    </a:lnTo>
                    <a:lnTo>
                      <a:pt x="363" y="306"/>
                    </a:lnTo>
                    <a:lnTo>
                      <a:pt x="366" y="306"/>
                    </a:lnTo>
                    <a:lnTo>
                      <a:pt x="369" y="307"/>
                    </a:lnTo>
                    <a:lnTo>
                      <a:pt x="375" y="307"/>
                    </a:lnTo>
                    <a:lnTo>
                      <a:pt x="379" y="310"/>
                    </a:lnTo>
                    <a:lnTo>
                      <a:pt x="385" y="310"/>
                    </a:lnTo>
                    <a:lnTo>
                      <a:pt x="390" y="310"/>
                    </a:lnTo>
                    <a:lnTo>
                      <a:pt x="396" y="310"/>
                    </a:lnTo>
                    <a:lnTo>
                      <a:pt x="399" y="313"/>
                    </a:lnTo>
                    <a:lnTo>
                      <a:pt x="405" y="313"/>
                    </a:lnTo>
                    <a:lnTo>
                      <a:pt x="408" y="316"/>
                    </a:lnTo>
                    <a:lnTo>
                      <a:pt x="414" y="316"/>
                    </a:lnTo>
                    <a:lnTo>
                      <a:pt x="418" y="319"/>
                    </a:lnTo>
                    <a:lnTo>
                      <a:pt x="421" y="321"/>
                    </a:lnTo>
                    <a:lnTo>
                      <a:pt x="423" y="324"/>
                    </a:lnTo>
                    <a:lnTo>
                      <a:pt x="425" y="325"/>
                    </a:lnTo>
                    <a:lnTo>
                      <a:pt x="425" y="328"/>
                    </a:lnTo>
                    <a:lnTo>
                      <a:pt x="425" y="330"/>
                    </a:lnTo>
                    <a:lnTo>
                      <a:pt x="425" y="334"/>
                    </a:lnTo>
                    <a:lnTo>
                      <a:pt x="425" y="336"/>
                    </a:lnTo>
                    <a:lnTo>
                      <a:pt x="421" y="340"/>
                    </a:lnTo>
                    <a:lnTo>
                      <a:pt x="421" y="343"/>
                    </a:lnTo>
                    <a:lnTo>
                      <a:pt x="419" y="346"/>
                    </a:lnTo>
                    <a:lnTo>
                      <a:pt x="419" y="349"/>
                    </a:lnTo>
                    <a:lnTo>
                      <a:pt x="416" y="353"/>
                    </a:lnTo>
                    <a:lnTo>
                      <a:pt x="414" y="356"/>
                    </a:lnTo>
                    <a:lnTo>
                      <a:pt x="410" y="359"/>
                    </a:lnTo>
                    <a:lnTo>
                      <a:pt x="410" y="362"/>
                    </a:lnTo>
                    <a:lnTo>
                      <a:pt x="407" y="365"/>
                    </a:lnTo>
                    <a:lnTo>
                      <a:pt x="404" y="367"/>
                    </a:lnTo>
                    <a:lnTo>
                      <a:pt x="401" y="369"/>
                    </a:lnTo>
                    <a:lnTo>
                      <a:pt x="401" y="369"/>
                    </a:lnTo>
                    <a:lnTo>
                      <a:pt x="398" y="372"/>
                    </a:lnTo>
                    <a:lnTo>
                      <a:pt x="395" y="372"/>
                    </a:lnTo>
                    <a:lnTo>
                      <a:pt x="390" y="375"/>
                    </a:lnTo>
                    <a:lnTo>
                      <a:pt x="388" y="375"/>
                    </a:lnTo>
                    <a:lnTo>
                      <a:pt x="381" y="378"/>
                    </a:lnTo>
                    <a:lnTo>
                      <a:pt x="379" y="378"/>
                    </a:lnTo>
                    <a:lnTo>
                      <a:pt x="373" y="379"/>
                    </a:lnTo>
                    <a:lnTo>
                      <a:pt x="370" y="379"/>
                    </a:lnTo>
                    <a:lnTo>
                      <a:pt x="364" y="382"/>
                    </a:lnTo>
                    <a:lnTo>
                      <a:pt x="360" y="382"/>
                    </a:lnTo>
                    <a:lnTo>
                      <a:pt x="354" y="384"/>
                    </a:lnTo>
                    <a:lnTo>
                      <a:pt x="351" y="384"/>
                    </a:lnTo>
                    <a:lnTo>
                      <a:pt x="346" y="387"/>
                    </a:lnTo>
                    <a:lnTo>
                      <a:pt x="342" y="387"/>
                    </a:lnTo>
                    <a:lnTo>
                      <a:pt x="339" y="388"/>
                    </a:lnTo>
                    <a:lnTo>
                      <a:pt x="336" y="388"/>
                    </a:lnTo>
                    <a:lnTo>
                      <a:pt x="330" y="391"/>
                    </a:lnTo>
                    <a:lnTo>
                      <a:pt x="326" y="394"/>
                    </a:lnTo>
                    <a:lnTo>
                      <a:pt x="320" y="398"/>
                    </a:lnTo>
                    <a:lnTo>
                      <a:pt x="316" y="400"/>
                    </a:lnTo>
                    <a:lnTo>
                      <a:pt x="309" y="404"/>
                    </a:lnTo>
                    <a:lnTo>
                      <a:pt x="303" y="407"/>
                    </a:lnTo>
                    <a:lnTo>
                      <a:pt x="297" y="409"/>
                    </a:lnTo>
                    <a:lnTo>
                      <a:pt x="291" y="413"/>
                    </a:lnTo>
                    <a:lnTo>
                      <a:pt x="285" y="419"/>
                    </a:lnTo>
                    <a:lnTo>
                      <a:pt x="278" y="422"/>
                    </a:lnTo>
                    <a:lnTo>
                      <a:pt x="273" y="425"/>
                    </a:lnTo>
                    <a:lnTo>
                      <a:pt x="269" y="428"/>
                    </a:lnTo>
                    <a:lnTo>
                      <a:pt x="265" y="433"/>
                    </a:lnTo>
                    <a:lnTo>
                      <a:pt x="262" y="435"/>
                    </a:lnTo>
                    <a:lnTo>
                      <a:pt x="261" y="438"/>
                    </a:lnTo>
                    <a:lnTo>
                      <a:pt x="261" y="442"/>
                    </a:lnTo>
                    <a:lnTo>
                      <a:pt x="260" y="444"/>
                    </a:lnTo>
                    <a:lnTo>
                      <a:pt x="260" y="446"/>
                    </a:lnTo>
                    <a:lnTo>
                      <a:pt x="260" y="450"/>
                    </a:lnTo>
                    <a:lnTo>
                      <a:pt x="262" y="450"/>
                    </a:lnTo>
                    <a:lnTo>
                      <a:pt x="262" y="453"/>
                    </a:lnTo>
                    <a:lnTo>
                      <a:pt x="265" y="455"/>
                    </a:lnTo>
                    <a:lnTo>
                      <a:pt x="267" y="458"/>
                    </a:lnTo>
                    <a:lnTo>
                      <a:pt x="269" y="458"/>
                    </a:lnTo>
                    <a:lnTo>
                      <a:pt x="269" y="461"/>
                    </a:lnTo>
                    <a:lnTo>
                      <a:pt x="273" y="463"/>
                    </a:lnTo>
                    <a:lnTo>
                      <a:pt x="274" y="466"/>
                    </a:lnTo>
                    <a:lnTo>
                      <a:pt x="276" y="466"/>
                    </a:lnTo>
                    <a:lnTo>
                      <a:pt x="276" y="469"/>
                    </a:lnTo>
                    <a:lnTo>
                      <a:pt x="280" y="469"/>
                    </a:lnTo>
                    <a:lnTo>
                      <a:pt x="281" y="471"/>
                    </a:lnTo>
                    <a:lnTo>
                      <a:pt x="284" y="471"/>
                    </a:lnTo>
                    <a:lnTo>
                      <a:pt x="284" y="475"/>
                    </a:lnTo>
                    <a:lnTo>
                      <a:pt x="287" y="477"/>
                    </a:lnTo>
                    <a:lnTo>
                      <a:pt x="289" y="479"/>
                    </a:lnTo>
                    <a:lnTo>
                      <a:pt x="292" y="479"/>
                    </a:lnTo>
                    <a:lnTo>
                      <a:pt x="295" y="483"/>
                    </a:lnTo>
                    <a:lnTo>
                      <a:pt x="298" y="486"/>
                    </a:lnTo>
                    <a:lnTo>
                      <a:pt x="302" y="489"/>
                    </a:lnTo>
                    <a:lnTo>
                      <a:pt x="307" y="489"/>
                    </a:lnTo>
                    <a:lnTo>
                      <a:pt x="309" y="492"/>
                    </a:lnTo>
                    <a:lnTo>
                      <a:pt x="311" y="495"/>
                    </a:lnTo>
                    <a:lnTo>
                      <a:pt x="315" y="498"/>
                    </a:lnTo>
                    <a:lnTo>
                      <a:pt x="318" y="499"/>
                    </a:lnTo>
                    <a:lnTo>
                      <a:pt x="319" y="502"/>
                    </a:lnTo>
                    <a:lnTo>
                      <a:pt x="322" y="504"/>
                    </a:lnTo>
                    <a:lnTo>
                      <a:pt x="323" y="507"/>
                    </a:lnTo>
                    <a:lnTo>
                      <a:pt x="326" y="507"/>
                    </a:lnTo>
                    <a:lnTo>
                      <a:pt x="324" y="512"/>
                    </a:lnTo>
                    <a:lnTo>
                      <a:pt x="324" y="516"/>
                    </a:lnTo>
                    <a:lnTo>
                      <a:pt x="322" y="519"/>
                    </a:lnTo>
                    <a:lnTo>
                      <a:pt x="322" y="522"/>
                    </a:lnTo>
                    <a:lnTo>
                      <a:pt x="319" y="528"/>
                    </a:lnTo>
                    <a:lnTo>
                      <a:pt x="317" y="531"/>
                    </a:lnTo>
                    <a:lnTo>
                      <a:pt x="313" y="536"/>
                    </a:lnTo>
                    <a:lnTo>
                      <a:pt x="313" y="539"/>
                    </a:lnTo>
                    <a:lnTo>
                      <a:pt x="311" y="545"/>
                    </a:lnTo>
                    <a:lnTo>
                      <a:pt x="309" y="549"/>
                    </a:lnTo>
                    <a:lnTo>
                      <a:pt x="307" y="554"/>
                    </a:lnTo>
                    <a:lnTo>
                      <a:pt x="307" y="558"/>
                    </a:lnTo>
                    <a:lnTo>
                      <a:pt x="305" y="564"/>
                    </a:lnTo>
                    <a:lnTo>
                      <a:pt x="305" y="567"/>
                    </a:lnTo>
                    <a:lnTo>
                      <a:pt x="305" y="571"/>
                    </a:lnTo>
                    <a:lnTo>
                      <a:pt x="307" y="574"/>
                    </a:lnTo>
                    <a:lnTo>
                      <a:pt x="307" y="580"/>
                    </a:lnTo>
                    <a:lnTo>
                      <a:pt x="309" y="583"/>
                    </a:lnTo>
                    <a:lnTo>
                      <a:pt x="313" y="589"/>
                    </a:lnTo>
                    <a:lnTo>
                      <a:pt x="317" y="593"/>
                    </a:lnTo>
                    <a:lnTo>
                      <a:pt x="320" y="599"/>
                    </a:lnTo>
                    <a:lnTo>
                      <a:pt x="326" y="603"/>
                    </a:lnTo>
                    <a:lnTo>
                      <a:pt x="332" y="609"/>
                    </a:lnTo>
                    <a:lnTo>
                      <a:pt x="338" y="612"/>
                    </a:lnTo>
                    <a:lnTo>
                      <a:pt x="342" y="618"/>
                    </a:lnTo>
                    <a:lnTo>
                      <a:pt x="348" y="622"/>
                    </a:lnTo>
                    <a:lnTo>
                      <a:pt x="355" y="628"/>
                    </a:lnTo>
                    <a:lnTo>
                      <a:pt x="361" y="631"/>
                    </a:lnTo>
                    <a:lnTo>
                      <a:pt x="365" y="636"/>
                    </a:lnTo>
                    <a:lnTo>
                      <a:pt x="371" y="639"/>
                    </a:lnTo>
                    <a:lnTo>
                      <a:pt x="377" y="642"/>
                    </a:lnTo>
                    <a:lnTo>
                      <a:pt x="383" y="644"/>
                    </a:lnTo>
                    <a:lnTo>
                      <a:pt x="385" y="647"/>
                    </a:lnTo>
                    <a:lnTo>
                      <a:pt x="389" y="650"/>
                    </a:lnTo>
                    <a:lnTo>
                      <a:pt x="394" y="653"/>
                    </a:lnTo>
                    <a:lnTo>
                      <a:pt x="400" y="657"/>
                    </a:lnTo>
                    <a:lnTo>
                      <a:pt x="406" y="659"/>
                    </a:lnTo>
                    <a:lnTo>
                      <a:pt x="412" y="663"/>
                    </a:lnTo>
                    <a:lnTo>
                      <a:pt x="419" y="666"/>
                    </a:lnTo>
                    <a:lnTo>
                      <a:pt x="427" y="668"/>
                    </a:lnTo>
                    <a:lnTo>
                      <a:pt x="433" y="670"/>
                    </a:lnTo>
                    <a:lnTo>
                      <a:pt x="439" y="674"/>
                    </a:lnTo>
                    <a:lnTo>
                      <a:pt x="445" y="677"/>
                    </a:lnTo>
                    <a:lnTo>
                      <a:pt x="451" y="679"/>
                    </a:lnTo>
                    <a:lnTo>
                      <a:pt x="454" y="682"/>
                    </a:lnTo>
                    <a:lnTo>
                      <a:pt x="461" y="685"/>
                    </a:lnTo>
                    <a:lnTo>
                      <a:pt x="464" y="688"/>
                    </a:lnTo>
                    <a:lnTo>
                      <a:pt x="468" y="688"/>
                    </a:lnTo>
                    <a:lnTo>
                      <a:pt x="469" y="694"/>
                    </a:lnTo>
                    <a:lnTo>
                      <a:pt x="472" y="699"/>
                    </a:lnTo>
                    <a:lnTo>
                      <a:pt x="475" y="706"/>
                    </a:lnTo>
                    <a:lnTo>
                      <a:pt x="478" y="711"/>
                    </a:lnTo>
                    <a:lnTo>
                      <a:pt x="478" y="719"/>
                    </a:lnTo>
                    <a:lnTo>
                      <a:pt x="481" y="725"/>
                    </a:lnTo>
                    <a:lnTo>
                      <a:pt x="483" y="732"/>
                    </a:lnTo>
                    <a:lnTo>
                      <a:pt x="487" y="738"/>
                    </a:lnTo>
                    <a:lnTo>
                      <a:pt x="487" y="746"/>
                    </a:lnTo>
                    <a:lnTo>
                      <a:pt x="487" y="752"/>
                    </a:lnTo>
                    <a:lnTo>
                      <a:pt x="487" y="758"/>
                    </a:lnTo>
                    <a:lnTo>
                      <a:pt x="489" y="764"/>
                    </a:lnTo>
                    <a:lnTo>
                      <a:pt x="487" y="771"/>
                    </a:lnTo>
                    <a:lnTo>
                      <a:pt x="487" y="775"/>
                    </a:lnTo>
                    <a:lnTo>
                      <a:pt x="483" y="779"/>
                    </a:lnTo>
                    <a:lnTo>
                      <a:pt x="482" y="782"/>
                    </a:lnTo>
                    <a:lnTo>
                      <a:pt x="484" y="785"/>
                    </a:lnTo>
                    <a:lnTo>
                      <a:pt x="487" y="786"/>
                    </a:lnTo>
                    <a:lnTo>
                      <a:pt x="491" y="787"/>
                    </a:lnTo>
                    <a:lnTo>
                      <a:pt x="496" y="787"/>
                    </a:lnTo>
                    <a:lnTo>
                      <a:pt x="499" y="787"/>
                    </a:lnTo>
                    <a:lnTo>
                      <a:pt x="505" y="785"/>
                    </a:lnTo>
                    <a:lnTo>
                      <a:pt x="508" y="784"/>
                    </a:lnTo>
                    <a:lnTo>
                      <a:pt x="514" y="781"/>
                    </a:lnTo>
                    <a:lnTo>
                      <a:pt x="517" y="779"/>
                    </a:lnTo>
                    <a:lnTo>
                      <a:pt x="522" y="776"/>
                    </a:lnTo>
                    <a:lnTo>
                      <a:pt x="526" y="773"/>
                    </a:lnTo>
                    <a:lnTo>
                      <a:pt x="532" y="769"/>
                    </a:lnTo>
                    <a:lnTo>
                      <a:pt x="535" y="765"/>
                    </a:lnTo>
                    <a:lnTo>
                      <a:pt x="538" y="759"/>
                    </a:lnTo>
                    <a:lnTo>
                      <a:pt x="541" y="754"/>
                    </a:lnTo>
                    <a:lnTo>
                      <a:pt x="546" y="748"/>
                    </a:lnTo>
                    <a:lnTo>
                      <a:pt x="547" y="743"/>
                    </a:lnTo>
                    <a:lnTo>
                      <a:pt x="550" y="736"/>
                    </a:lnTo>
                    <a:lnTo>
                      <a:pt x="553" y="730"/>
                    </a:lnTo>
                    <a:lnTo>
                      <a:pt x="557" y="725"/>
                    </a:lnTo>
                    <a:lnTo>
                      <a:pt x="559" y="718"/>
                    </a:lnTo>
                    <a:lnTo>
                      <a:pt x="562" y="712"/>
                    </a:lnTo>
                    <a:lnTo>
                      <a:pt x="566" y="706"/>
                    </a:lnTo>
                    <a:lnTo>
                      <a:pt x="570" y="696"/>
                    </a:lnTo>
                    <a:lnTo>
                      <a:pt x="573" y="690"/>
                    </a:lnTo>
                    <a:lnTo>
                      <a:pt x="576" y="684"/>
                    </a:lnTo>
                    <a:lnTo>
                      <a:pt x="579" y="678"/>
                    </a:lnTo>
                    <a:lnTo>
                      <a:pt x="582" y="669"/>
                    </a:lnTo>
                    <a:lnTo>
                      <a:pt x="583" y="663"/>
                    </a:lnTo>
                    <a:lnTo>
                      <a:pt x="586" y="657"/>
                    </a:lnTo>
                    <a:lnTo>
                      <a:pt x="590" y="650"/>
                    </a:lnTo>
                    <a:lnTo>
                      <a:pt x="592" y="644"/>
                    </a:lnTo>
                    <a:lnTo>
                      <a:pt x="592" y="644"/>
                    </a:lnTo>
                    <a:lnTo>
                      <a:pt x="592" y="641"/>
                    </a:lnTo>
                    <a:lnTo>
                      <a:pt x="592" y="638"/>
                    </a:lnTo>
                    <a:lnTo>
                      <a:pt x="594" y="635"/>
                    </a:lnTo>
                    <a:lnTo>
                      <a:pt x="594" y="632"/>
                    </a:lnTo>
                    <a:lnTo>
                      <a:pt x="594" y="629"/>
                    </a:lnTo>
                    <a:lnTo>
                      <a:pt x="594" y="626"/>
                    </a:lnTo>
                    <a:lnTo>
                      <a:pt x="597" y="620"/>
                    </a:lnTo>
                    <a:lnTo>
                      <a:pt x="597" y="617"/>
                    </a:lnTo>
                    <a:lnTo>
                      <a:pt x="597" y="613"/>
                    </a:lnTo>
                    <a:lnTo>
                      <a:pt x="597" y="610"/>
                    </a:lnTo>
                    <a:lnTo>
                      <a:pt x="599" y="604"/>
                    </a:lnTo>
                    <a:lnTo>
                      <a:pt x="599" y="601"/>
                    </a:lnTo>
                    <a:lnTo>
                      <a:pt x="599" y="597"/>
                    </a:lnTo>
                    <a:lnTo>
                      <a:pt x="599" y="593"/>
                    </a:lnTo>
                    <a:lnTo>
                      <a:pt x="601" y="587"/>
                    </a:lnTo>
                    <a:lnTo>
                      <a:pt x="599" y="584"/>
                    </a:lnTo>
                    <a:lnTo>
                      <a:pt x="599" y="578"/>
                    </a:lnTo>
                    <a:lnTo>
                      <a:pt x="599" y="572"/>
                    </a:lnTo>
                    <a:lnTo>
                      <a:pt x="599" y="565"/>
                    </a:lnTo>
                    <a:lnTo>
                      <a:pt x="597" y="558"/>
                    </a:lnTo>
                    <a:lnTo>
                      <a:pt x="597" y="551"/>
                    </a:lnTo>
                    <a:lnTo>
                      <a:pt x="597" y="545"/>
                    </a:lnTo>
                    <a:lnTo>
                      <a:pt x="597" y="535"/>
                    </a:lnTo>
                    <a:lnTo>
                      <a:pt x="594" y="529"/>
                    </a:lnTo>
                    <a:lnTo>
                      <a:pt x="594" y="521"/>
                    </a:lnTo>
                    <a:lnTo>
                      <a:pt x="594" y="514"/>
                    </a:lnTo>
                    <a:lnTo>
                      <a:pt x="594" y="505"/>
                    </a:lnTo>
                    <a:lnTo>
                      <a:pt x="592" y="499"/>
                    </a:lnTo>
                    <a:lnTo>
                      <a:pt x="592" y="492"/>
                    </a:lnTo>
                    <a:lnTo>
                      <a:pt x="592" y="486"/>
                    </a:lnTo>
                    <a:lnTo>
                      <a:pt x="592" y="479"/>
                    </a:lnTo>
                    <a:lnTo>
                      <a:pt x="590" y="475"/>
                    </a:lnTo>
                    <a:lnTo>
                      <a:pt x="590" y="470"/>
                    </a:lnTo>
                    <a:lnTo>
                      <a:pt x="587" y="465"/>
                    </a:lnTo>
                    <a:lnTo>
                      <a:pt x="587" y="459"/>
                    </a:lnTo>
                    <a:lnTo>
                      <a:pt x="584" y="453"/>
                    </a:lnTo>
                    <a:lnTo>
                      <a:pt x="584" y="446"/>
                    </a:lnTo>
                    <a:lnTo>
                      <a:pt x="583" y="440"/>
                    </a:lnTo>
                    <a:lnTo>
                      <a:pt x="583" y="433"/>
                    </a:lnTo>
                    <a:lnTo>
                      <a:pt x="580" y="427"/>
                    </a:lnTo>
                    <a:lnTo>
                      <a:pt x="579" y="421"/>
                    </a:lnTo>
                    <a:lnTo>
                      <a:pt x="576" y="415"/>
                    </a:lnTo>
                    <a:lnTo>
                      <a:pt x="576" y="409"/>
                    </a:lnTo>
                    <a:lnTo>
                      <a:pt x="573" y="404"/>
                    </a:lnTo>
                    <a:lnTo>
                      <a:pt x="570" y="398"/>
                    </a:lnTo>
                    <a:lnTo>
                      <a:pt x="568" y="394"/>
                    </a:lnTo>
                    <a:lnTo>
                      <a:pt x="568" y="388"/>
                    </a:lnTo>
                    <a:lnTo>
                      <a:pt x="564" y="385"/>
                    </a:lnTo>
                    <a:lnTo>
                      <a:pt x="561" y="382"/>
                    </a:lnTo>
                    <a:lnTo>
                      <a:pt x="554" y="379"/>
                    </a:lnTo>
                    <a:lnTo>
                      <a:pt x="551" y="376"/>
                    </a:lnTo>
                    <a:lnTo>
                      <a:pt x="545" y="373"/>
                    </a:lnTo>
                    <a:lnTo>
                      <a:pt x="540" y="369"/>
                    </a:lnTo>
                    <a:lnTo>
                      <a:pt x="533" y="367"/>
                    </a:lnTo>
                    <a:lnTo>
                      <a:pt x="530" y="363"/>
                    </a:lnTo>
                    <a:lnTo>
                      <a:pt x="524" y="361"/>
                    </a:lnTo>
                    <a:lnTo>
                      <a:pt x="517" y="358"/>
                    </a:lnTo>
                    <a:lnTo>
                      <a:pt x="511" y="355"/>
                    </a:lnTo>
                    <a:lnTo>
                      <a:pt x="507" y="352"/>
                    </a:lnTo>
                    <a:lnTo>
                      <a:pt x="501" y="349"/>
                    </a:lnTo>
                    <a:lnTo>
                      <a:pt x="498" y="346"/>
                    </a:lnTo>
                    <a:lnTo>
                      <a:pt x="495" y="343"/>
                    </a:lnTo>
                    <a:lnTo>
                      <a:pt x="493" y="340"/>
                    </a:lnTo>
                    <a:lnTo>
                      <a:pt x="489" y="340"/>
                    </a:lnTo>
                    <a:lnTo>
                      <a:pt x="487" y="339"/>
                    </a:lnTo>
                    <a:lnTo>
                      <a:pt x="484" y="339"/>
                    </a:lnTo>
                    <a:lnTo>
                      <a:pt x="483" y="336"/>
                    </a:lnTo>
                    <a:lnTo>
                      <a:pt x="480" y="336"/>
                    </a:lnTo>
                    <a:lnTo>
                      <a:pt x="477" y="332"/>
                    </a:lnTo>
                    <a:lnTo>
                      <a:pt x="474" y="332"/>
                    </a:lnTo>
                    <a:lnTo>
                      <a:pt x="474" y="330"/>
                    </a:lnTo>
                    <a:lnTo>
                      <a:pt x="471" y="330"/>
                    </a:lnTo>
                    <a:lnTo>
                      <a:pt x="468" y="326"/>
                    </a:lnTo>
                    <a:lnTo>
                      <a:pt x="465" y="324"/>
                    </a:lnTo>
                    <a:lnTo>
                      <a:pt x="465" y="321"/>
                    </a:lnTo>
                    <a:lnTo>
                      <a:pt x="462" y="321"/>
                    </a:lnTo>
                    <a:lnTo>
                      <a:pt x="462" y="318"/>
                    </a:lnTo>
                    <a:lnTo>
                      <a:pt x="460" y="315"/>
                    </a:lnTo>
                    <a:lnTo>
                      <a:pt x="460" y="312"/>
                    </a:lnTo>
                    <a:lnTo>
                      <a:pt x="456" y="310"/>
                    </a:lnTo>
                    <a:lnTo>
                      <a:pt x="456" y="307"/>
                    </a:lnTo>
                    <a:lnTo>
                      <a:pt x="454" y="304"/>
                    </a:lnTo>
                    <a:lnTo>
                      <a:pt x="454" y="297"/>
                    </a:lnTo>
                    <a:lnTo>
                      <a:pt x="454" y="295"/>
                    </a:lnTo>
                    <a:lnTo>
                      <a:pt x="454" y="288"/>
                    </a:lnTo>
                    <a:lnTo>
                      <a:pt x="454" y="283"/>
                    </a:lnTo>
                    <a:lnTo>
                      <a:pt x="456" y="277"/>
                    </a:lnTo>
                    <a:lnTo>
                      <a:pt x="454" y="274"/>
                    </a:lnTo>
                    <a:lnTo>
                      <a:pt x="454" y="268"/>
                    </a:lnTo>
                    <a:lnTo>
                      <a:pt x="454" y="263"/>
                    </a:lnTo>
                    <a:lnTo>
                      <a:pt x="454" y="257"/>
                    </a:lnTo>
                    <a:lnTo>
                      <a:pt x="452" y="253"/>
                    </a:lnTo>
                    <a:lnTo>
                      <a:pt x="452" y="247"/>
                    </a:lnTo>
                    <a:lnTo>
                      <a:pt x="449" y="244"/>
                    </a:lnTo>
                    <a:lnTo>
                      <a:pt x="449" y="239"/>
                    </a:lnTo>
                    <a:lnTo>
                      <a:pt x="449" y="239"/>
                    </a:lnTo>
                    <a:lnTo>
                      <a:pt x="449" y="237"/>
                    </a:lnTo>
                    <a:lnTo>
                      <a:pt x="449" y="236"/>
                    </a:lnTo>
                    <a:lnTo>
                      <a:pt x="449" y="233"/>
                    </a:lnTo>
                    <a:lnTo>
                      <a:pt x="448" y="231"/>
                    </a:lnTo>
                    <a:lnTo>
                      <a:pt x="448" y="228"/>
                    </a:lnTo>
                    <a:lnTo>
                      <a:pt x="448" y="224"/>
                    </a:lnTo>
                    <a:lnTo>
                      <a:pt x="448" y="222"/>
                    </a:lnTo>
                    <a:lnTo>
                      <a:pt x="447" y="222"/>
                    </a:lnTo>
                    <a:lnTo>
                      <a:pt x="447" y="218"/>
                    </a:lnTo>
                    <a:lnTo>
                      <a:pt x="447" y="215"/>
                    </a:lnTo>
                    <a:lnTo>
                      <a:pt x="447" y="212"/>
                    </a:lnTo>
                    <a:lnTo>
                      <a:pt x="447" y="211"/>
                    </a:lnTo>
                    <a:lnTo>
                      <a:pt x="447" y="208"/>
                    </a:lnTo>
                    <a:lnTo>
                      <a:pt x="447" y="205"/>
                    </a:lnTo>
                    <a:lnTo>
                      <a:pt x="449" y="202"/>
                    </a:lnTo>
                    <a:lnTo>
                      <a:pt x="443" y="202"/>
                    </a:lnTo>
                    <a:lnTo>
                      <a:pt x="439" y="200"/>
                    </a:lnTo>
                    <a:lnTo>
                      <a:pt x="433" y="197"/>
                    </a:lnTo>
                    <a:lnTo>
                      <a:pt x="430" y="194"/>
                    </a:lnTo>
                    <a:lnTo>
                      <a:pt x="423" y="191"/>
                    </a:lnTo>
                    <a:lnTo>
                      <a:pt x="421" y="187"/>
                    </a:lnTo>
                    <a:lnTo>
                      <a:pt x="414" y="185"/>
                    </a:lnTo>
                    <a:lnTo>
                      <a:pt x="412" y="179"/>
                    </a:lnTo>
                    <a:lnTo>
                      <a:pt x="405" y="176"/>
                    </a:lnTo>
                    <a:lnTo>
                      <a:pt x="402" y="173"/>
                    </a:lnTo>
                    <a:lnTo>
                      <a:pt x="397" y="170"/>
                    </a:lnTo>
                    <a:lnTo>
                      <a:pt x="394" y="164"/>
                    </a:lnTo>
                    <a:lnTo>
                      <a:pt x="390" y="161"/>
                    </a:lnTo>
                    <a:lnTo>
                      <a:pt x="387" y="158"/>
                    </a:lnTo>
                    <a:lnTo>
                      <a:pt x="384" y="154"/>
                    </a:lnTo>
                    <a:lnTo>
                      <a:pt x="383" y="150"/>
                    </a:lnTo>
                    <a:lnTo>
                      <a:pt x="379" y="150"/>
                    </a:lnTo>
                    <a:lnTo>
                      <a:pt x="379" y="147"/>
                    </a:lnTo>
                    <a:lnTo>
                      <a:pt x="379" y="143"/>
                    </a:lnTo>
                    <a:lnTo>
                      <a:pt x="379" y="141"/>
                    </a:lnTo>
                    <a:lnTo>
                      <a:pt x="377" y="137"/>
                    </a:lnTo>
                    <a:lnTo>
                      <a:pt x="377" y="134"/>
                    </a:lnTo>
                    <a:lnTo>
                      <a:pt x="377" y="131"/>
                    </a:lnTo>
                    <a:lnTo>
                      <a:pt x="377" y="126"/>
                    </a:lnTo>
                    <a:lnTo>
                      <a:pt x="374" y="123"/>
                    </a:lnTo>
                    <a:lnTo>
                      <a:pt x="374" y="120"/>
                    </a:lnTo>
                    <a:lnTo>
                      <a:pt x="374" y="117"/>
                    </a:lnTo>
                    <a:lnTo>
                      <a:pt x="374" y="112"/>
                    </a:lnTo>
                    <a:lnTo>
                      <a:pt x="371" y="110"/>
                    </a:lnTo>
                    <a:lnTo>
                      <a:pt x="371" y="106"/>
                    </a:lnTo>
                    <a:lnTo>
                      <a:pt x="369" y="103"/>
                    </a:lnTo>
                    <a:lnTo>
                      <a:pt x="369" y="100"/>
                    </a:lnTo>
                    <a:lnTo>
                      <a:pt x="364" y="100"/>
                    </a:lnTo>
                    <a:lnTo>
                      <a:pt x="361" y="99"/>
                    </a:lnTo>
                    <a:lnTo>
                      <a:pt x="355" y="99"/>
                    </a:lnTo>
                    <a:lnTo>
                      <a:pt x="351" y="97"/>
                    </a:lnTo>
                    <a:lnTo>
                      <a:pt x="344" y="97"/>
                    </a:lnTo>
                    <a:lnTo>
                      <a:pt x="338" y="97"/>
                    </a:lnTo>
                    <a:lnTo>
                      <a:pt x="332" y="97"/>
                    </a:lnTo>
                    <a:lnTo>
                      <a:pt x="327" y="97"/>
                    </a:lnTo>
                    <a:lnTo>
                      <a:pt x="320" y="100"/>
                    </a:lnTo>
                    <a:lnTo>
                      <a:pt x="313" y="100"/>
                    </a:lnTo>
                    <a:lnTo>
                      <a:pt x="307" y="100"/>
                    </a:lnTo>
                    <a:lnTo>
                      <a:pt x="302" y="100"/>
                    </a:lnTo>
                    <a:lnTo>
                      <a:pt x="295" y="100"/>
                    </a:lnTo>
                    <a:lnTo>
                      <a:pt x="291" y="100"/>
                    </a:lnTo>
                    <a:lnTo>
                      <a:pt x="287" y="100"/>
                    </a:lnTo>
                    <a:lnTo>
                      <a:pt x="284" y="100"/>
                    </a:lnTo>
                    <a:lnTo>
                      <a:pt x="278" y="100"/>
                    </a:lnTo>
                    <a:lnTo>
                      <a:pt x="274" y="100"/>
                    </a:lnTo>
                    <a:lnTo>
                      <a:pt x="269" y="100"/>
                    </a:lnTo>
                    <a:lnTo>
                      <a:pt x="267" y="100"/>
                    </a:lnTo>
                    <a:lnTo>
                      <a:pt x="260" y="100"/>
                    </a:lnTo>
                    <a:lnTo>
                      <a:pt x="257" y="100"/>
                    </a:lnTo>
                    <a:lnTo>
                      <a:pt x="251" y="100"/>
                    </a:lnTo>
                    <a:lnTo>
                      <a:pt x="248" y="100"/>
                    </a:lnTo>
                    <a:lnTo>
                      <a:pt x="242" y="100"/>
                    </a:lnTo>
                    <a:lnTo>
                      <a:pt x="239" y="100"/>
                    </a:lnTo>
                    <a:lnTo>
                      <a:pt x="234" y="100"/>
                    </a:lnTo>
                    <a:lnTo>
                      <a:pt x="230" y="100"/>
                    </a:lnTo>
                    <a:lnTo>
                      <a:pt x="226" y="100"/>
                    </a:lnTo>
                    <a:lnTo>
                      <a:pt x="223" y="100"/>
                    </a:lnTo>
                    <a:lnTo>
                      <a:pt x="220" y="100"/>
                    </a:lnTo>
                    <a:lnTo>
                      <a:pt x="218" y="100"/>
                    </a:lnTo>
                    <a:lnTo>
                      <a:pt x="216" y="100"/>
                    </a:lnTo>
                    <a:lnTo>
                      <a:pt x="216" y="97"/>
                    </a:lnTo>
                    <a:lnTo>
                      <a:pt x="216" y="95"/>
                    </a:lnTo>
                    <a:lnTo>
                      <a:pt x="216" y="92"/>
                    </a:lnTo>
                    <a:lnTo>
                      <a:pt x="215" y="89"/>
                    </a:lnTo>
                    <a:lnTo>
                      <a:pt x="215" y="86"/>
                    </a:lnTo>
                    <a:lnTo>
                      <a:pt x="215" y="83"/>
                    </a:lnTo>
                    <a:lnTo>
                      <a:pt x="215" y="79"/>
                    </a:lnTo>
                    <a:lnTo>
                      <a:pt x="215" y="77"/>
                    </a:lnTo>
                    <a:lnTo>
                      <a:pt x="215" y="73"/>
                    </a:lnTo>
                    <a:lnTo>
                      <a:pt x="215" y="70"/>
                    </a:lnTo>
                    <a:lnTo>
                      <a:pt x="215" y="67"/>
                    </a:lnTo>
                    <a:lnTo>
                      <a:pt x="215" y="66"/>
                    </a:lnTo>
                    <a:lnTo>
                      <a:pt x="215" y="64"/>
                    </a:lnTo>
                    <a:lnTo>
                      <a:pt x="215" y="61"/>
                    </a:lnTo>
                    <a:lnTo>
                      <a:pt x="218" y="58"/>
                    </a:lnTo>
                    <a:lnTo>
                      <a:pt x="213" y="58"/>
                    </a:lnTo>
                    <a:lnTo>
                      <a:pt x="210" y="56"/>
                    </a:lnTo>
                    <a:lnTo>
                      <a:pt x="207" y="53"/>
                    </a:lnTo>
                    <a:lnTo>
                      <a:pt x="204" y="50"/>
                    </a:lnTo>
                    <a:lnTo>
                      <a:pt x="199" y="47"/>
                    </a:lnTo>
                    <a:lnTo>
                      <a:pt x="197" y="42"/>
                    </a:lnTo>
                    <a:lnTo>
                      <a:pt x="193" y="40"/>
                    </a:lnTo>
                    <a:lnTo>
                      <a:pt x="190" y="33"/>
                    </a:lnTo>
                    <a:lnTo>
                      <a:pt x="186" y="31"/>
                    </a:lnTo>
                    <a:lnTo>
                      <a:pt x="183" y="27"/>
                    </a:lnTo>
                    <a:lnTo>
                      <a:pt x="180" y="24"/>
                    </a:lnTo>
                    <a:lnTo>
                      <a:pt x="178" y="20"/>
                    </a:lnTo>
                    <a:lnTo>
                      <a:pt x="175" y="19"/>
                    </a:lnTo>
                    <a:lnTo>
                      <a:pt x="174" y="16"/>
                    </a:lnTo>
                    <a:lnTo>
                      <a:pt x="174" y="15"/>
                    </a:lnTo>
                    <a:lnTo>
                      <a:pt x="174" y="13"/>
                    </a:lnTo>
                    <a:lnTo>
                      <a:pt x="171" y="13"/>
                    </a:lnTo>
                    <a:lnTo>
                      <a:pt x="168" y="13"/>
                    </a:lnTo>
                    <a:lnTo>
                      <a:pt x="164" y="13"/>
                    </a:lnTo>
                    <a:lnTo>
                      <a:pt x="164" y="9"/>
                    </a:lnTo>
                    <a:lnTo>
                      <a:pt x="162" y="9"/>
                    </a:lnTo>
                    <a:lnTo>
                      <a:pt x="159" y="9"/>
                    </a:lnTo>
                    <a:lnTo>
                      <a:pt x="157" y="9"/>
                    </a:lnTo>
                    <a:lnTo>
                      <a:pt x="157" y="6"/>
                    </a:lnTo>
                    <a:lnTo>
                      <a:pt x="153" y="6"/>
                    </a:lnTo>
                    <a:lnTo>
                      <a:pt x="150" y="6"/>
                    </a:lnTo>
                    <a:lnTo>
                      <a:pt x="147" y="6"/>
                    </a:lnTo>
                    <a:lnTo>
                      <a:pt x="147" y="2"/>
                    </a:lnTo>
                    <a:lnTo>
                      <a:pt x="144" y="2"/>
                    </a:lnTo>
                    <a:lnTo>
                      <a:pt x="144" y="2"/>
                    </a:lnTo>
                    <a:lnTo>
                      <a:pt x="141" y="2"/>
                    </a:lnTo>
                    <a:lnTo>
                      <a:pt x="141" y="0"/>
                    </a:lnTo>
                    <a:lnTo>
                      <a:pt x="141" y="0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6" name="その他"/>
              <p:cNvSpPr>
                <a:spLocks/>
              </p:cNvSpPr>
              <p:nvPr/>
            </p:nvSpPr>
            <p:spPr bwMode="auto">
              <a:xfrm>
                <a:off x="337" y="807"/>
                <a:ext cx="234" cy="221"/>
              </a:xfrm>
              <a:custGeom>
                <a:avLst/>
                <a:gdLst>
                  <a:gd name="T0" fmla="*/ 49 w 234"/>
                  <a:gd name="T1" fmla="*/ 27 h 221"/>
                  <a:gd name="T2" fmla="*/ 102 w 234"/>
                  <a:gd name="T3" fmla="*/ 0 h 221"/>
                  <a:gd name="T4" fmla="*/ 138 w 234"/>
                  <a:gd name="T5" fmla="*/ 27 h 221"/>
                  <a:gd name="T6" fmla="*/ 196 w 234"/>
                  <a:gd name="T7" fmla="*/ 27 h 221"/>
                  <a:gd name="T8" fmla="*/ 205 w 234"/>
                  <a:gd name="T9" fmla="*/ 58 h 221"/>
                  <a:gd name="T10" fmla="*/ 233 w 234"/>
                  <a:gd name="T11" fmla="*/ 73 h 221"/>
                  <a:gd name="T12" fmla="*/ 223 w 234"/>
                  <a:gd name="T13" fmla="*/ 161 h 221"/>
                  <a:gd name="T14" fmla="*/ 175 w 234"/>
                  <a:gd name="T15" fmla="*/ 166 h 221"/>
                  <a:gd name="T16" fmla="*/ 152 w 234"/>
                  <a:gd name="T17" fmla="*/ 220 h 221"/>
                  <a:gd name="T18" fmla="*/ 114 w 234"/>
                  <a:gd name="T19" fmla="*/ 183 h 221"/>
                  <a:gd name="T20" fmla="*/ 78 w 234"/>
                  <a:gd name="T21" fmla="*/ 183 h 221"/>
                  <a:gd name="T22" fmla="*/ 78 w 234"/>
                  <a:gd name="T23" fmla="*/ 146 h 221"/>
                  <a:gd name="T24" fmla="*/ 49 w 234"/>
                  <a:gd name="T25" fmla="*/ 137 h 221"/>
                  <a:gd name="T26" fmla="*/ 38 w 234"/>
                  <a:gd name="T27" fmla="*/ 93 h 221"/>
                  <a:gd name="T28" fmla="*/ 0 w 234"/>
                  <a:gd name="T29" fmla="*/ 62 h 221"/>
                  <a:gd name="T30" fmla="*/ 38 w 234"/>
                  <a:gd name="T31" fmla="*/ 21 h 221"/>
                  <a:gd name="T32" fmla="*/ 49 w 234"/>
                  <a:gd name="T33" fmla="*/ 27 h 221"/>
                  <a:gd name="T34" fmla="*/ 49 w 234"/>
                  <a:gd name="T35" fmla="*/ 27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4" h="221">
                    <a:moveTo>
                      <a:pt x="49" y="27"/>
                    </a:moveTo>
                    <a:lnTo>
                      <a:pt x="102" y="0"/>
                    </a:lnTo>
                    <a:lnTo>
                      <a:pt x="138" y="27"/>
                    </a:lnTo>
                    <a:lnTo>
                      <a:pt x="196" y="27"/>
                    </a:lnTo>
                    <a:lnTo>
                      <a:pt x="205" y="58"/>
                    </a:lnTo>
                    <a:lnTo>
                      <a:pt x="233" y="73"/>
                    </a:lnTo>
                    <a:lnTo>
                      <a:pt x="223" y="161"/>
                    </a:lnTo>
                    <a:lnTo>
                      <a:pt x="175" y="166"/>
                    </a:lnTo>
                    <a:lnTo>
                      <a:pt x="152" y="220"/>
                    </a:lnTo>
                    <a:lnTo>
                      <a:pt x="114" y="183"/>
                    </a:lnTo>
                    <a:lnTo>
                      <a:pt x="78" y="183"/>
                    </a:lnTo>
                    <a:lnTo>
                      <a:pt x="78" y="146"/>
                    </a:lnTo>
                    <a:lnTo>
                      <a:pt x="49" y="137"/>
                    </a:lnTo>
                    <a:lnTo>
                      <a:pt x="38" y="93"/>
                    </a:lnTo>
                    <a:lnTo>
                      <a:pt x="0" y="62"/>
                    </a:lnTo>
                    <a:lnTo>
                      <a:pt x="38" y="21"/>
                    </a:lnTo>
                    <a:lnTo>
                      <a:pt x="49" y="27"/>
                    </a:lnTo>
                    <a:lnTo>
                      <a:pt x="49" y="27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7" name="その他"/>
              <p:cNvSpPr>
                <a:spLocks/>
              </p:cNvSpPr>
              <p:nvPr/>
            </p:nvSpPr>
            <p:spPr bwMode="auto">
              <a:xfrm>
                <a:off x="1332" y="1880"/>
                <a:ext cx="714" cy="205"/>
              </a:xfrm>
              <a:custGeom>
                <a:avLst/>
                <a:gdLst>
                  <a:gd name="T0" fmla="*/ 713 w 714"/>
                  <a:gd name="T1" fmla="*/ 204 h 205"/>
                  <a:gd name="T2" fmla="*/ 0 w 714"/>
                  <a:gd name="T3" fmla="*/ 0 h 205"/>
                  <a:gd name="T4" fmla="*/ 0 w 714"/>
                  <a:gd name="T5" fmla="*/ 39 h 205"/>
                  <a:gd name="T6" fmla="*/ 545 w 714"/>
                  <a:gd name="T7" fmla="*/ 197 h 205"/>
                  <a:gd name="T8" fmla="*/ 713 w 714"/>
                  <a:gd name="T9" fmla="*/ 204 h 205"/>
                  <a:gd name="T10" fmla="*/ 713 w 714"/>
                  <a:gd name="T11" fmla="*/ 204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4" h="205">
                    <a:moveTo>
                      <a:pt x="713" y="204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5" y="197"/>
                    </a:lnTo>
                    <a:lnTo>
                      <a:pt x="713" y="204"/>
                    </a:lnTo>
                    <a:lnTo>
                      <a:pt x="713" y="204"/>
                    </a:lnTo>
                  </a:path>
                </a:pathLst>
              </a:custGeom>
              <a:solidFill>
                <a:srgbClr val="F1F180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8" name="その他"/>
              <p:cNvSpPr>
                <a:spLocks/>
              </p:cNvSpPr>
              <p:nvPr/>
            </p:nvSpPr>
            <p:spPr bwMode="auto">
              <a:xfrm>
                <a:off x="1097" y="1654"/>
                <a:ext cx="248" cy="121"/>
              </a:xfrm>
              <a:custGeom>
                <a:avLst/>
                <a:gdLst>
                  <a:gd name="T0" fmla="*/ 97 w 248"/>
                  <a:gd name="T1" fmla="*/ 28 h 121"/>
                  <a:gd name="T2" fmla="*/ 184 w 248"/>
                  <a:gd name="T3" fmla="*/ 6 h 121"/>
                  <a:gd name="T4" fmla="*/ 235 w 248"/>
                  <a:gd name="T5" fmla="*/ 0 h 121"/>
                  <a:gd name="T6" fmla="*/ 242 w 248"/>
                  <a:gd name="T7" fmla="*/ 54 h 121"/>
                  <a:gd name="T8" fmla="*/ 247 w 248"/>
                  <a:gd name="T9" fmla="*/ 78 h 121"/>
                  <a:gd name="T10" fmla="*/ 209 w 248"/>
                  <a:gd name="T11" fmla="*/ 95 h 121"/>
                  <a:gd name="T12" fmla="*/ 150 w 248"/>
                  <a:gd name="T13" fmla="*/ 120 h 121"/>
                  <a:gd name="T14" fmla="*/ 0 w 248"/>
                  <a:gd name="T15" fmla="*/ 107 h 121"/>
                  <a:gd name="T16" fmla="*/ 97 w 248"/>
                  <a:gd name="T17" fmla="*/ 28 h 121"/>
                  <a:gd name="T18" fmla="*/ 97 w 248"/>
                  <a:gd name="T19" fmla="*/ 28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8" h="121">
                    <a:moveTo>
                      <a:pt x="97" y="28"/>
                    </a:moveTo>
                    <a:lnTo>
                      <a:pt x="184" y="6"/>
                    </a:lnTo>
                    <a:lnTo>
                      <a:pt x="235" y="0"/>
                    </a:lnTo>
                    <a:lnTo>
                      <a:pt x="242" y="54"/>
                    </a:lnTo>
                    <a:lnTo>
                      <a:pt x="247" y="78"/>
                    </a:lnTo>
                    <a:lnTo>
                      <a:pt x="209" y="95"/>
                    </a:lnTo>
                    <a:lnTo>
                      <a:pt x="150" y="120"/>
                    </a:lnTo>
                    <a:lnTo>
                      <a:pt x="0" y="107"/>
                    </a:lnTo>
                    <a:lnTo>
                      <a:pt x="97" y="28"/>
                    </a:lnTo>
                    <a:lnTo>
                      <a:pt x="97" y="28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9" name="その他"/>
              <p:cNvSpPr>
                <a:spLocks/>
              </p:cNvSpPr>
              <p:nvPr/>
            </p:nvSpPr>
            <p:spPr bwMode="auto">
              <a:xfrm>
                <a:off x="1387" y="1732"/>
                <a:ext cx="661" cy="292"/>
              </a:xfrm>
              <a:custGeom>
                <a:avLst/>
                <a:gdLst>
                  <a:gd name="T0" fmla="*/ 125 w 661"/>
                  <a:gd name="T1" fmla="*/ 9 h 292"/>
                  <a:gd name="T2" fmla="*/ 101 w 661"/>
                  <a:gd name="T3" fmla="*/ 30 h 292"/>
                  <a:gd name="T4" fmla="*/ 66 w 661"/>
                  <a:gd name="T5" fmla="*/ 46 h 292"/>
                  <a:gd name="T6" fmla="*/ 50 w 661"/>
                  <a:gd name="T7" fmla="*/ 62 h 292"/>
                  <a:gd name="T8" fmla="*/ 37 w 661"/>
                  <a:gd name="T9" fmla="*/ 73 h 292"/>
                  <a:gd name="T10" fmla="*/ 18 w 661"/>
                  <a:gd name="T11" fmla="*/ 86 h 292"/>
                  <a:gd name="T12" fmla="*/ 0 w 661"/>
                  <a:gd name="T13" fmla="*/ 104 h 292"/>
                  <a:gd name="T14" fmla="*/ 59 w 661"/>
                  <a:gd name="T15" fmla="*/ 129 h 292"/>
                  <a:gd name="T16" fmla="*/ 81 w 661"/>
                  <a:gd name="T17" fmla="*/ 150 h 292"/>
                  <a:gd name="T18" fmla="*/ 137 w 661"/>
                  <a:gd name="T19" fmla="*/ 174 h 292"/>
                  <a:gd name="T20" fmla="*/ 171 w 661"/>
                  <a:gd name="T21" fmla="*/ 189 h 292"/>
                  <a:gd name="T22" fmla="*/ 219 w 661"/>
                  <a:gd name="T23" fmla="*/ 202 h 292"/>
                  <a:gd name="T24" fmla="*/ 526 w 661"/>
                  <a:gd name="T25" fmla="*/ 291 h 292"/>
                  <a:gd name="T26" fmla="*/ 660 w 661"/>
                  <a:gd name="T27" fmla="*/ 124 h 292"/>
                  <a:gd name="T28" fmla="*/ 345 w 661"/>
                  <a:gd name="T29" fmla="*/ 62 h 292"/>
                  <a:gd name="T30" fmla="*/ 319 w 661"/>
                  <a:gd name="T31" fmla="*/ 51 h 292"/>
                  <a:gd name="T32" fmla="*/ 277 w 661"/>
                  <a:gd name="T33" fmla="*/ 42 h 292"/>
                  <a:gd name="T34" fmla="*/ 254 w 661"/>
                  <a:gd name="T35" fmla="*/ 42 h 292"/>
                  <a:gd name="T36" fmla="*/ 224 w 661"/>
                  <a:gd name="T37" fmla="*/ 30 h 292"/>
                  <a:gd name="T38" fmla="*/ 207 w 661"/>
                  <a:gd name="T39" fmla="*/ 30 h 292"/>
                  <a:gd name="T40" fmla="*/ 184 w 661"/>
                  <a:gd name="T41" fmla="*/ 17 h 292"/>
                  <a:gd name="T42" fmla="*/ 151 w 661"/>
                  <a:gd name="T43" fmla="*/ 17 h 292"/>
                  <a:gd name="T44" fmla="*/ 121 w 661"/>
                  <a:gd name="T45" fmla="*/ 0 h 292"/>
                  <a:gd name="T46" fmla="*/ 125 w 661"/>
                  <a:gd name="T47" fmla="*/ 9 h 292"/>
                  <a:gd name="T48" fmla="*/ 125 w 661"/>
                  <a:gd name="T49" fmla="*/ 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61" h="292">
                    <a:moveTo>
                      <a:pt x="125" y="9"/>
                    </a:moveTo>
                    <a:lnTo>
                      <a:pt x="101" y="30"/>
                    </a:lnTo>
                    <a:lnTo>
                      <a:pt x="66" y="46"/>
                    </a:lnTo>
                    <a:lnTo>
                      <a:pt x="50" y="62"/>
                    </a:lnTo>
                    <a:lnTo>
                      <a:pt x="37" y="73"/>
                    </a:lnTo>
                    <a:lnTo>
                      <a:pt x="18" y="86"/>
                    </a:lnTo>
                    <a:lnTo>
                      <a:pt x="0" y="104"/>
                    </a:lnTo>
                    <a:lnTo>
                      <a:pt x="59" y="129"/>
                    </a:lnTo>
                    <a:lnTo>
                      <a:pt x="81" y="150"/>
                    </a:lnTo>
                    <a:lnTo>
                      <a:pt x="137" y="174"/>
                    </a:lnTo>
                    <a:lnTo>
                      <a:pt x="171" y="189"/>
                    </a:lnTo>
                    <a:lnTo>
                      <a:pt x="219" y="202"/>
                    </a:lnTo>
                    <a:lnTo>
                      <a:pt x="526" y="291"/>
                    </a:lnTo>
                    <a:lnTo>
                      <a:pt x="660" y="124"/>
                    </a:lnTo>
                    <a:lnTo>
                      <a:pt x="345" y="62"/>
                    </a:lnTo>
                    <a:lnTo>
                      <a:pt x="319" y="51"/>
                    </a:lnTo>
                    <a:lnTo>
                      <a:pt x="277" y="42"/>
                    </a:lnTo>
                    <a:lnTo>
                      <a:pt x="254" y="42"/>
                    </a:lnTo>
                    <a:lnTo>
                      <a:pt x="224" y="30"/>
                    </a:lnTo>
                    <a:lnTo>
                      <a:pt x="207" y="30"/>
                    </a:lnTo>
                    <a:lnTo>
                      <a:pt x="184" y="17"/>
                    </a:lnTo>
                    <a:lnTo>
                      <a:pt x="151" y="17"/>
                    </a:lnTo>
                    <a:lnTo>
                      <a:pt x="121" y="0"/>
                    </a:lnTo>
                    <a:lnTo>
                      <a:pt x="125" y="9"/>
                    </a:lnTo>
                    <a:lnTo>
                      <a:pt x="125" y="9"/>
                    </a:lnTo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0" name="その他"/>
              <p:cNvSpPr>
                <a:spLocks/>
              </p:cNvSpPr>
              <p:nvPr/>
            </p:nvSpPr>
            <p:spPr bwMode="auto">
              <a:xfrm>
                <a:off x="912" y="1805"/>
                <a:ext cx="134" cy="258"/>
              </a:xfrm>
              <a:custGeom>
                <a:avLst/>
                <a:gdLst>
                  <a:gd name="T0" fmla="*/ 68 w 134"/>
                  <a:gd name="T1" fmla="*/ 2 h 258"/>
                  <a:gd name="T2" fmla="*/ 62 w 134"/>
                  <a:gd name="T3" fmla="*/ 9 h 258"/>
                  <a:gd name="T4" fmla="*/ 53 w 134"/>
                  <a:gd name="T5" fmla="*/ 13 h 258"/>
                  <a:gd name="T6" fmla="*/ 43 w 134"/>
                  <a:gd name="T7" fmla="*/ 23 h 258"/>
                  <a:gd name="T8" fmla="*/ 35 w 134"/>
                  <a:gd name="T9" fmla="*/ 29 h 258"/>
                  <a:gd name="T10" fmla="*/ 29 w 134"/>
                  <a:gd name="T11" fmla="*/ 39 h 258"/>
                  <a:gd name="T12" fmla="*/ 21 w 134"/>
                  <a:gd name="T13" fmla="*/ 52 h 258"/>
                  <a:gd name="T14" fmla="*/ 11 w 134"/>
                  <a:gd name="T15" fmla="*/ 70 h 258"/>
                  <a:gd name="T16" fmla="*/ 6 w 134"/>
                  <a:gd name="T17" fmla="*/ 88 h 258"/>
                  <a:gd name="T18" fmla="*/ 0 w 134"/>
                  <a:gd name="T19" fmla="*/ 106 h 258"/>
                  <a:gd name="T20" fmla="*/ 0 w 134"/>
                  <a:gd name="T21" fmla="*/ 119 h 258"/>
                  <a:gd name="T22" fmla="*/ 0 w 134"/>
                  <a:gd name="T23" fmla="*/ 130 h 258"/>
                  <a:gd name="T24" fmla="*/ 0 w 134"/>
                  <a:gd name="T25" fmla="*/ 141 h 258"/>
                  <a:gd name="T26" fmla="*/ 3 w 134"/>
                  <a:gd name="T27" fmla="*/ 153 h 258"/>
                  <a:gd name="T28" fmla="*/ 5 w 134"/>
                  <a:gd name="T29" fmla="*/ 162 h 258"/>
                  <a:gd name="T30" fmla="*/ 5 w 134"/>
                  <a:gd name="T31" fmla="*/ 171 h 258"/>
                  <a:gd name="T32" fmla="*/ 8 w 134"/>
                  <a:gd name="T33" fmla="*/ 178 h 258"/>
                  <a:gd name="T34" fmla="*/ 9 w 134"/>
                  <a:gd name="T35" fmla="*/ 187 h 258"/>
                  <a:gd name="T36" fmla="*/ 12 w 134"/>
                  <a:gd name="T37" fmla="*/ 195 h 258"/>
                  <a:gd name="T38" fmla="*/ 12 w 134"/>
                  <a:gd name="T39" fmla="*/ 204 h 258"/>
                  <a:gd name="T40" fmla="*/ 18 w 134"/>
                  <a:gd name="T41" fmla="*/ 213 h 258"/>
                  <a:gd name="T42" fmla="*/ 23 w 134"/>
                  <a:gd name="T43" fmla="*/ 219 h 258"/>
                  <a:gd name="T44" fmla="*/ 29 w 134"/>
                  <a:gd name="T45" fmla="*/ 226 h 258"/>
                  <a:gd name="T46" fmla="*/ 36 w 134"/>
                  <a:gd name="T47" fmla="*/ 234 h 258"/>
                  <a:gd name="T48" fmla="*/ 45 w 134"/>
                  <a:gd name="T49" fmla="*/ 237 h 258"/>
                  <a:gd name="T50" fmla="*/ 54 w 134"/>
                  <a:gd name="T51" fmla="*/ 239 h 258"/>
                  <a:gd name="T52" fmla="*/ 65 w 134"/>
                  <a:gd name="T53" fmla="*/ 238 h 258"/>
                  <a:gd name="T54" fmla="*/ 66 w 134"/>
                  <a:gd name="T55" fmla="*/ 242 h 258"/>
                  <a:gd name="T56" fmla="*/ 74 w 134"/>
                  <a:gd name="T57" fmla="*/ 245 h 258"/>
                  <a:gd name="T58" fmla="*/ 80 w 134"/>
                  <a:gd name="T59" fmla="*/ 251 h 258"/>
                  <a:gd name="T60" fmla="*/ 89 w 134"/>
                  <a:gd name="T61" fmla="*/ 254 h 258"/>
                  <a:gd name="T62" fmla="*/ 93 w 134"/>
                  <a:gd name="T63" fmla="*/ 257 h 258"/>
                  <a:gd name="T64" fmla="*/ 100 w 134"/>
                  <a:gd name="T65" fmla="*/ 255 h 258"/>
                  <a:gd name="T66" fmla="*/ 104 w 134"/>
                  <a:gd name="T67" fmla="*/ 255 h 258"/>
                  <a:gd name="T68" fmla="*/ 110 w 134"/>
                  <a:gd name="T69" fmla="*/ 253 h 258"/>
                  <a:gd name="T70" fmla="*/ 110 w 134"/>
                  <a:gd name="T71" fmla="*/ 253 h 258"/>
                  <a:gd name="T72" fmla="*/ 113 w 134"/>
                  <a:gd name="T73" fmla="*/ 253 h 258"/>
                  <a:gd name="T74" fmla="*/ 120 w 134"/>
                  <a:gd name="T75" fmla="*/ 244 h 258"/>
                  <a:gd name="T76" fmla="*/ 133 w 134"/>
                  <a:gd name="T77" fmla="*/ 199 h 258"/>
                  <a:gd name="T78" fmla="*/ 130 w 134"/>
                  <a:gd name="T79" fmla="*/ 140 h 258"/>
                  <a:gd name="T80" fmla="*/ 117 w 134"/>
                  <a:gd name="T81" fmla="*/ 79 h 258"/>
                  <a:gd name="T82" fmla="*/ 95 w 134"/>
                  <a:gd name="T83" fmla="*/ 30 h 258"/>
                  <a:gd name="T84" fmla="*/ 70 w 134"/>
                  <a:gd name="T85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4" h="258">
                    <a:moveTo>
                      <a:pt x="70" y="0"/>
                    </a:moveTo>
                    <a:lnTo>
                      <a:pt x="68" y="2"/>
                    </a:lnTo>
                    <a:lnTo>
                      <a:pt x="68" y="2"/>
                    </a:lnTo>
                    <a:lnTo>
                      <a:pt x="65" y="6"/>
                    </a:lnTo>
                    <a:lnTo>
                      <a:pt x="65" y="6"/>
                    </a:lnTo>
                    <a:lnTo>
                      <a:pt x="62" y="9"/>
                    </a:lnTo>
                    <a:lnTo>
                      <a:pt x="58" y="11"/>
                    </a:lnTo>
                    <a:lnTo>
                      <a:pt x="56" y="13"/>
                    </a:lnTo>
                    <a:lnTo>
                      <a:pt x="53" y="13"/>
                    </a:lnTo>
                    <a:lnTo>
                      <a:pt x="49" y="17"/>
                    </a:lnTo>
                    <a:lnTo>
                      <a:pt x="46" y="20"/>
                    </a:lnTo>
                    <a:lnTo>
                      <a:pt x="43" y="23"/>
                    </a:lnTo>
                    <a:lnTo>
                      <a:pt x="40" y="24"/>
                    </a:lnTo>
                    <a:lnTo>
                      <a:pt x="37" y="27"/>
                    </a:lnTo>
                    <a:lnTo>
                      <a:pt x="35" y="29"/>
                    </a:lnTo>
                    <a:lnTo>
                      <a:pt x="32" y="33"/>
                    </a:lnTo>
                    <a:lnTo>
                      <a:pt x="32" y="33"/>
                    </a:lnTo>
                    <a:lnTo>
                      <a:pt x="29" y="39"/>
                    </a:lnTo>
                    <a:lnTo>
                      <a:pt x="25" y="42"/>
                    </a:lnTo>
                    <a:lnTo>
                      <a:pt x="23" y="48"/>
                    </a:lnTo>
                    <a:lnTo>
                      <a:pt x="21" y="52"/>
                    </a:lnTo>
                    <a:lnTo>
                      <a:pt x="17" y="58"/>
                    </a:lnTo>
                    <a:lnTo>
                      <a:pt x="14" y="64"/>
                    </a:lnTo>
                    <a:lnTo>
                      <a:pt x="11" y="70"/>
                    </a:lnTo>
                    <a:lnTo>
                      <a:pt x="11" y="75"/>
                    </a:lnTo>
                    <a:lnTo>
                      <a:pt x="8" y="81"/>
                    </a:lnTo>
                    <a:lnTo>
                      <a:pt x="6" y="88"/>
                    </a:lnTo>
                    <a:lnTo>
                      <a:pt x="3" y="94"/>
                    </a:lnTo>
                    <a:lnTo>
                      <a:pt x="3" y="100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6"/>
                    </a:lnTo>
                    <a:lnTo>
                      <a:pt x="0" y="119"/>
                    </a:lnTo>
                    <a:lnTo>
                      <a:pt x="0" y="124"/>
                    </a:lnTo>
                    <a:lnTo>
                      <a:pt x="0" y="127"/>
                    </a:lnTo>
                    <a:lnTo>
                      <a:pt x="0" y="130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1"/>
                    </a:lnTo>
                    <a:lnTo>
                      <a:pt x="0" y="145"/>
                    </a:lnTo>
                    <a:lnTo>
                      <a:pt x="3" y="147"/>
                    </a:lnTo>
                    <a:lnTo>
                      <a:pt x="3" y="153"/>
                    </a:lnTo>
                    <a:lnTo>
                      <a:pt x="3" y="156"/>
                    </a:lnTo>
                    <a:lnTo>
                      <a:pt x="3" y="158"/>
                    </a:lnTo>
                    <a:lnTo>
                      <a:pt x="5" y="162"/>
                    </a:lnTo>
                    <a:lnTo>
                      <a:pt x="5" y="165"/>
                    </a:lnTo>
                    <a:lnTo>
                      <a:pt x="5" y="168"/>
                    </a:lnTo>
                    <a:lnTo>
                      <a:pt x="5" y="171"/>
                    </a:lnTo>
                    <a:lnTo>
                      <a:pt x="8" y="172"/>
                    </a:lnTo>
                    <a:lnTo>
                      <a:pt x="8" y="175"/>
                    </a:lnTo>
                    <a:lnTo>
                      <a:pt x="8" y="178"/>
                    </a:lnTo>
                    <a:lnTo>
                      <a:pt x="8" y="182"/>
                    </a:lnTo>
                    <a:lnTo>
                      <a:pt x="9" y="183"/>
                    </a:lnTo>
                    <a:lnTo>
                      <a:pt x="9" y="187"/>
                    </a:lnTo>
                    <a:lnTo>
                      <a:pt x="9" y="189"/>
                    </a:lnTo>
                    <a:lnTo>
                      <a:pt x="9" y="193"/>
                    </a:lnTo>
                    <a:lnTo>
                      <a:pt x="12" y="195"/>
                    </a:lnTo>
                    <a:lnTo>
                      <a:pt x="12" y="198"/>
                    </a:lnTo>
                    <a:lnTo>
                      <a:pt x="12" y="201"/>
                    </a:lnTo>
                    <a:lnTo>
                      <a:pt x="12" y="204"/>
                    </a:lnTo>
                    <a:lnTo>
                      <a:pt x="16" y="207"/>
                    </a:lnTo>
                    <a:lnTo>
                      <a:pt x="16" y="210"/>
                    </a:lnTo>
                    <a:lnTo>
                      <a:pt x="18" y="213"/>
                    </a:lnTo>
                    <a:lnTo>
                      <a:pt x="19" y="216"/>
                    </a:lnTo>
                    <a:lnTo>
                      <a:pt x="23" y="216"/>
                    </a:lnTo>
                    <a:lnTo>
                      <a:pt x="23" y="219"/>
                    </a:lnTo>
                    <a:lnTo>
                      <a:pt x="25" y="222"/>
                    </a:lnTo>
                    <a:lnTo>
                      <a:pt x="25" y="226"/>
                    </a:lnTo>
                    <a:lnTo>
                      <a:pt x="29" y="226"/>
                    </a:lnTo>
                    <a:lnTo>
                      <a:pt x="30" y="228"/>
                    </a:lnTo>
                    <a:lnTo>
                      <a:pt x="33" y="231"/>
                    </a:lnTo>
                    <a:lnTo>
                      <a:pt x="36" y="234"/>
                    </a:lnTo>
                    <a:lnTo>
                      <a:pt x="39" y="234"/>
                    </a:lnTo>
                    <a:lnTo>
                      <a:pt x="42" y="237"/>
                    </a:lnTo>
                    <a:lnTo>
                      <a:pt x="45" y="237"/>
                    </a:lnTo>
                    <a:lnTo>
                      <a:pt x="48" y="239"/>
                    </a:lnTo>
                    <a:lnTo>
                      <a:pt x="51" y="239"/>
                    </a:lnTo>
                    <a:lnTo>
                      <a:pt x="54" y="239"/>
                    </a:lnTo>
                    <a:lnTo>
                      <a:pt x="58" y="239"/>
                    </a:lnTo>
                    <a:lnTo>
                      <a:pt x="60" y="239"/>
                    </a:lnTo>
                    <a:lnTo>
                      <a:pt x="65" y="238"/>
                    </a:lnTo>
                    <a:lnTo>
                      <a:pt x="65" y="240"/>
                    </a:lnTo>
                    <a:lnTo>
                      <a:pt x="66" y="240"/>
                    </a:lnTo>
                    <a:lnTo>
                      <a:pt x="66" y="242"/>
                    </a:lnTo>
                    <a:lnTo>
                      <a:pt x="69" y="242"/>
                    </a:lnTo>
                    <a:lnTo>
                      <a:pt x="71" y="245"/>
                    </a:lnTo>
                    <a:lnTo>
                      <a:pt x="74" y="245"/>
                    </a:lnTo>
                    <a:lnTo>
                      <a:pt x="77" y="248"/>
                    </a:lnTo>
                    <a:lnTo>
                      <a:pt x="80" y="248"/>
                    </a:lnTo>
                    <a:lnTo>
                      <a:pt x="80" y="251"/>
                    </a:lnTo>
                    <a:lnTo>
                      <a:pt x="83" y="251"/>
                    </a:lnTo>
                    <a:lnTo>
                      <a:pt x="86" y="254"/>
                    </a:lnTo>
                    <a:lnTo>
                      <a:pt x="89" y="254"/>
                    </a:lnTo>
                    <a:lnTo>
                      <a:pt x="89" y="257"/>
                    </a:lnTo>
                    <a:lnTo>
                      <a:pt x="93" y="257"/>
                    </a:lnTo>
                    <a:lnTo>
                      <a:pt x="93" y="257"/>
                    </a:lnTo>
                    <a:lnTo>
                      <a:pt x="97" y="255"/>
                    </a:lnTo>
                    <a:lnTo>
                      <a:pt x="97" y="255"/>
                    </a:lnTo>
                    <a:lnTo>
                      <a:pt x="100" y="255"/>
                    </a:lnTo>
                    <a:lnTo>
                      <a:pt x="101" y="255"/>
                    </a:lnTo>
                    <a:lnTo>
                      <a:pt x="104" y="255"/>
                    </a:lnTo>
                    <a:lnTo>
                      <a:pt x="104" y="255"/>
                    </a:lnTo>
                    <a:lnTo>
                      <a:pt x="107" y="255"/>
                    </a:lnTo>
                    <a:lnTo>
                      <a:pt x="107" y="255"/>
                    </a:lnTo>
                    <a:lnTo>
                      <a:pt x="110" y="253"/>
                    </a:lnTo>
                    <a:lnTo>
                      <a:pt x="110" y="253"/>
                    </a:lnTo>
                    <a:lnTo>
                      <a:pt x="110" y="253"/>
                    </a:lnTo>
                    <a:lnTo>
                      <a:pt x="110" y="253"/>
                    </a:lnTo>
                    <a:lnTo>
                      <a:pt x="113" y="253"/>
                    </a:lnTo>
                    <a:lnTo>
                      <a:pt x="113" y="253"/>
                    </a:lnTo>
                    <a:lnTo>
                      <a:pt x="113" y="253"/>
                    </a:lnTo>
                    <a:lnTo>
                      <a:pt x="113" y="253"/>
                    </a:lnTo>
                    <a:lnTo>
                      <a:pt x="115" y="252"/>
                    </a:lnTo>
                    <a:lnTo>
                      <a:pt x="120" y="244"/>
                    </a:lnTo>
                    <a:lnTo>
                      <a:pt x="126" y="232"/>
                    </a:lnTo>
                    <a:lnTo>
                      <a:pt x="130" y="217"/>
                    </a:lnTo>
                    <a:lnTo>
                      <a:pt x="133" y="199"/>
                    </a:lnTo>
                    <a:lnTo>
                      <a:pt x="133" y="180"/>
                    </a:lnTo>
                    <a:lnTo>
                      <a:pt x="133" y="161"/>
                    </a:lnTo>
                    <a:lnTo>
                      <a:pt x="130" y="140"/>
                    </a:lnTo>
                    <a:lnTo>
                      <a:pt x="128" y="119"/>
                    </a:lnTo>
                    <a:lnTo>
                      <a:pt x="121" y="100"/>
                    </a:lnTo>
                    <a:lnTo>
                      <a:pt x="117" y="79"/>
                    </a:lnTo>
                    <a:lnTo>
                      <a:pt x="110" y="61"/>
                    </a:lnTo>
                    <a:lnTo>
                      <a:pt x="104" y="44"/>
                    </a:lnTo>
                    <a:lnTo>
                      <a:pt x="95" y="30"/>
                    </a:lnTo>
                    <a:lnTo>
                      <a:pt x="87" y="17"/>
                    </a:lnTo>
                    <a:lnTo>
                      <a:pt x="78" y="8"/>
                    </a:lnTo>
                    <a:lnTo>
                      <a:pt x="70" y="0"/>
                    </a:lnTo>
                    <a:lnTo>
                      <a:pt x="70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1" name="その他"/>
              <p:cNvSpPr>
                <a:spLocks/>
              </p:cNvSpPr>
              <p:nvPr/>
            </p:nvSpPr>
            <p:spPr bwMode="auto">
              <a:xfrm>
                <a:off x="953" y="1800"/>
                <a:ext cx="108" cy="260"/>
              </a:xfrm>
              <a:custGeom>
                <a:avLst/>
                <a:gdLst>
                  <a:gd name="T0" fmla="*/ 61 w 108"/>
                  <a:gd name="T1" fmla="*/ 2 h 260"/>
                  <a:gd name="T2" fmla="*/ 56 w 108"/>
                  <a:gd name="T3" fmla="*/ 5 h 260"/>
                  <a:gd name="T4" fmla="*/ 52 w 108"/>
                  <a:gd name="T5" fmla="*/ 5 h 260"/>
                  <a:gd name="T6" fmla="*/ 45 w 108"/>
                  <a:gd name="T7" fmla="*/ 9 h 260"/>
                  <a:gd name="T8" fmla="*/ 42 w 108"/>
                  <a:gd name="T9" fmla="*/ 11 h 260"/>
                  <a:gd name="T10" fmla="*/ 39 w 108"/>
                  <a:gd name="T11" fmla="*/ 14 h 260"/>
                  <a:gd name="T12" fmla="*/ 38 w 108"/>
                  <a:gd name="T13" fmla="*/ 18 h 260"/>
                  <a:gd name="T14" fmla="*/ 36 w 108"/>
                  <a:gd name="T15" fmla="*/ 26 h 260"/>
                  <a:gd name="T16" fmla="*/ 35 w 108"/>
                  <a:gd name="T17" fmla="*/ 31 h 260"/>
                  <a:gd name="T18" fmla="*/ 35 w 108"/>
                  <a:gd name="T19" fmla="*/ 38 h 260"/>
                  <a:gd name="T20" fmla="*/ 35 w 108"/>
                  <a:gd name="T21" fmla="*/ 38 h 260"/>
                  <a:gd name="T22" fmla="*/ 28 w 108"/>
                  <a:gd name="T23" fmla="*/ 44 h 260"/>
                  <a:gd name="T24" fmla="*/ 24 w 108"/>
                  <a:gd name="T25" fmla="*/ 47 h 260"/>
                  <a:gd name="T26" fmla="*/ 17 w 108"/>
                  <a:gd name="T27" fmla="*/ 49 h 260"/>
                  <a:gd name="T28" fmla="*/ 15 w 108"/>
                  <a:gd name="T29" fmla="*/ 49 h 260"/>
                  <a:gd name="T30" fmla="*/ 13 w 108"/>
                  <a:gd name="T31" fmla="*/ 53 h 260"/>
                  <a:gd name="T32" fmla="*/ 11 w 108"/>
                  <a:gd name="T33" fmla="*/ 56 h 260"/>
                  <a:gd name="T34" fmla="*/ 8 w 108"/>
                  <a:gd name="T35" fmla="*/ 62 h 260"/>
                  <a:gd name="T36" fmla="*/ 8 w 108"/>
                  <a:gd name="T37" fmla="*/ 69 h 260"/>
                  <a:gd name="T38" fmla="*/ 7 w 108"/>
                  <a:gd name="T39" fmla="*/ 78 h 260"/>
                  <a:gd name="T40" fmla="*/ 5 w 108"/>
                  <a:gd name="T41" fmla="*/ 84 h 260"/>
                  <a:gd name="T42" fmla="*/ 3 w 108"/>
                  <a:gd name="T43" fmla="*/ 90 h 260"/>
                  <a:gd name="T44" fmla="*/ 3 w 108"/>
                  <a:gd name="T45" fmla="*/ 93 h 260"/>
                  <a:gd name="T46" fmla="*/ 2 w 108"/>
                  <a:gd name="T47" fmla="*/ 99 h 260"/>
                  <a:gd name="T48" fmla="*/ 0 w 108"/>
                  <a:gd name="T49" fmla="*/ 102 h 260"/>
                  <a:gd name="T50" fmla="*/ 0 w 108"/>
                  <a:gd name="T51" fmla="*/ 108 h 260"/>
                  <a:gd name="T52" fmla="*/ 1 w 108"/>
                  <a:gd name="T53" fmla="*/ 110 h 260"/>
                  <a:gd name="T54" fmla="*/ 1 w 108"/>
                  <a:gd name="T55" fmla="*/ 115 h 260"/>
                  <a:gd name="T56" fmla="*/ 1 w 108"/>
                  <a:gd name="T57" fmla="*/ 119 h 260"/>
                  <a:gd name="T58" fmla="*/ 1 w 108"/>
                  <a:gd name="T59" fmla="*/ 124 h 260"/>
                  <a:gd name="T60" fmla="*/ 1 w 108"/>
                  <a:gd name="T61" fmla="*/ 127 h 260"/>
                  <a:gd name="T62" fmla="*/ 1 w 108"/>
                  <a:gd name="T63" fmla="*/ 129 h 260"/>
                  <a:gd name="T64" fmla="*/ 1 w 108"/>
                  <a:gd name="T65" fmla="*/ 138 h 260"/>
                  <a:gd name="T66" fmla="*/ 3 w 108"/>
                  <a:gd name="T67" fmla="*/ 147 h 260"/>
                  <a:gd name="T68" fmla="*/ 9 w 108"/>
                  <a:gd name="T69" fmla="*/ 156 h 260"/>
                  <a:gd name="T70" fmla="*/ 11 w 108"/>
                  <a:gd name="T71" fmla="*/ 167 h 260"/>
                  <a:gd name="T72" fmla="*/ 15 w 108"/>
                  <a:gd name="T73" fmla="*/ 176 h 260"/>
                  <a:gd name="T74" fmla="*/ 19 w 108"/>
                  <a:gd name="T75" fmla="*/ 187 h 260"/>
                  <a:gd name="T76" fmla="*/ 19 w 108"/>
                  <a:gd name="T77" fmla="*/ 196 h 260"/>
                  <a:gd name="T78" fmla="*/ 19 w 108"/>
                  <a:gd name="T79" fmla="*/ 208 h 260"/>
                  <a:gd name="T80" fmla="*/ 19 w 108"/>
                  <a:gd name="T81" fmla="*/ 220 h 260"/>
                  <a:gd name="T82" fmla="*/ 19 w 108"/>
                  <a:gd name="T83" fmla="*/ 229 h 260"/>
                  <a:gd name="T84" fmla="*/ 24 w 108"/>
                  <a:gd name="T85" fmla="*/ 236 h 260"/>
                  <a:gd name="T86" fmla="*/ 25 w 108"/>
                  <a:gd name="T87" fmla="*/ 242 h 260"/>
                  <a:gd name="T88" fmla="*/ 31 w 108"/>
                  <a:gd name="T89" fmla="*/ 245 h 260"/>
                  <a:gd name="T90" fmla="*/ 36 w 108"/>
                  <a:gd name="T91" fmla="*/ 251 h 260"/>
                  <a:gd name="T92" fmla="*/ 45 w 108"/>
                  <a:gd name="T93" fmla="*/ 254 h 260"/>
                  <a:gd name="T94" fmla="*/ 54 w 108"/>
                  <a:gd name="T95" fmla="*/ 257 h 260"/>
                  <a:gd name="T96" fmla="*/ 58 w 108"/>
                  <a:gd name="T97" fmla="*/ 259 h 260"/>
                  <a:gd name="T98" fmla="*/ 61 w 108"/>
                  <a:gd name="T99" fmla="*/ 259 h 260"/>
                  <a:gd name="T100" fmla="*/ 67 w 108"/>
                  <a:gd name="T101" fmla="*/ 259 h 260"/>
                  <a:gd name="T102" fmla="*/ 68 w 108"/>
                  <a:gd name="T103" fmla="*/ 259 h 260"/>
                  <a:gd name="T104" fmla="*/ 72 w 108"/>
                  <a:gd name="T105" fmla="*/ 259 h 260"/>
                  <a:gd name="T106" fmla="*/ 83 w 108"/>
                  <a:gd name="T107" fmla="*/ 246 h 260"/>
                  <a:gd name="T108" fmla="*/ 104 w 108"/>
                  <a:gd name="T109" fmla="*/ 198 h 260"/>
                  <a:gd name="T110" fmla="*/ 107 w 108"/>
                  <a:gd name="T111" fmla="*/ 142 h 260"/>
                  <a:gd name="T112" fmla="*/ 100 w 108"/>
                  <a:gd name="T113" fmla="*/ 84 h 260"/>
                  <a:gd name="T114" fmla="*/ 83 w 108"/>
                  <a:gd name="T115" fmla="*/ 35 h 260"/>
                  <a:gd name="T116" fmla="*/ 63 w 108"/>
                  <a:gd name="T117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8" h="260">
                    <a:moveTo>
                      <a:pt x="63" y="0"/>
                    </a:moveTo>
                    <a:lnTo>
                      <a:pt x="61" y="2"/>
                    </a:lnTo>
                    <a:lnTo>
                      <a:pt x="61" y="2"/>
                    </a:lnTo>
                    <a:lnTo>
                      <a:pt x="59" y="2"/>
                    </a:lnTo>
                    <a:lnTo>
                      <a:pt x="59" y="2"/>
                    </a:lnTo>
                    <a:lnTo>
                      <a:pt x="56" y="5"/>
                    </a:lnTo>
                    <a:lnTo>
                      <a:pt x="56" y="5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0" y="9"/>
                    </a:lnTo>
                    <a:lnTo>
                      <a:pt x="48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39" y="14"/>
                    </a:lnTo>
                    <a:lnTo>
                      <a:pt x="39" y="15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6" y="21"/>
                    </a:lnTo>
                    <a:lnTo>
                      <a:pt x="36" y="23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5" y="29"/>
                    </a:lnTo>
                    <a:lnTo>
                      <a:pt x="35" y="31"/>
                    </a:lnTo>
                    <a:lnTo>
                      <a:pt x="35" y="34"/>
                    </a:lnTo>
                    <a:lnTo>
                      <a:pt x="35" y="34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2" y="40"/>
                    </a:lnTo>
                    <a:lnTo>
                      <a:pt x="31" y="40"/>
                    </a:lnTo>
                    <a:lnTo>
                      <a:pt x="28" y="44"/>
                    </a:lnTo>
                    <a:lnTo>
                      <a:pt x="28" y="44"/>
                    </a:lnTo>
                    <a:lnTo>
                      <a:pt x="25" y="47"/>
                    </a:lnTo>
                    <a:lnTo>
                      <a:pt x="24" y="47"/>
                    </a:lnTo>
                    <a:lnTo>
                      <a:pt x="21" y="47"/>
                    </a:lnTo>
                    <a:lnTo>
                      <a:pt x="21" y="47"/>
                    </a:lnTo>
                    <a:lnTo>
                      <a:pt x="17" y="49"/>
                    </a:lnTo>
                    <a:lnTo>
                      <a:pt x="17" y="49"/>
                    </a:lnTo>
                    <a:lnTo>
                      <a:pt x="15" y="49"/>
                    </a:lnTo>
                    <a:lnTo>
                      <a:pt x="15" y="49"/>
                    </a:lnTo>
                    <a:lnTo>
                      <a:pt x="13" y="53"/>
                    </a:lnTo>
                    <a:lnTo>
                      <a:pt x="13" y="53"/>
                    </a:lnTo>
                    <a:lnTo>
                      <a:pt x="13" y="53"/>
                    </a:lnTo>
                    <a:lnTo>
                      <a:pt x="15" y="53"/>
                    </a:lnTo>
                    <a:lnTo>
                      <a:pt x="11" y="56"/>
                    </a:lnTo>
                    <a:lnTo>
                      <a:pt x="11" y="56"/>
                    </a:lnTo>
                    <a:lnTo>
                      <a:pt x="9" y="59"/>
                    </a:lnTo>
                    <a:lnTo>
                      <a:pt x="9" y="59"/>
                    </a:lnTo>
                    <a:lnTo>
                      <a:pt x="8" y="62"/>
                    </a:lnTo>
                    <a:lnTo>
                      <a:pt x="8" y="65"/>
                    </a:lnTo>
                    <a:lnTo>
                      <a:pt x="8" y="68"/>
                    </a:lnTo>
                    <a:lnTo>
                      <a:pt x="8" y="69"/>
                    </a:lnTo>
                    <a:lnTo>
                      <a:pt x="7" y="73"/>
                    </a:lnTo>
                    <a:lnTo>
                      <a:pt x="7" y="75"/>
                    </a:lnTo>
                    <a:lnTo>
                      <a:pt x="7" y="78"/>
                    </a:lnTo>
                    <a:lnTo>
                      <a:pt x="7" y="80"/>
                    </a:lnTo>
                    <a:lnTo>
                      <a:pt x="5" y="84"/>
                    </a:lnTo>
                    <a:lnTo>
                      <a:pt x="5" y="84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3" y="93"/>
                    </a:lnTo>
                    <a:lnTo>
                      <a:pt x="3" y="93"/>
                    </a:lnTo>
                    <a:lnTo>
                      <a:pt x="2" y="96"/>
                    </a:lnTo>
                    <a:lnTo>
                      <a:pt x="2" y="96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1" y="110"/>
                    </a:lnTo>
                    <a:lnTo>
                      <a:pt x="1" y="113"/>
                    </a:lnTo>
                    <a:lnTo>
                      <a:pt x="1" y="113"/>
                    </a:lnTo>
                    <a:lnTo>
                      <a:pt x="1" y="115"/>
                    </a:lnTo>
                    <a:lnTo>
                      <a:pt x="1" y="115"/>
                    </a:lnTo>
                    <a:lnTo>
                      <a:pt x="1" y="119"/>
                    </a:lnTo>
                    <a:lnTo>
                      <a:pt x="1" y="119"/>
                    </a:lnTo>
                    <a:lnTo>
                      <a:pt x="1" y="121"/>
                    </a:lnTo>
                    <a:lnTo>
                      <a:pt x="1" y="121"/>
                    </a:lnTo>
                    <a:lnTo>
                      <a:pt x="1" y="124"/>
                    </a:lnTo>
                    <a:lnTo>
                      <a:pt x="1" y="124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1" y="135"/>
                    </a:lnTo>
                    <a:lnTo>
                      <a:pt x="1" y="138"/>
                    </a:lnTo>
                    <a:lnTo>
                      <a:pt x="1" y="141"/>
                    </a:lnTo>
                    <a:lnTo>
                      <a:pt x="3" y="144"/>
                    </a:lnTo>
                    <a:lnTo>
                      <a:pt x="3" y="147"/>
                    </a:lnTo>
                    <a:lnTo>
                      <a:pt x="6" y="150"/>
                    </a:lnTo>
                    <a:lnTo>
                      <a:pt x="6" y="154"/>
                    </a:lnTo>
                    <a:lnTo>
                      <a:pt x="9" y="156"/>
                    </a:lnTo>
                    <a:lnTo>
                      <a:pt x="9" y="161"/>
                    </a:lnTo>
                    <a:lnTo>
                      <a:pt x="11" y="163"/>
                    </a:lnTo>
                    <a:lnTo>
                      <a:pt x="11" y="167"/>
                    </a:lnTo>
                    <a:lnTo>
                      <a:pt x="15" y="170"/>
                    </a:lnTo>
                    <a:lnTo>
                      <a:pt x="15" y="173"/>
                    </a:lnTo>
                    <a:lnTo>
                      <a:pt x="15" y="176"/>
                    </a:lnTo>
                    <a:lnTo>
                      <a:pt x="15" y="179"/>
                    </a:lnTo>
                    <a:lnTo>
                      <a:pt x="19" y="182"/>
                    </a:lnTo>
                    <a:lnTo>
                      <a:pt x="19" y="187"/>
                    </a:lnTo>
                    <a:lnTo>
                      <a:pt x="19" y="190"/>
                    </a:lnTo>
                    <a:lnTo>
                      <a:pt x="19" y="194"/>
                    </a:lnTo>
                    <a:lnTo>
                      <a:pt x="19" y="196"/>
                    </a:lnTo>
                    <a:lnTo>
                      <a:pt x="19" y="202"/>
                    </a:lnTo>
                    <a:lnTo>
                      <a:pt x="19" y="205"/>
                    </a:lnTo>
                    <a:lnTo>
                      <a:pt x="19" y="208"/>
                    </a:lnTo>
                    <a:lnTo>
                      <a:pt x="19" y="211"/>
                    </a:lnTo>
                    <a:lnTo>
                      <a:pt x="19" y="217"/>
                    </a:lnTo>
                    <a:lnTo>
                      <a:pt x="19" y="220"/>
                    </a:lnTo>
                    <a:lnTo>
                      <a:pt x="19" y="223"/>
                    </a:lnTo>
                    <a:lnTo>
                      <a:pt x="19" y="227"/>
                    </a:lnTo>
                    <a:lnTo>
                      <a:pt x="19" y="229"/>
                    </a:lnTo>
                    <a:lnTo>
                      <a:pt x="21" y="233"/>
                    </a:lnTo>
                    <a:lnTo>
                      <a:pt x="21" y="236"/>
                    </a:lnTo>
                    <a:lnTo>
                      <a:pt x="24" y="236"/>
                    </a:lnTo>
                    <a:lnTo>
                      <a:pt x="24" y="239"/>
                    </a:lnTo>
                    <a:lnTo>
                      <a:pt x="25" y="239"/>
                    </a:lnTo>
                    <a:lnTo>
                      <a:pt x="25" y="242"/>
                    </a:lnTo>
                    <a:lnTo>
                      <a:pt x="28" y="242"/>
                    </a:lnTo>
                    <a:lnTo>
                      <a:pt x="28" y="245"/>
                    </a:lnTo>
                    <a:lnTo>
                      <a:pt x="31" y="245"/>
                    </a:lnTo>
                    <a:lnTo>
                      <a:pt x="33" y="248"/>
                    </a:lnTo>
                    <a:lnTo>
                      <a:pt x="36" y="248"/>
                    </a:lnTo>
                    <a:lnTo>
                      <a:pt x="36" y="251"/>
                    </a:lnTo>
                    <a:lnTo>
                      <a:pt x="39" y="251"/>
                    </a:lnTo>
                    <a:lnTo>
                      <a:pt x="42" y="254"/>
                    </a:lnTo>
                    <a:lnTo>
                      <a:pt x="45" y="254"/>
                    </a:lnTo>
                    <a:lnTo>
                      <a:pt x="47" y="257"/>
                    </a:lnTo>
                    <a:lnTo>
                      <a:pt x="50" y="257"/>
                    </a:lnTo>
                    <a:lnTo>
                      <a:pt x="54" y="257"/>
                    </a:lnTo>
                    <a:lnTo>
                      <a:pt x="57" y="257"/>
                    </a:lnTo>
                    <a:lnTo>
                      <a:pt x="57" y="259"/>
                    </a:lnTo>
                    <a:lnTo>
                      <a:pt x="58" y="259"/>
                    </a:lnTo>
                    <a:lnTo>
                      <a:pt x="58" y="259"/>
                    </a:lnTo>
                    <a:lnTo>
                      <a:pt x="61" y="259"/>
                    </a:lnTo>
                    <a:lnTo>
                      <a:pt x="61" y="259"/>
                    </a:lnTo>
                    <a:lnTo>
                      <a:pt x="63" y="259"/>
                    </a:lnTo>
                    <a:lnTo>
                      <a:pt x="63" y="259"/>
                    </a:lnTo>
                    <a:lnTo>
                      <a:pt x="67" y="259"/>
                    </a:lnTo>
                    <a:lnTo>
                      <a:pt x="67" y="259"/>
                    </a:lnTo>
                    <a:lnTo>
                      <a:pt x="68" y="259"/>
                    </a:lnTo>
                    <a:lnTo>
                      <a:pt x="68" y="259"/>
                    </a:lnTo>
                    <a:lnTo>
                      <a:pt x="71" y="259"/>
                    </a:lnTo>
                    <a:lnTo>
                      <a:pt x="71" y="259"/>
                    </a:lnTo>
                    <a:lnTo>
                      <a:pt x="72" y="259"/>
                    </a:lnTo>
                    <a:lnTo>
                      <a:pt x="72" y="259"/>
                    </a:lnTo>
                    <a:lnTo>
                      <a:pt x="74" y="257"/>
                    </a:lnTo>
                    <a:lnTo>
                      <a:pt x="83" y="246"/>
                    </a:lnTo>
                    <a:lnTo>
                      <a:pt x="92" y="231"/>
                    </a:lnTo>
                    <a:lnTo>
                      <a:pt x="98" y="216"/>
                    </a:lnTo>
                    <a:lnTo>
                      <a:pt x="104" y="198"/>
                    </a:lnTo>
                    <a:lnTo>
                      <a:pt x="105" y="179"/>
                    </a:lnTo>
                    <a:lnTo>
                      <a:pt x="107" y="161"/>
                    </a:lnTo>
                    <a:lnTo>
                      <a:pt x="107" y="142"/>
                    </a:lnTo>
                    <a:lnTo>
                      <a:pt x="107" y="121"/>
                    </a:lnTo>
                    <a:lnTo>
                      <a:pt x="103" y="102"/>
                    </a:lnTo>
                    <a:lnTo>
                      <a:pt x="100" y="84"/>
                    </a:lnTo>
                    <a:lnTo>
                      <a:pt x="94" y="66"/>
                    </a:lnTo>
                    <a:lnTo>
                      <a:pt x="89" y="49"/>
                    </a:lnTo>
                    <a:lnTo>
                      <a:pt x="83" y="35"/>
                    </a:lnTo>
                    <a:lnTo>
                      <a:pt x="76" y="21"/>
                    </a:lnTo>
                    <a:lnTo>
                      <a:pt x="69" y="11"/>
                    </a:lnTo>
                    <a:lnTo>
                      <a:pt x="63" y="0"/>
                    </a:lnTo>
                    <a:lnTo>
                      <a:pt x="63" y="0"/>
                    </a:lnTo>
                  </a:path>
                </a:pathLst>
              </a:custGeom>
              <a:solidFill>
                <a:srgbClr val="602162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2" name="その他"/>
              <p:cNvSpPr>
                <a:spLocks/>
              </p:cNvSpPr>
              <p:nvPr/>
            </p:nvSpPr>
            <p:spPr bwMode="auto">
              <a:xfrm>
                <a:off x="1010" y="1679"/>
                <a:ext cx="630" cy="391"/>
              </a:xfrm>
              <a:custGeom>
                <a:avLst/>
                <a:gdLst>
                  <a:gd name="T0" fmla="*/ 47 w 630"/>
                  <a:gd name="T1" fmla="*/ 0 h 391"/>
                  <a:gd name="T2" fmla="*/ 12 w 630"/>
                  <a:gd name="T3" fmla="*/ 18 h 391"/>
                  <a:gd name="T4" fmla="*/ 6 w 630"/>
                  <a:gd name="T5" fmla="*/ 38 h 391"/>
                  <a:gd name="T6" fmla="*/ 0 w 630"/>
                  <a:gd name="T7" fmla="*/ 102 h 391"/>
                  <a:gd name="T8" fmla="*/ 8 w 630"/>
                  <a:gd name="T9" fmla="*/ 130 h 391"/>
                  <a:gd name="T10" fmla="*/ 11 w 630"/>
                  <a:gd name="T11" fmla="*/ 194 h 391"/>
                  <a:gd name="T12" fmla="*/ 8 w 630"/>
                  <a:gd name="T13" fmla="*/ 260 h 391"/>
                  <a:gd name="T14" fmla="*/ 8 w 630"/>
                  <a:gd name="T15" fmla="*/ 319 h 391"/>
                  <a:gd name="T16" fmla="*/ 15 w 630"/>
                  <a:gd name="T17" fmla="*/ 350 h 391"/>
                  <a:gd name="T18" fmla="*/ 30 w 630"/>
                  <a:gd name="T19" fmla="*/ 363 h 391"/>
                  <a:gd name="T20" fmla="*/ 76 w 630"/>
                  <a:gd name="T21" fmla="*/ 390 h 391"/>
                  <a:gd name="T22" fmla="*/ 629 w 630"/>
                  <a:gd name="T23" fmla="*/ 390 h 391"/>
                  <a:gd name="T24" fmla="*/ 590 w 630"/>
                  <a:gd name="T25" fmla="*/ 360 h 391"/>
                  <a:gd name="T26" fmla="*/ 553 w 630"/>
                  <a:gd name="T27" fmla="*/ 356 h 391"/>
                  <a:gd name="T28" fmla="*/ 502 w 630"/>
                  <a:gd name="T29" fmla="*/ 360 h 391"/>
                  <a:gd name="T30" fmla="*/ 366 w 630"/>
                  <a:gd name="T31" fmla="*/ 385 h 391"/>
                  <a:gd name="T32" fmla="*/ 377 w 630"/>
                  <a:gd name="T33" fmla="*/ 373 h 391"/>
                  <a:gd name="T34" fmla="*/ 374 w 630"/>
                  <a:gd name="T35" fmla="*/ 360 h 391"/>
                  <a:gd name="T36" fmla="*/ 395 w 630"/>
                  <a:gd name="T37" fmla="*/ 360 h 391"/>
                  <a:gd name="T38" fmla="*/ 377 w 630"/>
                  <a:gd name="T39" fmla="*/ 344 h 391"/>
                  <a:gd name="T40" fmla="*/ 388 w 630"/>
                  <a:gd name="T41" fmla="*/ 306 h 391"/>
                  <a:gd name="T42" fmla="*/ 350 w 630"/>
                  <a:gd name="T43" fmla="*/ 233 h 391"/>
                  <a:gd name="T44" fmla="*/ 375 w 630"/>
                  <a:gd name="T45" fmla="*/ 139 h 391"/>
                  <a:gd name="T46" fmla="*/ 287 w 630"/>
                  <a:gd name="T47" fmla="*/ 137 h 391"/>
                  <a:gd name="T48" fmla="*/ 248 w 630"/>
                  <a:gd name="T49" fmla="*/ 118 h 391"/>
                  <a:gd name="T50" fmla="*/ 221 w 630"/>
                  <a:gd name="T51" fmla="*/ 113 h 391"/>
                  <a:gd name="T52" fmla="*/ 230 w 630"/>
                  <a:gd name="T53" fmla="*/ 75 h 391"/>
                  <a:gd name="T54" fmla="*/ 162 w 630"/>
                  <a:gd name="T55" fmla="*/ 70 h 391"/>
                  <a:gd name="T56" fmla="*/ 109 w 630"/>
                  <a:gd name="T57" fmla="*/ 45 h 391"/>
                  <a:gd name="T58" fmla="*/ 70 w 630"/>
                  <a:gd name="T59" fmla="*/ 0 h 391"/>
                  <a:gd name="T60" fmla="*/ 47 w 630"/>
                  <a:gd name="T61" fmla="*/ 0 h 391"/>
                  <a:gd name="T62" fmla="*/ 47 w 630"/>
                  <a:gd name="T63" fmla="*/ 0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30" h="391">
                    <a:moveTo>
                      <a:pt x="47" y="0"/>
                    </a:moveTo>
                    <a:lnTo>
                      <a:pt x="12" y="18"/>
                    </a:lnTo>
                    <a:lnTo>
                      <a:pt x="6" y="38"/>
                    </a:lnTo>
                    <a:lnTo>
                      <a:pt x="0" y="102"/>
                    </a:lnTo>
                    <a:lnTo>
                      <a:pt x="8" y="130"/>
                    </a:lnTo>
                    <a:lnTo>
                      <a:pt x="11" y="194"/>
                    </a:lnTo>
                    <a:lnTo>
                      <a:pt x="8" y="260"/>
                    </a:lnTo>
                    <a:lnTo>
                      <a:pt x="8" y="319"/>
                    </a:lnTo>
                    <a:lnTo>
                      <a:pt x="15" y="350"/>
                    </a:lnTo>
                    <a:lnTo>
                      <a:pt x="30" y="363"/>
                    </a:lnTo>
                    <a:lnTo>
                      <a:pt x="76" y="390"/>
                    </a:lnTo>
                    <a:lnTo>
                      <a:pt x="629" y="390"/>
                    </a:lnTo>
                    <a:lnTo>
                      <a:pt x="590" y="360"/>
                    </a:lnTo>
                    <a:lnTo>
                      <a:pt x="553" y="356"/>
                    </a:lnTo>
                    <a:lnTo>
                      <a:pt x="502" y="360"/>
                    </a:lnTo>
                    <a:lnTo>
                      <a:pt x="366" y="385"/>
                    </a:lnTo>
                    <a:lnTo>
                      <a:pt x="377" y="373"/>
                    </a:lnTo>
                    <a:lnTo>
                      <a:pt x="374" y="360"/>
                    </a:lnTo>
                    <a:lnTo>
                      <a:pt x="395" y="360"/>
                    </a:lnTo>
                    <a:lnTo>
                      <a:pt x="377" y="344"/>
                    </a:lnTo>
                    <a:lnTo>
                      <a:pt x="388" y="306"/>
                    </a:lnTo>
                    <a:lnTo>
                      <a:pt x="350" y="233"/>
                    </a:lnTo>
                    <a:lnTo>
                      <a:pt x="375" y="139"/>
                    </a:lnTo>
                    <a:lnTo>
                      <a:pt x="287" y="137"/>
                    </a:lnTo>
                    <a:lnTo>
                      <a:pt x="248" y="118"/>
                    </a:lnTo>
                    <a:lnTo>
                      <a:pt x="221" y="113"/>
                    </a:lnTo>
                    <a:lnTo>
                      <a:pt x="230" y="75"/>
                    </a:lnTo>
                    <a:lnTo>
                      <a:pt x="162" y="70"/>
                    </a:lnTo>
                    <a:lnTo>
                      <a:pt x="109" y="45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3" name="その他"/>
              <p:cNvSpPr>
                <a:spLocks/>
              </p:cNvSpPr>
              <p:nvPr/>
            </p:nvSpPr>
            <p:spPr bwMode="auto">
              <a:xfrm>
                <a:off x="1339" y="2035"/>
                <a:ext cx="303" cy="45"/>
              </a:xfrm>
              <a:custGeom>
                <a:avLst/>
                <a:gdLst>
                  <a:gd name="T0" fmla="*/ 0 w 303"/>
                  <a:gd name="T1" fmla="*/ 34 h 45"/>
                  <a:gd name="T2" fmla="*/ 70 w 303"/>
                  <a:gd name="T3" fmla="*/ 40 h 45"/>
                  <a:gd name="T4" fmla="*/ 127 w 303"/>
                  <a:gd name="T5" fmla="*/ 34 h 45"/>
                  <a:gd name="T6" fmla="*/ 230 w 303"/>
                  <a:gd name="T7" fmla="*/ 44 h 45"/>
                  <a:gd name="T8" fmla="*/ 302 w 303"/>
                  <a:gd name="T9" fmla="*/ 37 h 45"/>
                  <a:gd name="T10" fmla="*/ 261 w 303"/>
                  <a:gd name="T11" fmla="*/ 3 h 45"/>
                  <a:gd name="T12" fmla="*/ 224 w 303"/>
                  <a:gd name="T13" fmla="*/ 0 h 45"/>
                  <a:gd name="T14" fmla="*/ 173 w 303"/>
                  <a:gd name="T15" fmla="*/ 4 h 45"/>
                  <a:gd name="T16" fmla="*/ 46 w 303"/>
                  <a:gd name="T17" fmla="*/ 4 h 45"/>
                  <a:gd name="T18" fmla="*/ 0 w 303"/>
                  <a:gd name="T19" fmla="*/ 34 h 45"/>
                  <a:gd name="T20" fmla="*/ 0 w 303"/>
                  <a:gd name="T21" fmla="*/ 3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3" h="45">
                    <a:moveTo>
                      <a:pt x="0" y="34"/>
                    </a:moveTo>
                    <a:lnTo>
                      <a:pt x="70" y="40"/>
                    </a:lnTo>
                    <a:lnTo>
                      <a:pt x="127" y="34"/>
                    </a:lnTo>
                    <a:lnTo>
                      <a:pt x="230" y="44"/>
                    </a:lnTo>
                    <a:lnTo>
                      <a:pt x="302" y="37"/>
                    </a:lnTo>
                    <a:lnTo>
                      <a:pt x="261" y="3"/>
                    </a:lnTo>
                    <a:lnTo>
                      <a:pt x="224" y="0"/>
                    </a:lnTo>
                    <a:lnTo>
                      <a:pt x="173" y="4"/>
                    </a:lnTo>
                    <a:lnTo>
                      <a:pt x="46" y="4"/>
                    </a:lnTo>
                    <a:lnTo>
                      <a:pt x="0" y="34"/>
                    </a:lnTo>
                    <a:lnTo>
                      <a:pt x="0" y="34"/>
                    </a:lnTo>
                  </a:path>
                </a:pathLst>
              </a:custGeom>
              <a:solidFill>
                <a:srgbClr val="0060A0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4" name="その他"/>
              <p:cNvSpPr>
                <a:spLocks/>
              </p:cNvSpPr>
              <p:nvPr/>
            </p:nvSpPr>
            <p:spPr bwMode="auto">
              <a:xfrm>
                <a:off x="1005" y="1429"/>
                <a:ext cx="356" cy="304"/>
              </a:xfrm>
              <a:custGeom>
                <a:avLst/>
                <a:gdLst>
                  <a:gd name="T0" fmla="*/ 145 w 356"/>
                  <a:gd name="T1" fmla="*/ 0 h 304"/>
                  <a:gd name="T2" fmla="*/ 215 w 356"/>
                  <a:gd name="T3" fmla="*/ 11 h 304"/>
                  <a:gd name="T4" fmla="*/ 261 w 356"/>
                  <a:gd name="T5" fmla="*/ 24 h 304"/>
                  <a:gd name="T6" fmla="*/ 282 w 356"/>
                  <a:gd name="T7" fmla="*/ 24 h 304"/>
                  <a:gd name="T8" fmla="*/ 299 w 356"/>
                  <a:gd name="T9" fmla="*/ 20 h 304"/>
                  <a:gd name="T10" fmla="*/ 320 w 356"/>
                  <a:gd name="T11" fmla="*/ 30 h 304"/>
                  <a:gd name="T12" fmla="*/ 334 w 356"/>
                  <a:gd name="T13" fmla="*/ 30 h 304"/>
                  <a:gd name="T14" fmla="*/ 355 w 356"/>
                  <a:gd name="T15" fmla="*/ 38 h 304"/>
                  <a:gd name="T16" fmla="*/ 355 w 356"/>
                  <a:gd name="T17" fmla="*/ 53 h 304"/>
                  <a:gd name="T18" fmla="*/ 339 w 356"/>
                  <a:gd name="T19" fmla="*/ 73 h 304"/>
                  <a:gd name="T20" fmla="*/ 320 w 356"/>
                  <a:gd name="T21" fmla="*/ 77 h 304"/>
                  <a:gd name="T22" fmla="*/ 292 w 356"/>
                  <a:gd name="T23" fmla="*/ 75 h 304"/>
                  <a:gd name="T24" fmla="*/ 285 w 356"/>
                  <a:gd name="T25" fmla="*/ 86 h 304"/>
                  <a:gd name="T26" fmla="*/ 280 w 356"/>
                  <a:gd name="T27" fmla="*/ 123 h 304"/>
                  <a:gd name="T28" fmla="*/ 288 w 356"/>
                  <a:gd name="T29" fmla="*/ 152 h 304"/>
                  <a:gd name="T30" fmla="*/ 271 w 356"/>
                  <a:gd name="T31" fmla="*/ 200 h 304"/>
                  <a:gd name="T32" fmla="*/ 273 w 356"/>
                  <a:gd name="T33" fmla="*/ 231 h 304"/>
                  <a:gd name="T34" fmla="*/ 257 w 356"/>
                  <a:gd name="T35" fmla="*/ 270 h 304"/>
                  <a:gd name="T36" fmla="*/ 207 w 356"/>
                  <a:gd name="T37" fmla="*/ 303 h 304"/>
                  <a:gd name="T38" fmla="*/ 133 w 356"/>
                  <a:gd name="T39" fmla="*/ 290 h 304"/>
                  <a:gd name="T40" fmla="*/ 119 w 356"/>
                  <a:gd name="T41" fmla="*/ 266 h 304"/>
                  <a:gd name="T42" fmla="*/ 68 w 356"/>
                  <a:gd name="T43" fmla="*/ 244 h 304"/>
                  <a:gd name="T44" fmla="*/ 58 w 356"/>
                  <a:gd name="T45" fmla="*/ 233 h 304"/>
                  <a:gd name="T46" fmla="*/ 53 w 356"/>
                  <a:gd name="T47" fmla="*/ 220 h 304"/>
                  <a:gd name="T48" fmla="*/ 40 w 356"/>
                  <a:gd name="T49" fmla="*/ 226 h 304"/>
                  <a:gd name="T50" fmla="*/ 16 w 356"/>
                  <a:gd name="T51" fmla="*/ 215 h 304"/>
                  <a:gd name="T52" fmla="*/ 4 w 356"/>
                  <a:gd name="T53" fmla="*/ 200 h 304"/>
                  <a:gd name="T54" fmla="*/ 0 w 356"/>
                  <a:gd name="T55" fmla="*/ 178 h 304"/>
                  <a:gd name="T56" fmla="*/ 13 w 356"/>
                  <a:gd name="T57" fmla="*/ 161 h 304"/>
                  <a:gd name="T58" fmla="*/ 27 w 356"/>
                  <a:gd name="T59" fmla="*/ 152 h 304"/>
                  <a:gd name="T60" fmla="*/ 52 w 356"/>
                  <a:gd name="T61" fmla="*/ 167 h 304"/>
                  <a:gd name="T62" fmla="*/ 81 w 356"/>
                  <a:gd name="T63" fmla="*/ 130 h 304"/>
                  <a:gd name="T64" fmla="*/ 84 w 356"/>
                  <a:gd name="T65" fmla="*/ 106 h 304"/>
                  <a:gd name="T66" fmla="*/ 53 w 356"/>
                  <a:gd name="T67" fmla="*/ 72 h 304"/>
                  <a:gd name="T68" fmla="*/ 72 w 356"/>
                  <a:gd name="T69" fmla="*/ 49 h 304"/>
                  <a:gd name="T70" fmla="*/ 102 w 356"/>
                  <a:gd name="T71" fmla="*/ 20 h 304"/>
                  <a:gd name="T72" fmla="*/ 145 w 356"/>
                  <a:gd name="T73" fmla="*/ 0 h 304"/>
                  <a:gd name="T74" fmla="*/ 145 w 356"/>
                  <a:gd name="T75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56" h="304">
                    <a:moveTo>
                      <a:pt x="145" y="0"/>
                    </a:moveTo>
                    <a:lnTo>
                      <a:pt x="215" y="11"/>
                    </a:lnTo>
                    <a:lnTo>
                      <a:pt x="261" y="24"/>
                    </a:lnTo>
                    <a:lnTo>
                      <a:pt x="282" y="24"/>
                    </a:lnTo>
                    <a:lnTo>
                      <a:pt x="299" y="20"/>
                    </a:lnTo>
                    <a:lnTo>
                      <a:pt x="320" y="30"/>
                    </a:lnTo>
                    <a:lnTo>
                      <a:pt x="334" y="30"/>
                    </a:lnTo>
                    <a:lnTo>
                      <a:pt x="355" y="38"/>
                    </a:lnTo>
                    <a:lnTo>
                      <a:pt x="355" y="53"/>
                    </a:lnTo>
                    <a:lnTo>
                      <a:pt x="339" y="73"/>
                    </a:lnTo>
                    <a:lnTo>
                      <a:pt x="320" y="77"/>
                    </a:lnTo>
                    <a:lnTo>
                      <a:pt x="292" y="75"/>
                    </a:lnTo>
                    <a:lnTo>
                      <a:pt x="285" y="86"/>
                    </a:lnTo>
                    <a:lnTo>
                      <a:pt x="280" y="123"/>
                    </a:lnTo>
                    <a:lnTo>
                      <a:pt x="288" y="152"/>
                    </a:lnTo>
                    <a:lnTo>
                      <a:pt x="271" y="200"/>
                    </a:lnTo>
                    <a:lnTo>
                      <a:pt x="273" y="231"/>
                    </a:lnTo>
                    <a:lnTo>
                      <a:pt x="257" y="270"/>
                    </a:lnTo>
                    <a:lnTo>
                      <a:pt x="207" y="303"/>
                    </a:lnTo>
                    <a:lnTo>
                      <a:pt x="133" y="290"/>
                    </a:lnTo>
                    <a:lnTo>
                      <a:pt x="119" y="266"/>
                    </a:lnTo>
                    <a:lnTo>
                      <a:pt x="68" y="244"/>
                    </a:lnTo>
                    <a:lnTo>
                      <a:pt x="58" y="233"/>
                    </a:lnTo>
                    <a:lnTo>
                      <a:pt x="53" y="220"/>
                    </a:lnTo>
                    <a:lnTo>
                      <a:pt x="40" y="226"/>
                    </a:lnTo>
                    <a:lnTo>
                      <a:pt x="16" y="215"/>
                    </a:lnTo>
                    <a:lnTo>
                      <a:pt x="4" y="200"/>
                    </a:lnTo>
                    <a:lnTo>
                      <a:pt x="0" y="178"/>
                    </a:lnTo>
                    <a:lnTo>
                      <a:pt x="13" y="161"/>
                    </a:lnTo>
                    <a:lnTo>
                      <a:pt x="27" y="152"/>
                    </a:lnTo>
                    <a:lnTo>
                      <a:pt x="52" y="167"/>
                    </a:lnTo>
                    <a:lnTo>
                      <a:pt x="81" y="130"/>
                    </a:lnTo>
                    <a:lnTo>
                      <a:pt x="84" y="106"/>
                    </a:lnTo>
                    <a:lnTo>
                      <a:pt x="53" y="72"/>
                    </a:lnTo>
                    <a:lnTo>
                      <a:pt x="72" y="49"/>
                    </a:lnTo>
                    <a:lnTo>
                      <a:pt x="102" y="20"/>
                    </a:lnTo>
                    <a:lnTo>
                      <a:pt x="145" y="0"/>
                    </a:lnTo>
                    <a:lnTo>
                      <a:pt x="145" y="0"/>
                    </a:lnTo>
                  </a:path>
                </a:pathLst>
              </a:custGeom>
              <a:solidFill>
                <a:srgbClr val="FFC281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5" name="その他"/>
              <p:cNvSpPr>
                <a:spLocks/>
              </p:cNvSpPr>
              <p:nvPr/>
            </p:nvSpPr>
            <p:spPr bwMode="auto">
              <a:xfrm>
                <a:off x="906" y="1401"/>
                <a:ext cx="245" cy="227"/>
              </a:xfrm>
              <a:custGeom>
                <a:avLst/>
                <a:gdLst>
                  <a:gd name="T0" fmla="*/ 0 w 245"/>
                  <a:gd name="T1" fmla="*/ 71 h 227"/>
                  <a:gd name="T2" fmla="*/ 20 w 245"/>
                  <a:gd name="T3" fmla="*/ 60 h 227"/>
                  <a:gd name="T4" fmla="*/ 49 w 245"/>
                  <a:gd name="T5" fmla="*/ 33 h 227"/>
                  <a:gd name="T6" fmla="*/ 68 w 245"/>
                  <a:gd name="T7" fmla="*/ 27 h 227"/>
                  <a:gd name="T8" fmla="*/ 130 w 245"/>
                  <a:gd name="T9" fmla="*/ 58 h 227"/>
                  <a:gd name="T10" fmla="*/ 154 w 245"/>
                  <a:gd name="T11" fmla="*/ 35 h 227"/>
                  <a:gd name="T12" fmla="*/ 181 w 245"/>
                  <a:gd name="T13" fmla="*/ 13 h 227"/>
                  <a:gd name="T14" fmla="*/ 191 w 245"/>
                  <a:gd name="T15" fmla="*/ 0 h 227"/>
                  <a:gd name="T16" fmla="*/ 244 w 245"/>
                  <a:gd name="T17" fmla="*/ 27 h 227"/>
                  <a:gd name="T18" fmla="*/ 239 w 245"/>
                  <a:gd name="T19" fmla="*/ 35 h 227"/>
                  <a:gd name="T20" fmla="*/ 219 w 245"/>
                  <a:gd name="T21" fmla="*/ 48 h 227"/>
                  <a:gd name="T22" fmla="*/ 197 w 245"/>
                  <a:gd name="T23" fmla="*/ 58 h 227"/>
                  <a:gd name="T24" fmla="*/ 153 w 245"/>
                  <a:gd name="T25" fmla="*/ 96 h 227"/>
                  <a:gd name="T26" fmla="*/ 157 w 245"/>
                  <a:gd name="T27" fmla="*/ 109 h 227"/>
                  <a:gd name="T28" fmla="*/ 183 w 245"/>
                  <a:gd name="T29" fmla="*/ 135 h 227"/>
                  <a:gd name="T30" fmla="*/ 176 w 245"/>
                  <a:gd name="T31" fmla="*/ 160 h 227"/>
                  <a:gd name="T32" fmla="*/ 151 w 245"/>
                  <a:gd name="T33" fmla="*/ 195 h 227"/>
                  <a:gd name="T34" fmla="*/ 121 w 245"/>
                  <a:gd name="T35" fmla="*/ 182 h 227"/>
                  <a:gd name="T36" fmla="*/ 108 w 245"/>
                  <a:gd name="T37" fmla="*/ 191 h 227"/>
                  <a:gd name="T38" fmla="*/ 99 w 245"/>
                  <a:gd name="T39" fmla="*/ 204 h 227"/>
                  <a:gd name="T40" fmla="*/ 101 w 245"/>
                  <a:gd name="T41" fmla="*/ 226 h 227"/>
                  <a:gd name="T42" fmla="*/ 81 w 245"/>
                  <a:gd name="T43" fmla="*/ 220 h 227"/>
                  <a:gd name="T44" fmla="*/ 51 w 245"/>
                  <a:gd name="T45" fmla="*/ 205 h 227"/>
                  <a:gd name="T46" fmla="*/ 44 w 245"/>
                  <a:gd name="T47" fmla="*/ 171 h 227"/>
                  <a:gd name="T48" fmla="*/ 49 w 245"/>
                  <a:gd name="T49" fmla="*/ 144 h 227"/>
                  <a:gd name="T50" fmla="*/ 59 w 245"/>
                  <a:gd name="T51" fmla="*/ 128 h 227"/>
                  <a:gd name="T52" fmla="*/ 59 w 245"/>
                  <a:gd name="T53" fmla="*/ 114 h 227"/>
                  <a:gd name="T54" fmla="*/ 33 w 245"/>
                  <a:gd name="T55" fmla="*/ 92 h 227"/>
                  <a:gd name="T56" fmla="*/ 9 w 245"/>
                  <a:gd name="T57" fmla="*/ 86 h 227"/>
                  <a:gd name="T58" fmla="*/ 0 w 245"/>
                  <a:gd name="T59" fmla="*/ 71 h 227"/>
                  <a:gd name="T60" fmla="*/ 0 w 245"/>
                  <a:gd name="T61" fmla="*/ 71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45" h="227">
                    <a:moveTo>
                      <a:pt x="0" y="71"/>
                    </a:moveTo>
                    <a:lnTo>
                      <a:pt x="20" y="60"/>
                    </a:lnTo>
                    <a:lnTo>
                      <a:pt x="49" y="33"/>
                    </a:lnTo>
                    <a:lnTo>
                      <a:pt x="68" y="27"/>
                    </a:lnTo>
                    <a:lnTo>
                      <a:pt x="130" y="58"/>
                    </a:lnTo>
                    <a:lnTo>
                      <a:pt x="154" y="35"/>
                    </a:lnTo>
                    <a:lnTo>
                      <a:pt x="181" y="13"/>
                    </a:lnTo>
                    <a:lnTo>
                      <a:pt x="191" y="0"/>
                    </a:lnTo>
                    <a:lnTo>
                      <a:pt x="244" y="27"/>
                    </a:lnTo>
                    <a:lnTo>
                      <a:pt x="239" y="35"/>
                    </a:lnTo>
                    <a:lnTo>
                      <a:pt x="219" y="48"/>
                    </a:lnTo>
                    <a:lnTo>
                      <a:pt x="197" y="58"/>
                    </a:lnTo>
                    <a:lnTo>
                      <a:pt x="153" y="96"/>
                    </a:lnTo>
                    <a:lnTo>
                      <a:pt x="157" y="109"/>
                    </a:lnTo>
                    <a:lnTo>
                      <a:pt x="183" y="135"/>
                    </a:lnTo>
                    <a:lnTo>
                      <a:pt x="176" y="160"/>
                    </a:lnTo>
                    <a:lnTo>
                      <a:pt x="151" y="195"/>
                    </a:lnTo>
                    <a:lnTo>
                      <a:pt x="121" y="182"/>
                    </a:lnTo>
                    <a:lnTo>
                      <a:pt x="108" y="191"/>
                    </a:lnTo>
                    <a:lnTo>
                      <a:pt x="99" y="204"/>
                    </a:lnTo>
                    <a:lnTo>
                      <a:pt x="101" y="226"/>
                    </a:lnTo>
                    <a:lnTo>
                      <a:pt x="81" y="220"/>
                    </a:lnTo>
                    <a:lnTo>
                      <a:pt x="51" y="205"/>
                    </a:lnTo>
                    <a:lnTo>
                      <a:pt x="44" y="171"/>
                    </a:lnTo>
                    <a:lnTo>
                      <a:pt x="49" y="144"/>
                    </a:lnTo>
                    <a:lnTo>
                      <a:pt x="59" y="128"/>
                    </a:lnTo>
                    <a:lnTo>
                      <a:pt x="59" y="114"/>
                    </a:lnTo>
                    <a:lnTo>
                      <a:pt x="33" y="92"/>
                    </a:lnTo>
                    <a:lnTo>
                      <a:pt x="9" y="86"/>
                    </a:lnTo>
                    <a:lnTo>
                      <a:pt x="0" y="71"/>
                    </a:lnTo>
                    <a:lnTo>
                      <a:pt x="0" y="71"/>
                    </a:lnTo>
                  </a:path>
                </a:pathLst>
              </a:custGeom>
              <a:solidFill>
                <a:srgbClr val="A1A100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6" name="その他"/>
              <p:cNvSpPr>
                <a:spLocks/>
              </p:cNvSpPr>
              <p:nvPr/>
            </p:nvSpPr>
            <p:spPr bwMode="auto">
              <a:xfrm>
                <a:off x="912" y="1403"/>
                <a:ext cx="239" cy="70"/>
              </a:xfrm>
              <a:custGeom>
                <a:avLst/>
                <a:gdLst>
                  <a:gd name="T0" fmla="*/ 2 w 239"/>
                  <a:gd name="T1" fmla="*/ 69 h 70"/>
                  <a:gd name="T2" fmla="*/ 8 w 239"/>
                  <a:gd name="T3" fmla="*/ 65 h 70"/>
                  <a:gd name="T4" fmla="*/ 14 w 239"/>
                  <a:gd name="T5" fmla="*/ 59 h 70"/>
                  <a:gd name="T6" fmla="*/ 21 w 239"/>
                  <a:gd name="T7" fmla="*/ 53 h 70"/>
                  <a:gd name="T8" fmla="*/ 29 w 239"/>
                  <a:gd name="T9" fmla="*/ 44 h 70"/>
                  <a:gd name="T10" fmla="*/ 35 w 239"/>
                  <a:gd name="T11" fmla="*/ 38 h 70"/>
                  <a:gd name="T12" fmla="*/ 42 w 239"/>
                  <a:gd name="T13" fmla="*/ 33 h 70"/>
                  <a:gd name="T14" fmla="*/ 48 w 239"/>
                  <a:gd name="T15" fmla="*/ 28 h 70"/>
                  <a:gd name="T16" fmla="*/ 56 w 239"/>
                  <a:gd name="T17" fmla="*/ 27 h 70"/>
                  <a:gd name="T18" fmla="*/ 64 w 239"/>
                  <a:gd name="T19" fmla="*/ 30 h 70"/>
                  <a:gd name="T20" fmla="*/ 73 w 239"/>
                  <a:gd name="T21" fmla="*/ 35 h 70"/>
                  <a:gd name="T22" fmla="*/ 84 w 239"/>
                  <a:gd name="T23" fmla="*/ 40 h 70"/>
                  <a:gd name="T24" fmla="*/ 93 w 239"/>
                  <a:gd name="T25" fmla="*/ 46 h 70"/>
                  <a:gd name="T26" fmla="*/ 104 w 239"/>
                  <a:gd name="T27" fmla="*/ 53 h 70"/>
                  <a:gd name="T28" fmla="*/ 114 w 239"/>
                  <a:gd name="T29" fmla="*/ 58 h 70"/>
                  <a:gd name="T30" fmla="*/ 124 w 239"/>
                  <a:gd name="T31" fmla="*/ 59 h 70"/>
                  <a:gd name="T32" fmla="*/ 133 w 239"/>
                  <a:gd name="T33" fmla="*/ 58 h 70"/>
                  <a:gd name="T34" fmla="*/ 139 w 239"/>
                  <a:gd name="T35" fmla="*/ 53 h 70"/>
                  <a:gd name="T36" fmla="*/ 145 w 239"/>
                  <a:gd name="T37" fmla="*/ 46 h 70"/>
                  <a:gd name="T38" fmla="*/ 151 w 239"/>
                  <a:gd name="T39" fmla="*/ 35 h 70"/>
                  <a:gd name="T40" fmla="*/ 159 w 239"/>
                  <a:gd name="T41" fmla="*/ 26 h 70"/>
                  <a:gd name="T42" fmla="*/ 165 w 239"/>
                  <a:gd name="T43" fmla="*/ 17 h 70"/>
                  <a:gd name="T44" fmla="*/ 172 w 239"/>
                  <a:gd name="T45" fmla="*/ 8 h 70"/>
                  <a:gd name="T46" fmla="*/ 179 w 239"/>
                  <a:gd name="T47" fmla="*/ 2 h 70"/>
                  <a:gd name="T48" fmla="*/ 188 w 239"/>
                  <a:gd name="T49" fmla="*/ 2 h 70"/>
                  <a:gd name="T50" fmla="*/ 194 w 239"/>
                  <a:gd name="T51" fmla="*/ 2 h 70"/>
                  <a:gd name="T52" fmla="*/ 201 w 239"/>
                  <a:gd name="T53" fmla="*/ 6 h 70"/>
                  <a:gd name="T54" fmla="*/ 207 w 239"/>
                  <a:gd name="T55" fmla="*/ 9 h 70"/>
                  <a:gd name="T56" fmla="*/ 214 w 239"/>
                  <a:gd name="T57" fmla="*/ 13 h 70"/>
                  <a:gd name="T58" fmla="*/ 220 w 239"/>
                  <a:gd name="T59" fmla="*/ 19 h 70"/>
                  <a:gd name="T60" fmla="*/ 226 w 239"/>
                  <a:gd name="T61" fmla="*/ 23 h 70"/>
                  <a:gd name="T62" fmla="*/ 232 w 239"/>
                  <a:gd name="T63" fmla="*/ 2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9" h="70">
                    <a:moveTo>
                      <a:pt x="0" y="69"/>
                    </a:moveTo>
                    <a:lnTo>
                      <a:pt x="2" y="69"/>
                    </a:lnTo>
                    <a:lnTo>
                      <a:pt x="5" y="68"/>
                    </a:lnTo>
                    <a:lnTo>
                      <a:pt x="8" y="65"/>
                    </a:lnTo>
                    <a:lnTo>
                      <a:pt x="11" y="62"/>
                    </a:lnTo>
                    <a:lnTo>
                      <a:pt x="14" y="59"/>
                    </a:lnTo>
                    <a:lnTo>
                      <a:pt x="17" y="56"/>
                    </a:lnTo>
                    <a:lnTo>
                      <a:pt x="21" y="53"/>
                    </a:lnTo>
                    <a:lnTo>
                      <a:pt x="25" y="48"/>
                    </a:lnTo>
                    <a:lnTo>
                      <a:pt x="29" y="44"/>
                    </a:lnTo>
                    <a:lnTo>
                      <a:pt x="32" y="42"/>
                    </a:lnTo>
                    <a:lnTo>
                      <a:pt x="35" y="38"/>
                    </a:lnTo>
                    <a:lnTo>
                      <a:pt x="39" y="33"/>
                    </a:lnTo>
                    <a:lnTo>
                      <a:pt x="42" y="33"/>
                    </a:lnTo>
                    <a:lnTo>
                      <a:pt x="45" y="29"/>
                    </a:lnTo>
                    <a:lnTo>
                      <a:pt x="48" y="28"/>
                    </a:lnTo>
                    <a:lnTo>
                      <a:pt x="53" y="25"/>
                    </a:lnTo>
                    <a:lnTo>
                      <a:pt x="56" y="27"/>
                    </a:lnTo>
                    <a:lnTo>
                      <a:pt x="60" y="27"/>
                    </a:lnTo>
                    <a:lnTo>
                      <a:pt x="64" y="30"/>
                    </a:lnTo>
                    <a:lnTo>
                      <a:pt x="70" y="31"/>
                    </a:lnTo>
                    <a:lnTo>
                      <a:pt x="73" y="35"/>
                    </a:lnTo>
                    <a:lnTo>
                      <a:pt x="79" y="37"/>
                    </a:lnTo>
                    <a:lnTo>
                      <a:pt x="84" y="40"/>
                    </a:lnTo>
                    <a:lnTo>
                      <a:pt x="91" y="42"/>
                    </a:lnTo>
                    <a:lnTo>
                      <a:pt x="93" y="46"/>
                    </a:lnTo>
                    <a:lnTo>
                      <a:pt x="100" y="50"/>
                    </a:lnTo>
                    <a:lnTo>
                      <a:pt x="104" y="53"/>
                    </a:lnTo>
                    <a:lnTo>
                      <a:pt x="111" y="55"/>
                    </a:lnTo>
                    <a:lnTo>
                      <a:pt x="114" y="58"/>
                    </a:lnTo>
                    <a:lnTo>
                      <a:pt x="120" y="59"/>
                    </a:lnTo>
                    <a:lnTo>
                      <a:pt x="124" y="59"/>
                    </a:lnTo>
                    <a:lnTo>
                      <a:pt x="130" y="58"/>
                    </a:lnTo>
                    <a:lnTo>
                      <a:pt x="133" y="58"/>
                    </a:lnTo>
                    <a:lnTo>
                      <a:pt x="135" y="56"/>
                    </a:lnTo>
                    <a:lnTo>
                      <a:pt x="139" y="53"/>
                    </a:lnTo>
                    <a:lnTo>
                      <a:pt x="142" y="49"/>
                    </a:lnTo>
                    <a:lnTo>
                      <a:pt x="145" y="46"/>
                    </a:lnTo>
                    <a:lnTo>
                      <a:pt x="148" y="40"/>
                    </a:lnTo>
                    <a:lnTo>
                      <a:pt x="151" y="35"/>
                    </a:lnTo>
                    <a:lnTo>
                      <a:pt x="156" y="29"/>
                    </a:lnTo>
                    <a:lnTo>
                      <a:pt x="159" y="26"/>
                    </a:lnTo>
                    <a:lnTo>
                      <a:pt x="162" y="20"/>
                    </a:lnTo>
                    <a:lnTo>
                      <a:pt x="165" y="17"/>
                    </a:lnTo>
                    <a:lnTo>
                      <a:pt x="170" y="11"/>
                    </a:lnTo>
                    <a:lnTo>
                      <a:pt x="172" y="8"/>
                    </a:lnTo>
                    <a:lnTo>
                      <a:pt x="176" y="4"/>
                    </a:lnTo>
                    <a:lnTo>
                      <a:pt x="179" y="2"/>
                    </a:lnTo>
                    <a:lnTo>
                      <a:pt x="185" y="0"/>
                    </a:lnTo>
                    <a:lnTo>
                      <a:pt x="188" y="2"/>
                    </a:lnTo>
                    <a:lnTo>
                      <a:pt x="191" y="2"/>
                    </a:lnTo>
                    <a:lnTo>
                      <a:pt x="194" y="2"/>
                    </a:lnTo>
                    <a:lnTo>
                      <a:pt x="197" y="2"/>
                    </a:lnTo>
                    <a:lnTo>
                      <a:pt x="201" y="6"/>
                    </a:lnTo>
                    <a:lnTo>
                      <a:pt x="203" y="7"/>
                    </a:lnTo>
                    <a:lnTo>
                      <a:pt x="207" y="9"/>
                    </a:lnTo>
                    <a:lnTo>
                      <a:pt x="211" y="9"/>
                    </a:lnTo>
                    <a:lnTo>
                      <a:pt x="214" y="13"/>
                    </a:lnTo>
                    <a:lnTo>
                      <a:pt x="217" y="16"/>
                    </a:lnTo>
                    <a:lnTo>
                      <a:pt x="220" y="19"/>
                    </a:lnTo>
                    <a:lnTo>
                      <a:pt x="223" y="20"/>
                    </a:lnTo>
                    <a:lnTo>
                      <a:pt x="226" y="23"/>
                    </a:lnTo>
                    <a:lnTo>
                      <a:pt x="229" y="23"/>
                    </a:lnTo>
                    <a:lnTo>
                      <a:pt x="232" y="25"/>
                    </a:lnTo>
                    <a:lnTo>
                      <a:pt x="238" y="25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7" name="その他"/>
              <p:cNvSpPr>
                <a:spLocks/>
              </p:cNvSpPr>
              <p:nvPr/>
            </p:nvSpPr>
            <p:spPr bwMode="auto">
              <a:xfrm>
                <a:off x="939" y="1494"/>
                <a:ext cx="72" cy="134"/>
              </a:xfrm>
              <a:custGeom>
                <a:avLst/>
                <a:gdLst>
                  <a:gd name="T0" fmla="*/ 66 w 72"/>
                  <a:gd name="T1" fmla="*/ 133 h 134"/>
                  <a:gd name="T2" fmla="*/ 60 w 72"/>
                  <a:gd name="T3" fmla="*/ 133 h 134"/>
                  <a:gd name="T4" fmla="*/ 52 w 72"/>
                  <a:gd name="T5" fmla="*/ 133 h 134"/>
                  <a:gd name="T6" fmla="*/ 46 w 72"/>
                  <a:gd name="T7" fmla="*/ 131 h 134"/>
                  <a:gd name="T8" fmla="*/ 38 w 72"/>
                  <a:gd name="T9" fmla="*/ 127 h 134"/>
                  <a:gd name="T10" fmla="*/ 31 w 72"/>
                  <a:gd name="T11" fmla="*/ 123 h 134"/>
                  <a:gd name="T12" fmla="*/ 25 w 72"/>
                  <a:gd name="T13" fmla="*/ 120 h 134"/>
                  <a:gd name="T14" fmla="*/ 19 w 72"/>
                  <a:gd name="T15" fmla="*/ 115 h 134"/>
                  <a:gd name="T16" fmla="*/ 15 w 72"/>
                  <a:gd name="T17" fmla="*/ 112 h 134"/>
                  <a:gd name="T18" fmla="*/ 15 w 72"/>
                  <a:gd name="T19" fmla="*/ 109 h 134"/>
                  <a:gd name="T20" fmla="*/ 13 w 72"/>
                  <a:gd name="T21" fmla="*/ 104 h 134"/>
                  <a:gd name="T22" fmla="*/ 13 w 72"/>
                  <a:gd name="T23" fmla="*/ 98 h 134"/>
                  <a:gd name="T24" fmla="*/ 11 w 72"/>
                  <a:gd name="T25" fmla="*/ 93 h 134"/>
                  <a:gd name="T26" fmla="*/ 11 w 72"/>
                  <a:gd name="T27" fmla="*/ 87 h 134"/>
                  <a:gd name="T28" fmla="*/ 11 w 72"/>
                  <a:gd name="T29" fmla="*/ 83 h 134"/>
                  <a:gd name="T30" fmla="*/ 11 w 72"/>
                  <a:gd name="T31" fmla="*/ 78 h 134"/>
                  <a:gd name="T32" fmla="*/ 11 w 72"/>
                  <a:gd name="T33" fmla="*/ 75 h 134"/>
                  <a:gd name="T34" fmla="*/ 11 w 72"/>
                  <a:gd name="T35" fmla="*/ 70 h 134"/>
                  <a:gd name="T36" fmla="*/ 12 w 72"/>
                  <a:gd name="T37" fmla="*/ 63 h 134"/>
                  <a:gd name="T38" fmla="*/ 14 w 72"/>
                  <a:gd name="T39" fmla="*/ 58 h 134"/>
                  <a:gd name="T40" fmla="*/ 17 w 72"/>
                  <a:gd name="T41" fmla="*/ 54 h 134"/>
                  <a:gd name="T42" fmla="*/ 20 w 72"/>
                  <a:gd name="T43" fmla="*/ 48 h 134"/>
                  <a:gd name="T44" fmla="*/ 23 w 72"/>
                  <a:gd name="T45" fmla="*/ 45 h 134"/>
                  <a:gd name="T46" fmla="*/ 29 w 72"/>
                  <a:gd name="T47" fmla="*/ 40 h 134"/>
                  <a:gd name="T48" fmla="*/ 31 w 72"/>
                  <a:gd name="T49" fmla="*/ 37 h 134"/>
                  <a:gd name="T50" fmla="*/ 31 w 72"/>
                  <a:gd name="T51" fmla="*/ 37 h 134"/>
                  <a:gd name="T52" fmla="*/ 31 w 72"/>
                  <a:gd name="T53" fmla="*/ 34 h 134"/>
                  <a:gd name="T54" fmla="*/ 31 w 72"/>
                  <a:gd name="T55" fmla="*/ 31 h 134"/>
                  <a:gd name="T56" fmla="*/ 31 w 72"/>
                  <a:gd name="T57" fmla="*/ 28 h 134"/>
                  <a:gd name="T58" fmla="*/ 31 w 72"/>
                  <a:gd name="T59" fmla="*/ 27 h 134"/>
                  <a:gd name="T60" fmla="*/ 31 w 72"/>
                  <a:gd name="T61" fmla="*/ 23 h 134"/>
                  <a:gd name="T62" fmla="*/ 31 w 72"/>
                  <a:gd name="T63" fmla="*/ 23 h 134"/>
                  <a:gd name="T64" fmla="*/ 31 w 72"/>
                  <a:gd name="T65" fmla="*/ 21 h 134"/>
                  <a:gd name="T66" fmla="*/ 27 w 72"/>
                  <a:gd name="T67" fmla="*/ 19 h 134"/>
                  <a:gd name="T68" fmla="*/ 24 w 72"/>
                  <a:gd name="T69" fmla="*/ 16 h 134"/>
                  <a:gd name="T70" fmla="*/ 19 w 72"/>
                  <a:gd name="T71" fmla="*/ 12 h 134"/>
                  <a:gd name="T72" fmla="*/ 14 w 72"/>
                  <a:gd name="T73" fmla="*/ 9 h 134"/>
                  <a:gd name="T74" fmla="*/ 8 w 72"/>
                  <a:gd name="T75" fmla="*/ 6 h 134"/>
                  <a:gd name="T76" fmla="*/ 3 w 72"/>
                  <a:gd name="T77" fmla="*/ 3 h 134"/>
                  <a:gd name="T78" fmla="*/ 0 w 72"/>
                  <a:gd name="T79" fmla="*/ 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2" h="134">
                    <a:moveTo>
                      <a:pt x="71" y="131"/>
                    </a:moveTo>
                    <a:lnTo>
                      <a:pt x="66" y="133"/>
                    </a:lnTo>
                    <a:lnTo>
                      <a:pt x="64" y="133"/>
                    </a:lnTo>
                    <a:lnTo>
                      <a:pt x="60" y="133"/>
                    </a:lnTo>
                    <a:lnTo>
                      <a:pt x="57" y="133"/>
                    </a:lnTo>
                    <a:lnTo>
                      <a:pt x="52" y="133"/>
                    </a:lnTo>
                    <a:lnTo>
                      <a:pt x="49" y="131"/>
                    </a:lnTo>
                    <a:lnTo>
                      <a:pt x="46" y="131"/>
                    </a:lnTo>
                    <a:lnTo>
                      <a:pt x="43" y="127"/>
                    </a:lnTo>
                    <a:lnTo>
                      <a:pt x="38" y="127"/>
                    </a:lnTo>
                    <a:lnTo>
                      <a:pt x="35" y="124"/>
                    </a:lnTo>
                    <a:lnTo>
                      <a:pt x="31" y="123"/>
                    </a:lnTo>
                    <a:lnTo>
                      <a:pt x="29" y="120"/>
                    </a:lnTo>
                    <a:lnTo>
                      <a:pt x="25" y="120"/>
                    </a:lnTo>
                    <a:lnTo>
                      <a:pt x="22" y="117"/>
                    </a:lnTo>
                    <a:lnTo>
                      <a:pt x="19" y="115"/>
                    </a:lnTo>
                    <a:lnTo>
                      <a:pt x="18" y="112"/>
                    </a:lnTo>
                    <a:lnTo>
                      <a:pt x="15" y="112"/>
                    </a:lnTo>
                    <a:lnTo>
                      <a:pt x="15" y="110"/>
                    </a:lnTo>
                    <a:lnTo>
                      <a:pt x="15" y="109"/>
                    </a:lnTo>
                    <a:lnTo>
                      <a:pt x="15" y="106"/>
                    </a:lnTo>
                    <a:lnTo>
                      <a:pt x="13" y="104"/>
                    </a:lnTo>
                    <a:lnTo>
                      <a:pt x="13" y="100"/>
                    </a:lnTo>
                    <a:lnTo>
                      <a:pt x="13" y="98"/>
                    </a:lnTo>
                    <a:lnTo>
                      <a:pt x="13" y="94"/>
                    </a:lnTo>
                    <a:lnTo>
                      <a:pt x="11" y="93"/>
                    </a:lnTo>
                    <a:lnTo>
                      <a:pt x="11" y="91"/>
                    </a:lnTo>
                    <a:lnTo>
                      <a:pt x="11" y="87"/>
                    </a:lnTo>
                    <a:lnTo>
                      <a:pt x="11" y="84"/>
                    </a:lnTo>
                    <a:lnTo>
                      <a:pt x="11" y="83"/>
                    </a:lnTo>
                    <a:lnTo>
                      <a:pt x="11" y="80"/>
                    </a:lnTo>
                    <a:lnTo>
                      <a:pt x="11" y="78"/>
                    </a:lnTo>
                    <a:lnTo>
                      <a:pt x="11" y="75"/>
                    </a:lnTo>
                    <a:lnTo>
                      <a:pt x="11" y="75"/>
                    </a:lnTo>
                    <a:lnTo>
                      <a:pt x="11" y="72"/>
                    </a:lnTo>
                    <a:lnTo>
                      <a:pt x="11" y="70"/>
                    </a:lnTo>
                    <a:lnTo>
                      <a:pt x="12" y="67"/>
                    </a:lnTo>
                    <a:lnTo>
                      <a:pt x="12" y="63"/>
                    </a:lnTo>
                    <a:lnTo>
                      <a:pt x="14" y="61"/>
                    </a:lnTo>
                    <a:lnTo>
                      <a:pt x="14" y="58"/>
                    </a:lnTo>
                    <a:lnTo>
                      <a:pt x="17" y="54"/>
                    </a:lnTo>
                    <a:lnTo>
                      <a:pt x="17" y="54"/>
                    </a:lnTo>
                    <a:lnTo>
                      <a:pt x="20" y="51"/>
                    </a:lnTo>
                    <a:lnTo>
                      <a:pt x="20" y="48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26" y="42"/>
                    </a:lnTo>
                    <a:lnTo>
                      <a:pt x="29" y="40"/>
                    </a:lnTo>
                    <a:lnTo>
                      <a:pt x="33" y="37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34"/>
                    </a:lnTo>
                    <a:lnTo>
                      <a:pt x="31" y="34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28"/>
                    </a:lnTo>
                    <a:lnTo>
                      <a:pt x="31" y="28"/>
                    </a:lnTo>
                    <a:lnTo>
                      <a:pt x="31" y="27"/>
                    </a:lnTo>
                    <a:lnTo>
                      <a:pt x="31" y="27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3" y="21"/>
                    </a:lnTo>
                    <a:lnTo>
                      <a:pt x="31" y="21"/>
                    </a:lnTo>
                    <a:lnTo>
                      <a:pt x="31" y="19"/>
                    </a:lnTo>
                    <a:lnTo>
                      <a:pt x="27" y="19"/>
                    </a:lnTo>
                    <a:lnTo>
                      <a:pt x="27" y="16"/>
                    </a:lnTo>
                    <a:lnTo>
                      <a:pt x="24" y="16"/>
                    </a:lnTo>
                    <a:lnTo>
                      <a:pt x="22" y="13"/>
                    </a:lnTo>
                    <a:lnTo>
                      <a:pt x="19" y="12"/>
                    </a:lnTo>
                    <a:lnTo>
                      <a:pt x="17" y="9"/>
                    </a:lnTo>
                    <a:lnTo>
                      <a:pt x="14" y="9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8" name="その他"/>
              <p:cNvSpPr>
                <a:spLocks/>
              </p:cNvSpPr>
              <p:nvPr/>
            </p:nvSpPr>
            <p:spPr bwMode="auto">
              <a:xfrm>
                <a:off x="1057" y="1456"/>
                <a:ext cx="54" cy="141"/>
              </a:xfrm>
              <a:custGeom>
                <a:avLst/>
                <a:gdLst>
                  <a:gd name="T0" fmla="*/ 51 w 54"/>
                  <a:gd name="T1" fmla="*/ 2 h 141"/>
                  <a:gd name="T2" fmla="*/ 47 w 54"/>
                  <a:gd name="T3" fmla="*/ 5 h 141"/>
                  <a:gd name="T4" fmla="*/ 38 w 54"/>
                  <a:gd name="T5" fmla="*/ 8 h 141"/>
                  <a:gd name="T6" fmla="*/ 30 w 54"/>
                  <a:gd name="T7" fmla="*/ 14 h 141"/>
                  <a:gd name="T8" fmla="*/ 20 w 54"/>
                  <a:gd name="T9" fmla="*/ 22 h 141"/>
                  <a:gd name="T10" fmla="*/ 12 w 54"/>
                  <a:gd name="T11" fmla="*/ 28 h 141"/>
                  <a:gd name="T12" fmla="*/ 6 w 54"/>
                  <a:gd name="T13" fmla="*/ 34 h 141"/>
                  <a:gd name="T14" fmla="*/ 2 w 54"/>
                  <a:gd name="T15" fmla="*/ 40 h 141"/>
                  <a:gd name="T16" fmla="*/ 1 w 54"/>
                  <a:gd name="T17" fmla="*/ 45 h 141"/>
                  <a:gd name="T18" fmla="*/ 1 w 54"/>
                  <a:gd name="T19" fmla="*/ 50 h 141"/>
                  <a:gd name="T20" fmla="*/ 3 w 54"/>
                  <a:gd name="T21" fmla="*/ 53 h 141"/>
                  <a:gd name="T22" fmla="*/ 6 w 54"/>
                  <a:gd name="T23" fmla="*/ 59 h 141"/>
                  <a:gd name="T24" fmla="*/ 9 w 54"/>
                  <a:gd name="T25" fmla="*/ 61 h 141"/>
                  <a:gd name="T26" fmla="*/ 12 w 54"/>
                  <a:gd name="T27" fmla="*/ 67 h 141"/>
                  <a:gd name="T28" fmla="*/ 16 w 54"/>
                  <a:gd name="T29" fmla="*/ 70 h 141"/>
                  <a:gd name="T30" fmla="*/ 18 w 54"/>
                  <a:gd name="T31" fmla="*/ 70 h 141"/>
                  <a:gd name="T32" fmla="*/ 21 w 54"/>
                  <a:gd name="T33" fmla="*/ 73 h 141"/>
                  <a:gd name="T34" fmla="*/ 21 w 54"/>
                  <a:gd name="T35" fmla="*/ 73 h 141"/>
                  <a:gd name="T36" fmla="*/ 23 w 54"/>
                  <a:gd name="T37" fmla="*/ 76 h 141"/>
                  <a:gd name="T38" fmla="*/ 23 w 54"/>
                  <a:gd name="T39" fmla="*/ 76 h 141"/>
                  <a:gd name="T40" fmla="*/ 27 w 54"/>
                  <a:gd name="T41" fmla="*/ 79 h 141"/>
                  <a:gd name="T42" fmla="*/ 27 w 54"/>
                  <a:gd name="T43" fmla="*/ 79 h 141"/>
                  <a:gd name="T44" fmla="*/ 30 w 54"/>
                  <a:gd name="T45" fmla="*/ 80 h 141"/>
                  <a:gd name="T46" fmla="*/ 30 w 54"/>
                  <a:gd name="T47" fmla="*/ 80 h 141"/>
                  <a:gd name="T48" fmla="*/ 30 w 54"/>
                  <a:gd name="T49" fmla="*/ 83 h 141"/>
                  <a:gd name="T50" fmla="*/ 30 w 54"/>
                  <a:gd name="T51" fmla="*/ 89 h 141"/>
                  <a:gd name="T52" fmla="*/ 27 w 54"/>
                  <a:gd name="T53" fmla="*/ 94 h 141"/>
                  <a:gd name="T54" fmla="*/ 25 w 54"/>
                  <a:gd name="T55" fmla="*/ 100 h 141"/>
                  <a:gd name="T56" fmla="*/ 23 w 54"/>
                  <a:gd name="T57" fmla="*/ 103 h 141"/>
                  <a:gd name="T58" fmla="*/ 19 w 54"/>
                  <a:gd name="T59" fmla="*/ 109 h 141"/>
                  <a:gd name="T60" fmla="*/ 16 w 54"/>
                  <a:gd name="T61" fmla="*/ 114 h 141"/>
                  <a:gd name="T62" fmla="*/ 16 w 54"/>
                  <a:gd name="T63" fmla="*/ 118 h 141"/>
                  <a:gd name="T64" fmla="*/ 12 w 54"/>
                  <a:gd name="T65" fmla="*/ 121 h 141"/>
                  <a:gd name="T66" fmla="*/ 9 w 54"/>
                  <a:gd name="T67" fmla="*/ 125 h 141"/>
                  <a:gd name="T68" fmla="*/ 6 w 54"/>
                  <a:gd name="T69" fmla="*/ 127 h 141"/>
                  <a:gd name="T70" fmla="*/ 6 w 54"/>
                  <a:gd name="T71" fmla="*/ 130 h 141"/>
                  <a:gd name="T72" fmla="*/ 3 w 54"/>
                  <a:gd name="T73" fmla="*/ 134 h 141"/>
                  <a:gd name="T74" fmla="*/ 2 w 54"/>
                  <a:gd name="T75" fmla="*/ 136 h 141"/>
                  <a:gd name="T76" fmla="*/ 0 w 54"/>
                  <a:gd name="T77" fmla="*/ 140 h 141"/>
                  <a:gd name="T78" fmla="*/ 0 w 54"/>
                  <a:gd name="T79" fmla="*/ 14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4" h="141">
                    <a:moveTo>
                      <a:pt x="53" y="0"/>
                    </a:moveTo>
                    <a:lnTo>
                      <a:pt x="51" y="2"/>
                    </a:lnTo>
                    <a:lnTo>
                      <a:pt x="50" y="2"/>
                    </a:lnTo>
                    <a:lnTo>
                      <a:pt x="47" y="5"/>
                    </a:lnTo>
                    <a:lnTo>
                      <a:pt x="44" y="5"/>
                    </a:lnTo>
                    <a:lnTo>
                      <a:pt x="38" y="8"/>
                    </a:lnTo>
                    <a:lnTo>
                      <a:pt x="35" y="11"/>
                    </a:lnTo>
                    <a:lnTo>
                      <a:pt x="30" y="14"/>
                    </a:lnTo>
                    <a:lnTo>
                      <a:pt x="27" y="16"/>
                    </a:lnTo>
                    <a:lnTo>
                      <a:pt x="20" y="22"/>
                    </a:lnTo>
                    <a:lnTo>
                      <a:pt x="17" y="24"/>
                    </a:lnTo>
                    <a:lnTo>
                      <a:pt x="12" y="28"/>
                    </a:lnTo>
                    <a:lnTo>
                      <a:pt x="9" y="31"/>
                    </a:lnTo>
                    <a:lnTo>
                      <a:pt x="6" y="34"/>
                    </a:lnTo>
                    <a:lnTo>
                      <a:pt x="3" y="37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1" y="45"/>
                    </a:lnTo>
                    <a:lnTo>
                      <a:pt x="1" y="47"/>
                    </a:lnTo>
                    <a:lnTo>
                      <a:pt x="1" y="50"/>
                    </a:lnTo>
                    <a:lnTo>
                      <a:pt x="3" y="50"/>
                    </a:lnTo>
                    <a:lnTo>
                      <a:pt x="3" y="53"/>
                    </a:lnTo>
                    <a:lnTo>
                      <a:pt x="6" y="55"/>
                    </a:lnTo>
                    <a:lnTo>
                      <a:pt x="6" y="59"/>
                    </a:lnTo>
                    <a:lnTo>
                      <a:pt x="9" y="59"/>
                    </a:lnTo>
                    <a:lnTo>
                      <a:pt x="9" y="61"/>
                    </a:lnTo>
                    <a:lnTo>
                      <a:pt x="12" y="63"/>
                    </a:lnTo>
                    <a:lnTo>
                      <a:pt x="12" y="67"/>
                    </a:lnTo>
                    <a:lnTo>
                      <a:pt x="16" y="67"/>
                    </a:lnTo>
                    <a:lnTo>
                      <a:pt x="16" y="70"/>
                    </a:lnTo>
                    <a:lnTo>
                      <a:pt x="18" y="70"/>
                    </a:lnTo>
                    <a:lnTo>
                      <a:pt x="18" y="70"/>
                    </a:lnTo>
                    <a:lnTo>
                      <a:pt x="21" y="70"/>
                    </a:lnTo>
                    <a:lnTo>
                      <a:pt x="21" y="73"/>
                    </a:lnTo>
                    <a:lnTo>
                      <a:pt x="21" y="73"/>
                    </a:lnTo>
                    <a:lnTo>
                      <a:pt x="21" y="73"/>
                    </a:lnTo>
                    <a:lnTo>
                      <a:pt x="23" y="73"/>
                    </a:lnTo>
                    <a:lnTo>
                      <a:pt x="23" y="76"/>
                    </a:lnTo>
                    <a:lnTo>
                      <a:pt x="23" y="76"/>
                    </a:lnTo>
                    <a:lnTo>
                      <a:pt x="23" y="76"/>
                    </a:lnTo>
                    <a:lnTo>
                      <a:pt x="27" y="76"/>
                    </a:lnTo>
                    <a:lnTo>
                      <a:pt x="27" y="79"/>
                    </a:lnTo>
                    <a:lnTo>
                      <a:pt x="27" y="79"/>
                    </a:lnTo>
                    <a:lnTo>
                      <a:pt x="27" y="79"/>
                    </a:lnTo>
                    <a:lnTo>
                      <a:pt x="30" y="79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2" y="80"/>
                    </a:lnTo>
                    <a:lnTo>
                      <a:pt x="30" y="83"/>
                    </a:lnTo>
                    <a:lnTo>
                      <a:pt x="30" y="86"/>
                    </a:lnTo>
                    <a:lnTo>
                      <a:pt x="30" y="89"/>
                    </a:lnTo>
                    <a:lnTo>
                      <a:pt x="30" y="90"/>
                    </a:lnTo>
                    <a:lnTo>
                      <a:pt x="27" y="94"/>
                    </a:lnTo>
                    <a:lnTo>
                      <a:pt x="27" y="96"/>
                    </a:lnTo>
                    <a:lnTo>
                      <a:pt x="25" y="100"/>
                    </a:lnTo>
                    <a:lnTo>
                      <a:pt x="25" y="100"/>
                    </a:lnTo>
                    <a:lnTo>
                      <a:pt x="23" y="103"/>
                    </a:lnTo>
                    <a:lnTo>
                      <a:pt x="23" y="105"/>
                    </a:lnTo>
                    <a:lnTo>
                      <a:pt x="19" y="109"/>
                    </a:lnTo>
                    <a:lnTo>
                      <a:pt x="19" y="111"/>
                    </a:lnTo>
                    <a:lnTo>
                      <a:pt x="16" y="114"/>
                    </a:lnTo>
                    <a:lnTo>
                      <a:pt x="16" y="115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2" y="121"/>
                    </a:lnTo>
                    <a:lnTo>
                      <a:pt x="12" y="121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6" y="127"/>
                    </a:lnTo>
                    <a:lnTo>
                      <a:pt x="6" y="127"/>
                    </a:lnTo>
                    <a:lnTo>
                      <a:pt x="6" y="130"/>
                    </a:lnTo>
                    <a:lnTo>
                      <a:pt x="6" y="130"/>
                    </a:lnTo>
                    <a:lnTo>
                      <a:pt x="3" y="134"/>
                    </a:lnTo>
                    <a:lnTo>
                      <a:pt x="3" y="134"/>
                    </a:lnTo>
                    <a:lnTo>
                      <a:pt x="2" y="136"/>
                    </a:lnTo>
                    <a:lnTo>
                      <a:pt x="2" y="136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4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9" name="その他"/>
              <p:cNvSpPr>
                <a:spLocks/>
              </p:cNvSpPr>
              <p:nvPr/>
            </p:nvSpPr>
            <p:spPr bwMode="auto">
              <a:xfrm>
                <a:off x="1219" y="1440"/>
                <a:ext cx="143" cy="78"/>
              </a:xfrm>
              <a:custGeom>
                <a:avLst/>
                <a:gdLst>
                  <a:gd name="T0" fmla="*/ 1 w 143"/>
                  <a:gd name="T1" fmla="*/ 1 h 78"/>
                  <a:gd name="T2" fmla="*/ 8 w 143"/>
                  <a:gd name="T3" fmla="*/ 5 h 78"/>
                  <a:gd name="T4" fmla="*/ 19 w 143"/>
                  <a:gd name="T5" fmla="*/ 7 h 78"/>
                  <a:gd name="T6" fmla="*/ 28 w 143"/>
                  <a:gd name="T7" fmla="*/ 12 h 78"/>
                  <a:gd name="T8" fmla="*/ 39 w 143"/>
                  <a:gd name="T9" fmla="*/ 13 h 78"/>
                  <a:gd name="T10" fmla="*/ 48 w 143"/>
                  <a:gd name="T11" fmla="*/ 14 h 78"/>
                  <a:gd name="T12" fmla="*/ 57 w 143"/>
                  <a:gd name="T13" fmla="*/ 14 h 78"/>
                  <a:gd name="T14" fmla="*/ 66 w 143"/>
                  <a:gd name="T15" fmla="*/ 14 h 78"/>
                  <a:gd name="T16" fmla="*/ 78 w 143"/>
                  <a:gd name="T17" fmla="*/ 11 h 78"/>
                  <a:gd name="T18" fmla="*/ 87 w 143"/>
                  <a:gd name="T19" fmla="*/ 13 h 78"/>
                  <a:gd name="T20" fmla="*/ 98 w 143"/>
                  <a:gd name="T21" fmla="*/ 13 h 78"/>
                  <a:gd name="T22" fmla="*/ 98 w 143"/>
                  <a:gd name="T23" fmla="*/ 16 h 78"/>
                  <a:gd name="T24" fmla="*/ 100 w 143"/>
                  <a:gd name="T25" fmla="*/ 18 h 78"/>
                  <a:gd name="T26" fmla="*/ 103 w 143"/>
                  <a:gd name="T27" fmla="*/ 21 h 78"/>
                  <a:gd name="T28" fmla="*/ 105 w 143"/>
                  <a:gd name="T29" fmla="*/ 21 h 78"/>
                  <a:gd name="T30" fmla="*/ 105 w 143"/>
                  <a:gd name="T31" fmla="*/ 21 h 78"/>
                  <a:gd name="T32" fmla="*/ 109 w 143"/>
                  <a:gd name="T33" fmla="*/ 23 h 78"/>
                  <a:gd name="T34" fmla="*/ 111 w 143"/>
                  <a:gd name="T35" fmla="*/ 23 h 78"/>
                  <a:gd name="T36" fmla="*/ 115 w 143"/>
                  <a:gd name="T37" fmla="*/ 22 h 78"/>
                  <a:gd name="T38" fmla="*/ 120 w 143"/>
                  <a:gd name="T39" fmla="*/ 23 h 78"/>
                  <a:gd name="T40" fmla="*/ 130 w 143"/>
                  <a:gd name="T41" fmla="*/ 25 h 78"/>
                  <a:gd name="T42" fmla="*/ 140 w 143"/>
                  <a:gd name="T43" fmla="*/ 29 h 78"/>
                  <a:gd name="T44" fmla="*/ 140 w 143"/>
                  <a:gd name="T45" fmla="*/ 30 h 78"/>
                  <a:gd name="T46" fmla="*/ 140 w 143"/>
                  <a:gd name="T47" fmla="*/ 35 h 78"/>
                  <a:gd name="T48" fmla="*/ 140 w 143"/>
                  <a:gd name="T49" fmla="*/ 38 h 78"/>
                  <a:gd name="T50" fmla="*/ 140 w 143"/>
                  <a:gd name="T51" fmla="*/ 42 h 78"/>
                  <a:gd name="T52" fmla="*/ 140 w 143"/>
                  <a:gd name="T53" fmla="*/ 42 h 78"/>
                  <a:gd name="T54" fmla="*/ 138 w 143"/>
                  <a:gd name="T55" fmla="*/ 50 h 78"/>
                  <a:gd name="T56" fmla="*/ 135 w 143"/>
                  <a:gd name="T57" fmla="*/ 53 h 78"/>
                  <a:gd name="T58" fmla="*/ 131 w 143"/>
                  <a:gd name="T59" fmla="*/ 59 h 78"/>
                  <a:gd name="T60" fmla="*/ 127 w 143"/>
                  <a:gd name="T61" fmla="*/ 61 h 78"/>
                  <a:gd name="T62" fmla="*/ 122 w 143"/>
                  <a:gd name="T63" fmla="*/ 62 h 78"/>
                  <a:gd name="T64" fmla="*/ 114 w 143"/>
                  <a:gd name="T65" fmla="*/ 64 h 78"/>
                  <a:gd name="T66" fmla="*/ 104 w 143"/>
                  <a:gd name="T67" fmla="*/ 66 h 78"/>
                  <a:gd name="T68" fmla="*/ 95 w 143"/>
                  <a:gd name="T69" fmla="*/ 66 h 78"/>
                  <a:gd name="T70" fmla="*/ 85 w 143"/>
                  <a:gd name="T71" fmla="*/ 67 h 78"/>
                  <a:gd name="T72" fmla="*/ 78 w 143"/>
                  <a:gd name="T73" fmla="*/ 67 h 78"/>
                  <a:gd name="T74" fmla="*/ 76 w 143"/>
                  <a:gd name="T75" fmla="*/ 67 h 78"/>
                  <a:gd name="T76" fmla="*/ 76 w 143"/>
                  <a:gd name="T77" fmla="*/ 67 h 78"/>
                  <a:gd name="T78" fmla="*/ 71 w 143"/>
                  <a:gd name="T79" fmla="*/ 70 h 78"/>
                  <a:gd name="T80" fmla="*/ 67 w 143"/>
                  <a:gd name="T81" fmla="*/ 73 h 78"/>
                  <a:gd name="T82" fmla="*/ 61 w 143"/>
                  <a:gd name="T83" fmla="*/ 75 h 78"/>
                  <a:gd name="T84" fmla="*/ 59 w 143"/>
                  <a:gd name="T85" fmla="*/ 75 h 78"/>
                  <a:gd name="T86" fmla="*/ 48 w 143"/>
                  <a:gd name="T87" fmla="*/ 77 h 78"/>
                  <a:gd name="T88" fmla="*/ 35 w 143"/>
                  <a:gd name="T89" fmla="*/ 77 h 78"/>
                  <a:gd name="T90" fmla="*/ 23 w 143"/>
                  <a:gd name="T91" fmla="*/ 75 h 78"/>
                  <a:gd name="T92" fmla="*/ 15 w 143"/>
                  <a:gd name="T93" fmla="*/ 73 h 78"/>
                  <a:gd name="T94" fmla="*/ 10 w 143"/>
                  <a:gd name="T95" fmla="*/ 73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3" h="78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6" y="2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4" y="7"/>
                    </a:lnTo>
                    <a:lnTo>
                      <a:pt x="19" y="7"/>
                    </a:lnTo>
                    <a:lnTo>
                      <a:pt x="22" y="9"/>
                    </a:lnTo>
                    <a:lnTo>
                      <a:pt x="25" y="9"/>
                    </a:lnTo>
                    <a:lnTo>
                      <a:pt x="28" y="12"/>
                    </a:lnTo>
                    <a:lnTo>
                      <a:pt x="33" y="12"/>
                    </a:lnTo>
                    <a:lnTo>
                      <a:pt x="36" y="13"/>
                    </a:lnTo>
                    <a:lnTo>
                      <a:pt x="39" y="13"/>
                    </a:lnTo>
                    <a:lnTo>
                      <a:pt x="43" y="13"/>
                    </a:lnTo>
                    <a:lnTo>
                      <a:pt x="45" y="13"/>
                    </a:lnTo>
                    <a:lnTo>
                      <a:pt x="48" y="14"/>
                    </a:lnTo>
                    <a:lnTo>
                      <a:pt x="51" y="14"/>
                    </a:lnTo>
                    <a:lnTo>
                      <a:pt x="54" y="14"/>
                    </a:lnTo>
                    <a:lnTo>
                      <a:pt x="57" y="14"/>
                    </a:lnTo>
                    <a:lnTo>
                      <a:pt x="60" y="14"/>
                    </a:lnTo>
                    <a:lnTo>
                      <a:pt x="63" y="14"/>
                    </a:lnTo>
                    <a:lnTo>
                      <a:pt x="66" y="14"/>
                    </a:lnTo>
                    <a:lnTo>
                      <a:pt x="71" y="11"/>
                    </a:lnTo>
                    <a:lnTo>
                      <a:pt x="74" y="11"/>
                    </a:lnTo>
                    <a:lnTo>
                      <a:pt x="78" y="11"/>
                    </a:lnTo>
                    <a:lnTo>
                      <a:pt x="80" y="11"/>
                    </a:lnTo>
                    <a:lnTo>
                      <a:pt x="84" y="11"/>
                    </a:lnTo>
                    <a:lnTo>
                      <a:pt x="87" y="13"/>
                    </a:lnTo>
                    <a:lnTo>
                      <a:pt x="89" y="13"/>
                    </a:lnTo>
                    <a:lnTo>
                      <a:pt x="93" y="13"/>
                    </a:lnTo>
                    <a:lnTo>
                      <a:pt x="98" y="13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100" y="16"/>
                    </a:lnTo>
                    <a:lnTo>
                      <a:pt x="100" y="18"/>
                    </a:lnTo>
                    <a:lnTo>
                      <a:pt x="100" y="18"/>
                    </a:lnTo>
                    <a:lnTo>
                      <a:pt x="100" y="18"/>
                    </a:lnTo>
                    <a:lnTo>
                      <a:pt x="103" y="18"/>
                    </a:lnTo>
                    <a:lnTo>
                      <a:pt x="103" y="21"/>
                    </a:lnTo>
                    <a:lnTo>
                      <a:pt x="103" y="21"/>
                    </a:lnTo>
                    <a:lnTo>
                      <a:pt x="103" y="21"/>
                    </a:lnTo>
                    <a:lnTo>
                      <a:pt x="105" y="21"/>
                    </a:lnTo>
                    <a:lnTo>
                      <a:pt x="105" y="21"/>
                    </a:lnTo>
                    <a:lnTo>
                      <a:pt x="105" y="21"/>
                    </a:lnTo>
                    <a:lnTo>
                      <a:pt x="105" y="21"/>
                    </a:lnTo>
                    <a:lnTo>
                      <a:pt x="109" y="21"/>
                    </a:lnTo>
                    <a:lnTo>
                      <a:pt x="109" y="23"/>
                    </a:lnTo>
                    <a:lnTo>
                      <a:pt x="109" y="23"/>
                    </a:lnTo>
                    <a:lnTo>
                      <a:pt x="109" y="23"/>
                    </a:lnTo>
                    <a:lnTo>
                      <a:pt x="111" y="23"/>
                    </a:lnTo>
                    <a:lnTo>
                      <a:pt x="111" y="23"/>
                    </a:lnTo>
                    <a:lnTo>
                      <a:pt x="113" y="23"/>
                    </a:lnTo>
                    <a:lnTo>
                      <a:pt x="113" y="23"/>
                    </a:lnTo>
                    <a:lnTo>
                      <a:pt x="115" y="22"/>
                    </a:lnTo>
                    <a:lnTo>
                      <a:pt x="115" y="23"/>
                    </a:lnTo>
                    <a:lnTo>
                      <a:pt x="118" y="23"/>
                    </a:lnTo>
                    <a:lnTo>
                      <a:pt x="120" y="23"/>
                    </a:lnTo>
                    <a:lnTo>
                      <a:pt x="124" y="23"/>
                    </a:lnTo>
                    <a:lnTo>
                      <a:pt x="127" y="25"/>
                    </a:lnTo>
                    <a:lnTo>
                      <a:pt x="130" y="25"/>
                    </a:lnTo>
                    <a:lnTo>
                      <a:pt x="134" y="27"/>
                    </a:lnTo>
                    <a:lnTo>
                      <a:pt x="140" y="27"/>
                    </a:lnTo>
                    <a:lnTo>
                      <a:pt x="140" y="29"/>
                    </a:lnTo>
                    <a:lnTo>
                      <a:pt x="140" y="29"/>
                    </a:lnTo>
                    <a:lnTo>
                      <a:pt x="140" y="30"/>
                    </a:lnTo>
                    <a:lnTo>
                      <a:pt x="140" y="30"/>
                    </a:lnTo>
                    <a:lnTo>
                      <a:pt x="140" y="33"/>
                    </a:lnTo>
                    <a:lnTo>
                      <a:pt x="140" y="33"/>
                    </a:lnTo>
                    <a:lnTo>
                      <a:pt x="140" y="35"/>
                    </a:lnTo>
                    <a:lnTo>
                      <a:pt x="142" y="35"/>
                    </a:lnTo>
                    <a:lnTo>
                      <a:pt x="140" y="38"/>
                    </a:lnTo>
                    <a:lnTo>
                      <a:pt x="140" y="38"/>
                    </a:lnTo>
                    <a:lnTo>
                      <a:pt x="140" y="40"/>
                    </a:lnTo>
                    <a:lnTo>
                      <a:pt x="140" y="40"/>
                    </a:lnTo>
                    <a:lnTo>
                      <a:pt x="140" y="42"/>
                    </a:lnTo>
                    <a:lnTo>
                      <a:pt x="140" y="42"/>
                    </a:lnTo>
                    <a:lnTo>
                      <a:pt x="140" y="42"/>
                    </a:lnTo>
                    <a:lnTo>
                      <a:pt x="140" y="42"/>
                    </a:lnTo>
                    <a:lnTo>
                      <a:pt x="138" y="46"/>
                    </a:lnTo>
                    <a:lnTo>
                      <a:pt x="138" y="47"/>
                    </a:lnTo>
                    <a:lnTo>
                      <a:pt x="138" y="50"/>
                    </a:lnTo>
                    <a:lnTo>
                      <a:pt x="138" y="50"/>
                    </a:lnTo>
                    <a:lnTo>
                      <a:pt x="135" y="53"/>
                    </a:lnTo>
                    <a:lnTo>
                      <a:pt x="135" y="53"/>
                    </a:lnTo>
                    <a:lnTo>
                      <a:pt x="134" y="56"/>
                    </a:lnTo>
                    <a:lnTo>
                      <a:pt x="134" y="56"/>
                    </a:lnTo>
                    <a:lnTo>
                      <a:pt x="131" y="59"/>
                    </a:lnTo>
                    <a:lnTo>
                      <a:pt x="130" y="59"/>
                    </a:lnTo>
                    <a:lnTo>
                      <a:pt x="127" y="61"/>
                    </a:lnTo>
                    <a:lnTo>
                      <a:pt x="127" y="61"/>
                    </a:lnTo>
                    <a:lnTo>
                      <a:pt x="124" y="62"/>
                    </a:lnTo>
                    <a:lnTo>
                      <a:pt x="124" y="62"/>
                    </a:lnTo>
                    <a:lnTo>
                      <a:pt x="122" y="62"/>
                    </a:lnTo>
                    <a:lnTo>
                      <a:pt x="122" y="62"/>
                    </a:lnTo>
                    <a:lnTo>
                      <a:pt x="118" y="64"/>
                    </a:lnTo>
                    <a:lnTo>
                      <a:pt x="114" y="64"/>
                    </a:lnTo>
                    <a:lnTo>
                      <a:pt x="111" y="64"/>
                    </a:lnTo>
                    <a:lnTo>
                      <a:pt x="109" y="64"/>
                    </a:lnTo>
                    <a:lnTo>
                      <a:pt x="104" y="66"/>
                    </a:lnTo>
                    <a:lnTo>
                      <a:pt x="101" y="66"/>
                    </a:lnTo>
                    <a:lnTo>
                      <a:pt x="98" y="66"/>
                    </a:lnTo>
                    <a:lnTo>
                      <a:pt x="95" y="66"/>
                    </a:lnTo>
                    <a:lnTo>
                      <a:pt x="91" y="67"/>
                    </a:lnTo>
                    <a:lnTo>
                      <a:pt x="87" y="67"/>
                    </a:lnTo>
                    <a:lnTo>
                      <a:pt x="85" y="67"/>
                    </a:lnTo>
                    <a:lnTo>
                      <a:pt x="83" y="67"/>
                    </a:lnTo>
                    <a:lnTo>
                      <a:pt x="80" y="67"/>
                    </a:lnTo>
                    <a:lnTo>
                      <a:pt x="78" y="67"/>
                    </a:lnTo>
                    <a:lnTo>
                      <a:pt x="78" y="67"/>
                    </a:lnTo>
                    <a:lnTo>
                      <a:pt x="78" y="64"/>
                    </a:lnTo>
                    <a:lnTo>
                      <a:pt x="76" y="67"/>
                    </a:lnTo>
                    <a:lnTo>
                      <a:pt x="76" y="67"/>
                    </a:lnTo>
                    <a:lnTo>
                      <a:pt x="76" y="67"/>
                    </a:lnTo>
                    <a:lnTo>
                      <a:pt x="76" y="67"/>
                    </a:lnTo>
                    <a:lnTo>
                      <a:pt x="72" y="70"/>
                    </a:lnTo>
                    <a:lnTo>
                      <a:pt x="72" y="70"/>
                    </a:lnTo>
                    <a:lnTo>
                      <a:pt x="71" y="70"/>
                    </a:lnTo>
                    <a:lnTo>
                      <a:pt x="71" y="70"/>
                    </a:lnTo>
                    <a:lnTo>
                      <a:pt x="68" y="73"/>
                    </a:lnTo>
                    <a:lnTo>
                      <a:pt x="67" y="73"/>
                    </a:lnTo>
                    <a:lnTo>
                      <a:pt x="64" y="73"/>
                    </a:lnTo>
                    <a:lnTo>
                      <a:pt x="64" y="73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9" y="75"/>
                    </a:lnTo>
                    <a:lnTo>
                      <a:pt x="54" y="77"/>
                    </a:lnTo>
                    <a:lnTo>
                      <a:pt x="51" y="77"/>
                    </a:lnTo>
                    <a:lnTo>
                      <a:pt x="48" y="77"/>
                    </a:lnTo>
                    <a:lnTo>
                      <a:pt x="45" y="77"/>
                    </a:lnTo>
                    <a:lnTo>
                      <a:pt x="38" y="77"/>
                    </a:lnTo>
                    <a:lnTo>
                      <a:pt x="35" y="77"/>
                    </a:lnTo>
                    <a:lnTo>
                      <a:pt x="31" y="77"/>
                    </a:lnTo>
                    <a:lnTo>
                      <a:pt x="28" y="75"/>
                    </a:lnTo>
                    <a:lnTo>
                      <a:pt x="23" y="75"/>
                    </a:lnTo>
                    <a:lnTo>
                      <a:pt x="20" y="75"/>
                    </a:lnTo>
                    <a:lnTo>
                      <a:pt x="17" y="75"/>
                    </a:lnTo>
                    <a:lnTo>
                      <a:pt x="15" y="73"/>
                    </a:lnTo>
                    <a:lnTo>
                      <a:pt x="12" y="73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10" y="7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0" name="その他"/>
              <p:cNvSpPr>
                <a:spLocks/>
              </p:cNvSpPr>
              <p:nvPr/>
            </p:nvSpPr>
            <p:spPr bwMode="auto">
              <a:xfrm>
                <a:off x="1274" y="1507"/>
                <a:ext cx="22" cy="149"/>
              </a:xfrm>
              <a:custGeom>
                <a:avLst/>
                <a:gdLst>
                  <a:gd name="T0" fmla="*/ 17 w 22"/>
                  <a:gd name="T1" fmla="*/ 2 h 149"/>
                  <a:gd name="T2" fmla="*/ 17 w 22"/>
                  <a:gd name="T3" fmla="*/ 6 h 149"/>
                  <a:gd name="T4" fmla="*/ 14 w 22"/>
                  <a:gd name="T5" fmla="*/ 12 h 149"/>
                  <a:gd name="T6" fmla="*/ 14 w 22"/>
                  <a:gd name="T7" fmla="*/ 19 h 149"/>
                  <a:gd name="T8" fmla="*/ 11 w 22"/>
                  <a:gd name="T9" fmla="*/ 28 h 149"/>
                  <a:gd name="T10" fmla="*/ 11 w 22"/>
                  <a:gd name="T11" fmla="*/ 35 h 149"/>
                  <a:gd name="T12" fmla="*/ 10 w 22"/>
                  <a:gd name="T13" fmla="*/ 41 h 149"/>
                  <a:gd name="T14" fmla="*/ 10 w 22"/>
                  <a:gd name="T15" fmla="*/ 48 h 149"/>
                  <a:gd name="T16" fmla="*/ 10 w 22"/>
                  <a:gd name="T17" fmla="*/ 50 h 149"/>
                  <a:gd name="T18" fmla="*/ 10 w 22"/>
                  <a:gd name="T19" fmla="*/ 54 h 149"/>
                  <a:gd name="T20" fmla="*/ 11 w 22"/>
                  <a:gd name="T21" fmla="*/ 58 h 149"/>
                  <a:gd name="T22" fmla="*/ 12 w 22"/>
                  <a:gd name="T23" fmla="*/ 61 h 149"/>
                  <a:gd name="T24" fmla="*/ 15 w 22"/>
                  <a:gd name="T25" fmla="*/ 64 h 149"/>
                  <a:gd name="T26" fmla="*/ 15 w 22"/>
                  <a:gd name="T27" fmla="*/ 68 h 149"/>
                  <a:gd name="T28" fmla="*/ 19 w 22"/>
                  <a:gd name="T29" fmla="*/ 71 h 149"/>
                  <a:gd name="T30" fmla="*/ 19 w 22"/>
                  <a:gd name="T31" fmla="*/ 72 h 149"/>
                  <a:gd name="T32" fmla="*/ 19 w 22"/>
                  <a:gd name="T33" fmla="*/ 76 h 149"/>
                  <a:gd name="T34" fmla="*/ 16 w 22"/>
                  <a:gd name="T35" fmla="*/ 83 h 149"/>
                  <a:gd name="T36" fmla="*/ 13 w 22"/>
                  <a:gd name="T37" fmla="*/ 89 h 149"/>
                  <a:gd name="T38" fmla="*/ 8 w 22"/>
                  <a:gd name="T39" fmla="*/ 96 h 149"/>
                  <a:gd name="T40" fmla="*/ 5 w 22"/>
                  <a:gd name="T41" fmla="*/ 103 h 149"/>
                  <a:gd name="T42" fmla="*/ 2 w 22"/>
                  <a:gd name="T43" fmla="*/ 109 h 149"/>
                  <a:gd name="T44" fmla="*/ 1 w 22"/>
                  <a:gd name="T45" fmla="*/ 115 h 149"/>
                  <a:gd name="T46" fmla="*/ 1 w 22"/>
                  <a:gd name="T47" fmla="*/ 122 h 149"/>
                  <a:gd name="T48" fmla="*/ 1 w 22"/>
                  <a:gd name="T49" fmla="*/ 125 h 149"/>
                  <a:gd name="T50" fmla="*/ 0 w 22"/>
                  <a:gd name="T51" fmla="*/ 128 h 149"/>
                  <a:gd name="T52" fmla="*/ 0 w 22"/>
                  <a:gd name="T53" fmla="*/ 131 h 149"/>
                  <a:gd name="T54" fmla="*/ 0 w 22"/>
                  <a:gd name="T55" fmla="*/ 136 h 149"/>
                  <a:gd name="T56" fmla="*/ 1 w 22"/>
                  <a:gd name="T57" fmla="*/ 139 h 149"/>
                  <a:gd name="T58" fmla="*/ 1 w 22"/>
                  <a:gd name="T59" fmla="*/ 145 h 149"/>
                  <a:gd name="T60" fmla="*/ 2 w 22"/>
                  <a:gd name="T61" fmla="*/ 148 h 149"/>
                  <a:gd name="T62" fmla="*/ 2 w 22"/>
                  <a:gd name="T63" fmla="*/ 14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" h="149">
                    <a:moveTo>
                      <a:pt x="19" y="0"/>
                    </a:moveTo>
                    <a:lnTo>
                      <a:pt x="17" y="2"/>
                    </a:lnTo>
                    <a:lnTo>
                      <a:pt x="17" y="3"/>
                    </a:lnTo>
                    <a:lnTo>
                      <a:pt x="17" y="6"/>
                    </a:lnTo>
                    <a:lnTo>
                      <a:pt x="17" y="8"/>
                    </a:lnTo>
                    <a:lnTo>
                      <a:pt x="14" y="12"/>
                    </a:lnTo>
                    <a:lnTo>
                      <a:pt x="14" y="16"/>
                    </a:lnTo>
                    <a:lnTo>
                      <a:pt x="14" y="19"/>
                    </a:lnTo>
                    <a:lnTo>
                      <a:pt x="14" y="22"/>
                    </a:lnTo>
                    <a:lnTo>
                      <a:pt x="11" y="28"/>
                    </a:lnTo>
                    <a:lnTo>
                      <a:pt x="11" y="31"/>
                    </a:lnTo>
                    <a:lnTo>
                      <a:pt x="11" y="35"/>
                    </a:lnTo>
                    <a:lnTo>
                      <a:pt x="11" y="38"/>
                    </a:lnTo>
                    <a:lnTo>
                      <a:pt x="10" y="41"/>
                    </a:lnTo>
                    <a:lnTo>
                      <a:pt x="10" y="45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10" y="50"/>
                    </a:lnTo>
                    <a:lnTo>
                      <a:pt x="10" y="52"/>
                    </a:lnTo>
                    <a:lnTo>
                      <a:pt x="10" y="54"/>
                    </a:lnTo>
                    <a:lnTo>
                      <a:pt x="11" y="54"/>
                    </a:lnTo>
                    <a:lnTo>
                      <a:pt x="11" y="58"/>
                    </a:lnTo>
                    <a:lnTo>
                      <a:pt x="12" y="58"/>
                    </a:lnTo>
                    <a:lnTo>
                      <a:pt x="12" y="61"/>
                    </a:lnTo>
                    <a:lnTo>
                      <a:pt x="15" y="61"/>
                    </a:lnTo>
                    <a:lnTo>
                      <a:pt x="15" y="64"/>
                    </a:lnTo>
                    <a:lnTo>
                      <a:pt x="15" y="65"/>
                    </a:lnTo>
                    <a:lnTo>
                      <a:pt x="15" y="68"/>
                    </a:lnTo>
                    <a:lnTo>
                      <a:pt x="19" y="68"/>
                    </a:lnTo>
                    <a:lnTo>
                      <a:pt x="19" y="71"/>
                    </a:lnTo>
                    <a:lnTo>
                      <a:pt x="19" y="71"/>
                    </a:lnTo>
                    <a:lnTo>
                      <a:pt x="19" y="72"/>
                    </a:lnTo>
                    <a:lnTo>
                      <a:pt x="21" y="72"/>
                    </a:lnTo>
                    <a:lnTo>
                      <a:pt x="19" y="76"/>
                    </a:lnTo>
                    <a:lnTo>
                      <a:pt x="19" y="79"/>
                    </a:lnTo>
                    <a:lnTo>
                      <a:pt x="16" y="83"/>
                    </a:lnTo>
                    <a:lnTo>
                      <a:pt x="16" y="85"/>
                    </a:lnTo>
                    <a:lnTo>
                      <a:pt x="13" y="89"/>
                    </a:lnTo>
                    <a:lnTo>
                      <a:pt x="11" y="93"/>
                    </a:lnTo>
                    <a:lnTo>
                      <a:pt x="8" y="96"/>
                    </a:lnTo>
                    <a:lnTo>
                      <a:pt x="8" y="99"/>
                    </a:lnTo>
                    <a:lnTo>
                      <a:pt x="5" y="103"/>
                    </a:lnTo>
                    <a:lnTo>
                      <a:pt x="4" y="106"/>
                    </a:lnTo>
                    <a:lnTo>
                      <a:pt x="2" y="109"/>
                    </a:lnTo>
                    <a:lnTo>
                      <a:pt x="2" y="112"/>
                    </a:lnTo>
                    <a:lnTo>
                      <a:pt x="1" y="115"/>
                    </a:lnTo>
                    <a:lnTo>
                      <a:pt x="1" y="118"/>
                    </a:lnTo>
                    <a:lnTo>
                      <a:pt x="1" y="122"/>
                    </a:lnTo>
                    <a:lnTo>
                      <a:pt x="4" y="122"/>
                    </a:lnTo>
                    <a:lnTo>
                      <a:pt x="1" y="125"/>
                    </a:lnTo>
                    <a:lnTo>
                      <a:pt x="1" y="125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0" y="131"/>
                    </a:lnTo>
                    <a:lnTo>
                      <a:pt x="0" y="133"/>
                    </a:lnTo>
                    <a:lnTo>
                      <a:pt x="0" y="136"/>
                    </a:lnTo>
                    <a:lnTo>
                      <a:pt x="1" y="136"/>
                    </a:lnTo>
                    <a:lnTo>
                      <a:pt x="1" y="139"/>
                    </a:lnTo>
                    <a:lnTo>
                      <a:pt x="1" y="142"/>
                    </a:lnTo>
                    <a:lnTo>
                      <a:pt x="1" y="145"/>
                    </a:lnTo>
                    <a:lnTo>
                      <a:pt x="2" y="145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4" y="14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1" name="その他"/>
              <p:cNvSpPr>
                <a:spLocks/>
              </p:cNvSpPr>
              <p:nvPr/>
            </p:nvSpPr>
            <p:spPr bwMode="auto">
              <a:xfrm>
                <a:off x="1136" y="1555"/>
                <a:ext cx="42" cy="10"/>
              </a:xfrm>
              <a:custGeom>
                <a:avLst/>
                <a:gdLst>
                  <a:gd name="T0" fmla="*/ 41 w 42"/>
                  <a:gd name="T1" fmla="*/ 4 h 10"/>
                  <a:gd name="T2" fmla="*/ 39 w 42"/>
                  <a:gd name="T3" fmla="*/ 6 h 10"/>
                  <a:gd name="T4" fmla="*/ 39 w 42"/>
                  <a:gd name="T5" fmla="*/ 6 h 10"/>
                  <a:gd name="T6" fmla="*/ 38 w 42"/>
                  <a:gd name="T7" fmla="*/ 6 h 10"/>
                  <a:gd name="T8" fmla="*/ 38 w 42"/>
                  <a:gd name="T9" fmla="*/ 6 h 10"/>
                  <a:gd name="T10" fmla="*/ 35 w 42"/>
                  <a:gd name="T11" fmla="*/ 6 h 10"/>
                  <a:gd name="T12" fmla="*/ 35 w 42"/>
                  <a:gd name="T13" fmla="*/ 6 h 10"/>
                  <a:gd name="T14" fmla="*/ 34 w 42"/>
                  <a:gd name="T15" fmla="*/ 6 h 10"/>
                  <a:gd name="T16" fmla="*/ 34 w 42"/>
                  <a:gd name="T17" fmla="*/ 6 h 10"/>
                  <a:gd name="T18" fmla="*/ 31 w 42"/>
                  <a:gd name="T19" fmla="*/ 9 h 10"/>
                  <a:gd name="T20" fmla="*/ 31 w 42"/>
                  <a:gd name="T21" fmla="*/ 9 h 10"/>
                  <a:gd name="T22" fmla="*/ 28 w 42"/>
                  <a:gd name="T23" fmla="*/ 9 h 10"/>
                  <a:gd name="T24" fmla="*/ 28 w 42"/>
                  <a:gd name="T25" fmla="*/ 9 h 10"/>
                  <a:gd name="T26" fmla="*/ 25 w 42"/>
                  <a:gd name="T27" fmla="*/ 9 h 10"/>
                  <a:gd name="T28" fmla="*/ 25 w 42"/>
                  <a:gd name="T29" fmla="*/ 9 h 10"/>
                  <a:gd name="T30" fmla="*/ 25 w 42"/>
                  <a:gd name="T31" fmla="*/ 9 h 10"/>
                  <a:gd name="T32" fmla="*/ 25 w 42"/>
                  <a:gd name="T33" fmla="*/ 9 h 10"/>
                  <a:gd name="T34" fmla="*/ 23 w 42"/>
                  <a:gd name="T35" fmla="*/ 9 h 10"/>
                  <a:gd name="T36" fmla="*/ 23 w 42"/>
                  <a:gd name="T37" fmla="*/ 9 h 10"/>
                  <a:gd name="T38" fmla="*/ 20 w 42"/>
                  <a:gd name="T39" fmla="*/ 9 h 10"/>
                  <a:gd name="T40" fmla="*/ 20 w 42"/>
                  <a:gd name="T41" fmla="*/ 8 h 10"/>
                  <a:gd name="T42" fmla="*/ 16 w 42"/>
                  <a:gd name="T43" fmla="*/ 8 h 10"/>
                  <a:gd name="T44" fmla="*/ 14 w 42"/>
                  <a:gd name="T45" fmla="*/ 8 h 10"/>
                  <a:gd name="T46" fmla="*/ 12 w 42"/>
                  <a:gd name="T47" fmla="*/ 8 h 10"/>
                  <a:gd name="T48" fmla="*/ 12 w 42"/>
                  <a:gd name="T49" fmla="*/ 4 h 10"/>
                  <a:gd name="T50" fmla="*/ 8 w 42"/>
                  <a:gd name="T51" fmla="*/ 4 h 10"/>
                  <a:gd name="T52" fmla="*/ 6 w 42"/>
                  <a:gd name="T53" fmla="*/ 4 h 10"/>
                  <a:gd name="T54" fmla="*/ 3 w 42"/>
                  <a:gd name="T55" fmla="*/ 4 h 10"/>
                  <a:gd name="T56" fmla="*/ 3 w 42"/>
                  <a:gd name="T57" fmla="*/ 2 h 10"/>
                  <a:gd name="T58" fmla="*/ 0 w 42"/>
                  <a:gd name="T59" fmla="*/ 2 h 10"/>
                  <a:gd name="T60" fmla="*/ 0 w 42"/>
                  <a:gd name="T61" fmla="*/ 2 h 10"/>
                  <a:gd name="T62" fmla="*/ 0 w 42"/>
                  <a:gd name="T63" fmla="*/ 2 h 10"/>
                  <a:gd name="T64" fmla="*/ 0 w 42"/>
                  <a:gd name="T6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2" h="10">
                    <a:moveTo>
                      <a:pt x="41" y="4"/>
                    </a:moveTo>
                    <a:lnTo>
                      <a:pt x="39" y="6"/>
                    </a:lnTo>
                    <a:lnTo>
                      <a:pt x="39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0" y="9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2" name="その他"/>
              <p:cNvSpPr>
                <a:spLocks/>
              </p:cNvSpPr>
              <p:nvPr/>
            </p:nvSpPr>
            <p:spPr bwMode="auto">
              <a:xfrm>
                <a:off x="1119" y="1536"/>
                <a:ext cx="26" cy="29"/>
              </a:xfrm>
              <a:custGeom>
                <a:avLst/>
                <a:gdLst>
                  <a:gd name="T0" fmla="*/ 25 w 26"/>
                  <a:gd name="T1" fmla="*/ 0 h 29"/>
                  <a:gd name="T2" fmla="*/ 24 w 26"/>
                  <a:gd name="T3" fmla="*/ 2 h 29"/>
                  <a:gd name="T4" fmla="*/ 24 w 26"/>
                  <a:gd name="T5" fmla="*/ 2 h 29"/>
                  <a:gd name="T6" fmla="*/ 24 w 26"/>
                  <a:gd name="T7" fmla="*/ 2 h 29"/>
                  <a:gd name="T8" fmla="*/ 24 w 26"/>
                  <a:gd name="T9" fmla="*/ 2 h 29"/>
                  <a:gd name="T10" fmla="*/ 23 w 26"/>
                  <a:gd name="T11" fmla="*/ 5 h 29"/>
                  <a:gd name="T12" fmla="*/ 23 w 26"/>
                  <a:gd name="T13" fmla="*/ 5 h 29"/>
                  <a:gd name="T14" fmla="*/ 23 w 26"/>
                  <a:gd name="T15" fmla="*/ 5 h 29"/>
                  <a:gd name="T16" fmla="*/ 23 w 26"/>
                  <a:gd name="T17" fmla="*/ 5 h 29"/>
                  <a:gd name="T18" fmla="*/ 20 w 26"/>
                  <a:gd name="T19" fmla="*/ 8 h 29"/>
                  <a:gd name="T20" fmla="*/ 20 w 26"/>
                  <a:gd name="T21" fmla="*/ 8 h 29"/>
                  <a:gd name="T22" fmla="*/ 19 w 26"/>
                  <a:gd name="T23" fmla="*/ 12 h 29"/>
                  <a:gd name="T24" fmla="*/ 19 w 26"/>
                  <a:gd name="T25" fmla="*/ 12 h 29"/>
                  <a:gd name="T26" fmla="*/ 16 w 26"/>
                  <a:gd name="T27" fmla="*/ 14 h 29"/>
                  <a:gd name="T28" fmla="*/ 16 w 26"/>
                  <a:gd name="T29" fmla="*/ 14 h 29"/>
                  <a:gd name="T30" fmla="*/ 13 w 26"/>
                  <a:gd name="T31" fmla="*/ 14 h 29"/>
                  <a:gd name="T32" fmla="*/ 13 w 26"/>
                  <a:gd name="T33" fmla="*/ 14 h 29"/>
                  <a:gd name="T34" fmla="*/ 10 w 26"/>
                  <a:gd name="T35" fmla="*/ 18 h 29"/>
                  <a:gd name="T36" fmla="*/ 10 w 26"/>
                  <a:gd name="T37" fmla="*/ 18 h 29"/>
                  <a:gd name="T38" fmla="*/ 7 w 26"/>
                  <a:gd name="T39" fmla="*/ 21 h 29"/>
                  <a:gd name="T40" fmla="*/ 7 w 26"/>
                  <a:gd name="T41" fmla="*/ 21 h 29"/>
                  <a:gd name="T42" fmla="*/ 4 w 26"/>
                  <a:gd name="T43" fmla="*/ 23 h 29"/>
                  <a:gd name="T44" fmla="*/ 4 w 26"/>
                  <a:gd name="T45" fmla="*/ 23 h 29"/>
                  <a:gd name="T46" fmla="*/ 4 w 26"/>
                  <a:gd name="T47" fmla="*/ 25 h 29"/>
                  <a:gd name="T48" fmla="*/ 4 w 26"/>
                  <a:gd name="T49" fmla="*/ 25 h 29"/>
                  <a:gd name="T50" fmla="*/ 0 w 26"/>
                  <a:gd name="T51" fmla="*/ 28 h 29"/>
                  <a:gd name="T52" fmla="*/ 0 w 26"/>
                  <a:gd name="T53" fmla="*/ 28 h 29"/>
                  <a:gd name="T54" fmla="*/ 0 w 26"/>
                  <a:gd name="T55" fmla="*/ 28 h 29"/>
                  <a:gd name="T56" fmla="*/ 0 w 26"/>
                  <a:gd name="T57" fmla="*/ 28 h 29"/>
                  <a:gd name="T58" fmla="*/ 0 w 26"/>
                  <a:gd name="T59" fmla="*/ 28 h 29"/>
                  <a:gd name="T60" fmla="*/ 0 w 26"/>
                  <a:gd name="T61" fmla="*/ 28 h 29"/>
                  <a:gd name="T62" fmla="*/ 0 w 26"/>
                  <a:gd name="T63" fmla="*/ 28 h 29"/>
                  <a:gd name="T64" fmla="*/ 0 w 26"/>
                  <a:gd name="T65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6" h="29">
                    <a:moveTo>
                      <a:pt x="25" y="0"/>
                    </a:move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3" name="その他"/>
              <p:cNvSpPr>
                <a:spLocks/>
              </p:cNvSpPr>
              <p:nvPr/>
            </p:nvSpPr>
            <p:spPr bwMode="auto">
              <a:xfrm>
                <a:off x="1005" y="1583"/>
                <a:ext cx="203" cy="150"/>
              </a:xfrm>
              <a:custGeom>
                <a:avLst/>
                <a:gdLst>
                  <a:gd name="T0" fmla="*/ 58 w 203"/>
                  <a:gd name="T1" fmla="*/ 28 h 150"/>
                  <a:gd name="T2" fmla="*/ 54 w 203"/>
                  <a:gd name="T3" fmla="*/ 23 h 150"/>
                  <a:gd name="T4" fmla="*/ 49 w 203"/>
                  <a:gd name="T5" fmla="*/ 13 h 150"/>
                  <a:gd name="T6" fmla="*/ 39 w 203"/>
                  <a:gd name="T7" fmla="*/ 7 h 150"/>
                  <a:gd name="T8" fmla="*/ 27 w 203"/>
                  <a:gd name="T9" fmla="*/ 2 h 150"/>
                  <a:gd name="T10" fmla="*/ 17 w 203"/>
                  <a:gd name="T11" fmla="*/ 2 h 150"/>
                  <a:gd name="T12" fmla="*/ 15 w 203"/>
                  <a:gd name="T13" fmla="*/ 2 h 150"/>
                  <a:gd name="T14" fmla="*/ 9 w 203"/>
                  <a:gd name="T15" fmla="*/ 9 h 150"/>
                  <a:gd name="T16" fmla="*/ 6 w 203"/>
                  <a:gd name="T17" fmla="*/ 13 h 150"/>
                  <a:gd name="T18" fmla="*/ 0 w 203"/>
                  <a:gd name="T19" fmla="*/ 20 h 150"/>
                  <a:gd name="T20" fmla="*/ 0 w 203"/>
                  <a:gd name="T21" fmla="*/ 23 h 150"/>
                  <a:gd name="T22" fmla="*/ 0 w 203"/>
                  <a:gd name="T23" fmla="*/ 31 h 150"/>
                  <a:gd name="T24" fmla="*/ 2 w 203"/>
                  <a:gd name="T25" fmla="*/ 35 h 150"/>
                  <a:gd name="T26" fmla="*/ 5 w 203"/>
                  <a:gd name="T27" fmla="*/ 42 h 150"/>
                  <a:gd name="T28" fmla="*/ 8 w 203"/>
                  <a:gd name="T29" fmla="*/ 46 h 150"/>
                  <a:gd name="T30" fmla="*/ 10 w 203"/>
                  <a:gd name="T31" fmla="*/ 52 h 150"/>
                  <a:gd name="T32" fmla="*/ 14 w 203"/>
                  <a:gd name="T33" fmla="*/ 57 h 150"/>
                  <a:gd name="T34" fmla="*/ 17 w 203"/>
                  <a:gd name="T35" fmla="*/ 63 h 150"/>
                  <a:gd name="T36" fmla="*/ 24 w 203"/>
                  <a:gd name="T37" fmla="*/ 66 h 150"/>
                  <a:gd name="T38" fmla="*/ 31 w 203"/>
                  <a:gd name="T39" fmla="*/ 71 h 150"/>
                  <a:gd name="T40" fmla="*/ 37 w 203"/>
                  <a:gd name="T41" fmla="*/ 72 h 150"/>
                  <a:gd name="T42" fmla="*/ 44 w 203"/>
                  <a:gd name="T43" fmla="*/ 72 h 150"/>
                  <a:gd name="T44" fmla="*/ 44 w 203"/>
                  <a:gd name="T45" fmla="*/ 72 h 150"/>
                  <a:gd name="T46" fmla="*/ 44 w 203"/>
                  <a:gd name="T47" fmla="*/ 72 h 150"/>
                  <a:gd name="T48" fmla="*/ 46 w 203"/>
                  <a:gd name="T49" fmla="*/ 70 h 150"/>
                  <a:gd name="T50" fmla="*/ 49 w 203"/>
                  <a:gd name="T51" fmla="*/ 69 h 150"/>
                  <a:gd name="T52" fmla="*/ 52 w 203"/>
                  <a:gd name="T53" fmla="*/ 67 h 150"/>
                  <a:gd name="T54" fmla="*/ 52 w 203"/>
                  <a:gd name="T55" fmla="*/ 70 h 150"/>
                  <a:gd name="T56" fmla="*/ 52 w 203"/>
                  <a:gd name="T57" fmla="*/ 73 h 150"/>
                  <a:gd name="T58" fmla="*/ 55 w 203"/>
                  <a:gd name="T59" fmla="*/ 77 h 150"/>
                  <a:gd name="T60" fmla="*/ 57 w 203"/>
                  <a:gd name="T61" fmla="*/ 77 h 150"/>
                  <a:gd name="T62" fmla="*/ 57 w 203"/>
                  <a:gd name="T63" fmla="*/ 79 h 150"/>
                  <a:gd name="T64" fmla="*/ 60 w 203"/>
                  <a:gd name="T65" fmla="*/ 83 h 150"/>
                  <a:gd name="T66" fmla="*/ 60 w 203"/>
                  <a:gd name="T67" fmla="*/ 86 h 150"/>
                  <a:gd name="T68" fmla="*/ 60 w 203"/>
                  <a:gd name="T69" fmla="*/ 86 h 150"/>
                  <a:gd name="T70" fmla="*/ 60 w 203"/>
                  <a:gd name="T71" fmla="*/ 90 h 150"/>
                  <a:gd name="T72" fmla="*/ 60 w 203"/>
                  <a:gd name="T73" fmla="*/ 93 h 150"/>
                  <a:gd name="T74" fmla="*/ 64 w 203"/>
                  <a:gd name="T75" fmla="*/ 96 h 150"/>
                  <a:gd name="T76" fmla="*/ 73 w 203"/>
                  <a:gd name="T77" fmla="*/ 99 h 150"/>
                  <a:gd name="T78" fmla="*/ 84 w 203"/>
                  <a:gd name="T79" fmla="*/ 103 h 150"/>
                  <a:gd name="T80" fmla="*/ 96 w 203"/>
                  <a:gd name="T81" fmla="*/ 106 h 150"/>
                  <a:gd name="T82" fmla="*/ 108 w 203"/>
                  <a:gd name="T83" fmla="*/ 110 h 150"/>
                  <a:gd name="T84" fmla="*/ 119 w 203"/>
                  <a:gd name="T85" fmla="*/ 112 h 150"/>
                  <a:gd name="T86" fmla="*/ 119 w 203"/>
                  <a:gd name="T87" fmla="*/ 117 h 150"/>
                  <a:gd name="T88" fmla="*/ 120 w 203"/>
                  <a:gd name="T89" fmla="*/ 121 h 150"/>
                  <a:gd name="T90" fmla="*/ 123 w 203"/>
                  <a:gd name="T91" fmla="*/ 127 h 150"/>
                  <a:gd name="T92" fmla="*/ 127 w 203"/>
                  <a:gd name="T93" fmla="*/ 132 h 150"/>
                  <a:gd name="T94" fmla="*/ 130 w 203"/>
                  <a:gd name="T95" fmla="*/ 134 h 150"/>
                  <a:gd name="T96" fmla="*/ 140 w 203"/>
                  <a:gd name="T97" fmla="*/ 138 h 150"/>
                  <a:gd name="T98" fmla="*/ 154 w 203"/>
                  <a:gd name="T99" fmla="*/ 145 h 150"/>
                  <a:gd name="T100" fmla="*/ 173 w 203"/>
                  <a:gd name="T101" fmla="*/ 146 h 150"/>
                  <a:gd name="T102" fmla="*/ 187 w 203"/>
                  <a:gd name="T103" fmla="*/ 149 h 150"/>
                  <a:gd name="T104" fmla="*/ 199 w 203"/>
                  <a:gd name="T105" fmla="*/ 149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3" h="150">
                    <a:moveTo>
                      <a:pt x="60" y="29"/>
                    </a:moveTo>
                    <a:lnTo>
                      <a:pt x="58" y="29"/>
                    </a:lnTo>
                    <a:lnTo>
                      <a:pt x="58" y="28"/>
                    </a:lnTo>
                    <a:lnTo>
                      <a:pt x="57" y="28"/>
                    </a:lnTo>
                    <a:lnTo>
                      <a:pt x="57" y="25"/>
                    </a:lnTo>
                    <a:lnTo>
                      <a:pt x="54" y="23"/>
                    </a:lnTo>
                    <a:lnTo>
                      <a:pt x="52" y="20"/>
                    </a:lnTo>
                    <a:lnTo>
                      <a:pt x="49" y="17"/>
                    </a:lnTo>
                    <a:lnTo>
                      <a:pt x="49" y="13"/>
                    </a:lnTo>
                    <a:lnTo>
                      <a:pt x="44" y="13"/>
                    </a:lnTo>
                    <a:lnTo>
                      <a:pt x="42" y="9"/>
                    </a:lnTo>
                    <a:lnTo>
                      <a:pt x="39" y="7"/>
                    </a:lnTo>
                    <a:lnTo>
                      <a:pt x="35" y="4"/>
                    </a:lnTo>
                    <a:lnTo>
                      <a:pt x="31" y="4"/>
                    </a:lnTo>
                    <a:lnTo>
                      <a:pt x="27" y="2"/>
                    </a:lnTo>
                    <a:lnTo>
                      <a:pt x="23" y="2"/>
                    </a:lnTo>
                    <a:lnTo>
                      <a:pt x="2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6" y="11"/>
                    </a:lnTo>
                    <a:lnTo>
                      <a:pt x="6" y="13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2" y="34"/>
                    </a:lnTo>
                    <a:lnTo>
                      <a:pt x="2" y="35"/>
                    </a:lnTo>
                    <a:lnTo>
                      <a:pt x="2" y="38"/>
                    </a:lnTo>
                    <a:lnTo>
                      <a:pt x="5" y="38"/>
                    </a:lnTo>
                    <a:lnTo>
                      <a:pt x="5" y="42"/>
                    </a:lnTo>
                    <a:lnTo>
                      <a:pt x="5" y="44"/>
                    </a:lnTo>
                    <a:lnTo>
                      <a:pt x="5" y="46"/>
                    </a:lnTo>
                    <a:lnTo>
                      <a:pt x="8" y="46"/>
                    </a:lnTo>
                    <a:lnTo>
                      <a:pt x="8" y="50"/>
                    </a:lnTo>
                    <a:lnTo>
                      <a:pt x="10" y="50"/>
                    </a:lnTo>
                    <a:lnTo>
                      <a:pt x="10" y="52"/>
                    </a:lnTo>
                    <a:lnTo>
                      <a:pt x="13" y="52"/>
                    </a:lnTo>
                    <a:lnTo>
                      <a:pt x="13" y="55"/>
                    </a:lnTo>
                    <a:lnTo>
                      <a:pt x="14" y="57"/>
                    </a:lnTo>
                    <a:lnTo>
                      <a:pt x="14" y="60"/>
                    </a:lnTo>
                    <a:lnTo>
                      <a:pt x="17" y="60"/>
                    </a:lnTo>
                    <a:lnTo>
                      <a:pt x="17" y="63"/>
                    </a:lnTo>
                    <a:lnTo>
                      <a:pt x="20" y="63"/>
                    </a:lnTo>
                    <a:lnTo>
                      <a:pt x="21" y="66"/>
                    </a:lnTo>
                    <a:lnTo>
                      <a:pt x="24" y="66"/>
                    </a:lnTo>
                    <a:lnTo>
                      <a:pt x="24" y="69"/>
                    </a:lnTo>
                    <a:lnTo>
                      <a:pt x="27" y="69"/>
                    </a:lnTo>
                    <a:lnTo>
                      <a:pt x="31" y="71"/>
                    </a:lnTo>
                    <a:lnTo>
                      <a:pt x="33" y="71"/>
                    </a:lnTo>
                    <a:lnTo>
                      <a:pt x="35" y="72"/>
                    </a:lnTo>
                    <a:lnTo>
                      <a:pt x="37" y="72"/>
                    </a:lnTo>
                    <a:lnTo>
                      <a:pt x="40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52" y="67"/>
                    </a:lnTo>
                    <a:lnTo>
                      <a:pt x="52" y="69"/>
                    </a:lnTo>
                    <a:lnTo>
                      <a:pt x="52" y="69"/>
                    </a:lnTo>
                    <a:lnTo>
                      <a:pt x="52" y="70"/>
                    </a:lnTo>
                    <a:lnTo>
                      <a:pt x="52" y="70"/>
                    </a:lnTo>
                    <a:lnTo>
                      <a:pt x="52" y="73"/>
                    </a:lnTo>
                    <a:lnTo>
                      <a:pt x="52" y="73"/>
                    </a:lnTo>
                    <a:lnTo>
                      <a:pt x="52" y="73"/>
                    </a:lnTo>
                    <a:lnTo>
                      <a:pt x="55" y="73"/>
                    </a:lnTo>
                    <a:lnTo>
                      <a:pt x="55" y="77"/>
                    </a:lnTo>
                    <a:lnTo>
                      <a:pt x="55" y="77"/>
                    </a:lnTo>
                    <a:lnTo>
                      <a:pt x="55" y="77"/>
                    </a:lnTo>
                    <a:lnTo>
                      <a:pt x="57" y="77"/>
                    </a:lnTo>
                    <a:lnTo>
                      <a:pt x="57" y="79"/>
                    </a:lnTo>
                    <a:lnTo>
                      <a:pt x="57" y="79"/>
                    </a:lnTo>
                    <a:lnTo>
                      <a:pt x="57" y="79"/>
                    </a:lnTo>
                    <a:lnTo>
                      <a:pt x="60" y="79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60" y="88"/>
                    </a:lnTo>
                    <a:lnTo>
                      <a:pt x="60" y="88"/>
                    </a:lnTo>
                    <a:lnTo>
                      <a:pt x="60" y="90"/>
                    </a:lnTo>
                    <a:lnTo>
                      <a:pt x="60" y="90"/>
                    </a:lnTo>
                    <a:lnTo>
                      <a:pt x="60" y="93"/>
                    </a:lnTo>
                    <a:lnTo>
                      <a:pt x="60" y="93"/>
                    </a:lnTo>
                    <a:lnTo>
                      <a:pt x="60" y="93"/>
                    </a:lnTo>
                    <a:lnTo>
                      <a:pt x="62" y="93"/>
                    </a:lnTo>
                    <a:lnTo>
                      <a:pt x="64" y="96"/>
                    </a:lnTo>
                    <a:lnTo>
                      <a:pt x="68" y="96"/>
                    </a:lnTo>
                    <a:lnTo>
                      <a:pt x="70" y="99"/>
                    </a:lnTo>
                    <a:lnTo>
                      <a:pt x="73" y="99"/>
                    </a:lnTo>
                    <a:lnTo>
                      <a:pt x="77" y="102"/>
                    </a:lnTo>
                    <a:lnTo>
                      <a:pt x="81" y="102"/>
                    </a:lnTo>
                    <a:lnTo>
                      <a:pt x="84" y="103"/>
                    </a:lnTo>
                    <a:lnTo>
                      <a:pt x="90" y="103"/>
                    </a:lnTo>
                    <a:lnTo>
                      <a:pt x="93" y="106"/>
                    </a:lnTo>
                    <a:lnTo>
                      <a:pt x="96" y="106"/>
                    </a:lnTo>
                    <a:lnTo>
                      <a:pt x="99" y="107"/>
                    </a:lnTo>
                    <a:lnTo>
                      <a:pt x="105" y="107"/>
                    </a:lnTo>
                    <a:lnTo>
                      <a:pt x="108" y="110"/>
                    </a:lnTo>
                    <a:lnTo>
                      <a:pt x="112" y="110"/>
                    </a:lnTo>
                    <a:lnTo>
                      <a:pt x="114" y="112"/>
                    </a:lnTo>
                    <a:lnTo>
                      <a:pt x="119" y="112"/>
                    </a:lnTo>
                    <a:lnTo>
                      <a:pt x="119" y="116"/>
                    </a:lnTo>
                    <a:lnTo>
                      <a:pt x="119" y="116"/>
                    </a:lnTo>
                    <a:lnTo>
                      <a:pt x="119" y="117"/>
                    </a:lnTo>
                    <a:lnTo>
                      <a:pt x="120" y="117"/>
                    </a:lnTo>
                    <a:lnTo>
                      <a:pt x="120" y="121"/>
                    </a:lnTo>
                    <a:lnTo>
                      <a:pt x="120" y="121"/>
                    </a:lnTo>
                    <a:lnTo>
                      <a:pt x="120" y="123"/>
                    </a:lnTo>
                    <a:lnTo>
                      <a:pt x="123" y="123"/>
                    </a:lnTo>
                    <a:lnTo>
                      <a:pt x="123" y="127"/>
                    </a:lnTo>
                    <a:lnTo>
                      <a:pt x="124" y="129"/>
                    </a:lnTo>
                    <a:lnTo>
                      <a:pt x="124" y="132"/>
                    </a:lnTo>
                    <a:lnTo>
                      <a:pt x="127" y="132"/>
                    </a:lnTo>
                    <a:lnTo>
                      <a:pt x="127" y="134"/>
                    </a:lnTo>
                    <a:lnTo>
                      <a:pt x="130" y="134"/>
                    </a:lnTo>
                    <a:lnTo>
                      <a:pt x="130" y="134"/>
                    </a:lnTo>
                    <a:lnTo>
                      <a:pt x="133" y="134"/>
                    </a:lnTo>
                    <a:lnTo>
                      <a:pt x="136" y="137"/>
                    </a:lnTo>
                    <a:lnTo>
                      <a:pt x="140" y="138"/>
                    </a:lnTo>
                    <a:lnTo>
                      <a:pt x="145" y="141"/>
                    </a:lnTo>
                    <a:lnTo>
                      <a:pt x="151" y="141"/>
                    </a:lnTo>
                    <a:lnTo>
                      <a:pt x="154" y="145"/>
                    </a:lnTo>
                    <a:lnTo>
                      <a:pt x="161" y="145"/>
                    </a:lnTo>
                    <a:lnTo>
                      <a:pt x="167" y="146"/>
                    </a:lnTo>
                    <a:lnTo>
                      <a:pt x="173" y="146"/>
                    </a:lnTo>
                    <a:lnTo>
                      <a:pt x="176" y="149"/>
                    </a:lnTo>
                    <a:lnTo>
                      <a:pt x="182" y="149"/>
                    </a:lnTo>
                    <a:lnTo>
                      <a:pt x="187" y="149"/>
                    </a:lnTo>
                    <a:lnTo>
                      <a:pt x="193" y="149"/>
                    </a:lnTo>
                    <a:lnTo>
                      <a:pt x="196" y="149"/>
                    </a:lnTo>
                    <a:lnTo>
                      <a:pt x="199" y="149"/>
                    </a:lnTo>
                    <a:lnTo>
                      <a:pt x="200" y="149"/>
                    </a:lnTo>
                    <a:lnTo>
                      <a:pt x="202" y="149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4" name="その他"/>
              <p:cNvSpPr>
                <a:spLocks/>
              </p:cNvSpPr>
              <p:nvPr/>
            </p:nvSpPr>
            <p:spPr bwMode="auto">
              <a:xfrm>
                <a:off x="1059" y="1794"/>
                <a:ext cx="327" cy="119"/>
              </a:xfrm>
              <a:custGeom>
                <a:avLst/>
                <a:gdLst>
                  <a:gd name="T0" fmla="*/ 12 w 327"/>
                  <a:gd name="T1" fmla="*/ 9 h 119"/>
                  <a:gd name="T2" fmla="*/ 7 w 327"/>
                  <a:gd name="T3" fmla="*/ 15 h 119"/>
                  <a:gd name="T4" fmla="*/ 1 w 327"/>
                  <a:gd name="T5" fmla="*/ 22 h 119"/>
                  <a:gd name="T6" fmla="*/ 0 w 327"/>
                  <a:gd name="T7" fmla="*/ 27 h 119"/>
                  <a:gd name="T8" fmla="*/ 3 w 327"/>
                  <a:gd name="T9" fmla="*/ 36 h 119"/>
                  <a:gd name="T10" fmla="*/ 15 w 327"/>
                  <a:gd name="T11" fmla="*/ 48 h 119"/>
                  <a:gd name="T12" fmla="*/ 31 w 327"/>
                  <a:gd name="T13" fmla="*/ 55 h 119"/>
                  <a:gd name="T14" fmla="*/ 47 w 327"/>
                  <a:gd name="T15" fmla="*/ 59 h 119"/>
                  <a:gd name="T16" fmla="*/ 52 w 327"/>
                  <a:gd name="T17" fmla="*/ 66 h 119"/>
                  <a:gd name="T18" fmla="*/ 52 w 327"/>
                  <a:gd name="T19" fmla="*/ 72 h 119"/>
                  <a:gd name="T20" fmla="*/ 52 w 327"/>
                  <a:gd name="T21" fmla="*/ 79 h 119"/>
                  <a:gd name="T22" fmla="*/ 52 w 327"/>
                  <a:gd name="T23" fmla="*/ 81 h 119"/>
                  <a:gd name="T24" fmla="*/ 54 w 327"/>
                  <a:gd name="T25" fmla="*/ 86 h 119"/>
                  <a:gd name="T26" fmla="*/ 54 w 327"/>
                  <a:gd name="T27" fmla="*/ 92 h 119"/>
                  <a:gd name="T28" fmla="*/ 58 w 327"/>
                  <a:gd name="T29" fmla="*/ 99 h 119"/>
                  <a:gd name="T30" fmla="*/ 62 w 327"/>
                  <a:gd name="T31" fmla="*/ 102 h 119"/>
                  <a:gd name="T32" fmla="*/ 71 w 327"/>
                  <a:gd name="T33" fmla="*/ 106 h 119"/>
                  <a:gd name="T34" fmla="*/ 84 w 327"/>
                  <a:gd name="T35" fmla="*/ 106 h 119"/>
                  <a:gd name="T36" fmla="*/ 100 w 327"/>
                  <a:gd name="T37" fmla="*/ 105 h 119"/>
                  <a:gd name="T38" fmla="*/ 117 w 327"/>
                  <a:gd name="T39" fmla="*/ 104 h 119"/>
                  <a:gd name="T40" fmla="*/ 128 w 327"/>
                  <a:gd name="T41" fmla="*/ 106 h 119"/>
                  <a:gd name="T42" fmla="*/ 141 w 327"/>
                  <a:gd name="T43" fmla="*/ 111 h 119"/>
                  <a:gd name="T44" fmla="*/ 152 w 327"/>
                  <a:gd name="T45" fmla="*/ 117 h 119"/>
                  <a:gd name="T46" fmla="*/ 163 w 327"/>
                  <a:gd name="T47" fmla="*/ 118 h 119"/>
                  <a:gd name="T48" fmla="*/ 172 w 327"/>
                  <a:gd name="T49" fmla="*/ 118 h 119"/>
                  <a:gd name="T50" fmla="*/ 185 w 327"/>
                  <a:gd name="T51" fmla="*/ 111 h 119"/>
                  <a:gd name="T52" fmla="*/ 199 w 327"/>
                  <a:gd name="T53" fmla="*/ 104 h 119"/>
                  <a:gd name="T54" fmla="*/ 214 w 327"/>
                  <a:gd name="T55" fmla="*/ 100 h 119"/>
                  <a:gd name="T56" fmla="*/ 219 w 327"/>
                  <a:gd name="T57" fmla="*/ 102 h 119"/>
                  <a:gd name="T58" fmla="*/ 224 w 327"/>
                  <a:gd name="T59" fmla="*/ 107 h 119"/>
                  <a:gd name="T60" fmla="*/ 227 w 327"/>
                  <a:gd name="T61" fmla="*/ 112 h 119"/>
                  <a:gd name="T62" fmla="*/ 234 w 327"/>
                  <a:gd name="T63" fmla="*/ 113 h 119"/>
                  <a:gd name="T64" fmla="*/ 236 w 327"/>
                  <a:gd name="T65" fmla="*/ 113 h 119"/>
                  <a:gd name="T66" fmla="*/ 238 w 327"/>
                  <a:gd name="T67" fmla="*/ 110 h 119"/>
                  <a:gd name="T68" fmla="*/ 240 w 327"/>
                  <a:gd name="T69" fmla="*/ 105 h 119"/>
                  <a:gd name="T70" fmla="*/ 247 w 327"/>
                  <a:gd name="T71" fmla="*/ 101 h 119"/>
                  <a:gd name="T72" fmla="*/ 258 w 327"/>
                  <a:gd name="T73" fmla="*/ 100 h 119"/>
                  <a:gd name="T74" fmla="*/ 267 w 327"/>
                  <a:gd name="T75" fmla="*/ 104 h 119"/>
                  <a:gd name="T76" fmla="*/ 275 w 327"/>
                  <a:gd name="T77" fmla="*/ 110 h 119"/>
                  <a:gd name="T78" fmla="*/ 288 w 327"/>
                  <a:gd name="T79" fmla="*/ 112 h 119"/>
                  <a:gd name="T80" fmla="*/ 301 w 327"/>
                  <a:gd name="T81" fmla="*/ 107 h 119"/>
                  <a:gd name="T82" fmla="*/ 313 w 327"/>
                  <a:gd name="T83" fmla="*/ 77 h 119"/>
                  <a:gd name="T84" fmla="*/ 320 w 327"/>
                  <a:gd name="T85" fmla="*/ 46 h 119"/>
                  <a:gd name="T86" fmla="*/ 324 w 327"/>
                  <a:gd name="T87" fmla="*/ 24 h 119"/>
                  <a:gd name="T88" fmla="*/ 317 w 327"/>
                  <a:gd name="T89" fmla="*/ 22 h 119"/>
                  <a:gd name="T90" fmla="*/ 291 w 327"/>
                  <a:gd name="T91" fmla="*/ 20 h 119"/>
                  <a:gd name="T92" fmla="*/ 262 w 327"/>
                  <a:gd name="T93" fmla="*/ 20 h 119"/>
                  <a:gd name="T94" fmla="*/ 243 w 327"/>
                  <a:gd name="T95" fmla="*/ 22 h 119"/>
                  <a:gd name="T96" fmla="*/ 236 w 327"/>
                  <a:gd name="T97" fmla="*/ 21 h 119"/>
                  <a:gd name="T98" fmla="*/ 225 w 327"/>
                  <a:gd name="T99" fmla="*/ 15 h 119"/>
                  <a:gd name="T100" fmla="*/ 211 w 327"/>
                  <a:gd name="T101" fmla="*/ 9 h 119"/>
                  <a:gd name="T102" fmla="*/ 203 w 327"/>
                  <a:gd name="T103" fmla="*/ 3 h 119"/>
                  <a:gd name="T104" fmla="*/ 197 w 327"/>
                  <a:gd name="T105" fmla="*/ 3 h 119"/>
                  <a:gd name="T106" fmla="*/ 188 w 327"/>
                  <a:gd name="T107" fmla="*/ 3 h 119"/>
                  <a:gd name="T108" fmla="*/ 177 w 327"/>
                  <a:gd name="T109" fmla="*/ 3 h 119"/>
                  <a:gd name="T110" fmla="*/ 170 w 327"/>
                  <a:gd name="T111" fmla="*/ 2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27" h="119">
                    <a:moveTo>
                      <a:pt x="15" y="6"/>
                    </a:moveTo>
                    <a:lnTo>
                      <a:pt x="14" y="8"/>
                    </a:lnTo>
                    <a:lnTo>
                      <a:pt x="14" y="8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4" y="19"/>
                    </a:lnTo>
                    <a:lnTo>
                      <a:pt x="4" y="20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2" y="33"/>
                    </a:lnTo>
                    <a:lnTo>
                      <a:pt x="3" y="36"/>
                    </a:lnTo>
                    <a:lnTo>
                      <a:pt x="6" y="39"/>
                    </a:lnTo>
                    <a:lnTo>
                      <a:pt x="9" y="42"/>
                    </a:lnTo>
                    <a:lnTo>
                      <a:pt x="12" y="46"/>
                    </a:lnTo>
                    <a:lnTo>
                      <a:pt x="15" y="48"/>
                    </a:lnTo>
                    <a:lnTo>
                      <a:pt x="21" y="48"/>
                    </a:lnTo>
                    <a:lnTo>
                      <a:pt x="23" y="51"/>
                    </a:lnTo>
                    <a:lnTo>
                      <a:pt x="28" y="53"/>
                    </a:lnTo>
                    <a:lnTo>
                      <a:pt x="31" y="55"/>
                    </a:lnTo>
                    <a:lnTo>
                      <a:pt x="37" y="55"/>
                    </a:lnTo>
                    <a:lnTo>
                      <a:pt x="40" y="59"/>
                    </a:lnTo>
                    <a:lnTo>
                      <a:pt x="44" y="59"/>
                    </a:lnTo>
                    <a:lnTo>
                      <a:pt x="47" y="59"/>
                    </a:lnTo>
                    <a:lnTo>
                      <a:pt x="54" y="59"/>
                    </a:lnTo>
                    <a:lnTo>
                      <a:pt x="52" y="63"/>
                    </a:lnTo>
                    <a:lnTo>
                      <a:pt x="52" y="63"/>
                    </a:lnTo>
                    <a:lnTo>
                      <a:pt x="52" y="66"/>
                    </a:lnTo>
                    <a:lnTo>
                      <a:pt x="52" y="66"/>
                    </a:lnTo>
                    <a:lnTo>
                      <a:pt x="52" y="69"/>
                    </a:lnTo>
                    <a:lnTo>
                      <a:pt x="52" y="69"/>
                    </a:lnTo>
                    <a:lnTo>
                      <a:pt x="52" y="72"/>
                    </a:lnTo>
                    <a:lnTo>
                      <a:pt x="52" y="72"/>
                    </a:lnTo>
                    <a:lnTo>
                      <a:pt x="52" y="75"/>
                    </a:lnTo>
                    <a:lnTo>
                      <a:pt x="52" y="75"/>
                    </a:lnTo>
                    <a:lnTo>
                      <a:pt x="52" y="79"/>
                    </a:lnTo>
                    <a:lnTo>
                      <a:pt x="52" y="79"/>
                    </a:lnTo>
                    <a:lnTo>
                      <a:pt x="52" y="81"/>
                    </a:lnTo>
                    <a:lnTo>
                      <a:pt x="52" y="81"/>
                    </a:lnTo>
                    <a:lnTo>
                      <a:pt x="52" y="81"/>
                    </a:lnTo>
                    <a:lnTo>
                      <a:pt x="54" y="81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54" y="86"/>
                    </a:lnTo>
                    <a:lnTo>
                      <a:pt x="54" y="86"/>
                    </a:lnTo>
                    <a:lnTo>
                      <a:pt x="54" y="90"/>
                    </a:lnTo>
                    <a:lnTo>
                      <a:pt x="54" y="90"/>
                    </a:lnTo>
                    <a:lnTo>
                      <a:pt x="54" y="92"/>
                    </a:lnTo>
                    <a:lnTo>
                      <a:pt x="58" y="92"/>
                    </a:lnTo>
                    <a:lnTo>
                      <a:pt x="58" y="96"/>
                    </a:lnTo>
                    <a:lnTo>
                      <a:pt x="58" y="96"/>
                    </a:lnTo>
                    <a:lnTo>
                      <a:pt x="58" y="99"/>
                    </a:lnTo>
                    <a:lnTo>
                      <a:pt x="60" y="99"/>
                    </a:lnTo>
                    <a:lnTo>
                      <a:pt x="60" y="102"/>
                    </a:lnTo>
                    <a:lnTo>
                      <a:pt x="62" y="102"/>
                    </a:lnTo>
                    <a:lnTo>
                      <a:pt x="62" y="102"/>
                    </a:lnTo>
                    <a:lnTo>
                      <a:pt x="65" y="102"/>
                    </a:lnTo>
                    <a:lnTo>
                      <a:pt x="65" y="105"/>
                    </a:lnTo>
                    <a:lnTo>
                      <a:pt x="68" y="105"/>
                    </a:lnTo>
                    <a:lnTo>
                      <a:pt x="71" y="106"/>
                    </a:lnTo>
                    <a:lnTo>
                      <a:pt x="74" y="106"/>
                    </a:lnTo>
                    <a:lnTo>
                      <a:pt x="77" y="106"/>
                    </a:lnTo>
                    <a:lnTo>
                      <a:pt x="81" y="106"/>
                    </a:lnTo>
                    <a:lnTo>
                      <a:pt x="84" y="106"/>
                    </a:lnTo>
                    <a:lnTo>
                      <a:pt x="91" y="105"/>
                    </a:lnTo>
                    <a:lnTo>
                      <a:pt x="93" y="105"/>
                    </a:lnTo>
                    <a:lnTo>
                      <a:pt x="98" y="105"/>
                    </a:lnTo>
                    <a:lnTo>
                      <a:pt x="100" y="105"/>
                    </a:lnTo>
                    <a:lnTo>
                      <a:pt x="107" y="104"/>
                    </a:lnTo>
                    <a:lnTo>
                      <a:pt x="110" y="104"/>
                    </a:lnTo>
                    <a:lnTo>
                      <a:pt x="114" y="104"/>
                    </a:lnTo>
                    <a:lnTo>
                      <a:pt x="117" y="104"/>
                    </a:lnTo>
                    <a:lnTo>
                      <a:pt x="124" y="102"/>
                    </a:lnTo>
                    <a:lnTo>
                      <a:pt x="124" y="105"/>
                    </a:lnTo>
                    <a:lnTo>
                      <a:pt x="126" y="105"/>
                    </a:lnTo>
                    <a:lnTo>
                      <a:pt x="128" y="106"/>
                    </a:lnTo>
                    <a:lnTo>
                      <a:pt x="131" y="106"/>
                    </a:lnTo>
                    <a:lnTo>
                      <a:pt x="135" y="109"/>
                    </a:lnTo>
                    <a:lnTo>
                      <a:pt x="137" y="109"/>
                    </a:lnTo>
                    <a:lnTo>
                      <a:pt x="141" y="111"/>
                    </a:lnTo>
                    <a:lnTo>
                      <a:pt x="144" y="111"/>
                    </a:lnTo>
                    <a:lnTo>
                      <a:pt x="146" y="114"/>
                    </a:lnTo>
                    <a:lnTo>
                      <a:pt x="149" y="114"/>
                    </a:lnTo>
                    <a:lnTo>
                      <a:pt x="152" y="117"/>
                    </a:lnTo>
                    <a:lnTo>
                      <a:pt x="155" y="117"/>
                    </a:lnTo>
                    <a:lnTo>
                      <a:pt x="157" y="118"/>
                    </a:lnTo>
                    <a:lnTo>
                      <a:pt x="160" y="118"/>
                    </a:lnTo>
                    <a:lnTo>
                      <a:pt x="163" y="118"/>
                    </a:lnTo>
                    <a:lnTo>
                      <a:pt x="166" y="118"/>
                    </a:lnTo>
                    <a:lnTo>
                      <a:pt x="166" y="118"/>
                    </a:lnTo>
                    <a:lnTo>
                      <a:pt x="170" y="118"/>
                    </a:lnTo>
                    <a:lnTo>
                      <a:pt x="172" y="118"/>
                    </a:lnTo>
                    <a:lnTo>
                      <a:pt x="176" y="116"/>
                    </a:lnTo>
                    <a:lnTo>
                      <a:pt x="179" y="116"/>
                    </a:lnTo>
                    <a:lnTo>
                      <a:pt x="182" y="113"/>
                    </a:lnTo>
                    <a:lnTo>
                      <a:pt x="185" y="111"/>
                    </a:lnTo>
                    <a:lnTo>
                      <a:pt x="190" y="108"/>
                    </a:lnTo>
                    <a:lnTo>
                      <a:pt x="193" y="108"/>
                    </a:lnTo>
                    <a:lnTo>
                      <a:pt x="196" y="105"/>
                    </a:lnTo>
                    <a:lnTo>
                      <a:pt x="199" y="104"/>
                    </a:lnTo>
                    <a:lnTo>
                      <a:pt x="205" y="101"/>
                    </a:lnTo>
                    <a:lnTo>
                      <a:pt x="208" y="101"/>
                    </a:lnTo>
                    <a:lnTo>
                      <a:pt x="211" y="100"/>
                    </a:lnTo>
                    <a:lnTo>
                      <a:pt x="214" y="100"/>
                    </a:lnTo>
                    <a:lnTo>
                      <a:pt x="219" y="99"/>
                    </a:lnTo>
                    <a:lnTo>
                      <a:pt x="219" y="101"/>
                    </a:lnTo>
                    <a:lnTo>
                      <a:pt x="219" y="101"/>
                    </a:lnTo>
                    <a:lnTo>
                      <a:pt x="219" y="102"/>
                    </a:lnTo>
                    <a:lnTo>
                      <a:pt x="222" y="102"/>
                    </a:lnTo>
                    <a:lnTo>
                      <a:pt x="222" y="105"/>
                    </a:lnTo>
                    <a:lnTo>
                      <a:pt x="224" y="105"/>
                    </a:lnTo>
                    <a:lnTo>
                      <a:pt x="224" y="107"/>
                    </a:lnTo>
                    <a:lnTo>
                      <a:pt x="227" y="107"/>
                    </a:lnTo>
                    <a:lnTo>
                      <a:pt x="227" y="110"/>
                    </a:lnTo>
                    <a:lnTo>
                      <a:pt x="227" y="110"/>
                    </a:lnTo>
                    <a:lnTo>
                      <a:pt x="227" y="112"/>
                    </a:lnTo>
                    <a:lnTo>
                      <a:pt x="230" y="112"/>
                    </a:lnTo>
                    <a:lnTo>
                      <a:pt x="230" y="113"/>
                    </a:lnTo>
                    <a:lnTo>
                      <a:pt x="234" y="113"/>
                    </a:lnTo>
                    <a:lnTo>
                      <a:pt x="234" y="113"/>
                    </a:lnTo>
                    <a:lnTo>
                      <a:pt x="236" y="113"/>
                    </a:lnTo>
                    <a:lnTo>
                      <a:pt x="236" y="113"/>
                    </a:lnTo>
                    <a:lnTo>
                      <a:pt x="236" y="113"/>
                    </a:lnTo>
                    <a:lnTo>
                      <a:pt x="236" y="113"/>
                    </a:lnTo>
                    <a:lnTo>
                      <a:pt x="238" y="112"/>
                    </a:lnTo>
                    <a:lnTo>
                      <a:pt x="238" y="112"/>
                    </a:lnTo>
                    <a:lnTo>
                      <a:pt x="238" y="110"/>
                    </a:lnTo>
                    <a:lnTo>
                      <a:pt x="238" y="110"/>
                    </a:lnTo>
                    <a:lnTo>
                      <a:pt x="240" y="107"/>
                    </a:lnTo>
                    <a:lnTo>
                      <a:pt x="240" y="107"/>
                    </a:lnTo>
                    <a:lnTo>
                      <a:pt x="240" y="105"/>
                    </a:lnTo>
                    <a:lnTo>
                      <a:pt x="240" y="105"/>
                    </a:lnTo>
                    <a:lnTo>
                      <a:pt x="244" y="102"/>
                    </a:lnTo>
                    <a:lnTo>
                      <a:pt x="244" y="102"/>
                    </a:lnTo>
                    <a:lnTo>
                      <a:pt x="247" y="101"/>
                    </a:lnTo>
                    <a:lnTo>
                      <a:pt x="247" y="101"/>
                    </a:lnTo>
                    <a:lnTo>
                      <a:pt x="249" y="99"/>
                    </a:lnTo>
                    <a:lnTo>
                      <a:pt x="252" y="100"/>
                    </a:lnTo>
                    <a:lnTo>
                      <a:pt x="255" y="100"/>
                    </a:lnTo>
                    <a:lnTo>
                      <a:pt x="258" y="100"/>
                    </a:lnTo>
                    <a:lnTo>
                      <a:pt x="261" y="100"/>
                    </a:lnTo>
                    <a:lnTo>
                      <a:pt x="261" y="103"/>
                    </a:lnTo>
                    <a:lnTo>
                      <a:pt x="264" y="103"/>
                    </a:lnTo>
                    <a:lnTo>
                      <a:pt x="267" y="104"/>
                    </a:lnTo>
                    <a:lnTo>
                      <a:pt x="271" y="104"/>
                    </a:lnTo>
                    <a:lnTo>
                      <a:pt x="271" y="107"/>
                    </a:lnTo>
                    <a:lnTo>
                      <a:pt x="273" y="107"/>
                    </a:lnTo>
                    <a:lnTo>
                      <a:pt x="275" y="110"/>
                    </a:lnTo>
                    <a:lnTo>
                      <a:pt x="278" y="110"/>
                    </a:lnTo>
                    <a:lnTo>
                      <a:pt x="282" y="112"/>
                    </a:lnTo>
                    <a:lnTo>
                      <a:pt x="285" y="112"/>
                    </a:lnTo>
                    <a:lnTo>
                      <a:pt x="288" y="112"/>
                    </a:lnTo>
                    <a:lnTo>
                      <a:pt x="292" y="112"/>
                    </a:lnTo>
                    <a:lnTo>
                      <a:pt x="295" y="113"/>
                    </a:lnTo>
                    <a:lnTo>
                      <a:pt x="298" y="111"/>
                    </a:lnTo>
                    <a:lnTo>
                      <a:pt x="301" y="107"/>
                    </a:lnTo>
                    <a:lnTo>
                      <a:pt x="306" y="101"/>
                    </a:lnTo>
                    <a:lnTo>
                      <a:pt x="307" y="95"/>
                    </a:lnTo>
                    <a:lnTo>
                      <a:pt x="311" y="86"/>
                    </a:lnTo>
                    <a:lnTo>
                      <a:pt x="313" y="77"/>
                    </a:lnTo>
                    <a:lnTo>
                      <a:pt x="317" y="68"/>
                    </a:lnTo>
                    <a:lnTo>
                      <a:pt x="317" y="62"/>
                    </a:lnTo>
                    <a:lnTo>
                      <a:pt x="320" y="53"/>
                    </a:lnTo>
                    <a:lnTo>
                      <a:pt x="320" y="46"/>
                    </a:lnTo>
                    <a:lnTo>
                      <a:pt x="323" y="37"/>
                    </a:lnTo>
                    <a:lnTo>
                      <a:pt x="323" y="32"/>
                    </a:lnTo>
                    <a:lnTo>
                      <a:pt x="324" y="27"/>
                    </a:lnTo>
                    <a:lnTo>
                      <a:pt x="324" y="24"/>
                    </a:lnTo>
                    <a:lnTo>
                      <a:pt x="326" y="22"/>
                    </a:lnTo>
                    <a:lnTo>
                      <a:pt x="324" y="22"/>
                    </a:lnTo>
                    <a:lnTo>
                      <a:pt x="322" y="22"/>
                    </a:lnTo>
                    <a:lnTo>
                      <a:pt x="317" y="22"/>
                    </a:lnTo>
                    <a:lnTo>
                      <a:pt x="313" y="20"/>
                    </a:lnTo>
                    <a:lnTo>
                      <a:pt x="305" y="20"/>
                    </a:lnTo>
                    <a:lnTo>
                      <a:pt x="299" y="20"/>
                    </a:lnTo>
                    <a:lnTo>
                      <a:pt x="291" y="20"/>
                    </a:lnTo>
                    <a:lnTo>
                      <a:pt x="285" y="18"/>
                    </a:lnTo>
                    <a:lnTo>
                      <a:pt x="275" y="20"/>
                    </a:lnTo>
                    <a:lnTo>
                      <a:pt x="269" y="20"/>
                    </a:lnTo>
                    <a:lnTo>
                      <a:pt x="262" y="20"/>
                    </a:lnTo>
                    <a:lnTo>
                      <a:pt x="256" y="20"/>
                    </a:lnTo>
                    <a:lnTo>
                      <a:pt x="249" y="22"/>
                    </a:lnTo>
                    <a:lnTo>
                      <a:pt x="245" y="22"/>
                    </a:lnTo>
                    <a:lnTo>
                      <a:pt x="243" y="22"/>
                    </a:lnTo>
                    <a:lnTo>
                      <a:pt x="243" y="22"/>
                    </a:lnTo>
                    <a:lnTo>
                      <a:pt x="240" y="22"/>
                    </a:lnTo>
                    <a:lnTo>
                      <a:pt x="240" y="21"/>
                    </a:lnTo>
                    <a:lnTo>
                      <a:pt x="236" y="21"/>
                    </a:lnTo>
                    <a:lnTo>
                      <a:pt x="236" y="18"/>
                    </a:lnTo>
                    <a:lnTo>
                      <a:pt x="231" y="18"/>
                    </a:lnTo>
                    <a:lnTo>
                      <a:pt x="228" y="15"/>
                    </a:lnTo>
                    <a:lnTo>
                      <a:pt x="225" y="15"/>
                    </a:lnTo>
                    <a:lnTo>
                      <a:pt x="222" y="11"/>
                    </a:lnTo>
                    <a:lnTo>
                      <a:pt x="217" y="11"/>
                    </a:lnTo>
                    <a:lnTo>
                      <a:pt x="214" y="9"/>
                    </a:lnTo>
                    <a:lnTo>
                      <a:pt x="211" y="9"/>
                    </a:lnTo>
                    <a:lnTo>
                      <a:pt x="208" y="6"/>
                    </a:lnTo>
                    <a:lnTo>
                      <a:pt x="205" y="6"/>
                    </a:lnTo>
                    <a:lnTo>
                      <a:pt x="203" y="3"/>
                    </a:lnTo>
                    <a:lnTo>
                      <a:pt x="203" y="3"/>
                    </a:lnTo>
                    <a:lnTo>
                      <a:pt x="203" y="0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197" y="3"/>
                    </a:lnTo>
                    <a:lnTo>
                      <a:pt x="197" y="3"/>
                    </a:lnTo>
                    <a:lnTo>
                      <a:pt x="194" y="3"/>
                    </a:lnTo>
                    <a:lnTo>
                      <a:pt x="191" y="3"/>
                    </a:lnTo>
                    <a:lnTo>
                      <a:pt x="188" y="3"/>
                    </a:lnTo>
                    <a:lnTo>
                      <a:pt x="186" y="3"/>
                    </a:lnTo>
                    <a:lnTo>
                      <a:pt x="183" y="3"/>
                    </a:lnTo>
                    <a:lnTo>
                      <a:pt x="180" y="3"/>
                    </a:lnTo>
                    <a:lnTo>
                      <a:pt x="177" y="3"/>
                    </a:lnTo>
                    <a:lnTo>
                      <a:pt x="175" y="2"/>
                    </a:lnTo>
                    <a:lnTo>
                      <a:pt x="172" y="2"/>
                    </a:lnTo>
                    <a:lnTo>
                      <a:pt x="170" y="2"/>
                    </a:lnTo>
                    <a:lnTo>
                      <a:pt x="170" y="2"/>
                    </a:lnTo>
                    <a:lnTo>
                      <a:pt x="17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5" name="その他"/>
              <p:cNvSpPr>
                <a:spLocks/>
              </p:cNvSpPr>
              <p:nvPr/>
            </p:nvSpPr>
            <p:spPr bwMode="auto">
              <a:xfrm>
                <a:off x="1363" y="1896"/>
                <a:ext cx="43" cy="144"/>
              </a:xfrm>
              <a:custGeom>
                <a:avLst/>
                <a:gdLst>
                  <a:gd name="T0" fmla="*/ 0 w 43"/>
                  <a:gd name="T1" fmla="*/ 0 h 144"/>
                  <a:gd name="T2" fmla="*/ 0 w 43"/>
                  <a:gd name="T3" fmla="*/ 2 h 144"/>
                  <a:gd name="T4" fmla="*/ 0 w 43"/>
                  <a:gd name="T5" fmla="*/ 4 h 144"/>
                  <a:gd name="T6" fmla="*/ 0 w 43"/>
                  <a:gd name="T7" fmla="*/ 9 h 144"/>
                  <a:gd name="T8" fmla="*/ 3 w 43"/>
                  <a:gd name="T9" fmla="*/ 12 h 144"/>
                  <a:gd name="T10" fmla="*/ 4 w 43"/>
                  <a:gd name="T11" fmla="*/ 19 h 144"/>
                  <a:gd name="T12" fmla="*/ 7 w 43"/>
                  <a:gd name="T13" fmla="*/ 23 h 144"/>
                  <a:gd name="T14" fmla="*/ 11 w 43"/>
                  <a:gd name="T15" fmla="*/ 30 h 144"/>
                  <a:gd name="T16" fmla="*/ 13 w 43"/>
                  <a:gd name="T17" fmla="*/ 36 h 144"/>
                  <a:gd name="T18" fmla="*/ 15 w 43"/>
                  <a:gd name="T19" fmla="*/ 45 h 144"/>
                  <a:gd name="T20" fmla="*/ 18 w 43"/>
                  <a:gd name="T21" fmla="*/ 51 h 144"/>
                  <a:gd name="T22" fmla="*/ 21 w 43"/>
                  <a:gd name="T23" fmla="*/ 58 h 144"/>
                  <a:gd name="T24" fmla="*/ 24 w 43"/>
                  <a:gd name="T25" fmla="*/ 63 h 144"/>
                  <a:gd name="T26" fmla="*/ 26 w 43"/>
                  <a:gd name="T27" fmla="*/ 70 h 144"/>
                  <a:gd name="T28" fmla="*/ 29 w 43"/>
                  <a:gd name="T29" fmla="*/ 75 h 144"/>
                  <a:gd name="T30" fmla="*/ 31 w 43"/>
                  <a:gd name="T31" fmla="*/ 79 h 144"/>
                  <a:gd name="T32" fmla="*/ 34 w 43"/>
                  <a:gd name="T33" fmla="*/ 81 h 144"/>
                  <a:gd name="T34" fmla="*/ 34 w 43"/>
                  <a:gd name="T35" fmla="*/ 85 h 144"/>
                  <a:gd name="T36" fmla="*/ 34 w 43"/>
                  <a:gd name="T37" fmla="*/ 89 h 144"/>
                  <a:gd name="T38" fmla="*/ 34 w 43"/>
                  <a:gd name="T39" fmla="*/ 91 h 144"/>
                  <a:gd name="T40" fmla="*/ 37 w 43"/>
                  <a:gd name="T41" fmla="*/ 94 h 144"/>
                  <a:gd name="T42" fmla="*/ 37 w 43"/>
                  <a:gd name="T43" fmla="*/ 98 h 144"/>
                  <a:gd name="T44" fmla="*/ 37 w 43"/>
                  <a:gd name="T45" fmla="*/ 100 h 144"/>
                  <a:gd name="T46" fmla="*/ 37 w 43"/>
                  <a:gd name="T47" fmla="*/ 104 h 144"/>
                  <a:gd name="T48" fmla="*/ 40 w 43"/>
                  <a:gd name="T49" fmla="*/ 107 h 144"/>
                  <a:gd name="T50" fmla="*/ 40 w 43"/>
                  <a:gd name="T51" fmla="*/ 110 h 144"/>
                  <a:gd name="T52" fmla="*/ 40 w 43"/>
                  <a:gd name="T53" fmla="*/ 113 h 144"/>
                  <a:gd name="T54" fmla="*/ 40 w 43"/>
                  <a:gd name="T55" fmla="*/ 116 h 144"/>
                  <a:gd name="T56" fmla="*/ 42 w 43"/>
                  <a:gd name="T57" fmla="*/ 119 h 144"/>
                  <a:gd name="T58" fmla="*/ 42 w 43"/>
                  <a:gd name="T59" fmla="*/ 122 h 144"/>
                  <a:gd name="T60" fmla="*/ 42 w 43"/>
                  <a:gd name="T61" fmla="*/ 125 h 144"/>
                  <a:gd name="T62" fmla="*/ 42 w 43"/>
                  <a:gd name="T63" fmla="*/ 128 h 144"/>
                  <a:gd name="T64" fmla="*/ 42 w 43"/>
                  <a:gd name="T65" fmla="*/ 131 h 144"/>
                  <a:gd name="T66" fmla="*/ 38 w 43"/>
                  <a:gd name="T67" fmla="*/ 133 h 144"/>
                  <a:gd name="T68" fmla="*/ 38 w 43"/>
                  <a:gd name="T69" fmla="*/ 135 h 144"/>
                  <a:gd name="T70" fmla="*/ 36 w 43"/>
                  <a:gd name="T71" fmla="*/ 137 h 144"/>
                  <a:gd name="T72" fmla="*/ 36 w 43"/>
                  <a:gd name="T73" fmla="*/ 137 h 144"/>
                  <a:gd name="T74" fmla="*/ 33 w 43"/>
                  <a:gd name="T75" fmla="*/ 141 h 144"/>
                  <a:gd name="T76" fmla="*/ 33 w 43"/>
                  <a:gd name="T77" fmla="*/ 141 h 144"/>
                  <a:gd name="T78" fmla="*/ 30 w 43"/>
                  <a:gd name="T79" fmla="*/ 141 h 144"/>
                  <a:gd name="T80" fmla="*/ 30 w 43"/>
                  <a:gd name="T81" fmla="*/ 141 h 144"/>
                  <a:gd name="T82" fmla="*/ 27 w 43"/>
                  <a:gd name="T83" fmla="*/ 143 h 144"/>
                  <a:gd name="T84" fmla="*/ 27 w 43"/>
                  <a:gd name="T85" fmla="*/ 143 h 144"/>
                  <a:gd name="T86" fmla="*/ 24 w 43"/>
                  <a:gd name="T87" fmla="*/ 143 h 144"/>
                  <a:gd name="T88" fmla="*/ 24 w 43"/>
                  <a:gd name="T89" fmla="*/ 143 h 144"/>
                  <a:gd name="T90" fmla="*/ 22 w 43"/>
                  <a:gd name="T91" fmla="*/ 143 h 144"/>
                  <a:gd name="T92" fmla="*/ 22 w 43"/>
                  <a:gd name="T93" fmla="*/ 143 h 144"/>
                  <a:gd name="T94" fmla="*/ 22 w 43"/>
                  <a:gd name="T95" fmla="*/ 143 h 144"/>
                  <a:gd name="T96" fmla="*/ 22 w 43"/>
                  <a:gd name="T97" fmla="*/ 143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3" h="144">
                    <a:moveTo>
                      <a:pt x="0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4" y="19"/>
                    </a:lnTo>
                    <a:lnTo>
                      <a:pt x="7" y="23"/>
                    </a:lnTo>
                    <a:lnTo>
                      <a:pt x="11" y="30"/>
                    </a:lnTo>
                    <a:lnTo>
                      <a:pt x="13" y="36"/>
                    </a:lnTo>
                    <a:lnTo>
                      <a:pt x="15" y="45"/>
                    </a:lnTo>
                    <a:lnTo>
                      <a:pt x="18" y="51"/>
                    </a:lnTo>
                    <a:lnTo>
                      <a:pt x="21" y="58"/>
                    </a:lnTo>
                    <a:lnTo>
                      <a:pt x="24" y="63"/>
                    </a:lnTo>
                    <a:lnTo>
                      <a:pt x="26" y="70"/>
                    </a:lnTo>
                    <a:lnTo>
                      <a:pt x="29" y="75"/>
                    </a:lnTo>
                    <a:lnTo>
                      <a:pt x="31" y="79"/>
                    </a:lnTo>
                    <a:lnTo>
                      <a:pt x="34" y="81"/>
                    </a:lnTo>
                    <a:lnTo>
                      <a:pt x="34" y="85"/>
                    </a:lnTo>
                    <a:lnTo>
                      <a:pt x="34" y="89"/>
                    </a:lnTo>
                    <a:lnTo>
                      <a:pt x="34" y="91"/>
                    </a:lnTo>
                    <a:lnTo>
                      <a:pt x="37" y="94"/>
                    </a:lnTo>
                    <a:lnTo>
                      <a:pt x="37" y="98"/>
                    </a:lnTo>
                    <a:lnTo>
                      <a:pt x="37" y="100"/>
                    </a:lnTo>
                    <a:lnTo>
                      <a:pt x="37" y="104"/>
                    </a:lnTo>
                    <a:lnTo>
                      <a:pt x="40" y="107"/>
                    </a:lnTo>
                    <a:lnTo>
                      <a:pt x="40" y="110"/>
                    </a:lnTo>
                    <a:lnTo>
                      <a:pt x="40" y="113"/>
                    </a:lnTo>
                    <a:lnTo>
                      <a:pt x="40" y="116"/>
                    </a:lnTo>
                    <a:lnTo>
                      <a:pt x="42" y="119"/>
                    </a:lnTo>
                    <a:lnTo>
                      <a:pt x="42" y="122"/>
                    </a:lnTo>
                    <a:lnTo>
                      <a:pt x="42" y="125"/>
                    </a:lnTo>
                    <a:lnTo>
                      <a:pt x="42" y="128"/>
                    </a:lnTo>
                    <a:lnTo>
                      <a:pt x="42" y="131"/>
                    </a:lnTo>
                    <a:lnTo>
                      <a:pt x="38" y="133"/>
                    </a:lnTo>
                    <a:lnTo>
                      <a:pt x="38" y="135"/>
                    </a:lnTo>
                    <a:lnTo>
                      <a:pt x="36" y="137"/>
                    </a:lnTo>
                    <a:lnTo>
                      <a:pt x="36" y="137"/>
                    </a:lnTo>
                    <a:lnTo>
                      <a:pt x="33" y="141"/>
                    </a:lnTo>
                    <a:lnTo>
                      <a:pt x="33" y="141"/>
                    </a:lnTo>
                    <a:lnTo>
                      <a:pt x="30" y="141"/>
                    </a:lnTo>
                    <a:lnTo>
                      <a:pt x="30" y="141"/>
                    </a:lnTo>
                    <a:lnTo>
                      <a:pt x="27" y="143"/>
                    </a:lnTo>
                    <a:lnTo>
                      <a:pt x="27" y="143"/>
                    </a:lnTo>
                    <a:lnTo>
                      <a:pt x="24" y="143"/>
                    </a:lnTo>
                    <a:lnTo>
                      <a:pt x="24" y="143"/>
                    </a:lnTo>
                    <a:lnTo>
                      <a:pt x="22" y="143"/>
                    </a:lnTo>
                    <a:lnTo>
                      <a:pt x="22" y="143"/>
                    </a:lnTo>
                    <a:lnTo>
                      <a:pt x="22" y="143"/>
                    </a:lnTo>
                    <a:lnTo>
                      <a:pt x="22" y="14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6" name="Oval 36"/>
              <p:cNvSpPr>
                <a:spLocks noChangeArrowheads="1"/>
              </p:cNvSpPr>
              <p:nvPr/>
            </p:nvSpPr>
            <p:spPr bwMode="auto">
              <a:xfrm>
                <a:off x="1161" y="1467"/>
                <a:ext cx="31" cy="28"/>
              </a:xfrm>
              <a:prstGeom prst="ellipse">
                <a:avLst/>
              </a:prstGeom>
              <a:solidFill>
                <a:srgbClr val="000000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157" name="その他"/>
              <p:cNvSpPr>
                <a:spLocks/>
              </p:cNvSpPr>
              <p:nvPr/>
            </p:nvSpPr>
            <p:spPr bwMode="auto">
              <a:xfrm>
                <a:off x="1385" y="2036"/>
                <a:ext cx="249" cy="33"/>
              </a:xfrm>
              <a:custGeom>
                <a:avLst/>
                <a:gdLst>
                  <a:gd name="T0" fmla="*/ 0 w 249"/>
                  <a:gd name="T1" fmla="*/ 2 h 33"/>
                  <a:gd name="T2" fmla="*/ 5 w 249"/>
                  <a:gd name="T3" fmla="*/ 2 h 33"/>
                  <a:gd name="T4" fmla="*/ 15 w 249"/>
                  <a:gd name="T5" fmla="*/ 4 h 33"/>
                  <a:gd name="T6" fmla="*/ 29 w 249"/>
                  <a:gd name="T7" fmla="*/ 4 h 33"/>
                  <a:gd name="T8" fmla="*/ 44 w 249"/>
                  <a:gd name="T9" fmla="*/ 5 h 33"/>
                  <a:gd name="T10" fmla="*/ 59 w 249"/>
                  <a:gd name="T11" fmla="*/ 5 h 33"/>
                  <a:gd name="T12" fmla="*/ 75 w 249"/>
                  <a:gd name="T13" fmla="*/ 5 h 33"/>
                  <a:gd name="T14" fmla="*/ 88 w 249"/>
                  <a:gd name="T15" fmla="*/ 5 h 33"/>
                  <a:gd name="T16" fmla="*/ 97 w 249"/>
                  <a:gd name="T17" fmla="*/ 3 h 33"/>
                  <a:gd name="T18" fmla="*/ 109 w 249"/>
                  <a:gd name="T19" fmla="*/ 3 h 33"/>
                  <a:gd name="T20" fmla="*/ 121 w 249"/>
                  <a:gd name="T21" fmla="*/ 3 h 33"/>
                  <a:gd name="T22" fmla="*/ 134 w 249"/>
                  <a:gd name="T23" fmla="*/ 3 h 33"/>
                  <a:gd name="T24" fmla="*/ 147 w 249"/>
                  <a:gd name="T25" fmla="*/ 1 h 33"/>
                  <a:gd name="T26" fmla="*/ 159 w 249"/>
                  <a:gd name="T27" fmla="*/ 1 h 33"/>
                  <a:gd name="T28" fmla="*/ 169 w 249"/>
                  <a:gd name="T29" fmla="*/ 1 h 33"/>
                  <a:gd name="T30" fmla="*/ 180 w 249"/>
                  <a:gd name="T31" fmla="*/ 1 h 33"/>
                  <a:gd name="T32" fmla="*/ 187 w 249"/>
                  <a:gd name="T33" fmla="*/ 2 h 33"/>
                  <a:gd name="T34" fmla="*/ 190 w 249"/>
                  <a:gd name="T35" fmla="*/ 2 h 33"/>
                  <a:gd name="T36" fmla="*/ 195 w 249"/>
                  <a:gd name="T37" fmla="*/ 2 h 33"/>
                  <a:gd name="T38" fmla="*/ 202 w 249"/>
                  <a:gd name="T39" fmla="*/ 2 h 33"/>
                  <a:gd name="T40" fmla="*/ 204 w 249"/>
                  <a:gd name="T41" fmla="*/ 3 h 33"/>
                  <a:gd name="T42" fmla="*/ 211 w 249"/>
                  <a:gd name="T43" fmla="*/ 3 h 33"/>
                  <a:gd name="T44" fmla="*/ 213 w 249"/>
                  <a:gd name="T45" fmla="*/ 3 h 33"/>
                  <a:gd name="T46" fmla="*/ 218 w 249"/>
                  <a:gd name="T47" fmla="*/ 3 h 33"/>
                  <a:gd name="T48" fmla="*/ 221 w 249"/>
                  <a:gd name="T49" fmla="*/ 6 h 33"/>
                  <a:gd name="T50" fmla="*/ 224 w 249"/>
                  <a:gd name="T51" fmla="*/ 10 h 33"/>
                  <a:gd name="T52" fmla="*/ 227 w 249"/>
                  <a:gd name="T53" fmla="*/ 13 h 33"/>
                  <a:gd name="T54" fmla="*/ 232 w 249"/>
                  <a:gd name="T55" fmla="*/ 16 h 33"/>
                  <a:gd name="T56" fmla="*/ 235 w 249"/>
                  <a:gd name="T57" fmla="*/ 19 h 33"/>
                  <a:gd name="T58" fmla="*/ 238 w 249"/>
                  <a:gd name="T59" fmla="*/ 24 h 33"/>
                  <a:gd name="T60" fmla="*/ 242 w 249"/>
                  <a:gd name="T61" fmla="*/ 28 h 33"/>
                  <a:gd name="T62" fmla="*/ 246 w 249"/>
                  <a:gd name="T63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9" h="33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10" y="2"/>
                    </a:lnTo>
                    <a:lnTo>
                      <a:pt x="15" y="4"/>
                    </a:lnTo>
                    <a:lnTo>
                      <a:pt x="22" y="4"/>
                    </a:lnTo>
                    <a:lnTo>
                      <a:pt x="29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53" y="5"/>
                    </a:lnTo>
                    <a:lnTo>
                      <a:pt x="59" y="5"/>
                    </a:lnTo>
                    <a:lnTo>
                      <a:pt x="68" y="5"/>
                    </a:lnTo>
                    <a:lnTo>
                      <a:pt x="75" y="5"/>
                    </a:lnTo>
                    <a:lnTo>
                      <a:pt x="82" y="5"/>
                    </a:lnTo>
                    <a:lnTo>
                      <a:pt x="88" y="5"/>
                    </a:lnTo>
                    <a:lnTo>
                      <a:pt x="94" y="3"/>
                    </a:lnTo>
                    <a:lnTo>
                      <a:pt x="97" y="3"/>
                    </a:lnTo>
                    <a:lnTo>
                      <a:pt x="103" y="3"/>
                    </a:lnTo>
                    <a:lnTo>
                      <a:pt x="109" y="3"/>
                    </a:lnTo>
                    <a:lnTo>
                      <a:pt x="115" y="3"/>
                    </a:lnTo>
                    <a:lnTo>
                      <a:pt x="121" y="3"/>
                    </a:lnTo>
                    <a:lnTo>
                      <a:pt x="127" y="3"/>
                    </a:lnTo>
                    <a:lnTo>
                      <a:pt x="134" y="3"/>
                    </a:lnTo>
                    <a:lnTo>
                      <a:pt x="141" y="1"/>
                    </a:lnTo>
                    <a:lnTo>
                      <a:pt x="147" y="1"/>
                    </a:lnTo>
                    <a:lnTo>
                      <a:pt x="153" y="1"/>
                    </a:lnTo>
                    <a:lnTo>
                      <a:pt x="159" y="1"/>
                    </a:lnTo>
                    <a:lnTo>
                      <a:pt x="165" y="1"/>
                    </a:lnTo>
                    <a:lnTo>
                      <a:pt x="169" y="1"/>
                    </a:lnTo>
                    <a:lnTo>
                      <a:pt x="176" y="1"/>
                    </a:lnTo>
                    <a:lnTo>
                      <a:pt x="180" y="1"/>
                    </a:lnTo>
                    <a:lnTo>
                      <a:pt x="187" y="0"/>
                    </a:lnTo>
                    <a:lnTo>
                      <a:pt x="187" y="2"/>
                    </a:lnTo>
                    <a:lnTo>
                      <a:pt x="189" y="2"/>
                    </a:lnTo>
                    <a:lnTo>
                      <a:pt x="190" y="2"/>
                    </a:lnTo>
                    <a:lnTo>
                      <a:pt x="193" y="2"/>
                    </a:lnTo>
                    <a:lnTo>
                      <a:pt x="195" y="2"/>
                    </a:lnTo>
                    <a:lnTo>
                      <a:pt x="198" y="2"/>
                    </a:lnTo>
                    <a:lnTo>
                      <a:pt x="202" y="2"/>
                    </a:lnTo>
                    <a:lnTo>
                      <a:pt x="204" y="2"/>
                    </a:lnTo>
                    <a:lnTo>
                      <a:pt x="204" y="3"/>
                    </a:lnTo>
                    <a:lnTo>
                      <a:pt x="207" y="3"/>
                    </a:lnTo>
                    <a:lnTo>
                      <a:pt x="211" y="3"/>
                    </a:lnTo>
                    <a:lnTo>
                      <a:pt x="213" y="3"/>
                    </a:lnTo>
                    <a:lnTo>
                      <a:pt x="213" y="3"/>
                    </a:lnTo>
                    <a:lnTo>
                      <a:pt x="217" y="3"/>
                    </a:lnTo>
                    <a:lnTo>
                      <a:pt x="218" y="3"/>
                    </a:lnTo>
                    <a:lnTo>
                      <a:pt x="221" y="3"/>
                    </a:lnTo>
                    <a:lnTo>
                      <a:pt x="221" y="6"/>
                    </a:lnTo>
                    <a:lnTo>
                      <a:pt x="224" y="7"/>
                    </a:lnTo>
                    <a:lnTo>
                      <a:pt x="224" y="10"/>
                    </a:lnTo>
                    <a:lnTo>
                      <a:pt x="227" y="10"/>
                    </a:lnTo>
                    <a:lnTo>
                      <a:pt x="227" y="13"/>
                    </a:lnTo>
                    <a:lnTo>
                      <a:pt x="230" y="13"/>
                    </a:lnTo>
                    <a:lnTo>
                      <a:pt x="232" y="16"/>
                    </a:lnTo>
                    <a:lnTo>
                      <a:pt x="235" y="16"/>
                    </a:lnTo>
                    <a:lnTo>
                      <a:pt x="235" y="19"/>
                    </a:lnTo>
                    <a:lnTo>
                      <a:pt x="238" y="21"/>
                    </a:lnTo>
                    <a:lnTo>
                      <a:pt x="238" y="24"/>
                    </a:lnTo>
                    <a:lnTo>
                      <a:pt x="242" y="24"/>
                    </a:lnTo>
                    <a:lnTo>
                      <a:pt x="242" y="28"/>
                    </a:lnTo>
                    <a:lnTo>
                      <a:pt x="244" y="28"/>
                    </a:lnTo>
                    <a:lnTo>
                      <a:pt x="246" y="32"/>
                    </a:lnTo>
                    <a:lnTo>
                      <a:pt x="248" y="32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8" name="その他"/>
              <p:cNvSpPr>
                <a:spLocks/>
              </p:cNvSpPr>
              <p:nvPr/>
            </p:nvSpPr>
            <p:spPr bwMode="auto">
              <a:xfrm>
                <a:off x="1009" y="1673"/>
                <a:ext cx="91" cy="401"/>
              </a:xfrm>
              <a:custGeom>
                <a:avLst/>
                <a:gdLst>
                  <a:gd name="T0" fmla="*/ 46 w 91"/>
                  <a:gd name="T1" fmla="*/ 3 h 401"/>
                  <a:gd name="T2" fmla="*/ 42 w 91"/>
                  <a:gd name="T3" fmla="*/ 5 h 401"/>
                  <a:gd name="T4" fmla="*/ 38 w 91"/>
                  <a:gd name="T5" fmla="*/ 8 h 401"/>
                  <a:gd name="T6" fmla="*/ 31 w 91"/>
                  <a:gd name="T7" fmla="*/ 12 h 401"/>
                  <a:gd name="T8" fmla="*/ 24 w 91"/>
                  <a:gd name="T9" fmla="*/ 15 h 401"/>
                  <a:gd name="T10" fmla="*/ 18 w 91"/>
                  <a:gd name="T11" fmla="*/ 22 h 401"/>
                  <a:gd name="T12" fmla="*/ 12 w 91"/>
                  <a:gd name="T13" fmla="*/ 24 h 401"/>
                  <a:gd name="T14" fmla="*/ 10 w 91"/>
                  <a:gd name="T15" fmla="*/ 29 h 401"/>
                  <a:gd name="T16" fmla="*/ 7 w 91"/>
                  <a:gd name="T17" fmla="*/ 33 h 401"/>
                  <a:gd name="T18" fmla="*/ 4 w 91"/>
                  <a:gd name="T19" fmla="*/ 41 h 401"/>
                  <a:gd name="T20" fmla="*/ 1 w 91"/>
                  <a:gd name="T21" fmla="*/ 50 h 401"/>
                  <a:gd name="T22" fmla="*/ 1 w 91"/>
                  <a:gd name="T23" fmla="*/ 58 h 401"/>
                  <a:gd name="T24" fmla="*/ 0 w 91"/>
                  <a:gd name="T25" fmla="*/ 68 h 401"/>
                  <a:gd name="T26" fmla="*/ 0 w 91"/>
                  <a:gd name="T27" fmla="*/ 79 h 401"/>
                  <a:gd name="T28" fmla="*/ 0 w 91"/>
                  <a:gd name="T29" fmla="*/ 87 h 401"/>
                  <a:gd name="T30" fmla="*/ 0 w 91"/>
                  <a:gd name="T31" fmla="*/ 93 h 401"/>
                  <a:gd name="T32" fmla="*/ 1 w 91"/>
                  <a:gd name="T33" fmla="*/ 101 h 401"/>
                  <a:gd name="T34" fmla="*/ 1 w 91"/>
                  <a:gd name="T35" fmla="*/ 107 h 401"/>
                  <a:gd name="T36" fmla="*/ 1 w 91"/>
                  <a:gd name="T37" fmla="*/ 116 h 401"/>
                  <a:gd name="T38" fmla="*/ 1 w 91"/>
                  <a:gd name="T39" fmla="*/ 122 h 401"/>
                  <a:gd name="T40" fmla="*/ 2 w 91"/>
                  <a:gd name="T41" fmla="*/ 132 h 401"/>
                  <a:gd name="T42" fmla="*/ 2 w 91"/>
                  <a:gd name="T43" fmla="*/ 139 h 401"/>
                  <a:gd name="T44" fmla="*/ 2 w 91"/>
                  <a:gd name="T45" fmla="*/ 145 h 401"/>
                  <a:gd name="T46" fmla="*/ 2 w 91"/>
                  <a:gd name="T47" fmla="*/ 152 h 401"/>
                  <a:gd name="T48" fmla="*/ 5 w 91"/>
                  <a:gd name="T49" fmla="*/ 167 h 401"/>
                  <a:gd name="T50" fmla="*/ 5 w 91"/>
                  <a:gd name="T51" fmla="*/ 191 h 401"/>
                  <a:gd name="T52" fmla="*/ 4 w 91"/>
                  <a:gd name="T53" fmla="*/ 219 h 401"/>
                  <a:gd name="T54" fmla="*/ 4 w 91"/>
                  <a:gd name="T55" fmla="*/ 248 h 401"/>
                  <a:gd name="T56" fmla="*/ 3 w 91"/>
                  <a:gd name="T57" fmla="*/ 277 h 401"/>
                  <a:gd name="T58" fmla="*/ 3 w 91"/>
                  <a:gd name="T59" fmla="*/ 306 h 401"/>
                  <a:gd name="T60" fmla="*/ 3 w 91"/>
                  <a:gd name="T61" fmla="*/ 332 h 401"/>
                  <a:gd name="T62" fmla="*/ 7 w 91"/>
                  <a:gd name="T63" fmla="*/ 354 h 401"/>
                  <a:gd name="T64" fmla="*/ 10 w 91"/>
                  <a:gd name="T65" fmla="*/ 366 h 401"/>
                  <a:gd name="T66" fmla="*/ 10 w 91"/>
                  <a:gd name="T67" fmla="*/ 366 h 401"/>
                  <a:gd name="T68" fmla="*/ 10 w 91"/>
                  <a:gd name="T69" fmla="*/ 367 h 401"/>
                  <a:gd name="T70" fmla="*/ 10 w 91"/>
                  <a:gd name="T71" fmla="*/ 367 h 401"/>
                  <a:gd name="T72" fmla="*/ 13 w 91"/>
                  <a:gd name="T73" fmla="*/ 369 h 401"/>
                  <a:gd name="T74" fmla="*/ 13 w 91"/>
                  <a:gd name="T75" fmla="*/ 369 h 401"/>
                  <a:gd name="T76" fmla="*/ 15 w 91"/>
                  <a:gd name="T77" fmla="*/ 370 h 401"/>
                  <a:gd name="T78" fmla="*/ 15 w 91"/>
                  <a:gd name="T79" fmla="*/ 370 h 401"/>
                  <a:gd name="T80" fmla="*/ 18 w 91"/>
                  <a:gd name="T81" fmla="*/ 373 h 401"/>
                  <a:gd name="T82" fmla="*/ 23 w 91"/>
                  <a:gd name="T83" fmla="*/ 379 h 401"/>
                  <a:gd name="T84" fmla="*/ 33 w 91"/>
                  <a:gd name="T85" fmla="*/ 385 h 401"/>
                  <a:gd name="T86" fmla="*/ 45 w 91"/>
                  <a:gd name="T87" fmla="*/ 391 h 401"/>
                  <a:gd name="T88" fmla="*/ 56 w 91"/>
                  <a:gd name="T89" fmla="*/ 396 h 401"/>
                  <a:gd name="T90" fmla="*/ 67 w 91"/>
                  <a:gd name="T91" fmla="*/ 399 h 401"/>
                  <a:gd name="T92" fmla="*/ 77 w 91"/>
                  <a:gd name="T93" fmla="*/ 400 h 401"/>
                  <a:gd name="T94" fmla="*/ 86 w 91"/>
                  <a:gd name="T95" fmla="*/ 40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1" h="401">
                    <a:moveTo>
                      <a:pt x="48" y="0"/>
                    </a:moveTo>
                    <a:lnTo>
                      <a:pt x="46" y="3"/>
                    </a:lnTo>
                    <a:lnTo>
                      <a:pt x="45" y="3"/>
                    </a:lnTo>
                    <a:lnTo>
                      <a:pt x="42" y="5"/>
                    </a:lnTo>
                    <a:lnTo>
                      <a:pt x="40" y="5"/>
                    </a:lnTo>
                    <a:lnTo>
                      <a:pt x="38" y="8"/>
                    </a:lnTo>
                    <a:lnTo>
                      <a:pt x="35" y="9"/>
                    </a:lnTo>
                    <a:lnTo>
                      <a:pt x="31" y="12"/>
                    </a:lnTo>
                    <a:lnTo>
                      <a:pt x="29" y="12"/>
                    </a:lnTo>
                    <a:lnTo>
                      <a:pt x="24" y="15"/>
                    </a:lnTo>
                    <a:lnTo>
                      <a:pt x="21" y="18"/>
                    </a:lnTo>
                    <a:lnTo>
                      <a:pt x="18" y="22"/>
                    </a:lnTo>
                    <a:lnTo>
                      <a:pt x="15" y="22"/>
                    </a:lnTo>
                    <a:lnTo>
                      <a:pt x="12" y="24"/>
                    </a:lnTo>
                    <a:lnTo>
                      <a:pt x="11" y="26"/>
                    </a:lnTo>
                    <a:lnTo>
                      <a:pt x="10" y="29"/>
                    </a:lnTo>
                    <a:lnTo>
                      <a:pt x="10" y="29"/>
                    </a:lnTo>
                    <a:lnTo>
                      <a:pt x="7" y="33"/>
                    </a:lnTo>
                    <a:lnTo>
                      <a:pt x="7" y="37"/>
                    </a:lnTo>
                    <a:lnTo>
                      <a:pt x="4" y="41"/>
                    </a:lnTo>
                    <a:lnTo>
                      <a:pt x="4" y="44"/>
                    </a:lnTo>
                    <a:lnTo>
                      <a:pt x="1" y="50"/>
                    </a:lnTo>
                    <a:lnTo>
                      <a:pt x="1" y="53"/>
                    </a:lnTo>
                    <a:lnTo>
                      <a:pt x="1" y="58"/>
                    </a:lnTo>
                    <a:lnTo>
                      <a:pt x="1" y="62"/>
                    </a:lnTo>
                    <a:lnTo>
                      <a:pt x="0" y="68"/>
                    </a:lnTo>
                    <a:lnTo>
                      <a:pt x="0" y="73"/>
                    </a:lnTo>
                    <a:lnTo>
                      <a:pt x="0" y="79"/>
                    </a:lnTo>
                    <a:lnTo>
                      <a:pt x="0" y="82"/>
                    </a:lnTo>
                    <a:lnTo>
                      <a:pt x="0" y="87"/>
                    </a:lnTo>
                    <a:lnTo>
                      <a:pt x="0" y="90"/>
                    </a:lnTo>
                    <a:lnTo>
                      <a:pt x="0" y="93"/>
                    </a:lnTo>
                    <a:lnTo>
                      <a:pt x="1" y="97"/>
                    </a:lnTo>
                    <a:lnTo>
                      <a:pt x="1" y="101"/>
                    </a:lnTo>
                    <a:lnTo>
                      <a:pt x="1" y="103"/>
                    </a:lnTo>
                    <a:lnTo>
                      <a:pt x="1" y="107"/>
                    </a:lnTo>
                    <a:lnTo>
                      <a:pt x="1" y="110"/>
                    </a:lnTo>
                    <a:lnTo>
                      <a:pt x="1" y="116"/>
                    </a:lnTo>
                    <a:lnTo>
                      <a:pt x="1" y="119"/>
                    </a:lnTo>
                    <a:lnTo>
                      <a:pt x="1" y="122"/>
                    </a:lnTo>
                    <a:lnTo>
                      <a:pt x="2" y="125"/>
                    </a:lnTo>
                    <a:lnTo>
                      <a:pt x="2" y="132"/>
                    </a:lnTo>
                    <a:lnTo>
                      <a:pt x="2" y="134"/>
                    </a:lnTo>
                    <a:lnTo>
                      <a:pt x="2" y="139"/>
                    </a:lnTo>
                    <a:lnTo>
                      <a:pt x="2" y="142"/>
                    </a:lnTo>
                    <a:lnTo>
                      <a:pt x="2" y="145"/>
                    </a:lnTo>
                    <a:lnTo>
                      <a:pt x="2" y="149"/>
                    </a:lnTo>
                    <a:lnTo>
                      <a:pt x="2" y="152"/>
                    </a:lnTo>
                    <a:lnTo>
                      <a:pt x="5" y="155"/>
                    </a:lnTo>
                    <a:lnTo>
                      <a:pt x="5" y="167"/>
                    </a:lnTo>
                    <a:lnTo>
                      <a:pt x="5" y="178"/>
                    </a:lnTo>
                    <a:lnTo>
                      <a:pt x="5" y="191"/>
                    </a:lnTo>
                    <a:lnTo>
                      <a:pt x="6" y="203"/>
                    </a:lnTo>
                    <a:lnTo>
                      <a:pt x="4" y="219"/>
                    </a:lnTo>
                    <a:lnTo>
                      <a:pt x="4" y="233"/>
                    </a:lnTo>
                    <a:lnTo>
                      <a:pt x="4" y="248"/>
                    </a:lnTo>
                    <a:lnTo>
                      <a:pt x="4" y="261"/>
                    </a:lnTo>
                    <a:lnTo>
                      <a:pt x="3" y="277"/>
                    </a:lnTo>
                    <a:lnTo>
                      <a:pt x="3" y="290"/>
                    </a:lnTo>
                    <a:lnTo>
                      <a:pt x="3" y="306"/>
                    </a:lnTo>
                    <a:lnTo>
                      <a:pt x="3" y="319"/>
                    </a:lnTo>
                    <a:lnTo>
                      <a:pt x="3" y="332"/>
                    </a:lnTo>
                    <a:lnTo>
                      <a:pt x="5" y="344"/>
                    </a:lnTo>
                    <a:lnTo>
                      <a:pt x="7" y="354"/>
                    </a:lnTo>
                    <a:lnTo>
                      <a:pt x="10" y="363"/>
                    </a:lnTo>
                    <a:lnTo>
                      <a:pt x="10" y="366"/>
                    </a:lnTo>
                    <a:lnTo>
                      <a:pt x="10" y="366"/>
                    </a:lnTo>
                    <a:lnTo>
                      <a:pt x="10" y="366"/>
                    </a:lnTo>
                    <a:lnTo>
                      <a:pt x="10" y="366"/>
                    </a:lnTo>
                    <a:lnTo>
                      <a:pt x="10" y="367"/>
                    </a:lnTo>
                    <a:lnTo>
                      <a:pt x="10" y="367"/>
                    </a:lnTo>
                    <a:lnTo>
                      <a:pt x="10" y="367"/>
                    </a:lnTo>
                    <a:lnTo>
                      <a:pt x="13" y="367"/>
                    </a:lnTo>
                    <a:lnTo>
                      <a:pt x="13" y="369"/>
                    </a:lnTo>
                    <a:lnTo>
                      <a:pt x="13" y="369"/>
                    </a:lnTo>
                    <a:lnTo>
                      <a:pt x="13" y="369"/>
                    </a:lnTo>
                    <a:lnTo>
                      <a:pt x="15" y="369"/>
                    </a:lnTo>
                    <a:lnTo>
                      <a:pt x="15" y="370"/>
                    </a:lnTo>
                    <a:lnTo>
                      <a:pt x="15" y="370"/>
                    </a:lnTo>
                    <a:lnTo>
                      <a:pt x="15" y="370"/>
                    </a:lnTo>
                    <a:lnTo>
                      <a:pt x="18" y="370"/>
                    </a:lnTo>
                    <a:lnTo>
                      <a:pt x="18" y="373"/>
                    </a:lnTo>
                    <a:lnTo>
                      <a:pt x="20" y="376"/>
                    </a:lnTo>
                    <a:lnTo>
                      <a:pt x="23" y="379"/>
                    </a:lnTo>
                    <a:lnTo>
                      <a:pt x="29" y="382"/>
                    </a:lnTo>
                    <a:lnTo>
                      <a:pt x="33" y="385"/>
                    </a:lnTo>
                    <a:lnTo>
                      <a:pt x="38" y="389"/>
                    </a:lnTo>
                    <a:lnTo>
                      <a:pt x="45" y="391"/>
                    </a:lnTo>
                    <a:lnTo>
                      <a:pt x="51" y="393"/>
                    </a:lnTo>
                    <a:lnTo>
                      <a:pt x="56" y="396"/>
                    </a:lnTo>
                    <a:lnTo>
                      <a:pt x="62" y="397"/>
                    </a:lnTo>
                    <a:lnTo>
                      <a:pt x="67" y="399"/>
                    </a:lnTo>
                    <a:lnTo>
                      <a:pt x="73" y="399"/>
                    </a:lnTo>
                    <a:lnTo>
                      <a:pt x="77" y="400"/>
                    </a:lnTo>
                    <a:lnTo>
                      <a:pt x="83" y="400"/>
                    </a:lnTo>
                    <a:lnTo>
                      <a:pt x="86" y="400"/>
                    </a:lnTo>
                    <a:lnTo>
                      <a:pt x="90" y="39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9" name="その他"/>
              <p:cNvSpPr>
                <a:spLocks/>
              </p:cNvSpPr>
              <p:nvPr/>
            </p:nvSpPr>
            <p:spPr bwMode="auto">
              <a:xfrm>
                <a:off x="1042" y="1651"/>
                <a:ext cx="186" cy="115"/>
              </a:xfrm>
              <a:custGeom>
                <a:avLst/>
                <a:gdLst>
                  <a:gd name="T0" fmla="*/ 21 w 186"/>
                  <a:gd name="T1" fmla="*/ 0 h 115"/>
                  <a:gd name="T2" fmla="*/ 9 w 186"/>
                  <a:gd name="T3" fmla="*/ 13 h 115"/>
                  <a:gd name="T4" fmla="*/ 0 w 186"/>
                  <a:gd name="T5" fmla="*/ 34 h 115"/>
                  <a:gd name="T6" fmla="*/ 29 w 186"/>
                  <a:gd name="T7" fmla="*/ 63 h 115"/>
                  <a:gd name="T8" fmla="*/ 54 w 186"/>
                  <a:gd name="T9" fmla="*/ 81 h 115"/>
                  <a:gd name="T10" fmla="*/ 91 w 186"/>
                  <a:gd name="T11" fmla="*/ 99 h 115"/>
                  <a:gd name="T12" fmla="*/ 145 w 186"/>
                  <a:gd name="T13" fmla="*/ 107 h 115"/>
                  <a:gd name="T14" fmla="*/ 169 w 186"/>
                  <a:gd name="T15" fmla="*/ 114 h 115"/>
                  <a:gd name="T16" fmla="*/ 169 w 186"/>
                  <a:gd name="T17" fmla="*/ 90 h 115"/>
                  <a:gd name="T18" fmla="*/ 185 w 186"/>
                  <a:gd name="T19" fmla="*/ 63 h 115"/>
                  <a:gd name="T20" fmla="*/ 136 w 186"/>
                  <a:gd name="T21" fmla="*/ 68 h 115"/>
                  <a:gd name="T22" fmla="*/ 103 w 186"/>
                  <a:gd name="T23" fmla="*/ 58 h 115"/>
                  <a:gd name="T24" fmla="*/ 88 w 186"/>
                  <a:gd name="T25" fmla="*/ 46 h 115"/>
                  <a:gd name="T26" fmla="*/ 60 w 186"/>
                  <a:gd name="T27" fmla="*/ 29 h 115"/>
                  <a:gd name="T28" fmla="*/ 29 w 186"/>
                  <a:gd name="T29" fmla="*/ 13 h 115"/>
                  <a:gd name="T30" fmla="*/ 29 w 186"/>
                  <a:gd name="T31" fmla="*/ 7 h 115"/>
                  <a:gd name="T32" fmla="*/ 21 w 186"/>
                  <a:gd name="T33" fmla="*/ 0 h 115"/>
                  <a:gd name="T34" fmla="*/ 21 w 186"/>
                  <a:gd name="T3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6" h="115">
                    <a:moveTo>
                      <a:pt x="21" y="0"/>
                    </a:moveTo>
                    <a:lnTo>
                      <a:pt x="9" y="13"/>
                    </a:lnTo>
                    <a:lnTo>
                      <a:pt x="0" y="34"/>
                    </a:lnTo>
                    <a:lnTo>
                      <a:pt x="29" y="63"/>
                    </a:lnTo>
                    <a:lnTo>
                      <a:pt x="54" y="81"/>
                    </a:lnTo>
                    <a:lnTo>
                      <a:pt x="91" y="99"/>
                    </a:lnTo>
                    <a:lnTo>
                      <a:pt x="145" y="107"/>
                    </a:lnTo>
                    <a:lnTo>
                      <a:pt x="169" y="114"/>
                    </a:lnTo>
                    <a:lnTo>
                      <a:pt x="169" y="90"/>
                    </a:lnTo>
                    <a:lnTo>
                      <a:pt x="185" y="63"/>
                    </a:lnTo>
                    <a:lnTo>
                      <a:pt x="136" y="68"/>
                    </a:lnTo>
                    <a:lnTo>
                      <a:pt x="103" y="58"/>
                    </a:lnTo>
                    <a:lnTo>
                      <a:pt x="88" y="46"/>
                    </a:lnTo>
                    <a:lnTo>
                      <a:pt x="60" y="29"/>
                    </a:lnTo>
                    <a:lnTo>
                      <a:pt x="29" y="13"/>
                    </a:lnTo>
                    <a:lnTo>
                      <a:pt x="29" y="7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0" name="その他"/>
              <p:cNvSpPr>
                <a:spLocks/>
              </p:cNvSpPr>
              <p:nvPr/>
            </p:nvSpPr>
            <p:spPr bwMode="auto">
              <a:xfrm>
                <a:off x="1262" y="1891"/>
                <a:ext cx="104" cy="149"/>
              </a:xfrm>
              <a:custGeom>
                <a:avLst/>
                <a:gdLst>
                  <a:gd name="T0" fmla="*/ 57 w 104"/>
                  <a:gd name="T1" fmla="*/ 0 h 149"/>
                  <a:gd name="T2" fmla="*/ 72 w 104"/>
                  <a:gd name="T3" fmla="*/ 32 h 149"/>
                  <a:gd name="T4" fmla="*/ 103 w 104"/>
                  <a:gd name="T5" fmla="*/ 111 h 149"/>
                  <a:gd name="T6" fmla="*/ 103 w 104"/>
                  <a:gd name="T7" fmla="*/ 148 h 149"/>
                  <a:gd name="T8" fmla="*/ 46 w 104"/>
                  <a:gd name="T9" fmla="*/ 128 h 149"/>
                  <a:gd name="T10" fmla="*/ 15 w 104"/>
                  <a:gd name="T11" fmla="*/ 57 h 149"/>
                  <a:gd name="T12" fmla="*/ 0 w 104"/>
                  <a:gd name="T13" fmla="*/ 13 h 149"/>
                  <a:gd name="T14" fmla="*/ 15 w 104"/>
                  <a:gd name="T15" fmla="*/ 0 h 149"/>
                  <a:gd name="T16" fmla="*/ 35 w 104"/>
                  <a:gd name="T17" fmla="*/ 13 h 149"/>
                  <a:gd name="T18" fmla="*/ 57 w 104"/>
                  <a:gd name="T19" fmla="*/ 0 h 149"/>
                  <a:gd name="T20" fmla="*/ 57 w 104"/>
                  <a:gd name="T21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4" h="149">
                    <a:moveTo>
                      <a:pt x="57" y="0"/>
                    </a:moveTo>
                    <a:lnTo>
                      <a:pt x="72" y="32"/>
                    </a:lnTo>
                    <a:lnTo>
                      <a:pt x="103" y="111"/>
                    </a:lnTo>
                    <a:lnTo>
                      <a:pt x="103" y="148"/>
                    </a:lnTo>
                    <a:lnTo>
                      <a:pt x="46" y="128"/>
                    </a:lnTo>
                    <a:lnTo>
                      <a:pt x="15" y="57"/>
                    </a:lnTo>
                    <a:lnTo>
                      <a:pt x="0" y="13"/>
                    </a:lnTo>
                    <a:lnTo>
                      <a:pt x="15" y="0"/>
                    </a:lnTo>
                    <a:lnTo>
                      <a:pt x="35" y="13"/>
                    </a:lnTo>
                    <a:lnTo>
                      <a:pt x="57" y="0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C0007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1" name="その他"/>
              <p:cNvSpPr>
                <a:spLocks/>
              </p:cNvSpPr>
              <p:nvPr/>
            </p:nvSpPr>
            <p:spPr bwMode="auto">
              <a:xfrm>
                <a:off x="1366" y="1813"/>
                <a:ext cx="339" cy="95"/>
              </a:xfrm>
              <a:custGeom>
                <a:avLst/>
                <a:gdLst>
                  <a:gd name="T0" fmla="*/ 30 w 339"/>
                  <a:gd name="T1" fmla="*/ 15 h 95"/>
                  <a:gd name="T2" fmla="*/ 65 w 339"/>
                  <a:gd name="T3" fmla="*/ 21 h 95"/>
                  <a:gd name="T4" fmla="*/ 113 w 339"/>
                  <a:gd name="T5" fmla="*/ 27 h 95"/>
                  <a:gd name="T6" fmla="*/ 158 w 339"/>
                  <a:gd name="T7" fmla="*/ 29 h 95"/>
                  <a:gd name="T8" fmla="*/ 175 w 339"/>
                  <a:gd name="T9" fmla="*/ 27 h 95"/>
                  <a:gd name="T10" fmla="*/ 197 w 339"/>
                  <a:gd name="T11" fmla="*/ 17 h 95"/>
                  <a:gd name="T12" fmla="*/ 219 w 339"/>
                  <a:gd name="T13" fmla="*/ 8 h 95"/>
                  <a:gd name="T14" fmla="*/ 237 w 339"/>
                  <a:gd name="T15" fmla="*/ 2 h 95"/>
                  <a:gd name="T16" fmla="*/ 248 w 339"/>
                  <a:gd name="T17" fmla="*/ 0 h 95"/>
                  <a:gd name="T18" fmla="*/ 261 w 339"/>
                  <a:gd name="T19" fmla="*/ 0 h 95"/>
                  <a:gd name="T20" fmla="*/ 276 w 339"/>
                  <a:gd name="T21" fmla="*/ 0 h 95"/>
                  <a:gd name="T22" fmla="*/ 291 w 339"/>
                  <a:gd name="T23" fmla="*/ 0 h 95"/>
                  <a:gd name="T24" fmla="*/ 304 w 339"/>
                  <a:gd name="T25" fmla="*/ 3 h 95"/>
                  <a:gd name="T26" fmla="*/ 316 w 339"/>
                  <a:gd name="T27" fmla="*/ 5 h 95"/>
                  <a:gd name="T28" fmla="*/ 328 w 339"/>
                  <a:gd name="T29" fmla="*/ 12 h 95"/>
                  <a:gd name="T30" fmla="*/ 335 w 339"/>
                  <a:gd name="T31" fmla="*/ 16 h 95"/>
                  <a:gd name="T32" fmla="*/ 335 w 339"/>
                  <a:gd name="T33" fmla="*/ 19 h 95"/>
                  <a:gd name="T34" fmla="*/ 331 w 339"/>
                  <a:gd name="T35" fmla="*/ 20 h 95"/>
                  <a:gd name="T36" fmla="*/ 325 w 339"/>
                  <a:gd name="T37" fmla="*/ 22 h 95"/>
                  <a:gd name="T38" fmla="*/ 324 w 339"/>
                  <a:gd name="T39" fmla="*/ 22 h 95"/>
                  <a:gd name="T40" fmla="*/ 322 w 339"/>
                  <a:gd name="T41" fmla="*/ 22 h 95"/>
                  <a:gd name="T42" fmla="*/ 320 w 339"/>
                  <a:gd name="T43" fmla="*/ 22 h 95"/>
                  <a:gd name="T44" fmla="*/ 318 w 339"/>
                  <a:gd name="T45" fmla="*/ 22 h 95"/>
                  <a:gd name="T46" fmla="*/ 318 w 339"/>
                  <a:gd name="T47" fmla="*/ 22 h 95"/>
                  <a:gd name="T48" fmla="*/ 310 w 339"/>
                  <a:gd name="T49" fmla="*/ 22 h 95"/>
                  <a:gd name="T50" fmla="*/ 300 w 339"/>
                  <a:gd name="T51" fmla="*/ 22 h 95"/>
                  <a:gd name="T52" fmla="*/ 289 w 339"/>
                  <a:gd name="T53" fmla="*/ 22 h 95"/>
                  <a:gd name="T54" fmla="*/ 277 w 339"/>
                  <a:gd name="T55" fmla="*/ 22 h 95"/>
                  <a:gd name="T56" fmla="*/ 273 w 339"/>
                  <a:gd name="T57" fmla="*/ 22 h 95"/>
                  <a:gd name="T58" fmla="*/ 273 w 339"/>
                  <a:gd name="T59" fmla="*/ 22 h 95"/>
                  <a:gd name="T60" fmla="*/ 270 w 339"/>
                  <a:gd name="T61" fmla="*/ 22 h 95"/>
                  <a:gd name="T62" fmla="*/ 270 w 339"/>
                  <a:gd name="T63" fmla="*/ 22 h 95"/>
                  <a:gd name="T64" fmla="*/ 270 w 339"/>
                  <a:gd name="T65" fmla="*/ 29 h 95"/>
                  <a:gd name="T66" fmla="*/ 270 w 339"/>
                  <a:gd name="T67" fmla="*/ 34 h 95"/>
                  <a:gd name="T68" fmla="*/ 272 w 339"/>
                  <a:gd name="T69" fmla="*/ 40 h 95"/>
                  <a:gd name="T70" fmla="*/ 272 w 339"/>
                  <a:gd name="T71" fmla="*/ 46 h 95"/>
                  <a:gd name="T72" fmla="*/ 272 w 339"/>
                  <a:gd name="T73" fmla="*/ 54 h 95"/>
                  <a:gd name="T74" fmla="*/ 272 w 339"/>
                  <a:gd name="T75" fmla="*/ 63 h 95"/>
                  <a:gd name="T76" fmla="*/ 270 w 339"/>
                  <a:gd name="T77" fmla="*/ 71 h 95"/>
                  <a:gd name="T78" fmla="*/ 270 w 339"/>
                  <a:gd name="T79" fmla="*/ 73 h 95"/>
                  <a:gd name="T80" fmla="*/ 261 w 339"/>
                  <a:gd name="T81" fmla="*/ 79 h 95"/>
                  <a:gd name="T82" fmla="*/ 241 w 339"/>
                  <a:gd name="T83" fmla="*/ 85 h 95"/>
                  <a:gd name="T84" fmla="*/ 215 w 339"/>
                  <a:gd name="T85" fmla="*/ 91 h 95"/>
                  <a:gd name="T86" fmla="*/ 195 w 339"/>
                  <a:gd name="T87" fmla="*/ 92 h 95"/>
                  <a:gd name="T88" fmla="*/ 186 w 339"/>
                  <a:gd name="T89" fmla="*/ 93 h 95"/>
                  <a:gd name="T90" fmla="*/ 182 w 339"/>
                  <a:gd name="T91" fmla="*/ 93 h 95"/>
                  <a:gd name="T92" fmla="*/ 176 w 339"/>
                  <a:gd name="T93" fmla="*/ 94 h 95"/>
                  <a:gd name="T94" fmla="*/ 171 w 339"/>
                  <a:gd name="T95" fmla="*/ 94 h 95"/>
                  <a:gd name="T96" fmla="*/ 163 w 339"/>
                  <a:gd name="T97" fmla="*/ 93 h 95"/>
                  <a:gd name="T98" fmla="*/ 153 w 339"/>
                  <a:gd name="T99" fmla="*/ 90 h 95"/>
                  <a:gd name="T100" fmla="*/ 144 w 339"/>
                  <a:gd name="T101" fmla="*/ 85 h 95"/>
                  <a:gd name="T102" fmla="*/ 138 w 339"/>
                  <a:gd name="T103" fmla="*/ 80 h 95"/>
                  <a:gd name="T104" fmla="*/ 109 w 339"/>
                  <a:gd name="T105" fmla="*/ 76 h 95"/>
                  <a:gd name="T106" fmla="*/ 65 w 339"/>
                  <a:gd name="T107" fmla="*/ 73 h 95"/>
                  <a:gd name="T108" fmla="*/ 25 w 339"/>
                  <a:gd name="T109" fmla="*/ 73 h 95"/>
                  <a:gd name="T110" fmla="*/ 2 w 339"/>
                  <a:gd name="T111" fmla="*/ 73 h 95"/>
                  <a:gd name="T112" fmla="*/ 0 w 339"/>
                  <a:gd name="T113" fmla="*/ 64 h 95"/>
                  <a:gd name="T114" fmla="*/ 0 w 339"/>
                  <a:gd name="T115" fmla="*/ 47 h 95"/>
                  <a:gd name="T116" fmla="*/ 6 w 339"/>
                  <a:gd name="T117" fmla="*/ 29 h 95"/>
                  <a:gd name="T118" fmla="*/ 17 w 339"/>
                  <a:gd name="T119" fmla="*/ 1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9" h="95">
                    <a:moveTo>
                      <a:pt x="21" y="11"/>
                    </a:moveTo>
                    <a:lnTo>
                      <a:pt x="21" y="13"/>
                    </a:lnTo>
                    <a:lnTo>
                      <a:pt x="25" y="13"/>
                    </a:lnTo>
                    <a:lnTo>
                      <a:pt x="30" y="15"/>
                    </a:lnTo>
                    <a:lnTo>
                      <a:pt x="37" y="15"/>
                    </a:lnTo>
                    <a:lnTo>
                      <a:pt x="45" y="18"/>
                    </a:lnTo>
                    <a:lnTo>
                      <a:pt x="55" y="18"/>
                    </a:lnTo>
                    <a:lnTo>
                      <a:pt x="65" y="21"/>
                    </a:lnTo>
                    <a:lnTo>
                      <a:pt x="78" y="21"/>
                    </a:lnTo>
                    <a:lnTo>
                      <a:pt x="89" y="25"/>
                    </a:lnTo>
                    <a:lnTo>
                      <a:pt x="101" y="25"/>
                    </a:lnTo>
                    <a:lnTo>
                      <a:pt x="113" y="27"/>
                    </a:lnTo>
                    <a:lnTo>
                      <a:pt x="126" y="27"/>
                    </a:lnTo>
                    <a:lnTo>
                      <a:pt x="136" y="29"/>
                    </a:lnTo>
                    <a:lnTo>
                      <a:pt x="148" y="29"/>
                    </a:lnTo>
                    <a:lnTo>
                      <a:pt x="158" y="29"/>
                    </a:lnTo>
                    <a:lnTo>
                      <a:pt x="168" y="27"/>
                    </a:lnTo>
                    <a:lnTo>
                      <a:pt x="169" y="27"/>
                    </a:lnTo>
                    <a:lnTo>
                      <a:pt x="172" y="27"/>
                    </a:lnTo>
                    <a:lnTo>
                      <a:pt x="175" y="27"/>
                    </a:lnTo>
                    <a:lnTo>
                      <a:pt x="181" y="25"/>
                    </a:lnTo>
                    <a:lnTo>
                      <a:pt x="186" y="23"/>
                    </a:lnTo>
                    <a:lnTo>
                      <a:pt x="192" y="20"/>
                    </a:lnTo>
                    <a:lnTo>
                      <a:pt x="197" y="17"/>
                    </a:lnTo>
                    <a:lnTo>
                      <a:pt x="204" y="14"/>
                    </a:lnTo>
                    <a:lnTo>
                      <a:pt x="208" y="14"/>
                    </a:lnTo>
                    <a:lnTo>
                      <a:pt x="214" y="11"/>
                    </a:lnTo>
                    <a:lnTo>
                      <a:pt x="219" y="8"/>
                    </a:lnTo>
                    <a:lnTo>
                      <a:pt x="225" y="5"/>
                    </a:lnTo>
                    <a:lnTo>
                      <a:pt x="228" y="5"/>
                    </a:lnTo>
                    <a:lnTo>
                      <a:pt x="234" y="2"/>
                    </a:lnTo>
                    <a:lnTo>
                      <a:pt x="237" y="2"/>
                    </a:lnTo>
                    <a:lnTo>
                      <a:pt x="241" y="0"/>
                    </a:lnTo>
                    <a:lnTo>
                      <a:pt x="242" y="0"/>
                    </a:lnTo>
                    <a:lnTo>
                      <a:pt x="245" y="0"/>
                    </a:lnTo>
                    <a:lnTo>
                      <a:pt x="248" y="0"/>
                    </a:lnTo>
                    <a:lnTo>
                      <a:pt x="251" y="0"/>
                    </a:lnTo>
                    <a:lnTo>
                      <a:pt x="254" y="0"/>
                    </a:lnTo>
                    <a:lnTo>
                      <a:pt x="257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0" y="0"/>
                    </a:lnTo>
                    <a:lnTo>
                      <a:pt x="273" y="0"/>
                    </a:lnTo>
                    <a:lnTo>
                      <a:pt x="276" y="0"/>
                    </a:lnTo>
                    <a:lnTo>
                      <a:pt x="282" y="0"/>
                    </a:lnTo>
                    <a:lnTo>
                      <a:pt x="285" y="0"/>
                    </a:lnTo>
                    <a:lnTo>
                      <a:pt x="288" y="0"/>
                    </a:lnTo>
                    <a:lnTo>
                      <a:pt x="291" y="0"/>
                    </a:lnTo>
                    <a:lnTo>
                      <a:pt x="298" y="0"/>
                    </a:lnTo>
                    <a:lnTo>
                      <a:pt x="298" y="3"/>
                    </a:lnTo>
                    <a:lnTo>
                      <a:pt x="300" y="3"/>
                    </a:lnTo>
                    <a:lnTo>
                      <a:pt x="304" y="3"/>
                    </a:lnTo>
                    <a:lnTo>
                      <a:pt x="307" y="3"/>
                    </a:lnTo>
                    <a:lnTo>
                      <a:pt x="310" y="5"/>
                    </a:lnTo>
                    <a:lnTo>
                      <a:pt x="313" y="5"/>
                    </a:lnTo>
                    <a:lnTo>
                      <a:pt x="316" y="5"/>
                    </a:lnTo>
                    <a:lnTo>
                      <a:pt x="320" y="5"/>
                    </a:lnTo>
                    <a:lnTo>
                      <a:pt x="322" y="9"/>
                    </a:lnTo>
                    <a:lnTo>
                      <a:pt x="325" y="9"/>
                    </a:lnTo>
                    <a:lnTo>
                      <a:pt x="328" y="12"/>
                    </a:lnTo>
                    <a:lnTo>
                      <a:pt x="331" y="12"/>
                    </a:lnTo>
                    <a:lnTo>
                      <a:pt x="333" y="15"/>
                    </a:lnTo>
                    <a:lnTo>
                      <a:pt x="335" y="15"/>
                    </a:lnTo>
                    <a:lnTo>
                      <a:pt x="335" y="16"/>
                    </a:lnTo>
                    <a:lnTo>
                      <a:pt x="338" y="16"/>
                    </a:lnTo>
                    <a:lnTo>
                      <a:pt x="335" y="19"/>
                    </a:lnTo>
                    <a:lnTo>
                      <a:pt x="335" y="19"/>
                    </a:lnTo>
                    <a:lnTo>
                      <a:pt x="335" y="19"/>
                    </a:lnTo>
                    <a:lnTo>
                      <a:pt x="335" y="19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27" y="22"/>
                    </a:lnTo>
                    <a:lnTo>
                      <a:pt x="327" y="22"/>
                    </a:lnTo>
                    <a:lnTo>
                      <a:pt x="325" y="22"/>
                    </a:lnTo>
                    <a:lnTo>
                      <a:pt x="325" y="22"/>
                    </a:lnTo>
                    <a:lnTo>
                      <a:pt x="324" y="22"/>
                    </a:lnTo>
                    <a:lnTo>
                      <a:pt x="324" y="22"/>
                    </a:lnTo>
                    <a:lnTo>
                      <a:pt x="324" y="22"/>
                    </a:lnTo>
                    <a:lnTo>
                      <a:pt x="324" y="22"/>
                    </a:lnTo>
                    <a:lnTo>
                      <a:pt x="322" y="22"/>
                    </a:lnTo>
                    <a:lnTo>
                      <a:pt x="322" y="22"/>
                    </a:lnTo>
                    <a:lnTo>
                      <a:pt x="322" y="22"/>
                    </a:lnTo>
                    <a:lnTo>
                      <a:pt x="322" y="22"/>
                    </a:lnTo>
                    <a:lnTo>
                      <a:pt x="320" y="22"/>
                    </a:lnTo>
                    <a:lnTo>
                      <a:pt x="320" y="22"/>
                    </a:lnTo>
                    <a:lnTo>
                      <a:pt x="320" y="22"/>
                    </a:lnTo>
                    <a:lnTo>
                      <a:pt x="320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5" y="22"/>
                    </a:lnTo>
                    <a:lnTo>
                      <a:pt x="313" y="22"/>
                    </a:lnTo>
                    <a:lnTo>
                      <a:pt x="310" y="22"/>
                    </a:lnTo>
                    <a:lnTo>
                      <a:pt x="309" y="22"/>
                    </a:lnTo>
                    <a:lnTo>
                      <a:pt x="306" y="22"/>
                    </a:lnTo>
                    <a:lnTo>
                      <a:pt x="302" y="22"/>
                    </a:lnTo>
                    <a:lnTo>
                      <a:pt x="300" y="22"/>
                    </a:lnTo>
                    <a:lnTo>
                      <a:pt x="298" y="22"/>
                    </a:lnTo>
                    <a:lnTo>
                      <a:pt x="296" y="22"/>
                    </a:lnTo>
                    <a:lnTo>
                      <a:pt x="292" y="22"/>
                    </a:lnTo>
                    <a:lnTo>
                      <a:pt x="289" y="22"/>
                    </a:lnTo>
                    <a:lnTo>
                      <a:pt x="286" y="22"/>
                    </a:lnTo>
                    <a:lnTo>
                      <a:pt x="283" y="22"/>
                    </a:lnTo>
                    <a:lnTo>
                      <a:pt x="280" y="22"/>
                    </a:lnTo>
                    <a:lnTo>
                      <a:pt x="277" y="22"/>
                    </a:lnTo>
                    <a:lnTo>
                      <a:pt x="276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5"/>
                    </a:lnTo>
                    <a:lnTo>
                      <a:pt x="270" y="25"/>
                    </a:lnTo>
                    <a:lnTo>
                      <a:pt x="270" y="29"/>
                    </a:lnTo>
                    <a:lnTo>
                      <a:pt x="270" y="29"/>
                    </a:lnTo>
                    <a:lnTo>
                      <a:pt x="270" y="31"/>
                    </a:lnTo>
                    <a:lnTo>
                      <a:pt x="270" y="31"/>
                    </a:lnTo>
                    <a:lnTo>
                      <a:pt x="270" y="34"/>
                    </a:lnTo>
                    <a:lnTo>
                      <a:pt x="272" y="34"/>
                    </a:lnTo>
                    <a:lnTo>
                      <a:pt x="272" y="38"/>
                    </a:lnTo>
                    <a:lnTo>
                      <a:pt x="272" y="38"/>
                    </a:lnTo>
                    <a:lnTo>
                      <a:pt x="272" y="40"/>
                    </a:lnTo>
                    <a:lnTo>
                      <a:pt x="272" y="40"/>
                    </a:lnTo>
                    <a:lnTo>
                      <a:pt x="272" y="44"/>
                    </a:lnTo>
                    <a:lnTo>
                      <a:pt x="272" y="44"/>
                    </a:lnTo>
                    <a:lnTo>
                      <a:pt x="272" y="46"/>
                    </a:lnTo>
                    <a:lnTo>
                      <a:pt x="274" y="46"/>
                    </a:lnTo>
                    <a:lnTo>
                      <a:pt x="272" y="49"/>
                    </a:lnTo>
                    <a:lnTo>
                      <a:pt x="272" y="51"/>
                    </a:lnTo>
                    <a:lnTo>
                      <a:pt x="272" y="54"/>
                    </a:lnTo>
                    <a:lnTo>
                      <a:pt x="272" y="54"/>
                    </a:lnTo>
                    <a:lnTo>
                      <a:pt x="272" y="57"/>
                    </a:lnTo>
                    <a:lnTo>
                      <a:pt x="272" y="60"/>
                    </a:lnTo>
                    <a:lnTo>
                      <a:pt x="272" y="63"/>
                    </a:lnTo>
                    <a:lnTo>
                      <a:pt x="272" y="63"/>
                    </a:lnTo>
                    <a:lnTo>
                      <a:pt x="270" y="66"/>
                    </a:lnTo>
                    <a:lnTo>
                      <a:pt x="270" y="67"/>
                    </a:lnTo>
                    <a:lnTo>
                      <a:pt x="270" y="71"/>
                    </a:lnTo>
                    <a:lnTo>
                      <a:pt x="270" y="71"/>
                    </a:lnTo>
                    <a:lnTo>
                      <a:pt x="270" y="73"/>
                    </a:lnTo>
                    <a:lnTo>
                      <a:pt x="270" y="73"/>
                    </a:lnTo>
                    <a:lnTo>
                      <a:pt x="270" y="73"/>
                    </a:lnTo>
                    <a:lnTo>
                      <a:pt x="270" y="73"/>
                    </a:lnTo>
                    <a:lnTo>
                      <a:pt x="267" y="76"/>
                    </a:lnTo>
                    <a:lnTo>
                      <a:pt x="267" y="76"/>
                    </a:lnTo>
                    <a:lnTo>
                      <a:pt x="261" y="79"/>
                    </a:lnTo>
                    <a:lnTo>
                      <a:pt x="258" y="79"/>
                    </a:lnTo>
                    <a:lnTo>
                      <a:pt x="252" y="82"/>
                    </a:lnTo>
                    <a:lnTo>
                      <a:pt x="247" y="82"/>
                    </a:lnTo>
                    <a:lnTo>
                      <a:pt x="241" y="85"/>
                    </a:lnTo>
                    <a:lnTo>
                      <a:pt x="236" y="85"/>
                    </a:lnTo>
                    <a:lnTo>
                      <a:pt x="228" y="88"/>
                    </a:lnTo>
                    <a:lnTo>
                      <a:pt x="221" y="88"/>
                    </a:lnTo>
                    <a:lnTo>
                      <a:pt x="215" y="91"/>
                    </a:lnTo>
                    <a:lnTo>
                      <a:pt x="209" y="91"/>
                    </a:lnTo>
                    <a:lnTo>
                      <a:pt x="203" y="92"/>
                    </a:lnTo>
                    <a:lnTo>
                      <a:pt x="199" y="92"/>
                    </a:lnTo>
                    <a:lnTo>
                      <a:pt x="195" y="92"/>
                    </a:lnTo>
                    <a:lnTo>
                      <a:pt x="193" y="91"/>
                    </a:lnTo>
                    <a:lnTo>
                      <a:pt x="190" y="93"/>
                    </a:lnTo>
                    <a:lnTo>
                      <a:pt x="190" y="93"/>
                    </a:lnTo>
                    <a:lnTo>
                      <a:pt x="186" y="93"/>
                    </a:lnTo>
                    <a:lnTo>
                      <a:pt x="186" y="93"/>
                    </a:lnTo>
                    <a:lnTo>
                      <a:pt x="184" y="93"/>
                    </a:lnTo>
                    <a:lnTo>
                      <a:pt x="184" y="93"/>
                    </a:lnTo>
                    <a:lnTo>
                      <a:pt x="182" y="93"/>
                    </a:lnTo>
                    <a:lnTo>
                      <a:pt x="182" y="93"/>
                    </a:lnTo>
                    <a:lnTo>
                      <a:pt x="179" y="94"/>
                    </a:lnTo>
                    <a:lnTo>
                      <a:pt x="179" y="94"/>
                    </a:lnTo>
                    <a:lnTo>
                      <a:pt x="176" y="94"/>
                    </a:lnTo>
                    <a:lnTo>
                      <a:pt x="176" y="94"/>
                    </a:lnTo>
                    <a:lnTo>
                      <a:pt x="173" y="94"/>
                    </a:lnTo>
                    <a:lnTo>
                      <a:pt x="173" y="94"/>
                    </a:lnTo>
                    <a:lnTo>
                      <a:pt x="171" y="94"/>
                    </a:lnTo>
                    <a:lnTo>
                      <a:pt x="171" y="93"/>
                    </a:lnTo>
                    <a:lnTo>
                      <a:pt x="168" y="93"/>
                    </a:lnTo>
                    <a:lnTo>
                      <a:pt x="166" y="93"/>
                    </a:lnTo>
                    <a:lnTo>
                      <a:pt x="163" y="93"/>
                    </a:lnTo>
                    <a:lnTo>
                      <a:pt x="163" y="92"/>
                    </a:lnTo>
                    <a:lnTo>
                      <a:pt x="160" y="92"/>
                    </a:lnTo>
                    <a:lnTo>
                      <a:pt x="157" y="90"/>
                    </a:lnTo>
                    <a:lnTo>
                      <a:pt x="153" y="90"/>
                    </a:lnTo>
                    <a:lnTo>
                      <a:pt x="153" y="87"/>
                    </a:lnTo>
                    <a:lnTo>
                      <a:pt x="151" y="87"/>
                    </a:lnTo>
                    <a:lnTo>
                      <a:pt x="147" y="85"/>
                    </a:lnTo>
                    <a:lnTo>
                      <a:pt x="144" y="85"/>
                    </a:lnTo>
                    <a:lnTo>
                      <a:pt x="144" y="82"/>
                    </a:lnTo>
                    <a:lnTo>
                      <a:pt x="141" y="82"/>
                    </a:lnTo>
                    <a:lnTo>
                      <a:pt x="140" y="80"/>
                    </a:lnTo>
                    <a:lnTo>
                      <a:pt x="138" y="80"/>
                    </a:lnTo>
                    <a:lnTo>
                      <a:pt x="138" y="77"/>
                    </a:lnTo>
                    <a:lnTo>
                      <a:pt x="129" y="77"/>
                    </a:lnTo>
                    <a:lnTo>
                      <a:pt x="120" y="76"/>
                    </a:lnTo>
                    <a:lnTo>
                      <a:pt x="109" y="76"/>
                    </a:lnTo>
                    <a:lnTo>
                      <a:pt x="100" y="73"/>
                    </a:lnTo>
                    <a:lnTo>
                      <a:pt x="87" y="73"/>
                    </a:lnTo>
                    <a:lnTo>
                      <a:pt x="78" y="73"/>
                    </a:lnTo>
                    <a:lnTo>
                      <a:pt x="65" y="73"/>
                    </a:lnTo>
                    <a:lnTo>
                      <a:pt x="56" y="71"/>
                    </a:lnTo>
                    <a:lnTo>
                      <a:pt x="43" y="73"/>
                    </a:lnTo>
                    <a:lnTo>
                      <a:pt x="34" y="73"/>
                    </a:lnTo>
                    <a:lnTo>
                      <a:pt x="25" y="73"/>
                    </a:lnTo>
                    <a:lnTo>
                      <a:pt x="18" y="73"/>
                    </a:lnTo>
                    <a:lnTo>
                      <a:pt x="10" y="73"/>
                    </a:lnTo>
                    <a:lnTo>
                      <a:pt x="6" y="73"/>
                    </a:lnTo>
                    <a:lnTo>
                      <a:pt x="2" y="73"/>
                    </a:lnTo>
                    <a:lnTo>
                      <a:pt x="2" y="73"/>
                    </a:lnTo>
                    <a:lnTo>
                      <a:pt x="0" y="71"/>
                    </a:lnTo>
                    <a:lnTo>
                      <a:pt x="0" y="67"/>
                    </a:lnTo>
                    <a:lnTo>
                      <a:pt x="0" y="64"/>
                    </a:lnTo>
                    <a:lnTo>
                      <a:pt x="0" y="60"/>
                    </a:lnTo>
                    <a:lnTo>
                      <a:pt x="0" y="57"/>
                    </a:lnTo>
                    <a:lnTo>
                      <a:pt x="0" y="51"/>
                    </a:lnTo>
                    <a:lnTo>
                      <a:pt x="0" y="47"/>
                    </a:lnTo>
                    <a:lnTo>
                      <a:pt x="2" y="40"/>
                    </a:lnTo>
                    <a:lnTo>
                      <a:pt x="2" y="38"/>
                    </a:lnTo>
                    <a:lnTo>
                      <a:pt x="4" y="32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20"/>
                    </a:lnTo>
                    <a:lnTo>
                      <a:pt x="14" y="17"/>
                    </a:lnTo>
                    <a:lnTo>
                      <a:pt x="17" y="14"/>
                    </a:lnTo>
                    <a:lnTo>
                      <a:pt x="21" y="11"/>
                    </a:lnTo>
                    <a:lnTo>
                      <a:pt x="21" y="11"/>
                    </a:lnTo>
                  </a:path>
                </a:pathLst>
              </a:custGeom>
              <a:solidFill>
                <a:srgbClr val="FFE1B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2" name="その他"/>
              <p:cNvSpPr>
                <a:spLocks/>
              </p:cNvSpPr>
              <p:nvPr/>
            </p:nvSpPr>
            <p:spPr bwMode="auto">
              <a:xfrm>
                <a:off x="1293" y="1537"/>
                <a:ext cx="291" cy="43"/>
              </a:xfrm>
              <a:custGeom>
                <a:avLst/>
                <a:gdLst>
                  <a:gd name="T0" fmla="*/ 0 w 291"/>
                  <a:gd name="T1" fmla="*/ 0 h 43"/>
                  <a:gd name="T2" fmla="*/ 46 w 291"/>
                  <a:gd name="T3" fmla="*/ 11 h 43"/>
                  <a:gd name="T4" fmla="*/ 74 w 291"/>
                  <a:gd name="T5" fmla="*/ 13 h 43"/>
                  <a:gd name="T6" fmla="*/ 137 w 291"/>
                  <a:gd name="T7" fmla="*/ 26 h 43"/>
                  <a:gd name="T8" fmla="*/ 211 w 291"/>
                  <a:gd name="T9" fmla="*/ 34 h 43"/>
                  <a:gd name="T10" fmla="*/ 265 w 291"/>
                  <a:gd name="T11" fmla="*/ 42 h 43"/>
                  <a:gd name="T12" fmla="*/ 290 w 291"/>
                  <a:gd name="T13" fmla="*/ 4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43">
                    <a:moveTo>
                      <a:pt x="0" y="0"/>
                    </a:moveTo>
                    <a:lnTo>
                      <a:pt x="46" y="11"/>
                    </a:lnTo>
                    <a:lnTo>
                      <a:pt x="74" y="13"/>
                    </a:lnTo>
                    <a:lnTo>
                      <a:pt x="137" y="26"/>
                    </a:lnTo>
                    <a:lnTo>
                      <a:pt x="211" y="34"/>
                    </a:lnTo>
                    <a:lnTo>
                      <a:pt x="265" y="42"/>
                    </a:lnTo>
                    <a:lnTo>
                      <a:pt x="290" y="42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3" name="その他"/>
              <p:cNvSpPr>
                <a:spLocks/>
              </p:cNvSpPr>
              <p:nvPr/>
            </p:nvSpPr>
            <p:spPr bwMode="auto">
              <a:xfrm>
                <a:off x="1250" y="1709"/>
                <a:ext cx="84" cy="113"/>
              </a:xfrm>
              <a:custGeom>
                <a:avLst/>
                <a:gdLst>
                  <a:gd name="T0" fmla="*/ 20 w 84"/>
                  <a:gd name="T1" fmla="*/ 0 h 113"/>
                  <a:gd name="T2" fmla="*/ 56 w 84"/>
                  <a:gd name="T3" fmla="*/ 48 h 113"/>
                  <a:gd name="T4" fmla="*/ 80 w 84"/>
                  <a:gd name="T5" fmla="*/ 72 h 113"/>
                  <a:gd name="T6" fmla="*/ 83 w 84"/>
                  <a:gd name="T7" fmla="*/ 100 h 113"/>
                  <a:gd name="T8" fmla="*/ 52 w 84"/>
                  <a:gd name="T9" fmla="*/ 112 h 113"/>
                  <a:gd name="T10" fmla="*/ 0 w 84"/>
                  <a:gd name="T11" fmla="*/ 26 h 113"/>
                  <a:gd name="T12" fmla="*/ 20 w 84"/>
                  <a:gd name="T13" fmla="*/ 0 h 113"/>
                  <a:gd name="T14" fmla="*/ 20 w 84"/>
                  <a:gd name="T1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113">
                    <a:moveTo>
                      <a:pt x="20" y="0"/>
                    </a:moveTo>
                    <a:lnTo>
                      <a:pt x="56" y="48"/>
                    </a:lnTo>
                    <a:lnTo>
                      <a:pt x="80" y="72"/>
                    </a:lnTo>
                    <a:lnTo>
                      <a:pt x="83" y="100"/>
                    </a:lnTo>
                    <a:lnTo>
                      <a:pt x="52" y="112"/>
                    </a:lnTo>
                    <a:lnTo>
                      <a:pt x="0" y="26"/>
                    </a:lnTo>
                    <a:lnTo>
                      <a:pt x="2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4" name="その他"/>
              <p:cNvSpPr>
                <a:spLocks/>
              </p:cNvSpPr>
              <p:nvPr/>
            </p:nvSpPr>
            <p:spPr bwMode="auto">
              <a:xfrm>
                <a:off x="1211" y="1704"/>
                <a:ext cx="56" cy="62"/>
              </a:xfrm>
              <a:custGeom>
                <a:avLst/>
                <a:gdLst>
                  <a:gd name="T0" fmla="*/ 14 w 56"/>
                  <a:gd name="T1" fmla="*/ 15 h 62"/>
                  <a:gd name="T2" fmla="*/ 9 w 56"/>
                  <a:gd name="T3" fmla="*/ 35 h 62"/>
                  <a:gd name="T4" fmla="*/ 0 w 56"/>
                  <a:gd name="T5" fmla="*/ 42 h 62"/>
                  <a:gd name="T6" fmla="*/ 6 w 56"/>
                  <a:gd name="T7" fmla="*/ 51 h 62"/>
                  <a:gd name="T8" fmla="*/ 18 w 56"/>
                  <a:gd name="T9" fmla="*/ 61 h 62"/>
                  <a:gd name="T10" fmla="*/ 55 w 56"/>
                  <a:gd name="T11" fmla="*/ 35 h 62"/>
                  <a:gd name="T12" fmla="*/ 55 w 56"/>
                  <a:gd name="T13" fmla="*/ 5 h 62"/>
                  <a:gd name="T14" fmla="*/ 42 w 56"/>
                  <a:gd name="T15" fmla="*/ 0 h 62"/>
                  <a:gd name="T16" fmla="*/ 18 w 56"/>
                  <a:gd name="T17" fmla="*/ 5 h 62"/>
                  <a:gd name="T18" fmla="*/ 14 w 56"/>
                  <a:gd name="T19" fmla="*/ 15 h 62"/>
                  <a:gd name="T20" fmla="*/ 14 w 56"/>
                  <a:gd name="T21" fmla="*/ 15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62">
                    <a:moveTo>
                      <a:pt x="14" y="15"/>
                    </a:moveTo>
                    <a:lnTo>
                      <a:pt x="9" y="35"/>
                    </a:lnTo>
                    <a:lnTo>
                      <a:pt x="0" y="42"/>
                    </a:lnTo>
                    <a:lnTo>
                      <a:pt x="6" y="51"/>
                    </a:lnTo>
                    <a:lnTo>
                      <a:pt x="18" y="61"/>
                    </a:lnTo>
                    <a:lnTo>
                      <a:pt x="55" y="35"/>
                    </a:lnTo>
                    <a:lnTo>
                      <a:pt x="55" y="5"/>
                    </a:lnTo>
                    <a:lnTo>
                      <a:pt x="42" y="0"/>
                    </a:lnTo>
                    <a:lnTo>
                      <a:pt x="18" y="5"/>
                    </a:lnTo>
                    <a:lnTo>
                      <a:pt x="14" y="15"/>
                    </a:lnTo>
                    <a:lnTo>
                      <a:pt x="14" y="15"/>
                    </a:lnTo>
                  </a:path>
                </a:pathLst>
              </a:custGeom>
              <a:solidFill>
                <a:srgbClr val="C0007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5" name="その他"/>
              <p:cNvSpPr>
                <a:spLocks/>
              </p:cNvSpPr>
              <p:nvPr/>
            </p:nvSpPr>
            <p:spPr bwMode="auto">
              <a:xfrm>
                <a:off x="1229" y="1741"/>
                <a:ext cx="80" cy="81"/>
              </a:xfrm>
              <a:custGeom>
                <a:avLst/>
                <a:gdLst>
                  <a:gd name="T0" fmla="*/ 35 w 80"/>
                  <a:gd name="T1" fmla="*/ 0 h 81"/>
                  <a:gd name="T2" fmla="*/ 56 w 80"/>
                  <a:gd name="T3" fmla="*/ 40 h 81"/>
                  <a:gd name="T4" fmla="*/ 79 w 80"/>
                  <a:gd name="T5" fmla="*/ 80 h 81"/>
                  <a:gd name="T6" fmla="*/ 37 w 80"/>
                  <a:gd name="T7" fmla="*/ 56 h 81"/>
                  <a:gd name="T8" fmla="*/ 0 w 80"/>
                  <a:gd name="T9" fmla="*/ 56 h 81"/>
                  <a:gd name="T10" fmla="*/ 0 w 80"/>
                  <a:gd name="T11" fmla="*/ 17 h 81"/>
                  <a:gd name="T12" fmla="*/ 35 w 80"/>
                  <a:gd name="T13" fmla="*/ 0 h 81"/>
                  <a:gd name="T14" fmla="*/ 35 w 80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0" h="81">
                    <a:moveTo>
                      <a:pt x="35" y="0"/>
                    </a:moveTo>
                    <a:lnTo>
                      <a:pt x="56" y="40"/>
                    </a:lnTo>
                    <a:lnTo>
                      <a:pt x="79" y="80"/>
                    </a:lnTo>
                    <a:lnTo>
                      <a:pt x="37" y="56"/>
                    </a:lnTo>
                    <a:lnTo>
                      <a:pt x="0" y="56"/>
                    </a:lnTo>
                    <a:lnTo>
                      <a:pt x="0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0007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6" name="その他"/>
              <p:cNvSpPr>
                <a:spLocks/>
              </p:cNvSpPr>
              <p:nvPr/>
            </p:nvSpPr>
            <p:spPr bwMode="auto">
              <a:xfrm>
                <a:off x="1462" y="1606"/>
                <a:ext cx="76" cy="63"/>
              </a:xfrm>
              <a:custGeom>
                <a:avLst/>
                <a:gdLst>
                  <a:gd name="T0" fmla="*/ 40 w 76"/>
                  <a:gd name="T1" fmla="*/ 0 h 63"/>
                  <a:gd name="T2" fmla="*/ 48 w 76"/>
                  <a:gd name="T3" fmla="*/ 0 h 63"/>
                  <a:gd name="T4" fmla="*/ 70 w 76"/>
                  <a:gd name="T5" fmla="*/ 6 h 63"/>
                  <a:gd name="T6" fmla="*/ 75 w 76"/>
                  <a:gd name="T7" fmla="*/ 23 h 63"/>
                  <a:gd name="T8" fmla="*/ 72 w 76"/>
                  <a:gd name="T9" fmla="*/ 35 h 63"/>
                  <a:gd name="T10" fmla="*/ 45 w 76"/>
                  <a:gd name="T11" fmla="*/ 62 h 63"/>
                  <a:gd name="T12" fmla="*/ 2 w 76"/>
                  <a:gd name="T13" fmla="*/ 62 h 63"/>
                  <a:gd name="T14" fmla="*/ 0 w 76"/>
                  <a:gd name="T15" fmla="*/ 23 h 63"/>
                  <a:gd name="T16" fmla="*/ 40 w 76"/>
                  <a:gd name="T17" fmla="*/ 0 h 63"/>
                  <a:gd name="T18" fmla="*/ 40 w 76"/>
                  <a:gd name="T1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6" h="63">
                    <a:moveTo>
                      <a:pt x="40" y="0"/>
                    </a:moveTo>
                    <a:lnTo>
                      <a:pt x="48" y="0"/>
                    </a:lnTo>
                    <a:lnTo>
                      <a:pt x="70" y="6"/>
                    </a:lnTo>
                    <a:lnTo>
                      <a:pt x="75" y="23"/>
                    </a:lnTo>
                    <a:lnTo>
                      <a:pt x="72" y="35"/>
                    </a:lnTo>
                    <a:lnTo>
                      <a:pt x="45" y="62"/>
                    </a:lnTo>
                    <a:lnTo>
                      <a:pt x="2" y="62"/>
                    </a:lnTo>
                    <a:lnTo>
                      <a:pt x="0" y="23"/>
                    </a:lnTo>
                    <a:lnTo>
                      <a:pt x="40" y="0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7" name="その他"/>
              <p:cNvSpPr>
                <a:spLocks/>
              </p:cNvSpPr>
              <p:nvPr/>
            </p:nvSpPr>
            <p:spPr bwMode="auto">
              <a:xfrm>
                <a:off x="1468" y="1614"/>
                <a:ext cx="71" cy="72"/>
              </a:xfrm>
              <a:custGeom>
                <a:avLst/>
                <a:gdLst>
                  <a:gd name="T0" fmla="*/ 68 w 71"/>
                  <a:gd name="T1" fmla="*/ 0 h 72"/>
                  <a:gd name="T2" fmla="*/ 70 w 71"/>
                  <a:gd name="T3" fmla="*/ 17 h 72"/>
                  <a:gd name="T4" fmla="*/ 70 w 71"/>
                  <a:gd name="T5" fmla="*/ 38 h 72"/>
                  <a:gd name="T6" fmla="*/ 57 w 71"/>
                  <a:gd name="T7" fmla="*/ 55 h 72"/>
                  <a:gd name="T8" fmla="*/ 34 w 71"/>
                  <a:gd name="T9" fmla="*/ 71 h 72"/>
                  <a:gd name="T10" fmla="*/ 0 w 71"/>
                  <a:gd name="T11" fmla="*/ 54 h 72"/>
                  <a:gd name="T12" fmla="*/ 68 w 71"/>
                  <a:gd name="T13" fmla="*/ 0 h 72"/>
                  <a:gd name="T14" fmla="*/ 68 w 71"/>
                  <a:gd name="T15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72">
                    <a:moveTo>
                      <a:pt x="68" y="0"/>
                    </a:moveTo>
                    <a:lnTo>
                      <a:pt x="70" y="17"/>
                    </a:lnTo>
                    <a:lnTo>
                      <a:pt x="70" y="38"/>
                    </a:lnTo>
                    <a:lnTo>
                      <a:pt x="57" y="55"/>
                    </a:lnTo>
                    <a:lnTo>
                      <a:pt x="34" y="71"/>
                    </a:lnTo>
                    <a:lnTo>
                      <a:pt x="0" y="54"/>
                    </a:lnTo>
                    <a:lnTo>
                      <a:pt x="68" y="0"/>
                    </a:lnTo>
                    <a:lnTo>
                      <a:pt x="68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8" name="その他"/>
              <p:cNvSpPr>
                <a:spLocks/>
              </p:cNvSpPr>
              <p:nvPr/>
            </p:nvSpPr>
            <p:spPr bwMode="auto">
              <a:xfrm>
                <a:off x="1334" y="1620"/>
                <a:ext cx="192" cy="102"/>
              </a:xfrm>
              <a:custGeom>
                <a:avLst/>
                <a:gdLst>
                  <a:gd name="T0" fmla="*/ 0 w 192"/>
                  <a:gd name="T1" fmla="*/ 42 h 102"/>
                  <a:gd name="T2" fmla="*/ 90 w 192"/>
                  <a:gd name="T3" fmla="*/ 34 h 102"/>
                  <a:gd name="T4" fmla="*/ 128 w 192"/>
                  <a:gd name="T5" fmla="*/ 1 h 102"/>
                  <a:gd name="T6" fmla="*/ 165 w 192"/>
                  <a:gd name="T7" fmla="*/ 0 h 102"/>
                  <a:gd name="T8" fmla="*/ 154 w 192"/>
                  <a:gd name="T9" fmla="*/ 14 h 102"/>
                  <a:gd name="T10" fmla="*/ 183 w 192"/>
                  <a:gd name="T11" fmla="*/ 9 h 102"/>
                  <a:gd name="T12" fmla="*/ 191 w 192"/>
                  <a:gd name="T13" fmla="*/ 11 h 102"/>
                  <a:gd name="T14" fmla="*/ 165 w 192"/>
                  <a:gd name="T15" fmla="*/ 29 h 102"/>
                  <a:gd name="T16" fmla="*/ 141 w 192"/>
                  <a:gd name="T17" fmla="*/ 51 h 102"/>
                  <a:gd name="T18" fmla="*/ 173 w 192"/>
                  <a:gd name="T19" fmla="*/ 42 h 102"/>
                  <a:gd name="T20" fmla="*/ 170 w 192"/>
                  <a:gd name="T21" fmla="*/ 56 h 102"/>
                  <a:gd name="T22" fmla="*/ 141 w 192"/>
                  <a:gd name="T23" fmla="*/ 77 h 102"/>
                  <a:gd name="T24" fmla="*/ 101 w 192"/>
                  <a:gd name="T25" fmla="*/ 80 h 102"/>
                  <a:gd name="T26" fmla="*/ 7 w 192"/>
                  <a:gd name="T27" fmla="*/ 101 h 102"/>
                  <a:gd name="T28" fmla="*/ 0 w 192"/>
                  <a:gd name="T29" fmla="*/ 42 h 102"/>
                  <a:gd name="T30" fmla="*/ 0 w 192"/>
                  <a:gd name="T31" fmla="*/ 4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2" h="102">
                    <a:moveTo>
                      <a:pt x="0" y="42"/>
                    </a:moveTo>
                    <a:lnTo>
                      <a:pt x="90" y="34"/>
                    </a:lnTo>
                    <a:lnTo>
                      <a:pt x="128" y="1"/>
                    </a:lnTo>
                    <a:lnTo>
                      <a:pt x="165" y="0"/>
                    </a:lnTo>
                    <a:lnTo>
                      <a:pt x="154" y="14"/>
                    </a:lnTo>
                    <a:lnTo>
                      <a:pt x="183" y="9"/>
                    </a:lnTo>
                    <a:lnTo>
                      <a:pt x="191" y="11"/>
                    </a:lnTo>
                    <a:lnTo>
                      <a:pt x="165" y="29"/>
                    </a:lnTo>
                    <a:lnTo>
                      <a:pt x="141" y="51"/>
                    </a:lnTo>
                    <a:lnTo>
                      <a:pt x="173" y="42"/>
                    </a:lnTo>
                    <a:lnTo>
                      <a:pt x="170" y="56"/>
                    </a:lnTo>
                    <a:lnTo>
                      <a:pt x="141" y="77"/>
                    </a:lnTo>
                    <a:lnTo>
                      <a:pt x="101" y="80"/>
                    </a:lnTo>
                    <a:lnTo>
                      <a:pt x="7" y="101"/>
                    </a:lnTo>
                    <a:lnTo>
                      <a:pt x="0" y="42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FFE1B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9" name="その他"/>
              <p:cNvSpPr>
                <a:spLocks/>
              </p:cNvSpPr>
              <p:nvPr/>
            </p:nvSpPr>
            <p:spPr bwMode="auto">
              <a:xfrm>
                <a:off x="1400" y="1741"/>
                <a:ext cx="653" cy="109"/>
              </a:xfrm>
              <a:custGeom>
                <a:avLst/>
                <a:gdLst>
                  <a:gd name="T0" fmla="*/ 0 w 653"/>
                  <a:gd name="T1" fmla="*/ 83 h 109"/>
                  <a:gd name="T2" fmla="*/ 11 w 653"/>
                  <a:gd name="T3" fmla="*/ 77 h 109"/>
                  <a:gd name="T4" fmla="*/ 27 w 653"/>
                  <a:gd name="T5" fmla="*/ 61 h 109"/>
                  <a:gd name="T6" fmla="*/ 40 w 653"/>
                  <a:gd name="T7" fmla="*/ 51 h 109"/>
                  <a:gd name="T8" fmla="*/ 46 w 653"/>
                  <a:gd name="T9" fmla="*/ 37 h 109"/>
                  <a:gd name="T10" fmla="*/ 67 w 653"/>
                  <a:gd name="T11" fmla="*/ 33 h 109"/>
                  <a:gd name="T12" fmla="*/ 67 w 653"/>
                  <a:gd name="T13" fmla="*/ 26 h 109"/>
                  <a:gd name="T14" fmla="*/ 94 w 653"/>
                  <a:gd name="T15" fmla="*/ 21 h 109"/>
                  <a:gd name="T16" fmla="*/ 96 w 653"/>
                  <a:gd name="T17" fmla="*/ 12 h 109"/>
                  <a:gd name="T18" fmla="*/ 115 w 653"/>
                  <a:gd name="T19" fmla="*/ 0 h 109"/>
                  <a:gd name="T20" fmla="*/ 136 w 653"/>
                  <a:gd name="T21" fmla="*/ 0 h 109"/>
                  <a:gd name="T22" fmla="*/ 142 w 653"/>
                  <a:gd name="T23" fmla="*/ 8 h 109"/>
                  <a:gd name="T24" fmla="*/ 165 w 653"/>
                  <a:gd name="T25" fmla="*/ 8 h 109"/>
                  <a:gd name="T26" fmla="*/ 183 w 653"/>
                  <a:gd name="T27" fmla="*/ 17 h 109"/>
                  <a:gd name="T28" fmla="*/ 208 w 653"/>
                  <a:gd name="T29" fmla="*/ 21 h 109"/>
                  <a:gd name="T30" fmla="*/ 237 w 653"/>
                  <a:gd name="T31" fmla="*/ 26 h 109"/>
                  <a:gd name="T32" fmla="*/ 241 w 653"/>
                  <a:gd name="T33" fmla="*/ 26 h 109"/>
                  <a:gd name="T34" fmla="*/ 271 w 653"/>
                  <a:gd name="T35" fmla="*/ 33 h 109"/>
                  <a:gd name="T36" fmla="*/ 277 w 653"/>
                  <a:gd name="T37" fmla="*/ 33 h 109"/>
                  <a:gd name="T38" fmla="*/ 652 w 653"/>
                  <a:gd name="T39" fmla="*/ 108 h 109"/>
                  <a:gd name="T40" fmla="*/ 334 w 653"/>
                  <a:gd name="T41" fmla="*/ 4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53" h="109">
                    <a:moveTo>
                      <a:pt x="0" y="83"/>
                    </a:moveTo>
                    <a:lnTo>
                      <a:pt x="11" y="77"/>
                    </a:lnTo>
                    <a:lnTo>
                      <a:pt x="27" y="61"/>
                    </a:lnTo>
                    <a:lnTo>
                      <a:pt x="40" y="51"/>
                    </a:lnTo>
                    <a:lnTo>
                      <a:pt x="46" y="37"/>
                    </a:lnTo>
                    <a:lnTo>
                      <a:pt x="67" y="33"/>
                    </a:lnTo>
                    <a:lnTo>
                      <a:pt x="67" y="26"/>
                    </a:lnTo>
                    <a:lnTo>
                      <a:pt x="94" y="21"/>
                    </a:lnTo>
                    <a:lnTo>
                      <a:pt x="96" y="12"/>
                    </a:lnTo>
                    <a:lnTo>
                      <a:pt x="115" y="0"/>
                    </a:lnTo>
                    <a:lnTo>
                      <a:pt x="136" y="0"/>
                    </a:lnTo>
                    <a:lnTo>
                      <a:pt x="142" y="8"/>
                    </a:lnTo>
                    <a:lnTo>
                      <a:pt x="165" y="8"/>
                    </a:lnTo>
                    <a:lnTo>
                      <a:pt x="183" y="17"/>
                    </a:lnTo>
                    <a:lnTo>
                      <a:pt x="208" y="21"/>
                    </a:lnTo>
                    <a:lnTo>
                      <a:pt x="237" y="26"/>
                    </a:lnTo>
                    <a:lnTo>
                      <a:pt x="241" y="26"/>
                    </a:lnTo>
                    <a:lnTo>
                      <a:pt x="271" y="33"/>
                    </a:lnTo>
                    <a:lnTo>
                      <a:pt x="277" y="33"/>
                    </a:lnTo>
                    <a:lnTo>
                      <a:pt x="652" y="108"/>
                    </a:lnTo>
                    <a:lnTo>
                      <a:pt x="334" y="46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70" name="その他"/>
              <p:cNvSpPr>
                <a:spLocks/>
              </p:cNvSpPr>
              <p:nvPr/>
            </p:nvSpPr>
            <p:spPr bwMode="auto">
              <a:xfrm>
                <a:off x="1542" y="1906"/>
                <a:ext cx="374" cy="116"/>
              </a:xfrm>
              <a:custGeom>
                <a:avLst/>
                <a:gdLst>
                  <a:gd name="T0" fmla="*/ 0 w 374"/>
                  <a:gd name="T1" fmla="*/ 0 h 116"/>
                  <a:gd name="T2" fmla="*/ 17 w 374"/>
                  <a:gd name="T3" fmla="*/ 11 h 116"/>
                  <a:gd name="T4" fmla="*/ 23 w 374"/>
                  <a:gd name="T5" fmla="*/ 13 h 116"/>
                  <a:gd name="T6" fmla="*/ 54 w 374"/>
                  <a:gd name="T7" fmla="*/ 24 h 116"/>
                  <a:gd name="T8" fmla="*/ 65 w 374"/>
                  <a:gd name="T9" fmla="*/ 24 h 116"/>
                  <a:gd name="T10" fmla="*/ 83 w 374"/>
                  <a:gd name="T11" fmla="*/ 31 h 116"/>
                  <a:gd name="T12" fmla="*/ 91 w 374"/>
                  <a:gd name="T13" fmla="*/ 31 h 116"/>
                  <a:gd name="T14" fmla="*/ 105 w 374"/>
                  <a:gd name="T15" fmla="*/ 37 h 116"/>
                  <a:gd name="T16" fmla="*/ 126 w 374"/>
                  <a:gd name="T17" fmla="*/ 37 h 116"/>
                  <a:gd name="T18" fmla="*/ 144 w 374"/>
                  <a:gd name="T19" fmla="*/ 46 h 116"/>
                  <a:gd name="T20" fmla="*/ 159 w 374"/>
                  <a:gd name="T21" fmla="*/ 50 h 116"/>
                  <a:gd name="T22" fmla="*/ 170 w 374"/>
                  <a:gd name="T23" fmla="*/ 55 h 116"/>
                  <a:gd name="T24" fmla="*/ 373 w 374"/>
                  <a:gd name="T2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4" h="116">
                    <a:moveTo>
                      <a:pt x="0" y="0"/>
                    </a:moveTo>
                    <a:lnTo>
                      <a:pt x="17" y="11"/>
                    </a:lnTo>
                    <a:lnTo>
                      <a:pt x="23" y="13"/>
                    </a:lnTo>
                    <a:lnTo>
                      <a:pt x="54" y="24"/>
                    </a:lnTo>
                    <a:lnTo>
                      <a:pt x="65" y="24"/>
                    </a:lnTo>
                    <a:lnTo>
                      <a:pt x="83" y="31"/>
                    </a:lnTo>
                    <a:lnTo>
                      <a:pt x="91" y="31"/>
                    </a:lnTo>
                    <a:lnTo>
                      <a:pt x="105" y="37"/>
                    </a:lnTo>
                    <a:lnTo>
                      <a:pt x="126" y="37"/>
                    </a:lnTo>
                    <a:lnTo>
                      <a:pt x="144" y="46"/>
                    </a:lnTo>
                    <a:lnTo>
                      <a:pt x="159" y="50"/>
                    </a:lnTo>
                    <a:lnTo>
                      <a:pt x="170" y="55"/>
                    </a:lnTo>
                    <a:lnTo>
                      <a:pt x="373" y="115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71" name="その他"/>
              <p:cNvSpPr>
                <a:spLocks/>
              </p:cNvSpPr>
              <p:nvPr/>
            </p:nvSpPr>
            <p:spPr bwMode="auto">
              <a:xfrm>
                <a:off x="1521" y="1666"/>
                <a:ext cx="74" cy="15"/>
              </a:xfrm>
              <a:custGeom>
                <a:avLst/>
                <a:gdLst>
                  <a:gd name="T0" fmla="*/ 73 w 74"/>
                  <a:gd name="T1" fmla="*/ 0 h 15"/>
                  <a:gd name="T2" fmla="*/ 51 w 74"/>
                  <a:gd name="T3" fmla="*/ 0 h 15"/>
                  <a:gd name="T4" fmla="*/ 29 w 74"/>
                  <a:gd name="T5" fmla="*/ 7 h 15"/>
                  <a:gd name="T6" fmla="*/ 0 w 74"/>
                  <a:gd name="T7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15">
                    <a:moveTo>
                      <a:pt x="73" y="0"/>
                    </a:moveTo>
                    <a:lnTo>
                      <a:pt x="51" y="0"/>
                    </a:lnTo>
                    <a:lnTo>
                      <a:pt x="29" y="7"/>
                    </a:lnTo>
                    <a:lnTo>
                      <a:pt x="0" y="14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72" name="その他"/>
              <p:cNvSpPr>
                <a:spLocks/>
              </p:cNvSpPr>
              <p:nvPr/>
            </p:nvSpPr>
            <p:spPr bwMode="auto">
              <a:xfrm>
                <a:off x="1092" y="898"/>
                <a:ext cx="419" cy="699"/>
              </a:xfrm>
              <a:custGeom>
                <a:avLst/>
                <a:gdLst>
                  <a:gd name="T0" fmla="*/ 7 w 419"/>
                  <a:gd name="T1" fmla="*/ 0 h 699"/>
                  <a:gd name="T2" fmla="*/ 58 w 419"/>
                  <a:gd name="T3" fmla="*/ 13 h 699"/>
                  <a:gd name="T4" fmla="*/ 127 w 419"/>
                  <a:gd name="T5" fmla="*/ 29 h 699"/>
                  <a:gd name="T6" fmla="*/ 209 w 419"/>
                  <a:gd name="T7" fmla="*/ 29 h 699"/>
                  <a:gd name="T8" fmla="*/ 290 w 419"/>
                  <a:gd name="T9" fmla="*/ 51 h 699"/>
                  <a:gd name="T10" fmla="*/ 319 w 419"/>
                  <a:gd name="T11" fmla="*/ 78 h 699"/>
                  <a:gd name="T12" fmla="*/ 392 w 419"/>
                  <a:gd name="T13" fmla="*/ 158 h 699"/>
                  <a:gd name="T14" fmla="*/ 410 w 419"/>
                  <a:gd name="T15" fmla="*/ 213 h 699"/>
                  <a:gd name="T16" fmla="*/ 410 w 419"/>
                  <a:gd name="T17" fmla="*/ 248 h 699"/>
                  <a:gd name="T18" fmla="*/ 392 w 419"/>
                  <a:gd name="T19" fmla="*/ 290 h 699"/>
                  <a:gd name="T20" fmla="*/ 376 w 419"/>
                  <a:gd name="T21" fmla="*/ 312 h 699"/>
                  <a:gd name="T22" fmla="*/ 376 w 419"/>
                  <a:gd name="T23" fmla="*/ 327 h 699"/>
                  <a:gd name="T24" fmla="*/ 392 w 419"/>
                  <a:gd name="T25" fmla="*/ 360 h 699"/>
                  <a:gd name="T26" fmla="*/ 392 w 419"/>
                  <a:gd name="T27" fmla="*/ 393 h 699"/>
                  <a:gd name="T28" fmla="*/ 402 w 419"/>
                  <a:gd name="T29" fmla="*/ 424 h 699"/>
                  <a:gd name="T30" fmla="*/ 410 w 419"/>
                  <a:gd name="T31" fmla="*/ 464 h 699"/>
                  <a:gd name="T32" fmla="*/ 407 w 419"/>
                  <a:gd name="T33" fmla="*/ 503 h 699"/>
                  <a:gd name="T34" fmla="*/ 384 w 419"/>
                  <a:gd name="T35" fmla="*/ 549 h 699"/>
                  <a:gd name="T36" fmla="*/ 381 w 419"/>
                  <a:gd name="T37" fmla="*/ 572 h 699"/>
                  <a:gd name="T38" fmla="*/ 392 w 419"/>
                  <a:gd name="T39" fmla="*/ 599 h 699"/>
                  <a:gd name="T40" fmla="*/ 410 w 419"/>
                  <a:gd name="T41" fmla="*/ 619 h 699"/>
                  <a:gd name="T42" fmla="*/ 418 w 419"/>
                  <a:gd name="T43" fmla="*/ 670 h 699"/>
                  <a:gd name="T44" fmla="*/ 418 w 419"/>
                  <a:gd name="T45" fmla="*/ 696 h 699"/>
                  <a:gd name="T46" fmla="*/ 410 w 419"/>
                  <a:gd name="T47" fmla="*/ 698 h 699"/>
                  <a:gd name="T48" fmla="*/ 410 w 419"/>
                  <a:gd name="T49" fmla="*/ 678 h 699"/>
                  <a:gd name="T50" fmla="*/ 402 w 419"/>
                  <a:gd name="T51" fmla="*/ 629 h 699"/>
                  <a:gd name="T52" fmla="*/ 379 w 419"/>
                  <a:gd name="T53" fmla="*/ 608 h 699"/>
                  <a:gd name="T54" fmla="*/ 374 w 419"/>
                  <a:gd name="T55" fmla="*/ 584 h 699"/>
                  <a:gd name="T56" fmla="*/ 376 w 419"/>
                  <a:gd name="T57" fmla="*/ 544 h 699"/>
                  <a:gd name="T58" fmla="*/ 396 w 419"/>
                  <a:gd name="T59" fmla="*/ 497 h 699"/>
                  <a:gd name="T60" fmla="*/ 400 w 419"/>
                  <a:gd name="T61" fmla="*/ 472 h 699"/>
                  <a:gd name="T62" fmla="*/ 390 w 419"/>
                  <a:gd name="T63" fmla="*/ 435 h 699"/>
                  <a:gd name="T64" fmla="*/ 378 w 419"/>
                  <a:gd name="T65" fmla="*/ 402 h 699"/>
                  <a:gd name="T66" fmla="*/ 378 w 419"/>
                  <a:gd name="T67" fmla="*/ 366 h 699"/>
                  <a:gd name="T68" fmla="*/ 370 w 419"/>
                  <a:gd name="T69" fmla="*/ 338 h 699"/>
                  <a:gd name="T70" fmla="*/ 370 w 419"/>
                  <a:gd name="T71" fmla="*/ 309 h 699"/>
                  <a:gd name="T72" fmla="*/ 379 w 419"/>
                  <a:gd name="T73" fmla="*/ 283 h 699"/>
                  <a:gd name="T74" fmla="*/ 402 w 419"/>
                  <a:gd name="T75" fmla="*/ 250 h 699"/>
                  <a:gd name="T76" fmla="*/ 402 w 419"/>
                  <a:gd name="T77" fmla="*/ 224 h 699"/>
                  <a:gd name="T78" fmla="*/ 379 w 419"/>
                  <a:gd name="T79" fmla="*/ 171 h 699"/>
                  <a:gd name="T80" fmla="*/ 309 w 419"/>
                  <a:gd name="T81" fmla="*/ 88 h 699"/>
                  <a:gd name="T82" fmla="*/ 276 w 419"/>
                  <a:gd name="T83" fmla="*/ 68 h 699"/>
                  <a:gd name="T84" fmla="*/ 203 w 419"/>
                  <a:gd name="T85" fmla="*/ 41 h 699"/>
                  <a:gd name="T86" fmla="*/ 120 w 419"/>
                  <a:gd name="T87" fmla="*/ 47 h 699"/>
                  <a:gd name="T88" fmla="*/ 46 w 419"/>
                  <a:gd name="T89" fmla="*/ 33 h 699"/>
                  <a:gd name="T90" fmla="*/ 0 w 419"/>
                  <a:gd name="T91" fmla="*/ 16 h 699"/>
                  <a:gd name="T92" fmla="*/ 7 w 419"/>
                  <a:gd name="T93" fmla="*/ 0 h 699"/>
                  <a:gd name="T94" fmla="*/ 7 w 419"/>
                  <a:gd name="T95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19" h="699">
                    <a:moveTo>
                      <a:pt x="7" y="0"/>
                    </a:moveTo>
                    <a:lnTo>
                      <a:pt x="58" y="13"/>
                    </a:lnTo>
                    <a:lnTo>
                      <a:pt x="127" y="29"/>
                    </a:lnTo>
                    <a:lnTo>
                      <a:pt x="209" y="29"/>
                    </a:lnTo>
                    <a:lnTo>
                      <a:pt x="290" y="51"/>
                    </a:lnTo>
                    <a:lnTo>
                      <a:pt x="319" y="78"/>
                    </a:lnTo>
                    <a:lnTo>
                      <a:pt x="392" y="158"/>
                    </a:lnTo>
                    <a:lnTo>
                      <a:pt x="410" y="213"/>
                    </a:lnTo>
                    <a:lnTo>
                      <a:pt x="410" y="248"/>
                    </a:lnTo>
                    <a:lnTo>
                      <a:pt x="392" y="290"/>
                    </a:lnTo>
                    <a:lnTo>
                      <a:pt x="376" y="312"/>
                    </a:lnTo>
                    <a:lnTo>
                      <a:pt x="376" y="327"/>
                    </a:lnTo>
                    <a:lnTo>
                      <a:pt x="392" y="360"/>
                    </a:lnTo>
                    <a:lnTo>
                      <a:pt x="392" y="393"/>
                    </a:lnTo>
                    <a:lnTo>
                      <a:pt x="402" y="424"/>
                    </a:lnTo>
                    <a:lnTo>
                      <a:pt x="410" y="464"/>
                    </a:lnTo>
                    <a:lnTo>
                      <a:pt x="407" y="503"/>
                    </a:lnTo>
                    <a:lnTo>
                      <a:pt x="384" y="549"/>
                    </a:lnTo>
                    <a:lnTo>
                      <a:pt x="381" y="572"/>
                    </a:lnTo>
                    <a:lnTo>
                      <a:pt x="392" y="599"/>
                    </a:lnTo>
                    <a:lnTo>
                      <a:pt x="410" y="619"/>
                    </a:lnTo>
                    <a:lnTo>
                      <a:pt x="418" y="670"/>
                    </a:lnTo>
                    <a:lnTo>
                      <a:pt x="418" y="696"/>
                    </a:lnTo>
                    <a:lnTo>
                      <a:pt x="410" y="698"/>
                    </a:lnTo>
                    <a:lnTo>
                      <a:pt x="410" y="678"/>
                    </a:lnTo>
                    <a:lnTo>
                      <a:pt x="402" y="629"/>
                    </a:lnTo>
                    <a:lnTo>
                      <a:pt x="379" y="608"/>
                    </a:lnTo>
                    <a:lnTo>
                      <a:pt x="374" y="584"/>
                    </a:lnTo>
                    <a:lnTo>
                      <a:pt x="376" y="544"/>
                    </a:lnTo>
                    <a:lnTo>
                      <a:pt x="396" y="497"/>
                    </a:lnTo>
                    <a:lnTo>
                      <a:pt x="400" y="472"/>
                    </a:lnTo>
                    <a:lnTo>
                      <a:pt x="390" y="435"/>
                    </a:lnTo>
                    <a:lnTo>
                      <a:pt x="378" y="402"/>
                    </a:lnTo>
                    <a:lnTo>
                      <a:pt x="378" y="366"/>
                    </a:lnTo>
                    <a:lnTo>
                      <a:pt x="370" y="338"/>
                    </a:lnTo>
                    <a:lnTo>
                      <a:pt x="370" y="309"/>
                    </a:lnTo>
                    <a:lnTo>
                      <a:pt x="379" y="283"/>
                    </a:lnTo>
                    <a:lnTo>
                      <a:pt x="402" y="250"/>
                    </a:lnTo>
                    <a:lnTo>
                      <a:pt x="402" y="224"/>
                    </a:lnTo>
                    <a:lnTo>
                      <a:pt x="379" y="171"/>
                    </a:lnTo>
                    <a:lnTo>
                      <a:pt x="309" y="88"/>
                    </a:lnTo>
                    <a:lnTo>
                      <a:pt x="276" y="68"/>
                    </a:lnTo>
                    <a:lnTo>
                      <a:pt x="203" y="41"/>
                    </a:lnTo>
                    <a:lnTo>
                      <a:pt x="120" y="47"/>
                    </a:lnTo>
                    <a:lnTo>
                      <a:pt x="46" y="33"/>
                    </a:lnTo>
                    <a:lnTo>
                      <a:pt x="0" y="16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73" name="その他"/>
              <p:cNvSpPr>
                <a:spLocks/>
              </p:cNvSpPr>
              <p:nvPr/>
            </p:nvSpPr>
            <p:spPr bwMode="auto">
              <a:xfrm>
                <a:off x="9" y="547"/>
                <a:ext cx="1179" cy="216"/>
              </a:xfrm>
              <a:custGeom>
                <a:avLst/>
                <a:gdLst>
                  <a:gd name="T0" fmla="*/ 0 w 1179"/>
                  <a:gd name="T1" fmla="*/ 45 h 216"/>
                  <a:gd name="T2" fmla="*/ 0 w 1179"/>
                  <a:gd name="T3" fmla="*/ 35 h 216"/>
                  <a:gd name="T4" fmla="*/ 20 w 1179"/>
                  <a:gd name="T5" fmla="*/ 35 h 216"/>
                  <a:gd name="T6" fmla="*/ 45 w 1179"/>
                  <a:gd name="T7" fmla="*/ 35 h 216"/>
                  <a:gd name="T8" fmla="*/ 87 w 1179"/>
                  <a:gd name="T9" fmla="*/ 45 h 216"/>
                  <a:gd name="T10" fmla="*/ 225 w 1179"/>
                  <a:gd name="T11" fmla="*/ 87 h 216"/>
                  <a:gd name="T12" fmla="*/ 281 w 1179"/>
                  <a:gd name="T13" fmla="*/ 87 h 216"/>
                  <a:gd name="T14" fmla="*/ 379 w 1179"/>
                  <a:gd name="T15" fmla="*/ 120 h 216"/>
                  <a:gd name="T16" fmla="*/ 530 w 1179"/>
                  <a:gd name="T17" fmla="*/ 120 h 216"/>
                  <a:gd name="T18" fmla="*/ 627 w 1179"/>
                  <a:gd name="T19" fmla="*/ 166 h 216"/>
                  <a:gd name="T20" fmla="*/ 808 w 1179"/>
                  <a:gd name="T21" fmla="*/ 166 h 216"/>
                  <a:gd name="T22" fmla="*/ 831 w 1179"/>
                  <a:gd name="T23" fmla="*/ 154 h 216"/>
                  <a:gd name="T24" fmla="*/ 939 w 1179"/>
                  <a:gd name="T25" fmla="*/ 154 h 216"/>
                  <a:gd name="T26" fmla="*/ 1048 w 1179"/>
                  <a:gd name="T27" fmla="*/ 188 h 216"/>
                  <a:gd name="T28" fmla="*/ 1135 w 1179"/>
                  <a:gd name="T29" fmla="*/ 188 h 216"/>
                  <a:gd name="T30" fmla="*/ 1178 w 1179"/>
                  <a:gd name="T31" fmla="*/ 215 h 216"/>
                  <a:gd name="T32" fmla="*/ 1178 w 1179"/>
                  <a:gd name="T33" fmla="*/ 179 h 216"/>
                  <a:gd name="T34" fmla="*/ 1135 w 1179"/>
                  <a:gd name="T35" fmla="*/ 153 h 216"/>
                  <a:gd name="T36" fmla="*/ 1048 w 1179"/>
                  <a:gd name="T37" fmla="*/ 153 h 216"/>
                  <a:gd name="T38" fmla="*/ 939 w 1179"/>
                  <a:gd name="T39" fmla="*/ 118 h 216"/>
                  <a:gd name="T40" fmla="*/ 831 w 1179"/>
                  <a:gd name="T41" fmla="*/ 118 h 216"/>
                  <a:gd name="T42" fmla="*/ 808 w 1179"/>
                  <a:gd name="T43" fmla="*/ 131 h 216"/>
                  <a:gd name="T44" fmla="*/ 627 w 1179"/>
                  <a:gd name="T45" fmla="*/ 131 h 216"/>
                  <a:gd name="T46" fmla="*/ 530 w 1179"/>
                  <a:gd name="T47" fmla="*/ 85 h 216"/>
                  <a:gd name="T48" fmla="*/ 379 w 1179"/>
                  <a:gd name="T49" fmla="*/ 85 h 216"/>
                  <a:gd name="T50" fmla="*/ 281 w 1179"/>
                  <a:gd name="T51" fmla="*/ 54 h 216"/>
                  <a:gd name="T52" fmla="*/ 225 w 1179"/>
                  <a:gd name="T53" fmla="*/ 54 h 216"/>
                  <a:gd name="T54" fmla="*/ 87 w 1179"/>
                  <a:gd name="T55" fmla="*/ 10 h 216"/>
                  <a:gd name="T56" fmla="*/ 45 w 1179"/>
                  <a:gd name="T57" fmla="*/ 0 h 216"/>
                  <a:gd name="T58" fmla="*/ 20 w 1179"/>
                  <a:gd name="T59" fmla="*/ 0 h 216"/>
                  <a:gd name="T60" fmla="*/ 0 w 1179"/>
                  <a:gd name="T61" fmla="*/ 0 h 216"/>
                  <a:gd name="T62" fmla="*/ 0 w 1179"/>
                  <a:gd name="T63" fmla="*/ 10 h 216"/>
                  <a:gd name="T64" fmla="*/ 0 w 1179"/>
                  <a:gd name="T65" fmla="*/ 45 h 216"/>
                  <a:gd name="T66" fmla="*/ 0 w 1179"/>
                  <a:gd name="T67" fmla="*/ 45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79" h="216">
                    <a:moveTo>
                      <a:pt x="0" y="45"/>
                    </a:moveTo>
                    <a:lnTo>
                      <a:pt x="0" y="35"/>
                    </a:lnTo>
                    <a:lnTo>
                      <a:pt x="20" y="35"/>
                    </a:lnTo>
                    <a:lnTo>
                      <a:pt x="45" y="35"/>
                    </a:lnTo>
                    <a:lnTo>
                      <a:pt x="87" y="45"/>
                    </a:lnTo>
                    <a:lnTo>
                      <a:pt x="225" y="87"/>
                    </a:lnTo>
                    <a:lnTo>
                      <a:pt x="281" y="87"/>
                    </a:lnTo>
                    <a:lnTo>
                      <a:pt x="379" y="120"/>
                    </a:lnTo>
                    <a:lnTo>
                      <a:pt x="530" y="120"/>
                    </a:lnTo>
                    <a:lnTo>
                      <a:pt x="627" y="166"/>
                    </a:lnTo>
                    <a:lnTo>
                      <a:pt x="808" y="166"/>
                    </a:lnTo>
                    <a:lnTo>
                      <a:pt x="831" y="154"/>
                    </a:lnTo>
                    <a:lnTo>
                      <a:pt x="939" y="154"/>
                    </a:lnTo>
                    <a:lnTo>
                      <a:pt x="1048" y="188"/>
                    </a:lnTo>
                    <a:lnTo>
                      <a:pt x="1135" y="188"/>
                    </a:lnTo>
                    <a:lnTo>
                      <a:pt x="1178" y="215"/>
                    </a:lnTo>
                    <a:lnTo>
                      <a:pt x="1178" y="179"/>
                    </a:lnTo>
                    <a:lnTo>
                      <a:pt x="1135" y="153"/>
                    </a:lnTo>
                    <a:lnTo>
                      <a:pt x="1048" y="153"/>
                    </a:lnTo>
                    <a:lnTo>
                      <a:pt x="939" y="118"/>
                    </a:lnTo>
                    <a:lnTo>
                      <a:pt x="831" y="118"/>
                    </a:lnTo>
                    <a:lnTo>
                      <a:pt x="808" y="131"/>
                    </a:lnTo>
                    <a:lnTo>
                      <a:pt x="627" y="131"/>
                    </a:lnTo>
                    <a:lnTo>
                      <a:pt x="530" y="85"/>
                    </a:lnTo>
                    <a:lnTo>
                      <a:pt x="379" y="85"/>
                    </a:lnTo>
                    <a:lnTo>
                      <a:pt x="281" y="54"/>
                    </a:lnTo>
                    <a:lnTo>
                      <a:pt x="225" y="54"/>
                    </a:lnTo>
                    <a:lnTo>
                      <a:pt x="87" y="10"/>
                    </a:lnTo>
                    <a:lnTo>
                      <a:pt x="45" y="0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45"/>
                    </a:lnTo>
                    <a:lnTo>
                      <a:pt x="0" y="45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74" name="その他"/>
              <p:cNvSpPr>
                <a:spLocks/>
              </p:cNvSpPr>
              <p:nvPr/>
            </p:nvSpPr>
            <p:spPr bwMode="auto">
              <a:xfrm>
                <a:off x="34" y="373"/>
                <a:ext cx="1171" cy="188"/>
              </a:xfrm>
              <a:custGeom>
                <a:avLst/>
                <a:gdLst>
                  <a:gd name="T0" fmla="*/ 1170 w 1171"/>
                  <a:gd name="T1" fmla="*/ 144 h 188"/>
                  <a:gd name="T2" fmla="*/ 1170 w 1171"/>
                  <a:gd name="T3" fmla="*/ 152 h 188"/>
                  <a:gd name="T4" fmla="*/ 1149 w 1171"/>
                  <a:gd name="T5" fmla="*/ 152 h 188"/>
                  <a:gd name="T6" fmla="*/ 1127 w 1171"/>
                  <a:gd name="T7" fmla="*/ 152 h 188"/>
                  <a:gd name="T8" fmla="*/ 1085 w 1171"/>
                  <a:gd name="T9" fmla="*/ 144 h 188"/>
                  <a:gd name="T10" fmla="*/ 938 w 1171"/>
                  <a:gd name="T11" fmla="*/ 97 h 188"/>
                  <a:gd name="T12" fmla="*/ 881 w 1171"/>
                  <a:gd name="T13" fmla="*/ 97 h 188"/>
                  <a:gd name="T14" fmla="*/ 781 w 1171"/>
                  <a:gd name="T15" fmla="*/ 64 h 188"/>
                  <a:gd name="T16" fmla="*/ 625 w 1171"/>
                  <a:gd name="T17" fmla="*/ 64 h 188"/>
                  <a:gd name="T18" fmla="*/ 524 w 1171"/>
                  <a:gd name="T19" fmla="*/ 19 h 188"/>
                  <a:gd name="T20" fmla="*/ 335 w 1171"/>
                  <a:gd name="T21" fmla="*/ 19 h 188"/>
                  <a:gd name="T22" fmla="*/ 314 w 1171"/>
                  <a:gd name="T23" fmla="*/ 32 h 188"/>
                  <a:gd name="T24" fmla="*/ 200 w 1171"/>
                  <a:gd name="T25" fmla="*/ 32 h 188"/>
                  <a:gd name="T26" fmla="*/ 88 w 1171"/>
                  <a:gd name="T27" fmla="*/ 0 h 188"/>
                  <a:gd name="T28" fmla="*/ 0 w 1171"/>
                  <a:gd name="T29" fmla="*/ 0 h 188"/>
                  <a:gd name="T30" fmla="*/ 0 w 1171"/>
                  <a:gd name="T31" fmla="*/ 34 h 188"/>
                  <a:gd name="T32" fmla="*/ 88 w 1171"/>
                  <a:gd name="T33" fmla="*/ 34 h 188"/>
                  <a:gd name="T34" fmla="*/ 200 w 1171"/>
                  <a:gd name="T35" fmla="*/ 67 h 188"/>
                  <a:gd name="T36" fmla="*/ 314 w 1171"/>
                  <a:gd name="T37" fmla="*/ 67 h 188"/>
                  <a:gd name="T38" fmla="*/ 335 w 1171"/>
                  <a:gd name="T39" fmla="*/ 53 h 188"/>
                  <a:gd name="T40" fmla="*/ 524 w 1171"/>
                  <a:gd name="T41" fmla="*/ 53 h 188"/>
                  <a:gd name="T42" fmla="*/ 625 w 1171"/>
                  <a:gd name="T43" fmla="*/ 99 h 188"/>
                  <a:gd name="T44" fmla="*/ 781 w 1171"/>
                  <a:gd name="T45" fmla="*/ 99 h 188"/>
                  <a:gd name="T46" fmla="*/ 881 w 1171"/>
                  <a:gd name="T47" fmla="*/ 131 h 188"/>
                  <a:gd name="T48" fmla="*/ 938 w 1171"/>
                  <a:gd name="T49" fmla="*/ 131 h 188"/>
                  <a:gd name="T50" fmla="*/ 1085 w 1171"/>
                  <a:gd name="T51" fmla="*/ 179 h 188"/>
                  <a:gd name="T52" fmla="*/ 1127 w 1171"/>
                  <a:gd name="T53" fmla="*/ 187 h 188"/>
                  <a:gd name="T54" fmla="*/ 1149 w 1171"/>
                  <a:gd name="T55" fmla="*/ 187 h 188"/>
                  <a:gd name="T56" fmla="*/ 1170 w 1171"/>
                  <a:gd name="T57" fmla="*/ 187 h 188"/>
                  <a:gd name="T58" fmla="*/ 1170 w 1171"/>
                  <a:gd name="T59" fmla="*/ 179 h 188"/>
                  <a:gd name="T60" fmla="*/ 1170 w 1171"/>
                  <a:gd name="T61" fmla="*/ 144 h 188"/>
                  <a:gd name="T62" fmla="*/ 1170 w 1171"/>
                  <a:gd name="T63" fmla="*/ 14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71" h="188">
                    <a:moveTo>
                      <a:pt x="1170" y="144"/>
                    </a:moveTo>
                    <a:lnTo>
                      <a:pt x="1170" y="152"/>
                    </a:lnTo>
                    <a:lnTo>
                      <a:pt x="1149" y="152"/>
                    </a:lnTo>
                    <a:lnTo>
                      <a:pt x="1127" y="152"/>
                    </a:lnTo>
                    <a:lnTo>
                      <a:pt x="1085" y="144"/>
                    </a:lnTo>
                    <a:lnTo>
                      <a:pt x="938" y="97"/>
                    </a:lnTo>
                    <a:lnTo>
                      <a:pt x="881" y="97"/>
                    </a:lnTo>
                    <a:lnTo>
                      <a:pt x="781" y="64"/>
                    </a:lnTo>
                    <a:lnTo>
                      <a:pt x="625" y="64"/>
                    </a:lnTo>
                    <a:lnTo>
                      <a:pt x="524" y="19"/>
                    </a:lnTo>
                    <a:lnTo>
                      <a:pt x="335" y="19"/>
                    </a:lnTo>
                    <a:lnTo>
                      <a:pt x="314" y="32"/>
                    </a:lnTo>
                    <a:lnTo>
                      <a:pt x="200" y="32"/>
                    </a:lnTo>
                    <a:lnTo>
                      <a:pt x="88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88" y="34"/>
                    </a:lnTo>
                    <a:lnTo>
                      <a:pt x="200" y="67"/>
                    </a:lnTo>
                    <a:lnTo>
                      <a:pt x="314" y="67"/>
                    </a:lnTo>
                    <a:lnTo>
                      <a:pt x="335" y="53"/>
                    </a:lnTo>
                    <a:lnTo>
                      <a:pt x="524" y="53"/>
                    </a:lnTo>
                    <a:lnTo>
                      <a:pt x="625" y="99"/>
                    </a:lnTo>
                    <a:lnTo>
                      <a:pt x="781" y="99"/>
                    </a:lnTo>
                    <a:lnTo>
                      <a:pt x="881" y="131"/>
                    </a:lnTo>
                    <a:lnTo>
                      <a:pt x="938" y="131"/>
                    </a:lnTo>
                    <a:lnTo>
                      <a:pt x="1085" y="179"/>
                    </a:lnTo>
                    <a:lnTo>
                      <a:pt x="1127" y="187"/>
                    </a:lnTo>
                    <a:lnTo>
                      <a:pt x="1149" y="187"/>
                    </a:lnTo>
                    <a:lnTo>
                      <a:pt x="1170" y="187"/>
                    </a:lnTo>
                    <a:lnTo>
                      <a:pt x="1170" y="179"/>
                    </a:lnTo>
                    <a:lnTo>
                      <a:pt x="1170" y="144"/>
                    </a:lnTo>
                    <a:lnTo>
                      <a:pt x="1170" y="144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75" name="その他"/>
              <p:cNvSpPr>
                <a:spLocks/>
              </p:cNvSpPr>
              <p:nvPr/>
            </p:nvSpPr>
            <p:spPr bwMode="auto">
              <a:xfrm>
                <a:off x="1532" y="1753"/>
                <a:ext cx="390" cy="107"/>
              </a:xfrm>
              <a:custGeom>
                <a:avLst/>
                <a:gdLst>
                  <a:gd name="T0" fmla="*/ 0 w 390"/>
                  <a:gd name="T1" fmla="*/ 0 h 107"/>
                  <a:gd name="T2" fmla="*/ 31 w 390"/>
                  <a:gd name="T3" fmla="*/ 6 h 107"/>
                  <a:gd name="T4" fmla="*/ 71 w 390"/>
                  <a:gd name="T5" fmla="*/ 14 h 107"/>
                  <a:gd name="T6" fmla="*/ 115 w 390"/>
                  <a:gd name="T7" fmla="*/ 28 h 107"/>
                  <a:gd name="T8" fmla="*/ 153 w 390"/>
                  <a:gd name="T9" fmla="*/ 36 h 107"/>
                  <a:gd name="T10" fmla="*/ 207 w 390"/>
                  <a:gd name="T11" fmla="*/ 47 h 107"/>
                  <a:gd name="T12" fmla="*/ 284 w 390"/>
                  <a:gd name="T13" fmla="*/ 60 h 107"/>
                  <a:gd name="T14" fmla="*/ 350 w 390"/>
                  <a:gd name="T15" fmla="*/ 83 h 107"/>
                  <a:gd name="T16" fmla="*/ 389 w 390"/>
                  <a:gd name="T17" fmla="*/ 85 h 107"/>
                  <a:gd name="T18" fmla="*/ 381 w 390"/>
                  <a:gd name="T19" fmla="*/ 98 h 107"/>
                  <a:gd name="T20" fmla="*/ 376 w 390"/>
                  <a:gd name="T21" fmla="*/ 106 h 107"/>
                  <a:gd name="T22" fmla="*/ 306 w 390"/>
                  <a:gd name="T23" fmla="*/ 85 h 107"/>
                  <a:gd name="T24" fmla="*/ 230 w 390"/>
                  <a:gd name="T25" fmla="*/ 70 h 107"/>
                  <a:gd name="T26" fmla="*/ 178 w 390"/>
                  <a:gd name="T27" fmla="*/ 58 h 107"/>
                  <a:gd name="T28" fmla="*/ 104 w 390"/>
                  <a:gd name="T29" fmla="*/ 44 h 107"/>
                  <a:gd name="T30" fmla="*/ 79 w 390"/>
                  <a:gd name="T31" fmla="*/ 39 h 107"/>
                  <a:gd name="T32" fmla="*/ 6 w 390"/>
                  <a:gd name="T33" fmla="*/ 13 h 107"/>
                  <a:gd name="T34" fmla="*/ 0 w 390"/>
                  <a:gd name="T35" fmla="*/ 0 h 107"/>
                  <a:gd name="T36" fmla="*/ 0 w 390"/>
                  <a:gd name="T3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0" h="107">
                    <a:moveTo>
                      <a:pt x="0" y="0"/>
                    </a:moveTo>
                    <a:lnTo>
                      <a:pt x="31" y="6"/>
                    </a:lnTo>
                    <a:lnTo>
                      <a:pt x="71" y="14"/>
                    </a:lnTo>
                    <a:lnTo>
                      <a:pt x="115" y="28"/>
                    </a:lnTo>
                    <a:lnTo>
                      <a:pt x="153" y="36"/>
                    </a:lnTo>
                    <a:lnTo>
                      <a:pt x="207" y="47"/>
                    </a:lnTo>
                    <a:lnTo>
                      <a:pt x="284" y="60"/>
                    </a:lnTo>
                    <a:lnTo>
                      <a:pt x="350" y="83"/>
                    </a:lnTo>
                    <a:lnTo>
                      <a:pt x="389" y="85"/>
                    </a:lnTo>
                    <a:lnTo>
                      <a:pt x="381" y="98"/>
                    </a:lnTo>
                    <a:lnTo>
                      <a:pt x="376" y="106"/>
                    </a:lnTo>
                    <a:lnTo>
                      <a:pt x="306" y="85"/>
                    </a:lnTo>
                    <a:lnTo>
                      <a:pt x="230" y="70"/>
                    </a:lnTo>
                    <a:lnTo>
                      <a:pt x="178" y="58"/>
                    </a:lnTo>
                    <a:lnTo>
                      <a:pt x="104" y="44"/>
                    </a:lnTo>
                    <a:lnTo>
                      <a:pt x="79" y="39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76" name="その他"/>
              <p:cNvSpPr>
                <a:spLocks/>
              </p:cNvSpPr>
              <p:nvPr/>
            </p:nvSpPr>
            <p:spPr bwMode="auto">
              <a:xfrm>
                <a:off x="1909" y="1856"/>
                <a:ext cx="142" cy="170"/>
              </a:xfrm>
              <a:custGeom>
                <a:avLst/>
                <a:gdLst>
                  <a:gd name="T0" fmla="*/ 141 w 142"/>
                  <a:gd name="T1" fmla="*/ 0 h 170"/>
                  <a:gd name="T2" fmla="*/ 141 w 142"/>
                  <a:gd name="T3" fmla="*/ 33 h 170"/>
                  <a:gd name="T4" fmla="*/ 136 w 142"/>
                  <a:gd name="T5" fmla="*/ 56 h 170"/>
                  <a:gd name="T6" fmla="*/ 136 w 142"/>
                  <a:gd name="T7" fmla="*/ 63 h 170"/>
                  <a:gd name="T8" fmla="*/ 107 w 142"/>
                  <a:gd name="T9" fmla="*/ 89 h 170"/>
                  <a:gd name="T10" fmla="*/ 66 w 142"/>
                  <a:gd name="T11" fmla="*/ 107 h 170"/>
                  <a:gd name="T12" fmla="*/ 54 w 142"/>
                  <a:gd name="T13" fmla="*/ 131 h 170"/>
                  <a:gd name="T14" fmla="*/ 33 w 142"/>
                  <a:gd name="T15" fmla="*/ 142 h 170"/>
                  <a:gd name="T16" fmla="*/ 16 w 142"/>
                  <a:gd name="T17" fmla="*/ 165 h 170"/>
                  <a:gd name="T18" fmla="*/ 4 w 142"/>
                  <a:gd name="T19" fmla="*/ 169 h 170"/>
                  <a:gd name="T20" fmla="*/ 4 w 142"/>
                  <a:gd name="T21" fmla="*/ 161 h 170"/>
                  <a:gd name="T22" fmla="*/ 0 w 142"/>
                  <a:gd name="T23" fmla="*/ 116 h 170"/>
                  <a:gd name="T24" fmla="*/ 99 w 142"/>
                  <a:gd name="T25" fmla="*/ 6 h 170"/>
                  <a:gd name="T26" fmla="*/ 141 w 142"/>
                  <a:gd name="T27" fmla="*/ 0 h 170"/>
                  <a:gd name="T28" fmla="*/ 141 w 142"/>
                  <a:gd name="T29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2" h="170">
                    <a:moveTo>
                      <a:pt x="141" y="0"/>
                    </a:moveTo>
                    <a:lnTo>
                      <a:pt x="141" y="33"/>
                    </a:lnTo>
                    <a:lnTo>
                      <a:pt x="136" y="56"/>
                    </a:lnTo>
                    <a:lnTo>
                      <a:pt x="136" y="63"/>
                    </a:lnTo>
                    <a:lnTo>
                      <a:pt x="107" y="89"/>
                    </a:lnTo>
                    <a:lnTo>
                      <a:pt x="66" y="107"/>
                    </a:lnTo>
                    <a:lnTo>
                      <a:pt x="54" y="131"/>
                    </a:lnTo>
                    <a:lnTo>
                      <a:pt x="33" y="142"/>
                    </a:lnTo>
                    <a:lnTo>
                      <a:pt x="16" y="165"/>
                    </a:lnTo>
                    <a:lnTo>
                      <a:pt x="4" y="169"/>
                    </a:lnTo>
                    <a:lnTo>
                      <a:pt x="4" y="161"/>
                    </a:lnTo>
                    <a:lnTo>
                      <a:pt x="0" y="116"/>
                    </a:lnTo>
                    <a:lnTo>
                      <a:pt x="99" y="6"/>
                    </a:lnTo>
                    <a:lnTo>
                      <a:pt x="141" y="0"/>
                    </a:lnTo>
                    <a:lnTo>
                      <a:pt x="141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77" name="Line 57"/>
              <p:cNvSpPr>
                <a:spLocks noChangeShapeType="1"/>
              </p:cNvSpPr>
              <p:nvPr/>
            </p:nvSpPr>
            <p:spPr bwMode="auto">
              <a:xfrm>
                <a:off x="1367" y="1895"/>
                <a:ext cx="650" cy="174"/>
              </a:xfrm>
              <a:prstGeom prst="line">
                <a:avLst/>
              </a:prstGeom>
              <a:noFill/>
              <a:ln w="18851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178" name="Line 58"/>
              <p:cNvSpPr>
                <a:spLocks noChangeShapeType="1"/>
              </p:cNvSpPr>
              <p:nvPr/>
            </p:nvSpPr>
            <p:spPr bwMode="auto">
              <a:xfrm>
                <a:off x="1381" y="1939"/>
                <a:ext cx="511" cy="136"/>
              </a:xfrm>
              <a:prstGeom prst="line">
                <a:avLst/>
              </a:prstGeom>
              <a:noFill/>
              <a:ln w="18851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179" name="その他"/>
              <p:cNvSpPr>
                <a:spLocks/>
              </p:cNvSpPr>
              <p:nvPr/>
            </p:nvSpPr>
            <p:spPr bwMode="auto">
              <a:xfrm>
                <a:off x="1684" y="1384"/>
                <a:ext cx="267" cy="28"/>
              </a:xfrm>
              <a:custGeom>
                <a:avLst/>
                <a:gdLst>
                  <a:gd name="T0" fmla="*/ 0 w 267"/>
                  <a:gd name="T1" fmla="*/ 0 h 28"/>
                  <a:gd name="T2" fmla="*/ 48 w 267"/>
                  <a:gd name="T3" fmla="*/ 0 h 28"/>
                  <a:gd name="T4" fmla="*/ 129 w 267"/>
                  <a:gd name="T5" fmla="*/ 11 h 28"/>
                  <a:gd name="T6" fmla="*/ 208 w 267"/>
                  <a:gd name="T7" fmla="*/ 3 h 28"/>
                  <a:gd name="T8" fmla="*/ 266 w 267"/>
                  <a:gd name="T9" fmla="*/ 11 h 28"/>
                  <a:gd name="T10" fmla="*/ 262 w 267"/>
                  <a:gd name="T11" fmla="*/ 27 h 28"/>
                  <a:gd name="T12" fmla="*/ 171 w 267"/>
                  <a:gd name="T13" fmla="*/ 19 h 28"/>
                  <a:gd name="T14" fmla="*/ 92 w 267"/>
                  <a:gd name="T15" fmla="*/ 19 h 28"/>
                  <a:gd name="T16" fmla="*/ 0 w 267"/>
                  <a:gd name="T17" fmla="*/ 19 h 28"/>
                  <a:gd name="T18" fmla="*/ 0 w 267"/>
                  <a:gd name="T19" fmla="*/ 0 h 28"/>
                  <a:gd name="T20" fmla="*/ 0 w 267"/>
                  <a:gd name="T2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7" h="28">
                    <a:moveTo>
                      <a:pt x="0" y="0"/>
                    </a:moveTo>
                    <a:lnTo>
                      <a:pt x="48" y="0"/>
                    </a:lnTo>
                    <a:lnTo>
                      <a:pt x="129" y="11"/>
                    </a:lnTo>
                    <a:lnTo>
                      <a:pt x="208" y="3"/>
                    </a:lnTo>
                    <a:lnTo>
                      <a:pt x="266" y="11"/>
                    </a:lnTo>
                    <a:lnTo>
                      <a:pt x="262" y="27"/>
                    </a:lnTo>
                    <a:lnTo>
                      <a:pt x="171" y="19"/>
                    </a:lnTo>
                    <a:lnTo>
                      <a:pt x="92" y="1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80" name="その他"/>
              <p:cNvSpPr>
                <a:spLocks/>
              </p:cNvSpPr>
              <p:nvPr/>
            </p:nvSpPr>
            <p:spPr bwMode="auto">
              <a:xfrm>
                <a:off x="1684" y="1434"/>
                <a:ext cx="211" cy="29"/>
              </a:xfrm>
              <a:custGeom>
                <a:avLst/>
                <a:gdLst>
                  <a:gd name="T0" fmla="*/ 0 w 211"/>
                  <a:gd name="T1" fmla="*/ 0 h 29"/>
                  <a:gd name="T2" fmla="*/ 33 w 211"/>
                  <a:gd name="T3" fmla="*/ 0 h 29"/>
                  <a:gd name="T4" fmla="*/ 98 w 211"/>
                  <a:gd name="T5" fmla="*/ 15 h 29"/>
                  <a:gd name="T6" fmla="*/ 164 w 211"/>
                  <a:gd name="T7" fmla="*/ 6 h 29"/>
                  <a:gd name="T8" fmla="*/ 210 w 211"/>
                  <a:gd name="T9" fmla="*/ 15 h 29"/>
                  <a:gd name="T10" fmla="*/ 204 w 211"/>
                  <a:gd name="T11" fmla="*/ 28 h 29"/>
                  <a:gd name="T12" fmla="*/ 133 w 211"/>
                  <a:gd name="T13" fmla="*/ 22 h 29"/>
                  <a:gd name="T14" fmla="*/ 70 w 211"/>
                  <a:gd name="T15" fmla="*/ 22 h 29"/>
                  <a:gd name="T16" fmla="*/ 0 w 211"/>
                  <a:gd name="T17" fmla="*/ 22 h 29"/>
                  <a:gd name="T18" fmla="*/ 0 w 211"/>
                  <a:gd name="T19" fmla="*/ 0 h 29"/>
                  <a:gd name="T20" fmla="*/ 0 w 211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1" h="29">
                    <a:moveTo>
                      <a:pt x="0" y="0"/>
                    </a:moveTo>
                    <a:lnTo>
                      <a:pt x="33" y="0"/>
                    </a:lnTo>
                    <a:lnTo>
                      <a:pt x="98" y="15"/>
                    </a:lnTo>
                    <a:lnTo>
                      <a:pt x="164" y="6"/>
                    </a:lnTo>
                    <a:lnTo>
                      <a:pt x="210" y="15"/>
                    </a:lnTo>
                    <a:lnTo>
                      <a:pt x="204" y="28"/>
                    </a:lnTo>
                    <a:lnTo>
                      <a:pt x="133" y="22"/>
                    </a:lnTo>
                    <a:lnTo>
                      <a:pt x="7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118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81" name="その他"/>
              <p:cNvSpPr>
                <a:spLocks/>
              </p:cNvSpPr>
              <p:nvPr/>
            </p:nvSpPr>
            <p:spPr bwMode="auto">
              <a:xfrm>
                <a:off x="1684" y="1489"/>
                <a:ext cx="211" cy="27"/>
              </a:xfrm>
              <a:custGeom>
                <a:avLst/>
                <a:gdLst>
                  <a:gd name="T0" fmla="*/ 0 w 211"/>
                  <a:gd name="T1" fmla="*/ 0 h 27"/>
                  <a:gd name="T2" fmla="*/ 33 w 211"/>
                  <a:gd name="T3" fmla="*/ 0 h 27"/>
                  <a:gd name="T4" fmla="*/ 98 w 211"/>
                  <a:gd name="T5" fmla="*/ 12 h 27"/>
                  <a:gd name="T6" fmla="*/ 164 w 211"/>
                  <a:gd name="T7" fmla="*/ 5 h 27"/>
                  <a:gd name="T8" fmla="*/ 210 w 211"/>
                  <a:gd name="T9" fmla="*/ 12 h 27"/>
                  <a:gd name="T10" fmla="*/ 204 w 211"/>
                  <a:gd name="T11" fmla="*/ 26 h 27"/>
                  <a:gd name="T12" fmla="*/ 133 w 211"/>
                  <a:gd name="T13" fmla="*/ 18 h 27"/>
                  <a:gd name="T14" fmla="*/ 70 w 211"/>
                  <a:gd name="T15" fmla="*/ 18 h 27"/>
                  <a:gd name="T16" fmla="*/ 0 w 211"/>
                  <a:gd name="T17" fmla="*/ 18 h 27"/>
                  <a:gd name="T18" fmla="*/ 0 w 211"/>
                  <a:gd name="T19" fmla="*/ 0 h 27"/>
                  <a:gd name="T20" fmla="*/ 0 w 211"/>
                  <a:gd name="T2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1" h="27">
                    <a:moveTo>
                      <a:pt x="0" y="0"/>
                    </a:moveTo>
                    <a:lnTo>
                      <a:pt x="33" y="0"/>
                    </a:lnTo>
                    <a:lnTo>
                      <a:pt x="98" y="12"/>
                    </a:lnTo>
                    <a:lnTo>
                      <a:pt x="164" y="5"/>
                    </a:lnTo>
                    <a:lnTo>
                      <a:pt x="210" y="12"/>
                    </a:lnTo>
                    <a:lnTo>
                      <a:pt x="204" y="26"/>
                    </a:lnTo>
                    <a:lnTo>
                      <a:pt x="133" y="18"/>
                    </a:lnTo>
                    <a:lnTo>
                      <a:pt x="70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118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82" name="その他"/>
              <p:cNvSpPr>
                <a:spLocks/>
              </p:cNvSpPr>
              <p:nvPr/>
            </p:nvSpPr>
            <p:spPr bwMode="auto">
              <a:xfrm>
                <a:off x="1684" y="1552"/>
                <a:ext cx="211" cy="30"/>
              </a:xfrm>
              <a:custGeom>
                <a:avLst/>
                <a:gdLst>
                  <a:gd name="T0" fmla="*/ 0 w 211"/>
                  <a:gd name="T1" fmla="*/ 0 h 30"/>
                  <a:gd name="T2" fmla="*/ 33 w 211"/>
                  <a:gd name="T3" fmla="*/ 0 h 30"/>
                  <a:gd name="T4" fmla="*/ 98 w 211"/>
                  <a:gd name="T5" fmla="*/ 15 h 30"/>
                  <a:gd name="T6" fmla="*/ 164 w 211"/>
                  <a:gd name="T7" fmla="*/ 7 h 30"/>
                  <a:gd name="T8" fmla="*/ 210 w 211"/>
                  <a:gd name="T9" fmla="*/ 15 h 30"/>
                  <a:gd name="T10" fmla="*/ 204 w 211"/>
                  <a:gd name="T11" fmla="*/ 29 h 30"/>
                  <a:gd name="T12" fmla="*/ 133 w 211"/>
                  <a:gd name="T13" fmla="*/ 22 h 30"/>
                  <a:gd name="T14" fmla="*/ 70 w 211"/>
                  <a:gd name="T15" fmla="*/ 22 h 30"/>
                  <a:gd name="T16" fmla="*/ 0 w 211"/>
                  <a:gd name="T17" fmla="*/ 22 h 30"/>
                  <a:gd name="T18" fmla="*/ 0 w 211"/>
                  <a:gd name="T19" fmla="*/ 0 h 30"/>
                  <a:gd name="T20" fmla="*/ 0 w 211"/>
                  <a:gd name="T2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1" h="30">
                    <a:moveTo>
                      <a:pt x="0" y="0"/>
                    </a:moveTo>
                    <a:lnTo>
                      <a:pt x="33" y="0"/>
                    </a:lnTo>
                    <a:lnTo>
                      <a:pt x="98" y="15"/>
                    </a:lnTo>
                    <a:lnTo>
                      <a:pt x="164" y="7"/>
                    </a:lnTo>
                    <a:lnTo>
                      <a:pt x="210" y="15"/>
                    </a:lnTo>
                    <a:lnTo>
                      <a:pt x="204" y="29"/>
                    </a:lnTo>
                    <a:lnTo>
                      <a:pt x="133" y="22"/>
                    </a:lnTo>
                    <a:lnTo>
                      <a:pt x="7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118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5183" name="Group 63"/>
            <p:cNvGrpSpPr>
              <a:grpSpLocks/>
            </p:cNvGrpSpPr>
            <p:nvPr/>
          </p:nvGrpSpPr>
          <p:grpSpPr bwMode="auto">
            <a:xfrm>
              <a:off x="0" y="0"/>
              <a:ext cx="594" cy="529"/>
              <a:chOff x="0" y="0"/>
              <a:chExt cx="594" cy="529"/>
            </a:xfrm>
          </p:grpSpPr>
          <p:sp>
            <p:nvSpPr>
              <p:cNvPr id="5184" name="その他"/>
              <p:cNvSpPr>
                <a:spLocks/>
              </p:cNvSpPr>
              <p:nvPr/>
            </p:nvSpPr>
            <p:spPr bwMode="auto">
              <a:xfrm>
                <a:off x="360" y="424"/>
                <a:ext cx="44" cy="86"/>
              </a:xfrm>
              <a:custGeom>
                <a:avLst/>
                <a:gdLst>
                  <a:gd name="T0" fmla="*/ 0 w 44"/>
                  <a:gd name="T1" fmla="*/ 28 h 86"/>
                  <a:gd name="T2" fmla="*/ 0 w 44"/>
                  <a:gd name="T3" fmla="*/ 45 h 86"/>
                  <a:gd name="T4" fmla="*/ 22 w 44"/>
                  <a:gd name="T5" fmla="*/ 72 h 86"/>
                  <a:gd name="T6" fmla="*/ 33 w 44"/>
                  <a:gd name="T7" fmla="*/ 85 h 86"/>
                  <a:gd name="T8" fmla="*/ 43 w 44"/>
                  <a:gd name="T9" fmla="*/ 61 h 86"/>
                  <a:gd name="T10" fmla="*/ 33 w 44"/>
                  <a:gd name="T11" fmla="*/ 28 h 86"/>
                  <a:gd name="T12" fmla="*/ 33 w 44"/>
                  <a:gd name="T13" fmla="*/ 13 h 86"/>
                  <a:gd name="T14" fmla="*/ 43 w 44"/>
                  <a:gd name="T15" fmla="*/ 3 h 86"/>
                  <a:gd name="T16" fmla="*/ 43 w 44"/>
                  <a:gd name="T17" fmla="*/ 0 h 86"/>
                  <a:gd name="T18" fmla="*/ 33 w 44"/>
                  <a:gd name="T19" fmla="*/ 0 h 86"/>
                  <a:gd name="T20" fmla="*/ 22 w 44"/>
                  <a:gd name="T21" fmla="*/ 8 h 86"/>
                  <a:gd name="T22" fmla="*/ 10 w 44"/>
                  <a:gd name="T23" fmla="*/ 35 h 86"/>
                  <a:gd name="T24" fmla="*/ 0 w 44"/>
                  <a:gd name="T25" fmla="*/ 28 h 86"/>
                  <a:gd name="T26" fmla="*/ 0 w 44"/>
                  <a:gd name="T27" fmla="*/ 2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86">
                    <a:moveTo>
                      <a:pt x="0" y="28"/>
                    </a:moveTo>
                    <a:lnTo>
                      <a:pt x="0" y="45"/>
                    </a:lnTo>
                    <a:lnTo>
                      <a:pt x="22" y="72"/>
                    </a:lnTo>
                    <a:lnTo>
                      <a:pt x="33" y="85"/>
                    </a:lnTo>
                    <a:lnTo>
                      <a:pt x="43" y="61"/>
                    </a:lnTo>
                    <a:lnTo>
                      <a:pt x="33" y="28"/>
                    </a:lnTo>
                    <a:lnTo>
                      <a:pt x="33" y="13"/>
                    </a:lnTo>
                    <a:lnTo>
                      <a:pt x="43" y="3"/>
                    </a:lnTo>
                    <a:lnTo>
                      <a:pt x="43" y="0"/>
                    </a:lnTo>
                    <a:lnTo>
                      <a:pt x="33" y="0"/>
                    </a:lnTo>
                    <a:lnTo>
                      <a:pt x="22" y="8"/>
                    </a:lnTo>
                    <a:lnTo>
                      <a:pt x="10" y="35"/>
                    </a:lnTo>
                    <a:lnTo>
                      <a:pt x="0" y="28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81810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85" name="その他"/>
              <p:cNvSpPr>
                <a:spLocks/>
              </p:cNvSpPr>
              <p:nvPr/>
            </p:nvSpPr>
            <p:spPr bwMode="auto">
              <a:xfrm>
                <a:off x="376" y="415"/>
                <a:ext cx="204" cy="109"/>
              </a:xfrm>
              <a:custGeom>
                <a:avLst/>
                <a:gdLst>
                  <a:gd name="T0" fmla="*/ 178 w 204"/>
                  <a:gd name="T1" fmla="*/ 13 h 109"/>
                  <a:gd name="T2" fmla="*/ 178 w 204"/>
                  <a:gd name="T3" fmla="*/ 17 h 109"/>
                  <a:gd name="T4" fmla="*/ 182 w 204"/>
                  <a:gd name="T5" fmla="*/ 70 h 109"/>
                  <a:gd name="T6" fmla="*/ 190 w 204"/>
                  <a:gd name="T7" fmla="*/ 103 h 109"/>
                  <a:gd name="T8" fmla="*/ 144 w 204"/>
                  <a:gd name="T9" fmla="*/ 103 h 109"/>
                  <a:gd name="T10" fmla="*/ 22 w 204"/>
                  <a:gd name="T11" fmla="*/ 103 h 109"/>
                  <a:gd name="T12" fmla="*/ 6 w 204"/>
                  <a:gd name="T13" fmla="*/ 108 h 109"/>
                  <a:gd name="T14" fmla="*/ 0 w 204"/>
                  <a:gd name="T15" fmla="*/ 6 h 109"/>
                  <a:gd name="T16" fmla="*/ 203 w 204"/>
                  <a:gd name="T17" fmla="*/ 0 h 109"/>
                  <a:gd name="T18" fmla="*/ 178 w 204"/>
                  <a:gd name="T19" fmla="*/ 13 h 109"/>
                  <a:gd name="T20" fmla="*/ 178 w 204"/>
                  <a:gd name="T21" fmla="*/ 1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" h="109">
                    <a:moveTo>
                      <a:pt x="178" y="13"/>
                    </a:moveTo>
                    <a:lnTo>
                      <a:pt x="178" y="17"/>
                    </a:lnTo>
                    <a:lnTo>
                      <a:pt x="182" y="70"/>
                    </a:lnTo>
                    <a:lnTo>
                      <a:pt x="190" y="103"/>
                    </a:lnTo>
                    <a:lnTo>
                      <a:pt x="144" y="103"/>
                    </a:lnTo>
                    <a:lnTo>
                      <a:pt x="22" y="103"/>
                    </a:lnTo>
                    <a:lnTo>
                      <a:pt x="6" y="108"/>
                    </a:lnTo>
                    <a:lnTo>
                      <a:pt x="0" y="6"/>
                    </a:lnTo>
                    <a:lnTo>
                      <a:pt x="203" y="0"/>
                    </a:lnTo>
                    <a:lnTo>
                      <a:pt x="178" y="13"/>
                    </a:lnTo>
                    <a:lnTo>
                      <a:pt x="178" y="13"/>
                    </a:lnTo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86" name="その他"/>
              <p:cNvSpPr>
                <a:spLocks/>
              </p:cNvSpPr>
              <p:nvPr/>
            </p:nvSpPr>
            <p:spPr bwMode="auto">
              <a:xfrm>
                <a:off x="521" y="405"/>
                <a:ext cx="60" cy="90"/>
              </a:xfrm>
              <a:custGeom>
                <a:avLst/>
                <a:gdLst>
                  <a:gd name="T0" fmla="*/ 59 w 60"/>
                  <a:gd name="T1" fmla="*/ 27 h 90"/>
                  <a:gd name="T2" fmla="*/ 49 w 60"/>
                  <a:gd name="T3" fmla="*/ 54 h 90"/>
                  <a:gd name="T4" fmla="*/ 26 w 60"/>
                  <a:gd name="T5" fmla="*/ 71 h 90"/>
                  <a:gd name="T6" fmla="*/ 16 w 60"/>
                  <a:gd name="T7" fmla="*/ 89 h 90"/>
                  <a:gd name="T8" fmla="*/ 0 w 60"/>
                  <a:gd name="T9" fmla="*/ 60 h 90"/>
                  <a:gd name="T10" fmla="*/ 16 w 60"/>
                  <a:gd name="T11" fmla="*/ 27 h 90"/>
                  <a:gd name="T12" fmla="*/ 16 w 60"/>
                  <a:gd name="T13" fmla="*/ 19 h 90"/>
                  <a:gd name="T14" fmla="*/ 0 w 60"/>
                  <a:gd name="T15" fmla="*/ 7 h 90"/>
                  <a:gd name="T16" fmla="*/ 0 w 60"/>
                  <a:gd name="T17" fmla="*/ 0 h 90"/>
                  <a:gd name="T18" fmla="*/ 16 w 60"/>
                  <a:gd name="T19" fmla="*/ 0 h 90"/>
                  <a:gd name="T20" fmla="*/ 26 w 60"/>
                  <a:gd name="T21" fmla="*/ 14 h 90"/>
                  <a:gd name="T22" fmla="*/ 34 w 60"/>
                  <a:gd name="T23" fmla="*/ 32 h 90"/>
                  <a:gd name="T24" fmla="*/ 59 w 60"/>
                  <a:gd name="T25" fmla="*/ 27 h 90"/>
                  <a:gd name="T26" fmla="*/ 59 w 60"/>
                  <a:gd name="T27" fmla="*/ 2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" h="90">
                    <a:moveTo>
                      <a:pt x="59" y="27"/>
                    </a:moveTo>
                    <a:lnTo>
                      <a:pt x="49" y="54"/>
                    </a:lnTo>
                    <a:lnTo>
                      <a:pt x="26" y="71"/>
                    </a:lnTo>
                    <a:lnTo>
                      <a:pt x="16" y="89"/>
                    </a:lnTo>
                    <a:lnTo>
                      <a:pt x="0" y="60"/>
                    </a:lnTo>
                    <a:lnTo>
                      <a:pt x="16" y="27"/>
                    </a:lnTo>
                    <a:lnTo>
                      <a:pt x="16" y="19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26" y="14"/>
                    </a:lnTo>
                    <a:lnTo>
                      <a:pt x="34" y="32"/>
                    </a:lnTo>
                    <a:lnTo>
                      <a:pt x="59" y="27"/>
                    </a:lnTo>
                    <a:lnTo>
                      <a:pt x="59" y="27"/>
                    </a:lnTo>
                  </a:path>
                </a:pathLst>
              </a:custGeom>
              <a:solidFill>
                <a:srgbClr val="81810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87" name="その他"/>
              <p:cNvSpPr>
                <a:spLocks/>
              </p:cNvSpPr>
              <p:nvPr/>
            </p:nvSpPr>
            <p:spPr bwMode="auto">
              <a:xfrm>
                <a:off x="81" y="114"/>
                <a:ext cx="94" cy="37"/>
              </a:xfrm>
              <a:custGeom>
                <a:avLst/>
                <a:gdLst>
                  <a:gd name="T0" fmla="*/ 0 w 94"/>
                  <a:gd name="T1" fmla="*/ 0 h 37"/>
                  <a:gd name="T2" fmla="*/ 21 w 94"/>
                  <a:gd name="T3" fmla="*/ 0 h 37"/>
                  <a:gd name="T4" fmla="*/ 34 w 94"/>
                  <a:gd name="T5" fmla="*/ 0 h 37"/>
                  <a:gd name="T6" fmla="*/ 46 w 94"/>
                  <a:gd name="T7" fmla="*/ 0 h 37"/>
                  <a:gd name="T8" fmla="*/ 57 w 94"/>
                  <a:gd name="T9" fmla="*/ 0 h 37"/>
                  <a:gd name="T10" fmla="*/ 93 w 94"/>
                  <a:gd name="T11" fmla="*/ 24 h 37"/>
                  <a:gd name="T12" fmla="*/ 32 w 94"/>
                  <a:gd name="T13" fmla="*/ 36 h 37"/>
                  <a:gd name="T14" fmla="*/ 0 w 94"/>
                  <a:gd name="T15" fmla="*/ 0 h 37"/>
                  <a:gd name="T16" fmla="*/ 0 w 94"/>
                  <a:gd name="T1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" h="37">
                    <a:moveTo>
                      <a:pt x="0" y="0"/>
                    </a:moveTo>
                    <a:lnTo>
                      <a:pt x="21" y="0"/>
                    </a:lnTo>
                    <a:lnTo>
                      <a:pt x="34" y="0"/>
                    </a:lnTo>
                    <a:lnTo>
                      <a:pt x="46" y="0"/>
                    </a:lnTo>
                    <a:lnTo>
                      <a:pt x="57" y="0"/>
                    </a:lnTo>
                    <a:lnTo>
                      <a:pt x="93" y="24"/>
                    </a:lnTo>
                    <a:lnTo>
                      <a:pt x="32" y="3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88" name="その他"/>
              <p:cNvSpPr>
                <a:spLocks/>
              </p:cNvSpPr>
              <p:nvPr/>
            </p:nvSpPr>
            <p:spPr bwMode="auto">
              <a:xfrm>
                <a:off x="33" y="257"/>
                <a:ext cx="143" cy="134"/>
              </a:xfrm>
              <a:custGeom>
                <a:avLst/>
                <a:gdLst>
                  <a:gd name="T0" fmla="*/ 110 w 143"/>
                  <a:gd name="T1" fmla="*/ 133 h 134"/>
                  <a:gd name="T2" fmla="*/ 99 w 143"/>
                  <a:gd name="T3" fmla="*/ 121 h 134"/>
                  <a:gd name="T4" fmla="*/ 87 w 143"/>
                  <a:gd name="T5" fmla="*/ 113 h 134"/>
                  <a:gd name="T6" fmla="*/ 74 w 143"/>
                  <a:gd name="T7" fmla="*/ 102 h 134"/>
                  <a:gd name="T8" fmla="*/ 71 w 143"/>
                  <a:gd name="T9" fmla="*/ 100 h 134"/>
                  <a:gd name="T10" fmla="*/ 57 w 143"/>
                  <a:gd name="T11" fmla="*/ 97 h 134"/>
                  <a:gd name="T12" fmla="*/ 53 w 143"/>
                  <a:gd name="T13" fmla="*/ 90 h 134"/>
                  <a:gd name="T14" fmla="*/ 42 w 143"/>
                  <a:gd name="T15" fmla="*/ 86 h 134"/>
                  <a:gd name="T16" fmla="*/ 35 w 143"/>
                  <a:gd name="T17" fmla="*/ 76 h 134"/>
                  <a:gd name="T18" fmla="*/ 31 w 143"/>
                  <a:gd name="T19" fmla="*/ 70 h 134"/>
                  <a:gd name="T20" fmla="*/ 26 w 143"/>
                  <a:gd name="T21" fmla="*/ 68 h 134"/>
                  <a:gd name="T22" fmla="*/ 24 w 143"/>
                  <a:gd name="T23" fmla="*/ 64 h 134"/>
                  <a:gd name="T24" fmla="*/ 10 w 143"/>
                  <a:gd name="T25" fmla="*/ 57 h 134"/>
                  <a:gd name="T26" fmla="*/ 6 w 143"/>
                  <a:gd name="T27" fmla="*/ 50 h 134"/>
                  <a:gd name="T28" fmla="*/ 1 w 143"/>
                  <a:gd name="T29" fmla="*/ 46 h 134"/>
                  <a:gd name="T30" fmla="*/ 1 w 143"/>
                  <a:gd name="T31" fmla="*/ 33 h 134"/>
                  <a:gd name="T32" fmla="*/ 1 w 143"/>
                  <a:gd name="T33" fmla="*/ 30 h 134"/>
                  <a:gd name="T34" fmla="*/ 0 w 143"/>
                  <a:gd name="T35" fmla="*/ 22 h 134"/>
                  <a:gd name="T36" fmla="*/ 2 w 143"/>
                  <a:gd name="T37" fmla="*/ 8 h 134"/>
                  <a:gd name="T38" fmla="*/ 2 w 143"/>
                  <a:gd name="T39" fmla="*/ 0 h 134"/>
                  <a:gd name="T40" fmla="*/ 37 w 143"/>
                  <a:gd name="T41" fmla="*/ 0 h 134"/>
                  <a:gd name="T42" fmla="*/ 142 w 143"/>
                  <a:gd name="T43" fmla="*/ 88 h 134"/>
                  <a:gd name="T44" fmla="*/ 110 w 143"/>
                  <a:gd name="T45" fmla="*/ 133 h 134"/>
                  <a:gd name="T46" fmla="*/ 110 w 143"/>
                  <a:gd name="T47" fmla="*/ 133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3" h="134">
                    <a:moveTo>
                      <a:pt x="110" y="133"/>
                    </a:moveTo>
                    <a:lnTo>
                      <a:pt x="99" y="121"/>
                    </a:lnTo>
                    <a:lnTo>
                      <a:pt x="87" y="113"/>
                    </a:lnTo>
                    <a:lnTo>
                      <a:pt x="74" y="102"/>
                    </a:lnTo>
                    <a:lnTo>
                      <a:pt x="71" y="100"/>
                    </a:lnTo>
                    <a:lnTo>
                      <a:pt x="57" y="97"/>
                    </a:lnTo>
                    <a:lnTo>
                      <a:pt x="53" y="90"/>
                    </a:lnTo>
                    <a:lnTo>
                      <a:pt x="42" y="86"/>
                    </a:lnTo>
                    <a:lnTo>
                      <a:pt x="35" y="76"/>
                    </a:lnTo>
                    <a:lnTo>
                      <a:pt x="31" y="70"/>
                    </a:lnTo>
                    <a:lnTo>
                      <a:pt x="26" y="68"/>
                    </a:lnTo>
                    <a:lnTo>
                      <a:pt x="24" y="64"/>
                    </a:lnTo>
                    <a:lnTo>
                      <a:pt x="10" y="57"/>
                    </a:lnTo>
                    <a:lnTo>
                      <a:pt x="6" y="50"/>
                    </a:lnTo>
                    <a:lnTo>
                      <a:pt x="1" y="46"/>
                    </a:lnTo>
                    <a:lnTo>
                      <a:pt x="1" y="33"/>
                    </a:lnTo>
                    <a:lnTo>
                      <a:pt x="1" y="30"/>
                    </a:lnTo>
                    <a:lnTo>
                      <a:pt x="0" y="22"/>
                    </a:lnTo>
                    <a:lnTo>
                      <a:pt x="2" y="8"/>
                    </a:lnTo>
                    <a:lnTo>
                      <a:pt x="2" y="0"/>
                    </a:lnTo>
                    <a:lnTo>
                      <a:pt x="37" y="0"/>
                    </a:lnTo>
                    <a:lnTo>
                      <a:pt x="142" y="88"/>
                    </a:lnTo>
                    <a:lnTo>
                      <a:pt x="110" y="133"/>
                    </a:lnTo>
                    <a:lnTo>
                      <a:pt x="110" y="133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89" name="その他"/>
              <p:cNvSpPr>
                <a:spLocks/>
              </p:cNvSpPr>
              <p:nvPr/>
            </p:nvSpPr>
            <p:spPr bwMode="auto">
              <a:xfrm>
                <a:off x="35" y="252"/>
                <a:ext cx="344" cy="92"/>
              </a:xfrm>
              <a:custGeom>
                <a:avLst/>
                <a:gdLst>
                  <a:gd name="T0" fmla="*/ 343 w 344"/>
                  <a:gd name="T1" fmla="*/ 31 h 92"/>
                  <a:gd name="T2" fmla="*/ 343 w 344"/>
                  <a:gd name="T3" fmla="*/ 34 h 92"/>
                  <a:gd name="T4" fmla="*/ 323 w 344"/>
                  <a:gd name="T5" fmla="*/ 30 h 92"/>
                  <a:gd name="T6" fmla="*/ 312 w 344"/>
                  <a:gd name="T7" fmla="*/ 30 h 92"/>
                  <a:gd name="T8" fmla="*/ 297 w 344"/>
                  <a:gd name="T9" fmla="*/ 24 h 92"/>
                  <a:gd name="T10" fmla="*/ 48 w 344"/>
                  <a:gd name="T11" fmla="*/ 0 h 92"/>
                  <a:gd name="T12" fmla="*/ 30 w 344"/>
                  <a:gd name="T13" fmla="*/ 0 h 92"/>
                  <a:gd name="T14" fmla="*/ 22 w 344"/>
                  <a:gd name="T15" fmla="*/ 2 h 92"/>
                  <a:gd name="T16" fmla="*/ 0 w 344"/>
                  <a:gd name="T17" fmla="*/ 5 h 92"/>
                  <a:gd name="T18" fmla="*/ 26 w 344"/>
                  <a:gd name="T19" fmla="*/ 22 h 92"/>
                  <a:gd name="T20" fmla="*/ 33 w 344"/>
                  <a:gd name="T21" fmla="*/ 31 h 92"/>
                  <a:gd name="T22" fmla="*/ 52 w 344"/>
                  <a:gd name="T23" fmla="*/ 37 h 92"/>
                  <a:gd name="T24" fmla="*/ 61 w 344"/>
                  <a:gd name="T25" fmla="*/ 40 h 92"/>
                  <a:gd name="T26" fmla="*/ 73 w 344"/>
                  <a:gd name="T27" fmla="*/ 51 h 92"/>
                  <a:gd name="T28" fmla="*/ 85 w 344"/>
                  <a:gd name="T29" fmla="*/ 60 h 92"/>
                  <a:gd name="T30" fmla="*/ 97 w 344"/>
                  <a:gd name="T31" fmla="*/ 64 h 92"/>
                  <a:gd name="T32" fmla="*/ 102 w 344"/>
                  <a:gd name="T33" fmla="*/ 69 h 92"/>
                  <a:gd name="T34" fmla="*/ 107 w 344"/>
                  <a:gd name="T35" fmla="*/ 76 h 92"/>
                  <a:gd name="T36" fmla="*/ 108 w 344"/>
                  <a:gd name="T37" fmla="*/ 77 h 92"/>
                  <a:gd name="T38" fmla="*/ 150 w 344"/>
                  <a:gd name="T39" fmla="*/ 91 h 92"/>
                  <a:gd name="T40" fmla="*/ 329 w 344"/>
                  <a:gd name="T41" fmla="*/ 62 h 92"/>
                  <a:gd name="T42" fmla="*/ 343 w 344"/>
                  <a:gd name="T43" fmla="*/ 31 h 92"/>
                  <a:gd name="T44" fmla="*/ 343 w 344"/>
                  <a:gd name="T45" fmla="*/ 3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4" h="92">
                    <a:moveTo>
                      <a:pt x="343" y="31"/>
                    </a:moveTo>
                    <a:lnTo>
                      <a:pt x="343" y="34"/>
                    </a:lnTo>
                    <a:lnTo>
                      <a:pt x="323" y="30"/>
                    </a:lnTo>
                    <a:lnTo>
                      <a:pt x="312" y="30"/>
                    </a:lnTo>
                    <a:lnTo>
                      <a:pt x="297" y="24"/>
                    </a:lnTo>
                    <a:lnTo>
                      <a:pt x="48" y="0"/>
                    </a:lnTo>
                    <a:lnTo>
                      <a:pt x="30" y="0"/>
                    </a:lnTo>
                    <a:lnTo>
                      <a:pt x="22" y="2"/>
                    </a:lnTo>
                    <a:lnTo>
                      <a:pt x="0" y="5"/>
                    </a:lnTo>
                    <a:lnTo>
                      <a:pt x="26" y="22"/>
                    </a:lnTo>
                    <a:lnTo>
                      <a:pt x="33" y="31"/>
                    </a:lnTo>
                    <a:lnTo>
                      <a:pt x="52" y="37"/>
                    </a:lnTo>
                    <a:lnTo>
                      <a:pt x="61" y="40"/>
                    </a:lnTo>
                    <a:lnTo>
                      <a:pt x="73" y="51"/>
                    </a:lnTo>
                    <a:lnTo>
                      <a:pt x="85" y="60"/>
                    </a:lnTo>
                    <a:lnTo>
                      <a:pt x="97" y="64"/>
                    </a:lnTo>
                    <a:lnTo>
                      <a:pt x="102" y="69"/>
                    </a:lnTo>
                    <a:lnTo>
                      <a:pt x="107" y="76"/>
                    </a:lnTo>
                    <a:lnTo>
                      <a:pt x="108" y="77"/>
                    </a:lnTo>
                    <a:lnTo>
                      <a:pt x="150" y="91"/>
                    </a:lnTo>
                    <a:lnTo>
                      <a:pt x="329" y="62"/>
                    </a:lnTo>
                    <a:lnTo>
                      <a:pt x="343" y="31"/>
                    </a:lnTo>
                    <a:lnTo>
                      <a:pt x="343" y="31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0" name="その他"/>
              <p:cNvSpPr>
                <a:spLocks/>
              </p:cNvSpPr>
              <p:nvPr/>
            </p:nvSpPr>
            <p:spPr bwMode="auto">
              <a:xfrm>
                <a:off x="142" y="286"/>
                <a:ext cx="239" cy="105"/>
              </a:xfrm>
              <a:custGeom>
                <a:avLst/>
                <a:gdLst>
                  <a:gd name="T0" fmla="*/ 227 w 239"/>
                  <a:gd name="T1" fmla="*/ 3 h 105"/>
                  <a:gd name="T2" fmla="*/ 216 w 239"/>
                  <a:gd name="T3" fmla="*/ 4 h 105"/>
                  <a:gd name="T4" fmla="*/ 205 w 239"/>
                  <a:gd name="T5" fmla="*/ 6 h 105"/>
                  <a:gd name="T6" fmla="*/ 188 w 239"/>
                  <a:gd name="T7" fmla="*/ 6 h 105"/>
                  <a:gd name="T8" fmla="*/ 176 w 239"/>
                  <a:gd name="T9" fmla="*/ 11 h 105"/>
                  <a:gd name="T10" fmla="*/ 156 w 239"/>
                  <a:gd name="T11" fmla="*/ 17 h 105"/>
                  <a:gd name="T12" fmla="*/ 136 w 239"/>
                  <a:gd name="T13" fmla="*/ 21 h 105"/>
                  <a:gd name="T14" fmla="*/ 126 w 239"/>
                  <a:gd name="T15" fmla="*/ 21 h 105"/>
                  <a:gd name="T16" fmla="*/ 106 w 239"/>
                  <a:gd name="T17" fmla="*/ 28 h 105"/>
                  <a:gd name="T18" fmla="*/ 93 w 239"/>
                  <a:gd name="T19" fmla="*/ 30 h 105"/>
                  <a:gd name="T20" fmla="*/ 68 w 239"/>
                  <a:gd name="T21" fmla="*/ 35 h 105"/>
                  <a:gd name="T22" fmla="*/ 51 w 239"/>
                  <a:gd name="T23" fmla="*/ 35 h 105"/>
                  <a:gd name="T24" fmla="*/ 35 w 239"/>
                  <a:gd name="T25" fmla="*/ 38 h 105"/>
                  <a:gd name="T26" fmla="*/ 16 w 239"/>
                  <a:gd name="T27" fmla="*/ 39 h 105"/>
                  <a:gd name="T28" fmla="*/ 9 w 239"/>
                  <a:gd name="T29" fmla="*/ 42 h 105"/>
                  <a:gd name="T30" fmla="*/ 1 w 239"/>
                  <a:gd name="T31" fmla="*/ 43 h 105"/>
                  <a:gd name="T32" fmla="*/ 1 w 239"/>
                  <a:gd name="T33" fmla="*/ 63 h 105"/>
                  <a:gd name="T34" fmla="*/ 4 w 239"/>
                  <a:gd name="T35" fmla="*/ 70 h 105"/>
                  <a:gd name="T36" fmla="*/ 0 w 239"/>
                  <a:gd name="T37" fmla="*/ 75 h 105"/>
                  <a:gd name="T38" fmla="*/ 1 w 239"/>
                  <a:gd name="T39" fmla="*/ 89 h 105"/>
                  <a:gd name="T40" fmla="*/ 4 w 239"/>
                  <a:gd name="T41" fmla="*/ 98 h 105"/>
                  <a:gd name="T42" fmla="*/ 1 w 239"/>
                  <a:gd name="T43" fmla="*/ 104 h 105"/>
                  <a:gd name="T44" fmla="*/ 44 w 239"/>
                  <a:gd name="T45" fmla="*/ 94 h 105"/>
                  <a:gd name="T46" fmla="*/ 49 w 239"/>
                  <a:gd name="T47" fmla="*/ 94 h 105"/>
                  <a:gd name="T48" fmla="*/ 60 w 239"/>
                  <a:gd name="T49" fmla="*/ 84 h 105"/>
                  <a:gd name="T50" fmla="*/ 81 w 239"/>
                  <a:gd name="T51" fmla="*/ 81 h 105"/>
                  <a:gd name="T52" fmla="*/ 99 w 239"/>
                  <a:gd name="T53" fmla="*/ 81 h 105"/>
                  <a:gd name="T54" fmla="*/ 105 w 239"/>
                  <a:gd name="T55" fmla="*/ 76 h 105"/>
                  <a:gd name="T56" fmla="*/ 124 w 239"/>
                  <a:gd name="T57" fmla="*/ 75 h 105"/>
                  <a:gd name="T58" fmla="*/ 136 w 239"/>
                  <a:gd name="T59" fmla="*/ 70 h 105"/>
                  <a:gd name="T60" fmla="*/ 145 w 239"/>
                  <a:gd name="T61" fmla="*/ 71 h 105"/>
                  <a:gd name="T62" fmla="*/ 153 w 239"/>
                  <a:gd name="T63" fmla="*/ 68 h 105"/>
                  <a:gd name="T64" fmla="*/ 159 w 239"/>
                  <a:gd name="T65" fmla="*/ 68 h 105"/>
                  <a:gd name="T66" fmla="*/ 198 w 239"/>
                  <a:gd name="T67" fmla="*/ 57 h 105"/>
                  <a:gd name="T68" fmla="*/ 205 w 239"/>
                  <a:gd name="T69" fmla="*/ 54 h 105"/>
                  <a:gd name="T70" fmla="*/ 214 w 239"/>
                  <a:gd name="T71" fmla="*/ 54 h 105"/>
                  <a:gd name="T72" fmla="*/ 223 w 239"/>
                  <a:gd name="T73" fmla="*/ 47 h 105"/>
                  <a:gd name="T74" fmla="*/ 230 w 239"/>
                  <a:gd name="T75" fmla="*/ 47 h 105"/>
                  <a:gd name="T76" fmla="*/ 234 w 239"/>
                  <a:gd name="T77" fmla="*/ 43 h 105"/>
                  <a:gd name="T78" fmla="*/ 236 w 239"/>
                  <a:gd name="T79" fmla="*/ 43 h 105"/>
                  <a:gd name="T80" fmla="*/ 238 w 239"/>
                  <a:gd name="T81" fmla="*/ 30 h 105"/>
                  <a:gd name="T82" fmla="*/ 236 w 239"/>
                  <a:gd name="T83" fmla="*/ 17 h 105"/>
                  <a:gd name="T84" fmla="*/ 236 w 239"/>
                  <a:gd name="T85" fmla="*/ 9 h 105"/>
                  <a:gd name="T86" fmla="*/ 236 w 239"/>
                  <a:gd name="T87" fmla="*/ 1 h 105"/>
                  <a:gd name="T88" fmla="*/ 236 w 239"/>
                  <a:gd name="T89" fmla="*/ 0 h 105"/>
                  <a:gd name="T90" fmla="*/ 227 w 239"/>
                  <a:gd name="T91" fmla="*/ 3 h 105"/>
                  <a:gd name="T92" fmla="*/ 227 w 239"/>
                  <a:gd name="T93" fmla="*/ 3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9" h="105">
                    <a:moveTo>
                      <a:pt x="227" y="3"/>
                    </a:moveTo>
                    <a:lnTo>
                      <a:pt x="216" y="4"/>
                    </a:lnTo>
                    <a:lnTo>
                      <a:pt x="205" y="6"/>
                    </a:lnTo>
                    <a:lnTo>
                      <a:pt x="188" y="6"/>
                    </a:lnTo>
                    <a:lnTo>
                      <a:pt x="176" y="11"/>
                    </a:lnTo>
                    <a:lnTo>
                      <a:pt x="156" y="17"/>
                    </a:lnTo>
                    <a:lnTo>
                      <a:pt x="136" y="21"/>
                    </a:lnTo>
                    <a:lnTo>
                      <a:pt x="126" y="21"/>
                    </a:lnTo>
                    <a:lnTo>
                      <a:pt x="106" y="28"/>
                    </a:lnTo>
                    <a:lnTo>
                      <a:pt x="93" y="30"/>
                    </a:lnTo>
                    <a:lnTo>
                      <a:pt x="68" y="35"/>
                    </a:lnTo>
                    <a:lnTo>
                      <a:pt x="51" y="35"/>
                    </a:lnTo>
                    <a:lnTo>
                      <a:pt x="35" y="38"/>
                    </a:lnTo>
                    <a:lnTo>
                      <a:pt x="16" y="39"/>
                    </a:lnTo>
                    <a:lnTo>
                      <a:pt x="9" y="42"/>
                    </a:lnTo>
                    <a:lnTo>
                      <a:pt x="1" y="43"/>
                    </a:lnTo>
                    <a:lnTo>
                      <a:pt x="1" y="63"/>
                    </a:lnTo>
                    <a:lnTo>
                      <a:pt x="4" y="70"/>
                    </a:lnTo>
                    <a:lnTo>
                      <a:pt x="0" y="75"/>
                    </a:lnTo>
                    <a:lnTo>
                      <a:pt x="1" y="89"/>
                    </a:lnTo>
                    <a:lnTo>
                      <a:pt x="4" y="98"/>
                    </a:lnTo>
                    <a:lnTo>
                      <a:pt x="1" y="104"/>
                    </a:lnTo>
                    <a:lnTo>
                      <a:pt x="44" y="94"/>
                    </a:lnTo>
                    <a:lnTo>
                      <a:pt x="49" y="94"/>
                    </a:lnTo>
                    <a:lnTo>
                      <a:pt x="60" y="84"/>
                    </a:lnTo>
                    <a:lnTo>
                      <a:pt x="81" y="81"/>
                    </a:lnTo>
                    <a:lnTo>
                      <a:pt x="99" y="81"/>
                    </a:lnTo>
                    <a:lnTo>
                      <a:pt x="105" y="76"/>
                    </a:lnTo>
                    <a:lnTo>
                      <a:pt x="124" y="75"/>
                    </a:lnTo>
                    <a:lnTo>
                      <a:pt x="136" y="70"/>
                    </a:lnTo>
                    <a:lnTo>
                      <a:pt x="145" y="71"/>
                    </a:lnTo>
                    <a:lnTo>
                      <a:pt x="153" y="68"/>
                    </a:lnTo>
                    <a:lnTo>
                      <a:pt x="159" y="68"/>
                    </a:lnTo>
                    <a:lnTo>
                      <a:pt x="198" y="57"/>
                    </a:lnTo>
                    <a:lnTo>
                      <a:pt x="205" y="54"/>
                    </a:lnTo>
                    <a:lnTo>
                      <a:pt x="214" y="54"/>
                    </a:lnTo>
                    <a:lnTo>
                      <a:pt x="223" y="47"/>
                    </a:lnTo>
                    <a:lnTo>
                      <a:pt x="230" y="47"/>
                    </a:lnTo>
                    <a:lnTo>
                      <a:pt x="234" y="43"/>
                    </a:lnTo>
                    <a:lnTo>
                      <a:pt x="236" y="43"/>
                    </a:lnTo>
                    <a:lnTo>
                      <a:pt x="238" y="30"/>
                    </a:lnTo>
                    <a:lnTo>
                      <a:pt x="236" y="17"/>
                    </a:lnTo>
                    <a:lnTo>
                      <a:pt x="236" y="9"/>
                    </a:lnTo>
                    <a:lnTo>
                      <a:pt x="236" y="1"/>
                    </a:lnTo>
                    <a:lnTo>
                      <a:pt x="236" y="0"/>
                    </a:lnTo>
                    <a:lnTo>
                      <a:pt x="227" y="3"/>
                    </a:lnTo>
                    <a:lnTo>
                      <a:pt x="227" y="3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1" name="その他"/>
              <p:cNvSpPr>
                <a:spLocks/>
              </p:cNvSpPr>
              <p:nvPr/>
            </p:nvSpPr>
            <p:spPr bwMode="auto">
              <a:xfrm>
                <a:off x="75" y="115"/>
                <a:ext cx="64" cy="173"/>
              </a:xfrm>
              <a:custGeom>
                <a:avLst/>
                <a:gdLst>
                  <a:gd name="T0" fmla="*/ 63 w 64"/>
                  <a:gd name="T1" fmla="*/ 10 h 173"/>
                  <a:gd name="T2" fmla="*/ 50 w 64"/>
                  <a:gd name="T3" fmla="*/ 8 h 173"/>
                  <a:gd name="T4" fmla="*/ 32 w 64"/>
                  <a:gd name="T5" fmla="*/ 3 h 173"/>
                  <a:gd name="T6" fmla="*/ 26 w 64"/>
                  <a:gd name="T7" fmla="*/ 2 h 173"/>
                  <a:gd name="T8" fmla="*/ 15 w 64"/>
                  <a:gd name="T9" fmla="*/ 3 h 173"/>
                  <a:gd name="T10" fmla="*/ 6 w 64"/>
                  <a:gd name="T11" fmla="*/ 0 h 173"/>
                  <a:gd name="T12" fmla="*/ 4 w 64"/>
                  <a:gd name="T13" fmla="*/ 24 h 173"/>
                  <a:gd name="T14" fmla="*/ 6 w 64"/>
                  <a:gd name="T15" fmla="*/ 34 h 173"/>
                  <a:gd name="T16" fmla="*/ 3 w 64"/>
                  <a:gd name="T17" fmla="*/ 43 h 173"/>
                  <a:gd name="T18" fmla="*/ 6 w 64"/>
                  <a:gd name="T19" fmla="*/ 60 h 173"/>
                  <a:gd name="T20" fmla="*/ 4 w 64"/>
                  <a:gd name="T21" fmla="*/ 73 h 173"/>
                  <a:gd name="T22" fmla="*/ 4 w 64"/>
                  <a:gd name="T23" fmla="*/ 87 h 173"/>
                  <a:gd name="T24" fmla="*/ 0 w 64"/>
                  <a:gd name="T25" fmla="*/ 102 h 173"/>
                  <a:gd name="T26" fmla="*/ 4 w 64"/>
                  <a:gd name="T27" fmla="*/ 112 h 173"/>
                  <a:gd name="T28" fmla="*/ 0 w 64"/>
                  <a:gd name="T29" fmla="*/ 126 h 173"/>
                  <a:gd name="T30" fmla="*/ 4 w 64"/>
                  <a:gd name="T31" fmla="*/ 137 h 173"/>
                  <a:gd name="T32" fmla="*/ 0 w 64"/>
                  <a:gd name="T33" fmla="*/ 140 h 173"/>
                  <a:gd name="T34" fmla="*/ 17 w 64"/>
                  <a:gd name="T35" fmla="*/ 147 h 173"/>
                  <a:gd name="T36" fmla="*/ 22 w 64"/>
                  <a:gd name="T37" fmla="*/ 148 h 173"/>
                  <a:gd name="T38" fmla="*/ 30 w 64"/>
                  <a:gd name="T39" fmla="*/ 159 h 173"/>
                  <a:gd name="T40" fmla="*/ 45 w 64"/>
                  <a:gd name="T41" fmla="*/ 164 h 173"/>
                  <a:gd name="T42" fmla="*/ 50 w 64"/>
                  <a:gd name="T43" fmla="*/ 168 h 173"/>
                  <a:gd name="T44" fmla="*/ 57 w 64"/>
                  <a:gd name="T45" fmla="*/ 168 h 173"/>
                  <a:gd name="T46" fmla="*/ 60 w 64"/>
                  <a:gd name="T47" fmla="*/ 172 h 173"/>
                  <a:gd name="T48" fmla="*/ 63 w 64"/>
                  <a:gd name="T49" fmla="*/ 10 h 173"/>
                  <a:gd name="T50" fmla="*/ 63 w 64"/>
                  <a:gd name="T51" fmla="*/ 1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4" h="173">
                    <a:moveTo>
                      <a:pt x="63" y="10"/>
                    </a:moveTo>
                    <a:lnTo>
                      <a:pt x="50" y="8"/>
                    </a:lnTo>
                    <a:lnTo>
                      <a:pt x="32" y="3"/>
                    </a:lnTo>
                    <a:lnTo>
                      <a:pt x="26" y="2"/>
                    </a:lnTo>
                    <a:lnTo>
                      <a:pt x="15" y="3"/>
                    </a:lnTo>
                    <a:lnTo>
                      <a:pt x="6" y="0"/>
                    </a:lnTo>
                    <a:lnTo>
                      <a:pt x="4" y="24"/>
                    </a:lnTo>
                    <a:lnTo>
                      <a:pt x="6" y="34"/>
                    </a:lnTo>
                    <a:lnTo>
                      <a:pt x="3" y="43"/>
                    </a:lnTo>
                    <a:lnTo>
                      <a:pt x="6" y="60"/>
                    </a:lnTo>
                    <a:lnTo>
                      <a:pt x="4" y="73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4" y="112"/>
                    </a:lnTo>
                    <a:lnTo>
                      <a:pt x="0" y="126"/>
                    </a:lnTo>
                    <a:lnTo>
                      <a:pt x="4" y="137"/>
                    </a:lnTo>
                    <a:lnTo>
                      <a:pt x="0" y="140"/>
                    </a:lnTo>
                    <a:lnTo>
                      <a:pt x="17" y="147"/>
                    </a:lnTo>
                    <a:lnTo>
                      <a:pt x="22" y="148"/>
                    </a:lnTo>
                    <a:lnTo>
                      <a:pt x="30" y="159"/>
                    </a:lnTo>
                    <a:lnTo>
                      <a:pt x="45" y="164"/>
                    </a:lnTo>
                    <a:lnTo>
                      <a:pt x="50" y="168"/>
                    </a:lnTo>
                    <a:lnTo>
                      <a:pt x="57" y="168"/>
                    </a:lnTo>
                    <a:lnTo>
                      <a:pt x="60" y="172"/>
                    </a:lnTo>
                    <a:lnTo>
                      <a:pt x="63" y="10"/>
                    </a:lnTo>
                    <a:lnTo>
                      <a:pt x="63" y="10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2" name="その他"/>
              <p:cNvSpPr>
                <a:spLocks/>
              </p:cNvSpPr>
              <p:nvPr/>
            </p:nvSpPr>
            <p:spPr bwMode="auto">
              <a:xfrm>
                <a:off x="137" y="107"/>
                <a:ext cx="211" cy="52"/>
              </a:xfrm>
              <a:custGeom>
                <a:avLst/>
                <a:gdLst>
                  <a:gd name="T0" fmla="*/ 210 w 211"/>
                  <a:gd name="T1" fmla="*/ 7 h 52"/>
                  <a:gd name="T2" fmla="*/ 168 w 211"/>
                  <a:gd name="T3" fmla="*/ 2 h 52"/>
                  <a:gd name="T4" fmla="*/ 162 w 211"/>
                  <a:gd name="T5" fmla="*/ 2 h 52"/>
                  <a:gd name="T6" fmla="*/ 145 w 211"/>
                  <a:gd name="T7" fmla="*/ 0 h 52"/>
                  <a:gd name="T8" fmla="*/ 135 w 211"/>
                  <a:gd name="T9" fmla="*/ 0 h 52"/>
                  <a:gd name="T10" fmla="*/ 110 w 211"/>
                  <a:gd name="T11" fmla="*/ 5 h 52"/>
                  <a:gd name="T12" fmla="*/ 91 w 211"/>
                  <a:gd name="T13" fmla="*/ 5 h 52"/>
                  <a:gd name="T14" fmla="*/ 82 w 211"/>
                  <a:gd name="T15" fmla="*/ 5 h 52"/>
                  <a:gd name="T16" fmla="*/ 59 w 211"/>
                  <a:gd name="T17" fmla="*/ 5 h 52"/>
                  <a:gd name="T18" fmla="*/ 50 w 211"/>
                  <a:gd name="T19" fmla="*/ 5 h 52"/>
                  <a:gd name="T20" fmla="*/ 25 w 211"/>
                  <a:gd name="T21" fmla="*/ 7 h 52"/>
                  <a:gd name="T22" fmla="*/ 12 w 211"/>
                  <a:gd name="T23" fmla="*/ 7 h 52"/>
                  <a:gd name="T24" fmla="*/ 0 w 211"/>
                  <a:gd name="T25" fmla="*/ 7 h 52"/>
                  <a:gd name="T26" fmla="*/ 12 w 211"/>
                  <a:gd name="T27" fmla="*/ 51 h 52"/>
                  <a:gd name="T28" fmla="*/ 203 w 211"/>
                  <a:gd name="T29" fmla="*/ 22 h 52"/>
                  <a:gd name="T30" fmla="*/ 210 w 211"/>
                  <a:gd name="T31" fmla="*/ 7 h 52"/>
                  <a:gd name="T32" fmla="*/ 210 w 211"/>
                  <a:gd name="T33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1" h="52">
                    <a:moveTo>
                      <a:pt x="210" y="7"/>
                    </a:moveTo>
                    <a:lnTo>
                      <a:pt x="168" y="2"/>
                    </a:lnTo>
                    <a:lnTo>
                      <a:pt x="162" y="2"/>
                    </a:lnTo>
                    <a:lnTo>
                      <a:pt x="145" y="0"/>
                    </a:lnTo>
                    <a:lnTo>
                      <a:pt x="135" y="0"/>
                    </a:lnTo>
                    <a:lnTo>
                      <a:pt x="110" y="5"/>
                    </a:lnTo>
                    <a:lnTo>
                      <a:pt x="91" y="5"/>
                    </a:lnTo>
                    <a:lnTo>
                      <a:pt x="82" y="5"/>
                    </a:lnTo>
                    <a:lnTo>
                      <a:pt x="59" y="5"/>
                    </a:lnTo>
                    <a:lnTo>
                      <a:pt x="50" y="5"/>
                    </a:lnTo>
                    <a:lnTo>
                      <a:pt x="25" y="7"/>
                    </a:lnTo>
                    <a:lnTo>
                      <a:pt x="12" y="7"/>
                    </a:lnTo>
                    <a:lnTo>
                      <a:pt x="0" y="7"/>
                    </a:lnTo>
                    <a:lnTo>
                      <a:pt x="12" y="51"/>
                    </a:lnTo>
                    <a:lnTo>
                      <a:pt x="203" y="22"/>
                    </a:lnTo>
                    <a:lnTo>
                      <a:pt x="210" y="7"/>
                    </a:lnTo>
                    <a:lnTo>
                      <a:pt x="210" y="7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3" name="その他"/>
              <p:cNvSpPr>
                <a:spLocks/>
              </p:cNvSpPr>
              <p:nvPr/>
            </p:nvSpPr>
            <p:spPr bwMode="auto">
              <a:xfrm>
                <a:off x="133" y="115"/>
                <a:ext cx="42" cy="198"/>
              </a:xfrm>
              <a:custGeom>
                <a:avLst/>
                <a:gdLst>
                  <a:gd name="T0" fmla="*/ 25 w 42"/>
                  <a:gd name="T1" fmla="*/ 8 h 198"/>
                  <a:gd name="T2" fmla="*/ 7 w 42"/>
                  <a:gd name="T3" fmla="*/ 2 h 198"/>
                  <a:gd name="T4" fmla="*/ 4 w 42"/>
                  <a:gd name="T5" fmla="*/ 0 h 198"/>
                  <a:gd name="T6" fmla="*/ 2 w 42"/>
                  <a:gd name="T7" fmla="*/ 26 h 198"/>
                  <a:gd name="T8" fmla="*/ 4 w 42"/>
                  <a:gd name="T9" fmla="*/ 34 h 198"/>
                  <a:gd name="T10" fmla="*/ 1 w 42"/>
                  <a:gd name="T11" fmla="*/ 56 h 198"/>
                  <a:gd name="T12" fmla="*/ 2 w 42"/>
                  <a:gd name="T13" fmla="*/ 62 h 198"/>
                  <a:gd name="T14" fmla="*/ 0 w 42"/>
                  <a:gd name="T15" fmla="*/ 76 h 198"/>
                  <a:gd name="T16" fmla="*/ 0 w 42"/>
                  <a:gd name="T17" fmla="*/ 82 h 198"/>
                  <a:gd name="T18" fmla="*/ 0 w 42"/>
                  <a:gd name="T19" fmla="*/ 105 h 198"/>
                  <a:gd name="T20" fmla="*/ 2 w 42"/>
                  <a:gd name="T21" fmla="*/ 115 h 198"/>
                  <a:gd name="T22" fmla="*/ 0 w 42"/>
                  <a:gd name="T23" fmla="*/ 137 h 198"/>
                  <a:gd name="T24" fmla="*/ 0 w 42"/>
                  <a:gd name="T25" fmla="*/ 150 h 198"/>
                  <a:gd name="T26" fmla="*/ 0 w 42"/>
                  <a:gd name="T27" fmla="*/ 172 h 198"/>
                  <a:gd name="T28" fmla="*/ 0 w 42"/>
                  <a:gd name="T29" fmla="*/ 175 h 198"/>
                  <a:gd name="T30" fmla="*/ 0 w 42"/>
                  <a:gd name="T31" fmla="*/ 177 h 198"/>
                  <a:gd name="T32" fmla="*/ 17 w 42"/>
                  <a:gd name="T33" fmla="*/ 190 h 198"/>
                  <a:gd name="T34" fmla="*/ 23 w 42"/>
                  <a:gd name="T35" fmla="*/ 192 h 198"/>
                  <a:gd name="T36" fmla="*/ 27 w 42"/>
                  <a:gd name="T37" fmla="*/ 197 h 198"/>
                  <a:gd name="T38" fmla="*/ 41 w 42"/>
                  <a:gd name="T39" fmla="*/ 109 h 198"/>
                  <a:gd name="T40" fmla="*/ 33 w 42"/>
                  <a:gd name="T41" fmla="*/ 23 h 198"/>
                  <a:gd name="T42" fmla="*/ 25 w 42"/>
                  <a:gd name="T43" fmla="*/ 8 h 198"/>
                  <a:gd name="T44" fmla="*/ 25 w 42"/>
                  <a:gd name="T45" fmla="*/ 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2" h="198">
                    <a:moveTo>
                      <a:pt x="25" y="8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6"/>
                    </a:lnTo>
                    <a:lnTo>
                      <a:pt x="4" y="34"/>
                    </a:lnTo>
                    <a:lnTo>
                      <a:pt x="1" y="56"/>
                    </a:lnTo>
                    <a:lnTo>
                      <a:pt x="2" y="62"/>
                    </a:lnTo>
                    <a:lnTo>
                      <a:pt x="0" y="76"/>
                    </a:lnTo>
                    <a:lnTo>
                      <a:pt x="0" y="82"/>
                    </a:lnTo>
                    <a:lnTo>
                      <a:pt x="0" y="105"/>
                    </a:lnTo>
                    <a:lnTo>
                      <a:pt x="2" y="115"/>
                    </a:lnTo>
                    <a:lnTo>
                      <a:pt x="0" y="137"/>
                    </a:lnTo>
                    <a:lnTo>
                      <a:pt x="0" y="150"/>
                    </a:lnTo>
                    <a:lnTo>
                      <a:pt x="0" y="172"/>
                    </a:lnTo>
                    <a:lnTo>
                      <a:pt x="0" y="175"/>
                    </a:lnTo>
                    <a:lnTo>
                      <a:pt x="0" y="177"/>
                    </a:lnTo>
                    <a:lnTo>
                      <a:pt x="17" y="190"/>
                    </a:lnTo>
                    <a:lnTo>
                      <a:pt x="23" y="192"/>
                    </a:lnTo>
                    <a:lnTo>
                      <a:pt x="27" y="197"/>
                    </a:lnTo>
                    <a:lnTo>
                      <a:pt x="41" y="109"/>
                    </a:lnTo>
                    <a:lnTo>
                      <a:pt x="33" y="23"/>
                    </a:lnTo>
                    <a:lnTo>
                      <a:pt x="25" y="8"/>
                    </a:lnTo>
                    <a:lnTo>
                      <a:pt x="25" y="8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4" name="その他"/>
              <p:cNvSpPr>
                <a:spLocks/>
              </p:cNvSpPr>
              <p:nvPr/>
            </p:nvSpPr>
            <p:spPr bwMode="auto">
              <a:xfrm>
                <a:off x="158" y="114"/>
                <a:ext cx="190" cy="199"/>
              </a:xfrm>
              <a:custGeom>
                <a:avLst/>
                <a:gdLst>
                  <a:gd name="T0" fmla="*/ 189 w 190"/>
                  <a:gd name="T1" fmla="*/ 0 h 199"/>
                  <a:gd name="T2" fmla="*/ 177 w 190"/>
                  <a:gd name="T3" fmla="*/ 1 h 199"/>
                  <a:gd name="T4" fmla="*/ 164 w 190"/>
                  <a:gd name="T5" fmla="*/ 0 h 199"/>
                  <a:gd name="T6" fmla="*/ 156 w 190"/>
                  <a:gd name="T7" fmla="*/ 1 h 199"/>
                  <a:gd name="T8" fmla="*/ 151 w 190"/>
                  <a:gd name="T9" fmla="*/ 1 h 199"/>
                  <a:gd name="T10" fmla="*/ 141 w 190"/>
                  <a:gd name="T11" fmla="*/ 1 h 199"/>
                  <a:gd name="T12" fmla="*/ 139 w 190"/>
                  <a:gd name="T13" fmla="*/ 1 h 199"/>
                  <a:gd name="T14" fmla="*/ 119 w 190"/>
                  <a:gd name="T15" fmla="*/ 1 h 199"/>
                  <a:gd name="T16" fmla="*/ 99 w 190"/>
                  <a:gd name="T17" fmla="*/ 3 h 199"/>
                  <a:gd name="T18" fmla="*/ 83 w 190"/>
                  <a:gd name="T19" fmla="*/ 3 h 199"/>
                  <a:gd name="T20" fmla="*/ 71 w 190"/>
                  <a:gd name="T21" fmla="*/ 3 h 199"/>
                  <a:gd name="T22" fmla="*/ 50 w 190"/>
                  <a:gd name="T23" fmla="*/ 3 h 199"/>
                  <a:gd name="T24" fmla="*/ 37 w 190"/>
                  <a:gd name="T25" fmla="*/ 7 h 199"/>
                  <a:gd name="T26" fmla="*/ 19 w 190"/>
                  <a:gd name="T27" fmla="*/ 4 h 199"/>
                  <a:gd name="T28" fmla="*/ 9 w 190"/>
                  <a:gd name="T29" fmla="*/ 7 h 199"/>
                  <a:gd name="T30" fmla="*/ 0 w 190"/>
                  <a:gd name="T31" fmla="*/ 9 h 199"/>
                  <a:gd name="T32" fmla="*/ 2 w 190"/>
                  <a:gd name="T33" fmla="*/ 32 h 199"/>
                  <a:gd name="T34" fmla="*/ 0 w 190"/>
                  <a:gd name="T35" fmla="*/ 36 h 199"/>
                  <a:gd name="T36" fmla="*/ 4 w 190"/>
                  <a:gd name="T37" fmla="*/ 46 h 199"/>
                  <a:gd name="T38" fmla="*/ 4 w 190"/>
                  <a:gd name="T39" fmla="*/ 55 h 199"/>
                  <a:gd name="T40" fmla="*/ 0 w 190"/>
                  <a:gd name="T41" fmla="*/ 70 h 199"/>
                  <a:gd name="T42" fmla="*/ 4 w 190"/>
                  <a:gd name="T43" fmla="*/ 83 h 199"/>
                  <a:gd name="T44" fmla="*/ 4 w 190"/>
                  <a:gd name="T45" fmla="*/ 99 h 199"/>
                  <a:gd name="T46" fmla="*/ 2 w 190"/>
                  <a:gd name="T47" fmla="*/ 110 h 199"/>
                  <a:gd name="T48" fmla="*/ 2 w 190"/>
                  <a:gd name="T49" fmla="*/ 130 h 199"/>
                  <a:gd name="T50" fmla="*/ 4 w 190"/>
                  <a:gd name="T51" fmla="*/ 151 h 199"/>
                  <a:gd name="T52" fmla="*/ 2 w 190"/>
                  <a:gd name="T53" fmla="*/ 173 h 199"/>
                  <a:gd name="T54" fmla="*/ 2 w 190"/>
                  <a:gd name="T55" fmla="*/ 185 h 199"/>
                  <a:gd name="T56" fmla="*/ 2 w 190"/>
                  <a:gd name="T57" fmla="*/ 198 h 199"/>
                  <a:gd name="T58" fmla="*/ 17 w 190"/>
                  <a:gd name="T59" fmla="*/ 197 h 199"/>
                  <a:gd name="T60" fmla="*/ 28 w 190"/>
                  <a:gd name="T61" fmla="*/ 197 h 199"/>
                  <a:gd name="T62" fmla="*/ 46 w 190"/>
                  <a:gd name="T63" fmla="*/ 189 h 199"/>
                  <a:gd name="T64" fmla="*/ 52 w 190"/>
                  <a:gd name="T65" fmla="*/ 189 h 199"/>
                  <a:gd name="T66" fmla="*/ 65 w 190"/>
                  <a:gd name="T67" fmla="*/ 183 h 199"/>
                  <a:gd name="T68" fmla="*/ 73 w 190"/>
                  <a:gd name="T69" fmla="*/ 183 h 199"/>
                  <a:gd name="T70" fmla="*/ 83 w 190"/>
                  <a:gd name="T71" fmla="*/ 183 h 199"/>
                  <a:gd name="T72" fmla="*/ 97 w 190"/>
                  <a:gd name="T73" fmla="*/ 177 h 199"/>
                  <a:gd name="T74" fmla="*/ 112 w 190"/>
                  <a:gd name="T75" fmla="*/ 177 h 199"/>
                  <a:gd name="T76" fmla="*/ 116 w 190"/>
                  <a:gd name="T77" fmla="*/ 176 h 199"/>
                  <a:gd name="T78" fmla="*/ 129 w 190"/>
                  <a:gd name="T79" fmla="*/ 175 h 199"/>
                  <a:gd name="T80" fmla="*/ 140 w 190"/>
                  <a:gd name="T81" fmla="*/ 173 h 199"/>
                  <a:gd name="T82" fmla="*/ 151 w 190"/>
                  <a:gd name="T83" fmla="*/ 173 h 199"/>
                  <a:gd name="T84" fmla="*/ 167 w 190"/>
                  <a:gd name="T85" fmla="*/ 172 h 199"/>
                  <a:gd name="T86" fmla="*/ 177 w 190"/>
                  <a:gd name="T87" fmla="*/ 168 h 199"/>
                  <a:gd name="T88" fmla="*/ 189 w 190"/>
                  <a:gd name="T89" fmla="*/ 168 h 199"/>
                  <a:gd name="T90" fmla="*/ 186 w 190"/>
                  <a:gd name="T91" fmla="*/ 148 h 199"/>
                  <a:gd name="T92" fmla="*/ 189 w 190"/>
                  <a:gd name="T93" fmla="*/ 136 h 199"/>
                  <a:gd name="T94" fmla="*/ 189 w 190"/>
                  <a:gd name="T95" fmla="*/ 119 h 199"/>
                  <a:gd name="T96" fmla="*/ 186 w 190"/>
                  <a:gd name="T97" fmla="*/ 105 h 199"/>
                  <a:gd name="T98" fmla="*/ 186 w 190"/>
                  <a:gd name="T99" fmla="*/ 100 h 199"/>
                  <a:gd name="T100" fmla="*/ 186 w 190"/>
                  <a:gd name="T101" fmla="*/ 90 h 199"/>
                  <a:gd name="T102" fmla="*/ 186 w 190"/>
                  <a:gd name="T103" fmla="*/ 76 h 199"/>
                  <a:gd name="T104" fmla="*/ 189 w 190"/>
                  <a:gd name="T105" fmla="*/ 68 h 199"/>
                  <a:gd name="T106" fmla="*/ 189 w 190"/>
                  <a:gd name="T107" fmla="*/ 52 h 199"/>
                  <a:gd name="T108" fmla="*/ 189 w 190"/>
                  <a:gd name="T109" fmla="*/ 35 h 199"/>
                  <a:gd name="T110" fmla="*/ 189 w 190"/>
                  <a:gd name="T111" fmla="*/ 28 h 199"/>
                  <a:gd name="T112" fmla="*/ 189 w 190"/>
                  <a:gd name="T113" fmla="*/ 9 h 199"/>
                  <a:gd name="T114" fmla="*/ 189 w 190"/>
                  <a:gd name="T115" fmla="*/ 1 h 199"/>
                  <a:gd name="T116" fmla="*/ 189 w 190"/>
                  <a:gd name="T117" fmla="*/ 0 h 199"/>
                  <a:gd name="T118" fmla="*/ 189 w 190"/>
                  <a:gd name="T119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0" h="199">
                    <a:moveTo>
                      <a:pt x="189" y="0"/>
                    </a:moveTo>
                    <a:lnTo>
                      <a:pt x="177" y="1"/>
                    </a:lnTo>
                    <a:lnTo>
                      <a:pt x="164" y="0"/>
                    </a:lnTo>
                    <a:lnTo>
                      <a:pt x="156" y="1"/>
                    </a:lnTo>
                    <a:lnTo>
                      <a:pt x="151" y="1"/>
                    </a:lnTo>
                    <a:lnTo>
                      <a:pt x="141" y="1"/>
                    </a:lnTo>
                    <a:lnTo>
                      <a:pt x="139" y="1"/>
                    </a:lnTo>
                    <a:lnTo>
                      <a:pt x="119" y="1"/>
                    </a:lnTo>
                    <a:lnTo>
                      <a:pt x="99" y="3"/>
                    </a:lnTo>
                    <a:lnTo>
                      <a:pt x="83" y="3"/>
                    </a:lnTo>
                    <a:lnTo>
                      <a:pt x="71" y="3"/>
                    </a:lnTo>
                    <a:lnTo>
                      <a:pt x="50" y="3"/>
                    </a:lnTo>
                    <a:lnTo>
                      <a:pt x="37" y="7"/>
                    </a:lnTo>
                    <a:lnTo>
                      <a:pt x="19" y="4"/>
                    </a:lnTo>
                    <a:lnTo>
                      <a:pt x="9" y="7"/>
                    </a:lnTo>
                    <a:lnTo>
                      <a:pt x="0" y="9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4" y="46"/>
                    </a:lnTo>
                    <a:lnTo>
                      <a:pt x="4" y="55"/>
                    </a:lnTo>
                    <a:lnTo>
                      <a:pt x="0" y="70"/>
                    </a:lnTo>
                    <a:lnTo>
                      <a:pt x="4" y="83"/>
                    </a:lnTo>
                    <a:lnTo>
                      <a:pt x="4" y="99"/>
                    </a:lnTo>
                    <a:lnTo>
                      <a:pt x="2" y="110"/>
                    </a:lnTo>
                    <a:lnTo>
                      <a:pt x="2" y="130"/>
                    </a:lnTo>
                    <a:lnTo>
                      <a:pt x="4" y="151"/>
                    </a:lnTo>
                    <a:lnTo>
                      <a:pt x="2" y="173"/>
                    </a:lnTo>
                    <a:lnTo>
                      <a:pt x="2" y="185"/>
                    </a:lnTo>
                    <a:lnTo>
                      <a:pt x="2" y="198"/>
                    </a:lnTo>
                    <a:lnTo>
                      <a:pt x="17" y="197"/>
                    </a:lnTo>
                    <a:lnTo>
                      <a:pt x="28" y="197"/>
                    </a:lnTo>
                    <a:lnTo>
                      <a:pt x="46" y="189"/>
                    </a:lnTo>
                    <a:lnTo>
                      <a:pt x="52" y="189"/>
                    </a:lnTo>
                    <a:lnTo>
                      <a:pt x="65" y="183"/>
                    </a:lnTo>
                    <a:lnTo>
                      <a:pt x="73" y="183"/>
                    </a:lnTo>
                    <a:lnTo>
                      <a:pt x="83" y="183"/>
                    </a:lnTo>
                    <a:lnTo>
                      <a:pt x="97" y="177"/>
                    </a:lnTo>
                    <a:lnTo>
                      <a:pt x="112" y="177"/>
                    </a:lnTo>
                    <a:lnTo>
                      <a:pt x="116" y="176"/>
                    </a:lnTo>
                    <a:lnTo>
                      <a:pt x="129" y="175"/>
                    </a:lnTo>
                    <a:lnTo>
                      <a:pt x="140" y="173"/>
                    </a:lnTo>
                    <a:lnTo>
                      <a:pt x="151" y="173"/>
                    </a:lnTo>
                    <a:lnTo>
                      <a:pt x="167" y="172"/>
                    </a:lnTo>
                    <a:lnTo>
                      <a:pt x="177" y="168"/>
                    </a:lnTo>
                    <a:lnTo>
                      <a:pt x="189" y="168"/>
                    </a:lnTo>
                    <a:lnTo>
                      <a:pt x="186" y="148"/>
                    </a:lnTo>
                    <a:lnTo>
                      <a:pt x="189" y="136"/>
                    </a:lnTo>
                    <a:lnTo>
                      <a:pt x="189" y="119"/>
                    </a:lnTo>
                    <a:lnTo>
                      <a:pt x="186" y="105"/>
                    </a:lnTo>
                    <a:lnTo>
                      <a:pt x="186" y="100"/>
                    </a:lnTo>
                    <a:lnTo>
                      <a:pt x="186" y="90"/>
                    </a:lnTo>
                    <a:lnTo>
                      <a:pt x="186" y="76"/>
                    </a:lnTo>
                    <a:lnTo>
                      <a:pt x="189" y="68"/>
                    </a:lnTo>
                    <a:lnTo>
                      <a:pt x="189" y="52"/>
                    </a:lnTo>
                    <a:lnTo>
                      <a:pt x="189" y="35"/>
                    </a:lnTo>
                    <a:lnTo>
                      <a:pt x="189" y="28"/>
                    </a:lnTo>
                    <a:lnTo>
                      <a:pt x="189" y="9"/>
                    </a:lnTo>
                    <a:lnTo>
                      <a:pt x="189" y="1"/>
                    </a:lnTo>
                    <a:lnTo>
                      <a:pt x="189" y="0"/>
                    </a:lnTo>
                    <a:lnTo>
                      <a:pt x="189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5" name="その他"/>
              <p:cNvSpPr>
                <a:spLocks/>
              </p:cNvSpPr>
              <p:nvPr/>
            </p:nvSpPr>
            <p:spPr bwMode="auto">
              <a:xfrm>
                <a:off x="180" y="135"/>
                <a:ext cx="148" cy="142"/>
              </a:xfrm>
              <a:custGeom>
                <a:avLst/>
                <a:gdLst>
                  <a:gd name="T0" fmla="*/ 145 w 148"/>
                  <a:gd name="T1" fmla="*/ 0 h 142"/>
                  <a:gd name="T2" fmla="*/ 125 w 148"/>
                  <a:gd name="T3" fmla="*/ 2 h 142"/>
                  <a:gd name="T4" fmla="*/ 118 w 148"/>
                  <a:gd name="T5" fmla="*/ 3 h 142"/>
                  <a:gd name="T6" fmla="*/ 97 w 148"/>
                  <a:gd name="T7" fmla="*/ 3 h 142"/>
                  <a:gd name="T8" fmla="*/ 83 w 148"/>
                  <a:gd name="T9" fmla="*/ 3 h 142"/>
                  <a:gd name="T10" fmla="*/ 61 w 148"/>
                  <a:gd name="T11" fmla="*/ 7 h 142"/>
                  <a:gd name="T12" fmla="*/ 40 w 148"/>
                  <a:gd name="T13" fmla="*/ 7 h 142"/>
                  <a:gd name="T14" fmla="*/ 22 w 148"/>
                  <a:gd name="T15" fmla="*/ 11 h 142"/>
                  <a:gd name="T16" fmla="*/ 8 w 148"/>
                  <a:gd name="T17" fmla="*/ 9 h 142"/>
                  <a:gd name="T18" fmla="*/ 3 w 148"/>
                  <a:gd name="T19" fmla="*/ 11 h 142"/>
                  <a:gd name="T20" fmla="*/ 3 w 148"/>
                  <a:gd name="T21" fmla="*/ 23 h 142"/>
                  <a:gd name="T22" fmla="*/ 3 w 148"/>
                  <a:gd name="T23" fmla="*/ 45 h 142"/>
                  <a:gd name="T24" fmla="*/ 5 w 148"/>
                  <a:gd name="T25" fmla="*/ 50 h 142"/>
                  <a:gd name="T26" fmla="*/ 5 w 148"/>
                  <a:gd name="T27" fmla="*/ 62 h 142"/>
                  <a:gd name="T28" fmla="*/ 0 w 148"/>
                  <a:gd name="T29" fmla="*/ 73 h 142"/>
                  <a:gd name="T30" fmla="*/ 6 w 148"/>
                  <a:gd name="T31" fmla="*/ 93 h 142"/>
                  <a:gd name="T32" fmla="*/ 6 w 148"/>
                  <a:gd name="T33" fmla="*/ 117 h 142"/>
                  <a:gd name="T34" fmla="*/ 5 w 148"/>
                  <a:gd name="T35" fmla="*/ 130 h 142"/>
                  <a:gd name="T36" fmla="*/ 5 w 148"/>
                  <a:gd name="T37" fmla="*/ 141 h 142"/>
                  <a:gd name="T38" fmla="*/ 22 w 148"/>
                  <a:gd name="T39" fmla="*/ 139 h 142"/>
                  <a:gd name="T40" fmla="*/ 30 w 148"/>
                  <a:gd name="T41" fmla="*/ 139 h 142"/>
                  <a:gd name="T42" fmla="*/ 57 w 148"/>
                  <a:gd name="T43" fmla="*/ 130 h 142"/>
                  <a:gd name="T44" fmla="*/ 61 w 148"/>
                  <a:gd name="T45" fmla="*/ 130 h 142"/>
                  <a:gd name="T46" fmla="*/ 78 w 148"/>
                  <a:gd name="T47" fmla="*/ 127 h 142"/>
                  <a:gd name="T48" fmla="*/ 90 w 148"/>
                  <a:gd name="T49" fmla="*/ 127 h 142"/>
                  <a:gd name="T50" fmla="*/ 97 w 148"/>
                  <a:gd name="T51" fmla="*/ 124 h 142"/>
                  <a:gd name="T52" fmla="*/ 115 w 148"/>
                  <a:gd name="T53" fmla="*/ 124 h 142"/>
                  <a:gd name="T54" fmla="*/ 119 w 148"/>
                  <a:gd name="T55" fmla="*/ 124 h 142"/>
                  <a:gd name="T56" fmla="*/ 134 w 148"/>
                  <a:gd name="T57" fmla="*/ 120 h 142"/>
                  <a:gd name="T58" fmla="*/ 145 w 148"/>
                  <a:gd name="T59" fmla="*/ 120 h 142"/>
                  <a:gd name="T60" fmla="*/ 145 w 148"/>
                  <a:gd name="T61" fmla="*/ 111 h 142"/>
                  <a:gd name="T62" fmla="*/ 145 w 148"/>
                  <a:gd name="T63" fmla="*/ 92 h 142"/>
                  <a:gd name="T64" fmla="*/ 145 w 148"/>
                  <a:gd name="T65" fmla="*/ 79 h 142"/>
                  <a:gd name="T66" fmla="*/ 145 w 148"/>
                  <a:gd name="T67" fmla="*/ 50 h 142"/>
                  <a:gd name="T68" fmla="*/ 145 w 148"/>
                  <a:gd name="T69" fmla="*/ 42 h 142"/>
                  <a:gd name="T70" fmla="*/ 145 w 148"/>
                  <a:gd name="T71" fmla="*/ 17 h 142"/>
                  <a:gd name="T72" fmla="*/ 147 w 148"/>
                  <a:gd name="T73" fmla="*/ 0 h 142"/>
                  <a:gd name="T74" fmla="*/ 145 w 148"/>
                  <a:gd name="T75" fmla="*/ 0 h 142"/>
                  <a:gd name="T76" fmla="*/ 145 w 148"/>
                  <a:gd name="T7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142">
                    <a:moveTo>
                      <a:pt x="145" y="0"/>
                    </a:moveTo>
                    <a:lnTo>
                      <a:pt x="125" y="2"/>
                    </a:lnTo>
                    <a:lnTo>
                      <a:pt x="118" y="3"/>
                    </a:lnTo>
                    <a:lnTo>
                      <a:pt x="97" y="3"/>
                    </a:lnTo>
                    <a:lnTo>
                      <a:pt x="83" y="3"/>
                    </a:lnTo>
                    <a:lnTo>
                      <a:pt x="61" y="7"/>
                    </a:lnTo>
                    <a:lnTo>
                      <a:pt x="40" y="7"/>
                    </a:lnTo>
                    <a:lnTo>
                      <a:pt x="22" y="11"/>
                    </a:lnTo>
                    <a:lnTo>
                      <a:pt x="8" y="9"/>
                    </a:lnTo>
                    <a:lnTo>
                      <a:pt x="3" y="11"/>
                    </a:lnTo>
                    <a:lnTo>
                      <a:pt x="3" y="23"/>
                    </a:lnTo>
                    <a:lnTo>
                      <a:pt x="3" y="45"/>
                    </a:lnTo>
                    <a:lnTo>
                      <a:pt x="5" y="50"/>
                    </a:lnTo>
                    <a:lnTo>
                      <a:pt x="5" y="62"/>
                    </a:lnTo>
                    <a:lnTo>
                      <a:pt x="0" y="73"/>
                    </a:lnTo>
                    <a:lnTo>
                      <a:pt x="6" y="93"/>
                    </a:lnTo>
                    <a:lnTo>
                      <a:pt x="6" y="117"/>
                    </a:lnTo>
                    <a:lnTo>
                      <a:pt x="5" y="130"/>
                    </a:lnTo>
                    <a:lnTo>
                      <a:pt x="5" y="141"/>
                    </a:lnTo>
                    <a:lnTo>
                      <a:pt x="22" y="139"/>
                    </a:lnTo>
                    <a:lnTo>
                      <a:pt x="30" y="139"/>
                    </a:lnTo>
                    <a:lnTo>
                      <a:pt x="57" y="130"/>
                    </a:lnTo>
                    <a:lnTo>
                      <a:pt x="61" y="130"/>
                    </a:lnTo>
                    <a:lnTo>
                      <a:pt x="78" y="127"/>
                    </a:lnTo>
                    <a:lnTo>
                      <a:pt x="90" y="127"/>
                    </a:lnTo>
                    <a:lnTo>
                      <a:pt x="97" y="124"/>
                    </a:lnTo>
                    <a:lnTo>
                      <a:pt x="115" y="124"/>
                    </a:lnTo>
                    <a:lnTo>
                      <a:pt x="119" y="124"/>
                    </a:lnTo>
                    <a:lnTo>
                      <a:pt x="134" y="120"/>
                    </a:lnTo>
                    <a:lnTo>
                      <a:pt x="145" y="120"/>
                    </a:lnTo>
                    <a:lnTo>
                      <a:pt x="145" y="111"/>
                    </a:lnTo>
                    <a:lnTo>
                      <a:pt x="145" y="92"/>
                    </a:lnTo>
                    <a:lnTo>
                      <a:pt x="145" y="79"/>
                    </a:lnTo>
                    <a:lnTo>
                      <a:pt x="145" y="50"/>
                    </a:lnTo>
                    <a:lnTo>
                      <a:pt x="145" y="42"/>
                    </a:lnTo>
                    <a:lnTo>
                      <a:pt x="145" y="17"/>
                    </a:lnTo>
                    <a:lnTo>
                      <a:pt x="147" y="0"/>
                    </a:lnTo>
                    <a:lnTo>
                      <a:pt x="145" y="0"/>
                    </a:lnTo>
                    <a:lnTo>
                      <a:pt x="145" y="0"/>
                    </a:lnTo>
                  </a:path>
                </a:pathLst>
              </a:custGeom>
              <a:gradFill rotWithShape="0">
                <a:gsLst>
                  <a:gs pos="0">
                    <a:srgbClr val="000080"/>
                  </a:gs>
                  <a:gs pos="100000">
                    <a:srgbClr val="0000FF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6" name="その他"/>
              <p:cNvSpPr>
                <a:spLocks/>
              </p:cNvSpPr>
              <p:nvPr/>
            </p:nvSpPr>
            <p:spPr bwMode="auto">
              <a:xfrm>
                <a:off x="149" y="307"/>
                <a:ext cx="287" cy="126"/>
              </a:xfrm>
              <a:custGeom>
                <a:avLst/>
                <a:gdLst>
                  <a:gd name="T0" fmla="*/ 229 w 287"/>
                  <a:gd name="T1" fmla="*/ 5 h 126"/>
                  <a:gd name="T2" fmla="*/ 243 w 287"/>
                  <a:gd name="T3" fmla="*/ 13 h 126"/>
                  <a:gd name="T4" fmla="*/ 257 w 287"/>
                  <a:gd name="T5" fmla="*/ 18 h 126"/>
                  <a:gd name="T6" fmla="*/ 262 w 287"/>
                  <a:gd name="T7" fmla="*/ 25 h 126"/>
                  <a:gd name="T8" fmla="*/ 268 w 287"/>
                  <a:gd name="T9" fmla="*/ 33 h 126"/>
                  <a:gd name="T10" fmla="*/ 278 w 287"/>
                  <a:gd name="T11" fmla="*/ 40 h 126"/>
                  <a:gd name="T12" fmla="*/ 286 w 287"/>
                  <a:gd name="T13" fmla="*/ 47 h 126"/>
                  <a:gd name="T14" fmla="*/ 259 w 287"/>
                  <a:gd name="T15" fmla="*/ 54 h 126"/>
                  <a:gd name="T16" fmla="*/ 249 w 287"/>
                  <a:gd name="T17" fmla="*/ 63 h 126"/>
                  <a:gd name="T18" fmla="*/ 226 w 287"/>
                  <a:gd name="T19" fmla="*/ 79 h 126"/>
                  <a:gd name="T20" fmla="*/ 212 w 287"/>
                  <a:gd name="T21" fmla="*/ 84 h 126"/>
                  <a:gd name="T22" fmla="*/ 191 w 287"/>
                  <a:gd name="T23" fmla="*/ 87 h 126"/>
                  <a:gd name="T24" fmla="*/ 150 w 287"/>
                  <a:gd name="T25" fmla="*/ 96 h 126"/>
                  <a:gd name="T26" fmla="*/ 142 w 287"/>
                  <a:gd name="T27" fmla="*/ 108 h 126"/>
                  <a:gd name="T28" fmla="*/ 121 w 287"/>
                  <a:gd name="T29" fmla="*/ 114 h 126"/>
                  <a:gd name="T30" fmla="*/ 83 w 287"/>
                  <a:gd name="T31" fmla="*/ 117 h 126"/>
                  <a:gd name="T32" fmla="*/ 70 w 287"/>
                  <a:gd name="T33" fmla="*/ 121 h 126"/>
                  <a:gd name="T34" fmla="*/ 59 w 287"/>
                  <a:gd name="T35" fmla="*/ 125 h 126"/>
                  <a:gd name="T36" fmla="*/ 49 w 287"/>
                  <a:gd name="T37" fmla="*/ 110 h 126"/>
                  <a:gd name="T38" fmla="*/ 41 w 287"/>
                  <a:gd name="T39" fmla="*/ 96 h 126"/>
                  <a:gd name="T40" fmla="*/ 41 w 287"/>
                  <a:gd name="T41" fmla="*/ 85 h 126"/>
                  <a:gd name="T42" fmla="*/ 20 w 287"/>
                  <a:gd name="T43" fmla="*/ 75 h 126"/>
                  <a:gd name="T44" fmla="*/ 11 w 287"/>
                  <a:gd name="T45" fmla="*/ 60 h 126"/>
                  <a:gd name="T46" fmla="*/ 2 w 287"/>
                  <a:gd name="T47" fmla="*/ 55 h 126"/>
                  <a:gd name="T48" fmla="*/ 0 w 287"/>
                  <a:gd name="T49" fmla="*/ 52 h 126"/>
                  <a:gd name="T50" fmla="*/ 37 w 287"/>
                  <a:gd name="T51" fmla="*/ 47 h 126"/>
                  <a:gd name="T52" fmla="*/ 55 w 287"/>
                  <a:gd name="T53" fmla="*/ 42 h 126"/>
                  <a:gd name="T54" fmla="*/ 67 w 287"/>
                  <a:gd name="T55" fmla="*/ 42 h 126"/>
                  <a:gd name="T56" fmla="*/ 90 w 287"/>
                  <a:gd name="T57" fmla="*/ 33 h 126"/>
                  <a:gd name="T58" fmla="*/ 96 w 287"/>
                  <a:gd name="T59" fmla="*/ 33 h 126"/>
                  <a:gd name="T60" fmla="*/ 117 w 287"/>
                  <a:gd name="T61" fmla="*/ 25 h 126"/>
                  <a:gd name="T62" fmla="*/ 130 w 287"/>
                  <a:gd name="T63" fmla="*/ 25 h 126"/>
                  <a:gd name="T64" fmla="*/ 146 w 287"/>
                  <a:gd name="T65" fmla="*/ 20 h 126"/>
                  <a:gd name="T66" fmla="*/ 165 w 287"/>
                  <a:gd name="T67" fmla="*/ 17 h 126"/>
                  <a:gd name="T68" fmla="*/ 174 w 287"/>
                  <a:gd name="T69" fmla="*/ 17 h 126"/>
                  <a:gd name="T70" fmla="*/ 186 w 287"/>
                  <a:gd name="T71" fmla="*/ 13 h 126"/>
                  <a:gd name="T72" fmla="*/ 195 w 287"/>
                  <a:gd name="T73" fmla="*/ 13 h 126"/>
                  <a:gd name="T74" fmla="*/ 202 w 287"/>
                  <a:gd name="T75" fmla="*/ 9 h 126"/>
                  <a:gd name="T76" fmla="*/ 219 w 287"/>
                  <a:gd name="T77" fmla="*/ 9 h 126"/>
                  <a:gd name="T78" fmla="*/ 233 w 287"/>
                  <a:gd name="T79" fmla="*/ 0 h 126"/>
                  <a:gd name="T80" fmla="*/ 229 w 287"/>
                  <a:gd name="T81" fmla="*/ 5 h 126"/>
                  <a:gd name="T82" fmla="*/ 229 w 287"/>
                  <a:gd name="T83" fmla="*/ 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7" h="126">
                    <a:moveTo>
                      <a:pt x="229" y="5"/>
                    </a:moveTo>
                    <a:lnTo>
                      <a:pt x="243" y="13"/>
                    </a:lnTo>
                    <a:lnTo>
                      <a:pt x="257" y="18"/>
                    </a:lnTo>
                    <a:lnTo>
                      <a:pt x="262" y="25"/>
                    </a:lnTo>
                    <a:lnTo>
                      <a:pt x="268" y="33"/>
                    </a:lnTo>
                    <a:lnTo>
                      <a:pt x="278" y="40"/>
                    </a:lnTo>
                    <a:lnTo>
                      <a:pt x="286" y="47"/>
                    </a:lnTo>
                    <a:lnTo>
                      <a:pt x="259" y="54"/>
                    </a:lnTo>
                    <a:lnTo>
                      <a:pt x="249" y="63"/>
                    </a:lnTo>
                    <a:lnTo>
                      <a:pt x="226" y="79"/>
                    </a:lnTo>
                    <a:lnTo>
                      <a:pt x="212" y="84"/>
                    </a:lnTo>
                    <a:lnTo>
                      <a:pt x="191" y="87"/>
                    </a:lnTo>
                    <a:lnTo>
                      <a:pt x="150" y="96"/>
                    </a:lnTo>
                    <a:lnTo>
                      <a:pt x="142" y="108"/>
                    </a:lnTo>
                    <a:lnTo>
                      <a:pt x="121" y="114"/>
                    </a:lnTo>
                    <a:lnTo>
                      <a:pt x="83" y="117"/>
                    </a:lnTo>
                    <a:lnTo>
                      <a:pt x="70" y="121"/>
                    </a:lnTo>
                    <a:lnTo>
                      <a:pt x="59" y="125"/>
                    </a:lnTo>
                    <a:lnTo>
                      <a:pt x="49" y="110"/>
                    </a:lnTo>
                    <a:lnTo>
                      <a:pt x="41" y="96"/>
                    </a:lnTo>
                    <a:lnTo>
                      <a:pt x="41" y="85"/>
                    </a:lnTo>
                    <a:lnTo>
                      <a:pt x="20" y="75"/>
                    </a:lnTo>
                    <a:lnTo>
                      <a:pt x="11" y="60"/>
                    </a:lnTo>
                    <a:lnTo>
                      <a:pt x="2" y="55"/>
                    </a:lnTo>
                    <a:lnTo>
                      <a:pt x="0" y="52"/>
                    </a:lnTo>
                    <a:lnTo>
                      <a:pt x="37" y="47"/>
                    </a:lnTo>
                    <a:lnTo>
                      <a:pt x="55" y="42"/>
                    </a:lnTo>
                    <a:lnTo>
                      <a:pt x="67" y="42"/>
                    </a:lnTo>
                    <a:lnTo>
                      <a:pt x="90" y="33"/>
                    </a:lnTo>
                    <a:lnTo>
                      <a:pt x="96" y="33"/>
                    </a:lnTo>
                    <a:lnTo>
                      <a:pt x="117" y="25"/>
                    </a:lnTo>
                    <a:lnTo>
                      <a:pt x="130" y="25"/>
                    </a:lnTo>
                    <a:lnTo>
                      <a:pt x="146" y="20"/>
                    </a:lnTo>
                    <a:lnTo>
                      <a:pt x="165" y="17"/>
                    </a:lnTo>
                    <a:lnTo>
                      <a:pt x="174" y="17"/>
                    </a:lnTo>
                    <a:lnTo>
                      <a:pt x="186" y="13"/>
                    </a:lnTo>
                    <a:lnTo>
                      <a:pt x="195" y="13"/>
                    </a:lnTo>
                    <a:lnTo>
                      <a:pt x="202" y="9"/>
                    </a:lnTo>
                    <a:lnTo>
                      <a:pt x="219" y="9"/>
                    </a:lnTo>
                    <a:lnTo>
                      <a:pt x="233" y="0"/>
                    </a:lnTo>
                    <a:lnTo>
                      <a:pt x="229" y="5"/>
                    </a:lnTo>
                    <a:lnTo>
                      <a:pt x="229" y="5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7" name="その他"/>
              <p:cNvSpPr>
                <a:spLocks/>
              </p:cNvSpPr>
              <p:nvPr/>
            </p:nvSpPr>
            <p:spPr bwMode="auto">
              <a:xfrm>
                <a:off x="204" y="316"/>
                <a:ext cx="175" cy="46"/>
              </a:xfrm>
              <a:custGeom>
                <a:avLst/>
                <a:gdLst>
                  <a:gd name="T0" fmla="*/ 174 w 175"/>
                  <a:gd name="T1" fmla="*/ 0 h 46"/>
                  <a:gd name="T2" fmla="*/ 159 w 175"/>
                  <a:gd name="T3" fmla="*/ 4 h 46"/>
                  <a:gd name="T4" fmla="*/ 143 w 175"/>
                  <a:gd name="T5" fmla="*/ 6 h 46"/>
                  <a:gd name="T6" fmla="*/ 121 w 175"/>
                  <a:gd name="T7" fmla="*/ 11 h 46"/>
                  <a:gd name="T8" fmla="*/ 105 w 175"/>
                  <a:gd name="T9" fmla="*/ 13 h 46"/>
                  <a:gd name="T10" fmla="*/ 82 w 175"/>
                  <a:gd name="T11" fmla="*/ 19 h 46"/>
                  <a:gd name="T12" fmla="*/ 46 w 175"/>
                  <a:gd name="T13" fmla="*/ 28 h 46"/>
                  <a:gd name="T14" fmla="*/ 19 w 175"/>
                  <a:gd name="T15" fmla="*/ 38 h 46"/>
                  <a:gd name="T16" fmla="*/ 0 w 175"/>
                  <a:gd name="T17" fmla="*/ 40 h 46"/>
                  <a:gd name="T18" fmla="*/ 6 w 175"/>
                  <a:gd name="T19" fmla="*/ 43 h 46"/>
                  <a:gd name="T20" fmla="*/ 6 w 175"/>
                  <a:gd name="T21" fmla="*/ 45 h 46"/>
                  <a:gd name="T22" fmla="*/ 37 w 175"/>
                  <a:gd name="T23" fmla="*/ 40 h 46"/>
                  <a:gd name="T24" fmla="*/ 70 w 175"/>
                  <a:gd name="T25" fmla="*/ 33 h 46"/>
                  <a:gd name="T26" fmla="*/ 93 w 175"/>
                  <a:gd name="T27" fmla="*/ 27 h 46"/>
                  <a:gd name="T28" fmla="*/ 127 w 175"/>
                  <a:gd name="T29" fmla="*/ 17 h 46"/>
                  <a:gd name="T30" fmla="*/ 136 w 175"/>
                  <a:gd name="T31" fmla="*/ 16 h 46"/>
                  <a:gd name="T32" fmla="*/ 169 w 175"/>
                  <a:gd name="T33" fmla="*/ 5 h 46"/>
                  <a:gd name="T34" fmla="*/ 174 w 175"/>
                  <a:gd name="T35" fmla="*/ 0 h 46"/>
                  <a:gd name="T36" fmla="*/ 174 w 175"/>
                  <a:gd name="T3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5" h="46">
                    <a:moveTo>
                      <a:pt x="174" y="0"/>
                    </a:moveTo>
                    <a:lnTo>
                      <a:pt x="159" y="4"/>
                    </a:lnTo>
                    <a:lnTo>
                      <a:pt x="143" y="6"/>
                    </a:lnTo>
                    <a:lnTo>
                      <a:pt x="121" y="11"/>
                    </a:lnTo>
                    <a:lnTo>
                      <a:pt x="105" y="13"/>
                    </a:lnTo>
                    <a:lnTo>
                      <a:pt x="82" y="19"/>
                    </a:lnTo>
                    <a:lnTo>
                      <a:pt x="46" y="28"/>
                    </a:lnTo>
                    <a:lnTo>
                      <a:pt x="19" y="38"/>
                    </a:lnTo>
                    <a:lnTo>
                      <a:pt x="0" y="40"/>
                    </a:lnTo>
                    <a:lnTo>
                      <a:pt x="6" y="43"/>
                    </a:lnTo>
                    <a:lnTo>
                      <a:pt x="6" y="45"/>
                    </a:lnTo>
                    <a:lnTo>
                      <a:pt x="37" y="40"/>
                    </a:lnTo>
                    <a:lnTo>
                      <a:pt x="70" y="33"/>
                    </a:lnTo>
                    <a:lnTo>
                      <a:pt x="93" y="27"/>
                    </a:lnTo>
                    <a:lnTo>
                      <a:pt x="127" y="17"/>
                    </a:lnTo>
                    <a:lnTo>
                      <a:pt x="136" y="16"/>
                    </a:lnTo>
                    <a:lnTo>
                      <a:pt x="169" y="5"/>
                    </a:lnTo>
                    <a:lnTo>
                      <a:pt x="174" y="0"/>
                    </a:lnTo>
                    <a:lnTo>
                      <a:pt x="174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8" name="その他"/>
              <p:cNvSpPr>
                <a:spLocks/>
              </p:cNvSpPr>
              <p:nvPr/>
            </p:nvSpPr>
            <p:spPr bwMode="auto">
              <a:xfrm>
                <a:off x="204" y="336"/>
                <a:ext cx="179" cy="86"/>
              </a:xfrm>
              <a:custGeom>
                <a:avLst/>
                <a:gdLst>
                  <a:gd name="T0" fmla="*/ 145 w 179"/>
                  <a:gd name="T1" fmla="*/ 0 h 86"/>
                  <a:gd name="T2" fmla="*/ 159 w 179"/>
                  <a:gd name="T3" fmla="*/ 11 h 86"/>
                  <a:gd name="T4" fmla="*/ 165 w 179"/>
                  <a:gd name="T5" fmla="*/ 18 h 86"/>
                  <a:gd name="T6" fmla="*/ 178 w 179"/>
                  <a:gd name="T7" fmla="*/ 23 h 86"/>
                  <a:gd name="T8" fmla="*/ 105 w 179"/>
                  <a:gd name="T9" fmla="*/ 58 h 86"/>
                  <a:gd name="T10" fmla="*/ 74 w 179"/>
                  <a:gd name="T11" fmla="*/ 66 h 86"/>
                  <a:gd name="T12" fmla="*/ 48 w 179"/>
                  <a:gd name="T13" fmla="*/ 76 h 86"/>
                  <a:gd name="T14" fmla="*/ 29 w 179"/>
                  <a:gd name="T15" fmla="*/ 85 h 86"/>
                  <a:gd name="T16" fmla="*/ 27 w 179"/>
                  <a:gd name="T17" fmla="*/ 85 h 86"/>
                  <a:gd name="T18" fmla="*/ 19 w 179"/>
                  <a:gd name="T19" fmla="*/ 67 h 86"/>
                  <a:gd name="T20" fmla="*/ 6 w 179"/>
                  <a:gd name="T21" fmla="*/ 56 h 86"/>
                  <a:gd name="T22" fmla="*/ 0 w 179"/>
                  <a:gd name="T23" fmla="*/ 50 h 86"/>
                  <a:gd name="T24" fmla="*/ 0 w 179"/>
                  <a:gd name="T25" fmla="*/ 42 h 86"/>
                  <a:gd name="T26" fmla="*/ 37 w 179"/>
                  <a:gd name="T27" fmla="*/ 34 h 86"/>
                  <a:gd name="T28" fmla="*/ 70 w 179"/>
                  <a:gd name="T29" fmla="*/ 25 h 86"/>
                  <a:gd name="T30" fmla="*/ 107 w 179"/>
                  <a:gd name="T31" fmla="*/ 21 h 86"/>
                  <a:gd name="T32" fmla="*/ 121 w 179"/>
                  <a:gd name="T33" fmla="*/ 17 h 86"/>
                  <a:gd name="T34" fmla="*/ 128 w 179"/>
                  <a:gd name="T35" fmla="*/ 15 h 86"/>
                  <a:gd name="T36" fmla="*/ 143 w 179"/>
                  <a:gd name="T37" fmla="*/ 7 h 86"/>
                  <a:gd name="T38" fmla="*/ 151 w 179"/>
                  <a:gd name="T39" fmla="*/ 4 h 86"/>
                  <a:gd name="T40" fmla="*/ 145 w 179"/>
                  <a:gd name="T41" fmla="*/ 0 h 86"/>
                  <a:gd name="T42" fmla="*/ 145 w 179"/>
                  <a:gd name="T4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9" h="86">
                    <a:moveTo>
                      <a:pt x="145" y="0"/>
                    </a:moveTo>
                    <a:lnTo>
                      <a:pt x="159" y="11"/>
                    </a:lnTo>
                    <a:lnTo>
                      <a:pt x="165" y="18"/>
                    </a:lnTo>
                    <a:lnTo>
                      <a:pt x="178" y="23"/>
                    </a:lnTo>
                    <a:lnTo>
                      <a:pt x="105" y="58"/>
                    </a:lnTo>
                    <a:lnTo>
                      <a:pt x="74" y="66"/>
                    </a:lnTo>
                    <a:lnTo>
                      <a:pt x="48" y="76"/>
                    </a:lnTo>
                    <a:lnTo>
                      <a:pt x="29" y="85"/>
                    </a:lnTo>
                    <a:lnTo>
                      <a:pt x="27" y="85"/>
                    </a:lnTo>
                    <a:lnTo>
                      <a:pt x="19" y="67"/>
                    </a:lnTo>
                    <a:lnTo>
                      <a:pt x="6" y="56"/>
                    </a:lnTo>
                    <a:lnTo>
                      <a:pt x="0" y="50"/>
                    </a:lnTo>
                    <a:lnTo>
                      <a:pt x="0" y="42"/>
                    </a:lnTo>
                    <a:lnTo>
                      <a:pt x="37" y="34"/>
                    </a:lnTo>
                    <a:lnTo>
                      <a:pt x="70" y="25"/>
                    </a:lnTo>
                    <a:lnTo>
                      <a:pt x="107" y="21"/>
                    </a:lnTo>
                    <a:lnTo>
                      <a:pt x="121" y="17"/>
                    </a:lnTo>
                    <a:lnTo>
                      <a:pt x="128" y="15"/>
                    </a:lnTo>
                    <a:lnTo>
                      <a:pt x="143" y="7"/>
                    </a:lnTo>
                    <a:lnTo>
                      <a:pt x="151" y="4"/>
                    </a:lnTo>
                    <a:lnTo>
                      <a:pt x="145" y="0"/>
                    </a:lnTo>
                    <a:lnTo>
                      <a:pt x="145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9" name="その他"/>
              <p:cNvSpPr>
                <a:spLocks/>
              </p:cNvSpPr>
              <p:nvPr/>
            </p:nvSpPr>
            <p:spPr bwMode="auto">
              <a:xfrm>
                <a:off x="0" y="286"/>
                <a:ext cx="32" cy="4"/>
              </a:xfrm>
              <a:custGeom>
                <a:avLst/>
                <a:gdLst>
                  <a:gd name="T0" fmla="*/ 31 w 32"/>
                  <a:gd name="T1" fmla="*/ 0 h 4"/>
                  <a:gd name="T2" fmla="*/ 22 w 32"/>
                  <a:gd name="T3" fmla="*/ 0 h 4"/>
                  <a:gd name="T4" fmla="*/ 8 w 32"/>
                  <a:gd name="T5" fmla="*/ 3 h 4"/>
                  <a:gd name="T6" fmla="*/ 0 w 32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4">
                    <a:moveTo>
                      <a:pt x="31" y="0"/>
                    </a:moveTo>
                    <a:lnTo>
                      <a:pt x="22" y="0"/>
                    </a:lnTo>
                    <a:lnTo>
                      <a:pt x="8" y="3"/>
                    </a:lnTo>
                    <a:lnTo>
                      <a:pt x="0" y="1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0" name="その他"/>
              <p:cNvSpPr>
                <a:spLocks/>
              </p:cNvSpPr>
              <p:nvPr/>
            </p:nvSpPr>
            <p:spPr bwMode="auto">
              <a:xfrm>
                <a:off x="369" y="252"/>
                <a:ext cx="57" cy="39"/>
              </a:xfrm>
              <a:custGeom>
                <a:avLst/>
                <a:gdLst>
                  <a:gd name="T0" fmla="*/ 15 w 57"/>
                  <a:gd name="T1" fmla="*/ 0 h 39"/>
                  <a:gd name="T2" fmla="*/ 11 w 57"/>
                  <a:gd name="T3" fmla="*/ 0 h 39"/>
                  <a:gd name="T4" fmla="*/ 3 w 57"/>
                  <a:gd name="T5" fmla="*/ 0 h 39"/>
                  <a:gd name="T6" fmla="*/ 0 w 57"/>
                  <a:gd name="T7" fmla="*/ 5 h 39"/>
                  <a:gd name="T8" fmla="*/ 1 w 57"/>
                  <a:gd name="T9" fmla="*/ 13 h 39"/>
                  <a:gd name="T10" fmla="*/ 13 w 57"/>
                  <a:gd name="T11" fmla="*/ 27 h 39"/>
                  <a:gd name="T12" fmla="*/ 50 w 57"/>
                  <a:gd name="T13" fmla="*/ 38 h 39"/>
                  <a:gd name="T14" fmla="*/ 56 w 57"/>
                  <a:gd name="T15" fmla="*/ 29 h 39"/>
                  <a:gd name="T16" fmla="*/ 15 w 57"/>
                  <a:gd name="T17" fmla="*/ 0 h 39"/>
                  <a:gd name="T18" fmla="*/ 15 w 57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39">
                    <a:moveTo>
                      <a:pt x="15" y="0"/>
                    </a:moveTo>
                    <a:lnTo>
                      <a:pt x="11" y="0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1" y="13"/>
                    </a:lnTo>
                    <a:lnTo>
                      <a:pt x="13" y="27"/>
                    </a:lnTo>
                    <a:lnTo>
                      <a:pt x="50" y="38"/>
                    </a:lnTo>
                    <a:lnTo>
                      <a:pt x="56" y="29"/>
                    </a:lnTo>
                    <a:lnTo>
                      <a:pt x="15" y="0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1" name="その他"/>
              <p:cNvSpPr>
                <a:spLocks/>
              </p:cNvSpPr>
              <p:nvPr/>
            </p:nvSpPr>
            <p:spPr bwMode="auto">
              <a:xfrm>
                <a:off x="368" y="259"/>
                <a:ext cx="50" cy="39"/>
              </a:xfrm>
              <a:custGeom>
                <a:avLst/>
                <a:gdLst>
                  <a:gd name="T0" fmla="*/ 8 w 50"/>
                  <a:gd name="T1" fmla="*/ 6 h 39"/>
                  <a:gd name="T2" fmla="*/ 0 w 50"/>
                  <a:gd name="T3" fmla="*/ 0 h 39"/>
                  <a:gd name="T4" fmla="*/ 0 w 50"/>
                  <a:gd name="T5" fmla="*/ 15 h 39"/>
                  <a:gd name="T6" fmla="*/ 7 w 50"/>
                  <a:gd name="T7" fmla="*/ 22 h 39"/>
                  <a:gd name="T8" fmla="*/ 40 w 50"/>
                  <a:gd name="T9" fmla="*/ 38 h 39"/>
                  <a:gd name="T10" fmla="*/ 49 w 50"/>
                  <a:gd name="T11" fmla="*/ 31 h 39"/>
                  <a:gd name="T12" fmla="*/ 25 w 50"/>
                  <a:gd name="T13" fmla="*/ 23 h 39"/>
                  <a:gd name="T14" fmla="*/ 8 w 50"/>
                  <a:gd name="T15" fmla="*/ 6 h 39"/>
                  <a:gd name="T16" fmla="*/ 8 w 50"/>
                  <a:gd name="T17" fmla="*/ 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39">
                    <a:moveTo>
                      <a:pt x="8" y="6"/>
                    </a:moveTo>
                    <a:lnTo>
                      <a:pt x="0" y="0"/>
                    </a:lnTo>
                    <a:lnTo>
                      <a:pt x="0" y="15"/>
                    </a:lnTo>
                    <a:lnTo>
                      <a:pt x="7" y="22"/>
                    </a:lnTo>
                    <a:lnTo>
                      <a:pt x="40" y="38"/>
                    </a:lnTo>
                    <a:lnTo>
                      <a:pt x="49" y="31"/>
                    </a:lnTo>
                    <a:lnTo>
                      <a:pt x="25" y="23"/>
                    </a:lnTo>
                    <a:lnTo>
                      <a:pt x="8" y="6"/>
                    </a:lnTo>
                    <a:lnTo>
                      <a:pt x="8" y="6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2" name="その他"/>
              <p:cNvSpPr>
                <a:spLocks/>
              </p:cNvSpPr>
              <p:nvPr/>
            </p:nvSpPr>
            <p:spPr bwMode="auto">
              <a:xfrm>
                <a:off x="344" y="244"/>
                <a:ext cx="30" cy="9"/>
              </a:xfrm>
              <a:custGeom>
                <a:avLst/>
                <a:gdLst>
                  <a:gd name="T0" fmla="*/ 27 w 30"/>
                  <a:gd name="T1" fmla="*/ 8 h 9"/>
                  <a:gd name="T2" fmla="*/ 27 w 30"/>
                  <a:gd name="T3" fmla="*/ 8 h 9"/>
                  <a:gd name="T4" fmla="*/ 26 w 30"/>
                  <a:gd name="T5" fmla="*/ 8 h 9"/>
                  <a:gd name="T6" fmla="*/ 26 w 30"/>
                  <a:gd name="T7" fmla="*/ 8 h 9"/>
                  <a:gd name="T8" fmla="*/ 24 w 30"/>
                  <a:gd name="T9" fmla="*/ 7 h 9"/>
                  <a:gd name="T10" fmla="*/ 24 w 30"/>
                  <a:gd name="T11" fmla="*/ 7 h 9"/>
                  <a:gd name="T12" fmla="*/ 24 w 30"/>
                  <a:gd name="T13" fmla="*/ 6 h 9"/>
                  <a:gd name="T14" fmla="*/ 24 w 30"/>
                  <a:gd name="T15" fmla="*/ 6 h 9"/>
                  <a:gd name="T16" fmla="*/ 22 w 30"/>
                  <a:gd name="T17" fmla="*/ 4 h 9"/>
                  <a:gd name="T18" fmla="*/ 22 w 30"/>
                  <a:gd name="T19" fmla="*/ 4 h 9"/>
                  <a:gd name="T20" fmla="*/ 21 w 30"/>
                  <a:gd name="T21" fmla="*/ 4 h 9"/>
                  <a:gd name="T22" fmla="*/ 21 w 30"/>
                  <a:gd name="T23" fmla="*/ 4 h 9"/>
                  <a:gd name="T24" fmla="*/ 19 w 30"/>
                  <a:gd name="T25" fmla="*/ 4 h 9"/>
                  <a:gd name="T26" fmla="*/ 19 w 30"/>
                  <a:gd name="T27" fmla="*/ 4 h 9"/>
                  <a:gd name="T28" fmla="*/ 19 w 30"/>
                  <a:gd name="T29" fmla="*/ 4 h 9"/>
                  <a:gd name="T30" fmla="*/ 19 w 30"/>
                  <a:gd name="T31" fmla="*/ 4 h 9"/>
                  <a:gd name="T32" fmla="*/ 17 w 30"/>
                  <a:gd name="T33" fmla="*/ 3 h 9"/>
                  <a:gd name="T34" fmla="*/ 17 w 30"/>
                  <a:gd name="T35" fmla="*/ 3 h 9"/>
                  <a:gd name="T36" fmla="*/ 15 w 30"/>
                  <a:gd name="T37" fmla="*/ 3 h 9"/>
                  <a:gd name="T38" fmla="*/ 15 w 30"/>
                  <a:gd name="T39" fmla="*/ 3 h 9"/>
                  <a:gd name="T40" fmla="*/ 13 w 30"/>
                  <a:gd name="T41" fmla="*/ 2 h 9"/>
                  <a:gd name="T42" fmla="*/ 13 w 30"/>
                  <a:gd name="T43" fmla="*/ 2 h 9"/>
                  <a:gd name="T44" fmla="*/ 13 w 30"/>
                  <a:gd name="T45" fmla="*/ 2 h 9"/>
                  <a:gd name="T46" fmla="*/ 13 w 30"/>
                  <a:gd name="T47" fmla="*/ 2 h 9"/>
                  <a:gd name="T48" fmla="*/ 11 w 30"/>
                  <a:gd name="T49" fmla="*/ 0 h 9"/>
                  <a:gd name="T50" fmla="*/ 11 w 30"/>
                  <a:gd name="T51" fmla="*/ 0 h 9"/>
                  <a:gd name="T52" fmla="*/ 9 w 30"/>
                  <a:gd name="T53" fmla="*/ 0 h 9"/>
                  <a:gd name="T54" fmla="*/ 9 w 30"/>
                  <a:gd name="T55" fmla="*/ 0 h 9"/>
                  <a:gd name="T56" fmla="*/ 5 w 30"/>
                  <a:gd name="T57" fmla="*/ 0 h 9"/>
                  <a:gd name="T58" fmla="*/ 5 w 30"/>
                  <a:gd name="T59" fmla="*/ 0 h 9"/>
                  <a:gd name="T60" fmla="*/ 5 w 30"/>
                  <a:gd name="T61" fmla="*/ 0 h 9"/>
                  <a:gd name="T62" fmla="*/ 5 w 30"/>
                  <a:gd name="T63" fmla="*/ 0 h 9"/>
                  <a:gd name="T64" fmla="*/ 3 w 30"/>
                  <a:gd name="T65" fmla="*/ 0 h 9"/>
                  <a:gd name="T66" fmla="*/ 3 w 30"/>
                  <a:gd name="T67" fmla="*/ 0 h 9"/>
                  <a:gd name="T68" fmla="*/ 3 w 30"/>
                  <a:gd name="T69" fmla="*/ 0 h 9"/>
                  <a:gd name="T70" fmla="*/ 3 w 30"/>
                  <a:gd name="T71" fmla="*/ 0 h 9"/>
                  <a:gd name="T72" fmla="*/ 3 w 30"/>
                  <a:gd name="T73" fmla="*/ 0 h 9"/>
                  <a:gd name="T74" fmla="*/ 3 w 30"/>
                  <a:gd name="T75" fmla="*/ 0 h 9"/>
                  <a:gd name="T76" fmla="*/ 3 w 30"/>
                  <a:gd name="T77" fmla="*/ 0 h 9"/>
                  <a:gd name="T78" fmla="*/ 3 w 30"/>
                  <a:gd name="T79" fmla="*/ 0 h 9"/>
                  <a:gd name="T80" fmla="*/ 0 w 30"/>
                  <a:gd name="T81" fmla="*/ 0 h 9"/>
                  <a:gd name="T82" fmla="*/ 0 w 30"/>
                  <a:gd name="T83" fmla="*/ 0 h 9"/>
                  <a:gd name="T84" fmla="*/ 0 w 30"/>
                  <a:gd name="T85" fmla="*/ 0 h 9"/>
                  <a:gd name="T86" fmla="*/ 0 w 30"/>
                  <a:gd name="T87" fmla="*/ 0 h 9"/>
                  <a:gd name="T88" fmla="*/ 0 w 30"/>
                  <a:gd name="T89" fmla="*/ 0 h 9"/>
                  <a:gd name="T90" fmla="*/ 0 w 30"/>
                  <a:gd name="T91" fmla="*/ 0 h 9"/>
                  <a:gd name="T92" fmla="*/ 0 w 30"/>
                  <a:gd name="T93" fmla="*/ 0 h 9"/>
                  <a:gd name="T94" fmla="*/ 0 w 30"/>
                  <a:gd name="T9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" h="9">
                    <a:moveTo>
                      <a:pt x="29" y="8"/>
                    </a:moveTo>
                    <a:lnTo>
                      <a:pt x="27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3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3" name="その他"/>
              <p:cNvSpPr>
                <a:spLocks/>
              </p:cNvSpPr>
              <p:nvPr/>
            </p:nvSpPr>
            <p:spPr bwMode="auto">
              <a:xfrm>
                <a:off x="408" y="48"/>
                <a:ext cx="109" cy="215"/>
              </a:xfrm>
              <a:custGeom>
                <a:avLst/>
                <a:gdLst>
                  <a:gd name="T0" fmla="*/ 55 w 109"/>
                  <a:gd name="T1" fmla="*/ 2 h 215"/>
                  <a:gd name="T2" fmla="*/ 44 w 109"/>
                  <a:gd name="T3" fmla="*/ 2 h 215"/>
                  <a:gd name="T4" fmla="*/ 31 w 109"/>
                  <a:gd name="T5" fmla="*/ 13 h 215"/>
                  <a:gd name="T6" fmla="*/ 20 w 109"/>
                  <a:gd name="T7" fmla="*/ 24 h 215"/>
                  <a:gd name="T8" fmla="*/ 11 w 109"/>
                  <a:gd name="T9" fmla="*/ 33 h 215"/>
                  <a:gd name="T10" fmla="*/ 7 w 109"/>
                  <a:gd name="T11" fmla="*/ 40 h 215"/>
                  <a:gd name="T12" fmla="*/ 2 w 109"/>
                  <a:gd name="T13" fmla="*/ 51 h 215"/>
                  <a:gd name="T14" fmla="*/ 0 w 109"/>
                  <a:gd name="T15" fmla="*/ 59 h 215"/>
                  <a:gd name="T16" fmla="*/ 0 w 109"/>
                  <a:gd name="T17" fmla="*/ 69 h 215"/>
                  <a:gd name="T18" fmla="*/ 3 w 109"/>
                  <a:gd name="T19" fmla="*/ 75 h 215"/>
                  <a:gd name="T20" fmla="*/ 4 w 109"/>
                  <a:gd name="T21" fmla="*/ 88 h 215"/>
                  <a:gd name="T22" fmla="*/ 5 w 109"/>
                  <a:gd name="T23" fmla="*/ 101 h 215"/>
                  <a:gd name="T24" fmla="*/ 9 w 109"/>
                  <a:gd name="T25" fmla="*/ 101 h 215"/>
                  <a:gd name="T26" fmla="*/ 16 w 109"/>
                  <a:gd name="T27" fmla="*/ 101 h 215"/>
                  <a:gd name="T28" fmla="*/ 19 w 109"/>
                  <a:gd name="T29" fmla="*/ 106 h 215"/>
                  <a:gd name="T30" fmla="*/ 19 w 109"/>
                  <a:gd name="T31" fmla="*/ 110 h 215"/>
                  <a:gd name="T32" fmla="*/ 19 w 109"/>
                  <a:gd name="T33" fmla="*/ 119 h 215"/>
                  <a:gd name="T34" fmla="*/ 20 w 109"/>
                  <a:gd name="T35" fmla="*/ 127 h 215"/>
                  <a:gd name="T36" fmla="*/ 23 w 109"/>
                  <a:gd name="T37" fmla="*/ 130 h 215"/>
                  <a:gd name="T38" fmla="*/ 24 w 109"/>
                  <a:gd name="T39" fmla="*/ 132 h 215"/>
                  <a:gd name="T40" fmla="*/ 26 w 109"/>
                  <a:gd name="T41" fmla="*/ 136 h 215"/>
                  <a:gd name="T42" fmla="*/ 32 w 109"/>
                  <a:gd name="T43" fmla="*/ 139 h 215"/>
                  <a:gd name="T44" fmla="*/ 35 w 109"/>
                  <a:gd name="T45" fmla="*/ 141 h 215"/>
                  <a:gd name="T46" fmla="*/ 40 w 109"/>
                  <a:gd name="T47" fmla="*/ 142 h 215"/>
                  <a:gd name="T48" fmla="*/ 42 w 109"/>
                  <a:gd name="T49" fmla="*/ 147 h 215"/>
                  <a:gd name="T50" fmla="*/ 42 w 109"/>
                  <a:gd name="T51" fmla="*/ 149 h 215"/>
                  <a:gd name="T52" fmla="*/ 42 w 109"/>
                  <a:gd name="T53" fmla="*/ 154 h 215"/>
                  <a:gd name="T54" fmla="*/ 42 w 109"/>
                  <a:gd name="T55" fmla="*/ 160 h 215"/>
                  <a:gd name="T56" fmla="*/ 46 w 109"/>
                  <a:gd name="T57" fmla="*/ 167 h 215"/>
                  <a:gd name="T58" fmla="*/ 46 w 109"/>
                  <a:gd name="T59" fmla="*/ 172 h 215"/>
                  <a:gd name="T60" fmla="*/ 44 w 109"/>
                  <a:gd name="T61" fmla="*/ 191 h 215"/>
                  <a:gd name="T62" fmla="*/ 44 w 109"/>
                  <a:gd name="T63" fmla="*/ 213 h 215"/>
                  <a:gd name="T64" fmla="*/ 55 w 109"/>
                  <a:gd name="T65" fmla="*/ 204 h 215"/>
                  <a:gd name="T66" fmla="*/ 65 w 109"/>
                  <a:gd name="T67" fmla="*/ 185 h 215"/>
                  <a:gd name="T68" fmla="*/ 70 w 109"/>
                  <a:gd name="T69" fmla="*/ 180 h 215"/>
                  <a:gd name="T70" fmla="*/ 75 w 109"/>
                  <a:gd name="T71" fmla="*/ 174 h 215"/>
                  <a:gd name="T72" fmla="*/ 75 w 109"/>
                  <a:gd name="T73" fmla="*/ 158 h 215"/>
                  <a:gd name="T74" fmla="*/ 75 w 109"/>
                  <a:gd name="T75" fmla="*/ 143 h 215"/>
                  <a:gd name="T76" fmla="*/ 79 w 109"/>
                  <a:gd name="T77" fmla="*/ 140 h 215"/>
                  <a:gd name="T78" fmla="*/ 90 w 109"/>
                  <a:gd name="T79" fmla="*/ 138 h 215"/>
                  <a:gd name="T80" fmla="*/ 93 w 109"/>
                  <a:gd name="T81" fmla="*/ 135 h 215"/>
                  <a:gd name="T82" fmla="*/ 97 w 109"/>
                  <a:gd name="T83" fmla="*/ 130 h 215"/>
                  <a:gd name="T84" fmla="*/ 101 w 109"/>
                  <a:gd name="T85" fmla="*/ 114 h 215"/>
                  <a:gd name="T86" fmla="*/ 106 w 109"/>
                  <a:gd name="T87" fmla="*/ 94 h 215"/>
                  <a:gd name="T88" fmla="*/ 105 w 109"/>
                  <a:gd name="T89" fmla="*/ 89 h 215"/>
                  <a:gd name="T90" fmla="*/ 102 w 109"/>
                  <a:gd name="T91" fmla="*/ 81 h 215"/>
                  <a:gd name="T92" fmla="*/ 97 w 109"/>
                  <a:gd name="T93" fmla="*/ 75 h 215"/>
                  <a:gd name="T94" fmla="*/ 94 w 109"/>
                  <a:gd name="T95" fmla="*/ 70 h 215"/>
                  <a:gd name="T96" fmla="*/ 93 w 109"/>
                  <a:gd name="T97" fmla="*/ 62 h 215"/>
                  <a:gd name="T98" fmla="*/ 95 w 109"/>
                  <a:gd name="T99" fmla="*/ 48 h 215"/>
                  <a:gd name="T100" fmla="*/ 95 w 109"/>
                  <a:gd name="T101" fmla="*/ 40 h 215"/>
                  <a:gd name="T102" fmla="*/ 94 w 109"/>
                  <a:gd name="T103" fmla="*/ 33 h 215"/>
                  <a:gd name="T104" fmla="*/ 92 w 109"/>
                  <a:gd name="T105" fmla="*/ 29 h 215"/>
                  <a:gd name="T106" fmla="*/ 90 w 109"/>
                  <a:gd name="T107" fmla="*/ 24 h 215"/>
                  <a:gd name="T108" fmla="*/ 82 w 109"/>
                  <a:gd name="T109" fmla="*/ 18 h 215"/>
                  <a:gd name="T110" fmla="*/ 76 w 109"/>
                  <a:gd name="T111" fmla="*/ 11 h 215"/>
                  <a:gd name="T112" fmla="*/ 71 w 109"/>
                  <a:gd name="T113" fmla="*/ 7 h 215"/>
                  <a:gd name="T114" fmla="*/ 68 w 109"/>
                  <a:gd name="T115" fmla="*/ 2 h 215"/>
                  <a:gd name="T116" fmla="*/ 65 w 109"/>
                  <a:gd name="T117" fmla="*/ 0 h 215"/>
                  <a:gd name="T118" fmla="*/ 65 w 109"/>
                  <a:gd name="T119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9" h="215">
                    <a:moveTo>
                      <a:pt x="65" y="0"/>
                    </a:moveTo>
                    <a:lnTo>
                      <a:pt x="63" y="2"/>
                    </a:lnTo>
                    <a:lnTo>
                      <a:pt x="63" y="2"/>
                    </a:lnTo>
                    <a:lnTo>
                      <a:pt x="62" y="2"/>
                    </a:lnTo>
                    <a:lnTo>
                      <a:pt x="62" y="2"/>
                    </a:lnTo>
                    <a:lnTo>
                      <a:pt x="59" y="2"/>
                    </a:lnTo>
                    <a:lnTo>
                      <a:pt x="59" y="2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51" y="2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1" y="13"/>
                    </a:lnTo>
                    <a:lnTo>
                      <a:pt x="31" y="13"/>
                    </a:lnTo>
                    <a:lnTo>
                      <a:pt x="28" y="16"/>
                    </a:lnTo>
                    <a:lnTo>
                      <a:pt x="28" y="17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5" y="29"/>
                    </a:lnTo>
                    <a:lnTo>
                      <a:pt x="15" y="29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3" y="46"/>
                    </a:lnTo>
                    <a:lnTo>
                      <a:pt x="3" y="46"/>
                    </a:lnTo>
                    <a:lnTo>
                      <a:pt x="2" y="49"/>
                    </a:lnTo>
                    <a:lnTo>
                      <a:pt x="2" y="49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9"/>
                    </a:lnTo>
                    <a:lnTo>
                      <a:pt x="1" y="69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3"/>
                    </a:lnTo>
                    <a:lnTo>
                      <a:pt x="3" y="73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7" y="75"/>
                    </a:lnTo>
                    <a:lnTo>
                      <a:pt x="4" y="77"/>
                    </a:lnTo>
                    <a:lnTo>
                      <a:pt x="4" y="79"/>
                    </a:lnTo>
                    <a:lnTo>
                      <a:pt x="4" y="81"/>
                    </a:lnTo>
                    <a:lnTo>
                      <a:pt x="4" y="81"/>
                    </a:lnTo>
                    <a:lnTo>
                      <a:pt x="4" y="85"/>
                    </a:lnTo>
                    <a:lnTo>
                      <a:pt x="4" y="85"/>
                    </a:lnTo>
                    <a:lnTo>
                      <a:pt x="4" y="88"/>
                    </a:lnTo>
                    <a:lnTo>
                      <a:pt x="5" y="88"/>
                    </a:lnTo>
                    <a:lnTo>
                      <a:pt x="5" y="91"/>
                    </a:lnTo>
                    <a:lnTo>
                      <a:pt x="5" y="93"/>
                    </a:lnTo>
                    <a:lnTo>
                      <a:pt x="5" y="96"/>
                    </a:lnTo>
                    <a:lnTo>
                      <a:pt x="5" y="96"/>
                    </a:lnTo>
                    <a:lnTo>
                      <a:pt x="5" y="99"/>
                    </a:lnTo>
                    <a:lnTo>
                      <a:pt x="5" y="99"/>
                    </a:lnTo>
                    <a:lnTo>
                      <a:pt x="5" y="101"/>
                    </a:lnTo>
                    <a:lnTo>
                      <a:pt x="7" y="101"/>
                    </a:lnTo>
                    <a:lnTo>
                      <a:pt x="7" y="101"/>
                    </a:lnTo>
                    <a:lnTo>
                      <a:pt x="7" y="101"/>
                    </a:lnTo>
                    <a:lnTo>
                      <a:pt x="7" y="101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6" y="101"/>
                    </a:lnTo>
                    <a:lnTo>
                      <a:pt x="16" y="101"/>
                    </a:lnTo>
                    <a:lnTo>
                      <a:pt x="16" y="101"/>
                    </a:lnTo>
                    <a:lnTo>
                      <a:pt x="16" y="101"/>
                    </a:lnTo>
                    <a:lnTo>
                      <a:pt x="19" y="101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4"/>
                    </a:lnTo>
                    <a:lnTo>
                      <a:pt x="19" y="114"/>
                    </a:lnTo>
                    <a:lnTo>
                      <a:pt x="19" y="116"/>
                    </a:lnTo>
                    <a:lnTo>
                      <a:pt x="19" y="116"/>
                    </a:lnTo>
                    <a:lnTo>
                      <a:pt x="19" y="119"/>
                    </a:lnTo>
                    <a:lnTo>
                      <a:pt x="19" y="119"/>
                    </a:lnTo>
                    <a:lnTo>
                      <a:pt x="19" y="119"/>
                    </a:lnTo>
                    <a:lnTo>
                      <a:pt x="20" y="119"/>
                    </a:lnTo>
                    <a:lnTo>
                      <a:pt x="20" y="121"/>
                    </a:lnTo>
                    <a:lnTo>
                      <a:pt x="20" y="121"/>
                    </a:lnTo>
                    <a:lnTo>
                      <a:pt x="20" y="123"/>
                    </a:lnTo>
                    <a:lnTo>
                      <a:pt x="20" y="123"/>
                    </a:lnTo>
                    <a:lnTo>
                      <a:pt x="20" y="127"/>
                    </a:lnTo>
                    <a:lnTo>
                      <a:pt x="20" y="127"/>
                    </a:lnTo>
                    <a:lnTo>
                      <a:pt x="20" y="127"/>
                    </a:lnTo>
                    <a:lnTo>
                      <a:pt x="23" y="127"/>
                    </a:lnTo>
                    <a:lnTo>
                      <a:pt x="23" y="129"/>
                    </a:lnTo>
                    <a:lnTo>
                      <a:pt x="23" y="129"/>
                    </a:lnTo>
                    <a:lnTo>
                      <a:pt x="23" y="129"/>
                    </a:lnTo>
                    <a:lnTo>
                      <a:pt x="23" y="129"/>
                    </a:lnTo>
                    <a:lnTo>
                      <a:pt x="23" y="130"/>
                    </a:lnTo>
                    <a:lnTo>
                      <a:pt x="23" y="130"/>
                    </a:lnTo>
                    <a:lnTo>
                      <a:pt x="23" y="130"/>
                    </a:lnTo>
                    <a:lnTo>
                      <a:pt x="24" y="130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6" y="132"/>
                    </a:lnTo>
                    <a:lnTo>
                      <a:pt x="26" y="135"/>
                    </a:lnTo>
                    <a:lnTo>
                      <a:pt x="26" y="135"/>
                    </a:lnTo>
                    <a:lnTo>
                      <a:pt x="26" y="135"/>
                    </a:lnTo>
                    <a:lnTo>
                      <a:pt x="26" y="135"/>
                    </a:lnTo>
                    <a:lnTo>
                      <a:pt x="26" y="136"/>
                    </a:lnTo>
                    <a:lnTo>
                      <a:pt x="26" y="136"/>
                    </a:lnTo>
                    <a:lnTo>
                      <a:pt x="26" y="136"/>
                    </a:lnTo>
                    <a:lnTo>
                      <a:pt x="29" y="136"/>
                    </a:lnTo>
                    <a:lnTo>
                      <a:pt x="29" y="139"/>
                    </a:lnTo>
                    <a:lnTo>
                      <a:pt x="29" y="139"/>
                    </a:lnTo>
                    <a:lnTo>
                      <a:pt x="29" y="139"/>
                    </a:lnTo>
                    <a:lnTo>
                      <a:pt x="32" y="139"/>
                    </a:lnTo>
                    <a:lnTo>
                      <a:pt x="32" y="139"/>
                    </a:lnTo>
                    <a:lnTo>
                      <a:pt x="32" y="139"/>
                    </a:lnTo>
                    <a:lnTo>
                      <a:pt x="32" y="139"/>
                    </a:lnTo>
                    <a:lnTo>
                      <a:pt x="35" y="139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8" y="141"/>
                    </a:lnTo>
                    <a:lnTo>
                      <a:pt x="38" y="142"/>
                    </a:lnTo>
                    <a:lnTo>
                      <a:pt x="38" y="142"/>
                    </a:lnTo>
                    <a:lnTo>
                      <a:pt x="38" y="142"/>
                    </a:lnTo>
                    <a:lnTo>
                      <a:pt x="40" y="142"/>
                    </a:lnTo>
                    <a:lnTo>
                      <a:pt x="40" y="142"/>
                    </a:lnTo>
                    <a:lnTo>
                      <a:pt x="40" y="142"/>
                    </a:lnTo>
                    <a:lnTo>
                      <a:pt x="40" y="142"/>
                    </a:lnTo>
                    <a:lnTo>
                      <a:pt x="42" y="142"/>
                    </a:lnTo>
                    <a:lnTo>
                      <a:pt x="42" y="145"/>
                    </a:lnTo>
                    <a:lnTo>
                      <a:pt x="42" y="145"/>
                    </a:lnTo>
                    <a:lnTo>
                      <a:pt x="42" y="145"/>
                    </a:lnTo>
                    <a:lnTo>
                      <a:pt x="42" y="145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52"/>
                    </a:lnTo>
                    <a:lnTo>
                      <a:pt x="42" y="152"/>
                    </a:lnTo>
                    <a:lnTo>
                      <a:pt x="42" y="152"/>
                    </a:lnTo>
                    <a:lnTo>
                      <a:pt x="42" y="152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2" y="158"/>
                    </a:lnTo>
                    <a:lnTo>
                      <a:pt x="42" y="158"/>
                    </a:lnTo>
                    <a:lnTo>
                      <a:pt x="42" y="158"/>
                    </a:lnTo>
                    <a:lnTo>
                      <a:pt x="42" y="158"/>
                    </a:lnTo>
                    <a:lnTo>
                      <a:pt x="42" y="160"/>
                    </a:lnTo>
                    <a:lnTo>
                      <a:pt x="42" y="160"/>
                    </a:lnTo>
                    <a:lnTo>
                      <a:pt x="42" y="160"/>
                    </a:lnTo>
                    <a:lnTo>
                      <a:pt x="44" y="160"/>
                    </a:lnTo>
                    <a:lnTo>
                      <a:pt x="44" y="163"/>
                    </a:lnTo>
                    <a:lnTo>
                      <a:pt x="44" y="163"/>
                    </a:lnTo>
                    <a:lnTo>
                      <a:pt x="44" y="164"/>
                    </a:lnTo>
                    <a:lnTo>
                      <a:pt x="46" y="164"/>
                    </a:lnTo>
                    <a:lnTo>
                      <a:pt x="46" y="167"/>
                    </a:lnTo>
                    <a:lnTo>
                      <a:pt x="46" y="167"/>
                    </a:lnTo>
                    <a:lnTo>
                      <a:pt x="46" y="167"/>
                    </a:lnTo>
                    <a:lnTo>
                      <a:pt x="46" y="167"/>
                    </a:lnTo>
                    <a:lnTo>
                      <a:pt x="46" y="170"/>
                    </a:lnTo>
                    <a:lnTo>
                      <a:pt x="46" y="170"/>
                    </a:lnTo>
                    <a:lnTo>
                      <a:pt x="46" y="170"/>
                    </a:lnTo>
                    <a:lnTo>
                      <a:pt x="46" y="170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44" y="175"/>
                    </a:lnTo>
                    <a:lnTo>
                      <a:pt x="44" y="178"/>
                    </a:lnTo>
                    <a:lnTo>
                      <a:pt x="44" y="180"/>
                    </a:lnTo>
                    <a:lnTo>
                      <a:pt x="44" y="181"/>
                    </a:lnTo>
                    <a:lnTo>
                      <a:pt x="44" y="184"/>
                    </a:lnTo>
                    <a:lnTo>
                      <a:pt x="44" y="187"/>
                    </a:lnTo>
                    <a:lnTo>
                      <a:pt x="44" y="191"/>
                    </a:lnTo>
                    <a:lnTo>
                      <a:pt x="44" y="193"/>
                    </a:lnTo>
                    <a:lnTo>
                      <a:pt x="44" y="199"/>
                    </a:lnTo>
                    <a:lnTo>
                      <a:pt x="44" y="202"/>
                    </a:lnTo>
                    <a:lnTo>
                      <a:pt x="44" y="205"/>
                    </a:lnTo>
                    <a:lnTo>
                      <a:pt x="44" y="208"/>
                    </a:lnTo>
                    <a:lnTo>
                      <a:pt x="44" y="211"/>
                    </a:lnTo>
                    <a:lnTo>
                      <a:pt x="44" y="212"/>
                    </a:lnTo>
                    <a:lnTo>
                      <a:pt x="44" y="213"/>
                    </a:lnTo>
                    <a:lnTo>
                      <a:pt x="46" y="213"/>
                    </a:lnTo>
                    <a:lnTo>
                      <a:pt x="46" y="214"/>
                    </a:lnTo>
                    <a:lnTo>
                      <a:pt x="49" y="214"/>
                    </a:lnTo>
                    <a:lnTo>
                      <a:pt x="49" y="214"/>
                    </a:lnTo>
                    <a:lnTo>
                      <a:pt x="51" y="211"/>
                    </a:lnTo>
                    <a:lnTo>
                      <a:pt x="51" y="210"/>
                    </a:lnTo>
                    <a:lnTo>
                      <a:pt x="55" y="207"/>
                    </a:lnTo>
                    <a:lnTo>
                      <a:pt x="55" y="204"/>
                    </a:lnTo>
                    <a:lnTo>
                      <a:pt x="58" y="201"/>
                    </a:lnTo>
                    <a:lnTo>
                      <a:pt x="58" y="200"/>
                    </a:lnTo>
                    <a:lnTo>
                      <a:pt x="60" y="197"/>
                    </a:lnTo>
                    <a:lnTo>
                      <a:pt x="60" y="193"/>
                    </a:lnTo>
                    <a:lnTo>
                      <a:pt x="63" y="191"/>
                    </a:lnTo>
                    <a:lnTo>
                      <a:pt x="63" y="191"/>
                    </a:lnTo>
                    <a:lnTo>
                      <a:pt x="65" y="187"/>
                    </a:lnTo>
                    <a:lnTo>
                      <a:pt x="65" y="185"/>
                    </a:lnTo>
                    <a:lnTo>
                      <a:pt x="68" y="182"/>
                    </a:lnTo>
                    <a:lnTo>
                      <a:pt x="68" y="182"/>
                    </a:lnTo>
                    <a:lnTo>
                      <a:pt x="68" y="182"/>
                    </a:lnTo>
                    <a:lnTo>
                      <a:pt x="68" y="182"/>
                    </a:lnTo>
                    <a:lnTo>
                      <a:pt x="70" y="180"/>
                    </a:lnTo>
                    <a:lnTo>
                      <a:pt x="70" y="180"/>
                    </a:lnTo>
                    <a:lnTo>
                      <a:pt x="70" y="180"/>
                    </a:lnTo>
                    <a:lnTo>
                      <a:pt x="70" y="180"/>
                    </a:lnTo>
                    <a:lnTo>
                      <a:pt x="73" y="178"/>
                    </a:lnTo>
                    <a:lnTo>
                      <a:pt x="73" y="178"/>
                    </a:lnTo>
                    <a:lnTo>
                      <a:pt x="73" y="178"/>
                    </a:lnTo>
                    <a:lnTo>
                      <a:pt x="73" y="178"/>
                    </a:lnTo>
                    <a:lnTo>
                      <a:pt x="75" y="174"/>
                    </a:lnTo>
                    <a:lnTo>
                      <a:pt x="75" y="174"/>
                    </a:lnTo>
                    <a:lnTo>
                      <a:pt x="75" y="174"/>
                    </a:lnTo>
                    <a:lnTo>
                      <a:pt x="75" y="174"/>
                    </a:lnTo>
                    <a:lnTo>
                      <a:pt x="76" y="171"/>
                    </a:lnTo>
                    <a:lnTo>
                      <a:pt x="75" y="171"/>
                    </a:lnTo>
                    <a:lnTo>
                      <a:pt x="75" y="169"/>
                    </a:lnTo>
                    <a:lnTo>
                      <a:pt x="75" y="168"/>
                    </a:lnTo>
                    <a:lnTo>
                      <a:pt x="75" y="165"/>
                    </a:lnTo>
                    <a:lnTo>
                      <a:pt x="75" y="165"/>
                    </a:lnTo>
                    <a:lnTo>
                      <a:pt x="75" y="162"/>
                    </a:lnTo>
                    <a:lnTo>
                      <a:pt x="75" y="158"/>
                    </a:lnTo>
                    <a:lnTo>
                      <a:pt x="75" y="156"/>
                    </a:lnTo>
                    <a:lnTo>
                      <a:pt x="75" y="156"/>
                    </a:lnTo>
                    <a:lnTo>
                      <a:pt x="75" y="152"/>
                    </a:lnTo>
                    <a:lnTo>
                      <a:pt x="75" y="150"/>
                    </a:lnTo>
                    <a:lnTo>
                      <a:pt x="75" y="147"/>
                    </a:lnTo>
                    <a:lnTo>
                      <a:pt x="75" y="147"/>
                    </a:lnTo>
                    <a:lnTo>
                      <a:pt x="75" y="145"/>
                    </a:lnTo>
                    <a:lnTo>
                      <a:pt x="75" y="143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7" y="140"/>
                    </a:lnTo>
                    <a:lnTo>
                      <a:pt x="77" y="140"/>
                    </a:lnTo>
                    <a:lnTo>
                      <a:pt x="79" y="140"/>
                    </a:lnTo>
                    <a:lnTo>
                      <a:pt x="79" y="140"/>
                    </a:lnTo>
                    <a:lnTo>
                      <a:pt x="82" y="138"/>
                    </a:lnTo>
                    <a:lnTo>
                      <a:pt x="82" y="138"/>
                    </a:lnTo>
                    <a:lnTo>
                      <a:pt x="84" y="138"/>
                    </a:lnTo>
                    <a:lnTo>
                      <a:pt x="84" y="138"/>
                    </a:lnTo>
                    <a:lnTo>
                      <a:pt x="88" y="138"/>
                    </a:lnTo>
                    <a:lnTo>
                      <a:pt x="88" y="138"/>
                    </a:lnTo>
                    <a:lnTo>
                      <a:pt x="90" y="138"/>
                    </a:lnTo>
                    <a:lnTo>
                      <a:pt x="90" y="138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5" y="132"/>
                    </a:lnTo>
                    <a:lnTo>
                      <a:pt x="95" y="132"/>
                    </a:lnTo>
                    <a:lnTo>
                      <a:pt x="95" y="132"/>
                    </a:lnTo>
                    <a:lnTo>
                      <a:pt x="95" y="132"/>
                    </a:lnTo>
                    <a:lnTo>
                      <a:pt x="97" y="130"/>
                    </a:lnTo>
                    <a:lnTo>
                      <a:pt x="97" y="130"/>
                    </a:lnTo>
                    <a:lnTo>
                      <a:pt x="97" y="130"/>
                    </a:lnTo>
                    <a:lnTo>
                      <a:pt x="97" y="130"/>
                    </a:lnTo>
                    <a:lnTo>
                      <a:pt x="100" y="127"/>
                    </a:lnTo>
                    <a:lnTo>
                      <a:pt x="100" y="127"/>
                    </a:lnTo>
                    <a:lnTo>
                      <a:pt x="100" y="123"/>
                    </a:lnTo>
                    <a:lnTo>
                      <a:pt x="100" y="123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101" y="116"/>
                    </a:lnTo>
                    <a:lnTo>
                      <a:pt x="101" y="114"/>
                    </a:lnTo>
                    <a:lnTo>
                      <a:pt x="104" y="110"/>
                    </a:lnTo>
                    <a:lnTo>
                      <a:pt x="104" y="110"/>
                    </a:lnTo>
                    <a:lnTo>
                      <a:pt x="104" y="107"/>
                    </a:lnTo>
                    <a:lnTo>
                      <a:pt x="104" y="104"/>
                    </a:lnTo>
                    <a:lnTo>
                      <a:pt x="106" y="101"/>
                    </a:lnTo>
                    <a:lnTo>
                      <a:pt x="106" y="100"/>
                    </a:lnTo>
                    <a:lnTo>
                      <a:pt x="106" y="97"/>
                    </a:lnTo>
                    <a:lnTo>
                      <a:pt x="106" y="94"/>
                    </a:lnTo>
                    <a:lnTo>
                      <a:pt x="108" y="91"/>
                    </a:lnTo>
                    <a:lnTo>
                      <a:pt x="106" y="91"/>
                    </a:lnTo>
                    <a:lnTo>
                      <a:pt x="106" y="91"/>
                    </a:lnTo>
                    <a:lnTo>
                      <a:pt x="106" y="91"/>
                    </a:lnTo>
                    <a:lnTo>
                      <a:pt x="106" y="89"/>
                    </a:lnTo>
                    <a:lnTo>
                      <a:pt x="105" y="89"/>
                    </a:lnTo>
                    <a:lnTo>
                      <a:pt x="105" y="89"/>
                    </a:lnTo>
                    <a:lnTo>
                      <a:pt x="105" y="89"/>
                    </a:lnTo>
                    <a:lnTo>
                      <a:pt x="105" y="86"/>
                    </a:lnTo>
                    <a:lnTo>
                      <a:pt x="102" y="86"/>
                    </a:lnTo>
                    <a:lnTo>
                      <a:pt x="102" y="86"/>
                    </a:lnTo>
                    <a:lnTo>
                      <a:pt x="102" y="86"/>
                    </a:lnTo>
                    <a:lnTo>
                      <a:pt x="102" y="83"/>
                    </a:lnTo>
                    <a:lnTo>
                      <a:pt x="102" y="83"/>
                    </a:lnTo>
                    <a:lnTo>
                      <a:pt x="102" y="81"/>
                    </a:lnTo>
                    <a:lnTo>
                      <a:pt x="102" y="81"/>
                    </a:lnTo>
                    <a:lnTo>
                      <a:pt x="102" y="77"/>
                    </a:lnTo>
                    <a:lnTo>
                      <a:pt x="99" y="77"/>
                    </a:lnTo>
                    <a:lnTo>
                      <a:pt x="99" y="77"/>
                    </a:lnTo>
                    <a:lnTo>
                      <a:pt x="99" y="77"/>
                    </a:lnTo>
                    <a:lnTo>
                      <a:pt x="99" y="75"/>
                    </a:lnTo>
                    <a:lnTo>
                      <a:pt x="97" y="75"/>
                    </a:lnTo>
                    <a:lnTo>
                      <a:pt x="97" y="75"/>
                    </a:lnTo>
                    <a:lnTo>
                      <a:pt x="97" y="75"/>
                    </a:lnTo>
                    <a:lnTo>
                      <a:pt x="97" y="72"/>
                    </a:lnTo>
                    <a:lnTo>
                      <a:pt x="94" y="72"/>
                    </a:lnTo>
                    <a:lnTo>
                      <a:pt x="94" y="72"/>
                    </a:lnTo>
                    <a:lnTo>
                      <a:pt x="94" y="72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94" y="67"/>
                    </a:lnTo>
                    <a:lnTo>
                      <a:pt x="93" y="67"/>
                    </a:lnTo>
                    <a:lnTo>
                      <a:pt x="93" y="67"/>
                    </a:lnTo>
                    <a:lnTo>
                      <a:pt x="93" y="67"/>
                    </a:lnTo>
                    <a:lnTo>
                      <a:pt x="93" y="65"/>
                    </a:lnTo>
                    <a:lnTo>
                      <a:pt x="93" y="65"/>
                    </a:lnTo>
                    <a:lnTo>
                      <a:pt x="93" y="62"/>
                    </a:lnTo>
                    <a:lnTo>
                      <a:pt x="93" y="62"/>
                    </a:lnTo>
                    <a:lnTo>
                      <a:pt x="95" y="59"/>
                    </a:lnTo>
                    <a:lnTo>
                      <a:pt x="95" y="59"/>
                    </a:lnTo>
                    <a:lnTo>
                      <a:pt x="95" y="56"/>
                    </a:lnTo>
                    <a:lnTo>
                      <a:pt x="95" y="56"/>
                    </a:lnTo>
                    <a:lnTo>
                      <a:pt x="95" y="53"/>
                    </a:lnTo>
                    <a:lnTo>
                      <a:pt x="95" y="53"/>
                    </a:lnTo>
                    <a:lnTo>
                      <a:pt x="95" y="50"/>
                    </a:lnTo>
                    <a:lnTo>
                      <a:pt x="95" y="48"/>
                    </a:lnTo>
                    <a:lnTo>
                      <a:pt x="97" y="44"/>
                    </a:lnTo>
                    <a:lnTo>
                      <a:pt x="95" y="44"/>
                    </a:lnTo>
                    <a:lnTo>
                      <a:pt x="95" y="44"/>
                    </a:lnTo>
                    <a:lnTo>
                      <a:pt x="95" y="44"/>
                    </a:lnTo>
                    <a:lnTo>
                      <a:pt x="95" y="42"/>
                    </a:lnTo>
                    <a:lnTo>
                      <a:pt x="95" y="42"/>
                    </a:lnTo>
                    <a:lnTo>
                      <a:pt x="95" y="40"/>
                    </a:lnTo>
                    <a:lnTo>
                      <a:pt x="95" y="40"/>
                    </a:lnTo>
                    <a:lnTo>
                      <a:pt x="95" y="37"/>
                    </a:lnTo>
                    <a:lnTo>
                      <a:pt x="94" y="37"/>
                    </a:lnTo>
                    <a:lnTo>
                      <a:pt x="94" y="37"/>
                    </a:lnTo>
                    <a:lnTo>
                      <a:pt x="94" y="37"/>
                    </a:lnTo>
                    <a:lnTo>
                      <a:pt x="94" y="34"/>
                    </a:lnTo>
                    <a:lnTo>
                      <a:pt x="94" y="34"/>
                    </a:lnTo>
                    <a:lnTo>
                      <a:pt x="94" y="33"/>
                    </a:lnTo>
                    <a:lnTo>
                      <a:pt x="94" y="33"/>
                    </a:lnTo>
                    <a:lnTo>
                      <a:pt x="94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6"/>
                    </a:lnTo>
                    <a:lnTo>
                      <a:pt x="90" y="26"/>
                    </a:lnTo>
                    <a:lnTo>
                      <a:pt x="90" y="26"/>
                    </a:lnTo>
                    <a:lnTo>
                      <a:pt x="90" y="26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0" y="21"/>
                    </a:lnTo>
                    <a:lnTo>
                      <a:pt x="86" y="21"/>
                    </a:lnTo>
                    <a:lnTo>
                      <a:pt x="86" y="21"/>
                    </a:lnTo>
                    <a:lnTo>
                      <a:pt x="86" y="21"/>
                    </a:lnTo>
                    <a:lnTo>
                      <a:pt x="86" y="18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2" y="15"/>
                    </a:lnTo>
                    <a:lnTo>
                      <a:pt x="79" y="15"/>
                    </a:lnTo>
                    <a:lnTo>
                      <a:pt x="79" y="15"/>
                    </a:lnTo>
                    <a:lnTo>
                      <a:pt x="77" y="15"/>
                    </a:lnTo>
                    <a:lnTo>
                      <a:pt x="77" y="11"/>
                    </a:lnTo>
                    <a:lnTo>
                      <a:pt x="76" y="11"/>
                    </a:lnTo>
                    <a:lnTo>
                      <a:pt x="76" y="11"/>
                    </a:lnTo>
                    <a:lnTo>
                      <a:pt x="76" y="11"/>
                    </a:lnTo>
                    <a:lnTo>
                      <a:pt x="76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71" y="4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</a:path>
                </a:pathLst>
              </a:custGeom>
              <a:solidFill>
                <a:srgbClr val="A1A10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4" name="その他"/>
              <p:cNvSpPr>
                <a:spLocks/>
              </p:cNvSpPr>
              <p:nvPr/>
            </p:nvSpPr>
            <p:spPr bwMode="auto">
              <a:xfrm>
                <a:off x="355" y="216"/>
                <a:ext cx="239" cy="244"/>
              </a:xfrm>
              <a:custGeom>
                <a:avLst/>
                <a:gdLst>
                  <a:gd name="T0" fmla="*/ 66 w 239"/>
                  <a:gd name="T1" fmla="*/ 5 h 244"/>
                  <a:gd name="T2" fmla="*/ 58 w 239"/>
                  <a:gd name="T3" fmla="*/ 5 h 244"/>
                  <a:gd name="T4" fmla="*/ 55 w 239"/>
                  <a:gd name="T5" fmla="*/ 8 h 244"/>
                  <a:gd name="T6" fmla="*/ 49 w 239"/>
                  <a:gd name="T7" fmla="*/ 12 h 244"/>
                  <a:gd name="T8" fmla="*/ 44 w 239"/>
                  <a:gd name="T9" fmla="*/ 12 h 244"/>
                  <a:gd name="T10" fmla="*/ 38 w 239"/>
                  <a:gd name="T11" fmla="*/ 12 h 244"/>
                  <a:gd name="T12" fmla="*/ 37 w 239"/>
                  <a:gd name="T13" fmla="*/ 12 h 244"/>
                  <a:gd name="T14" fmla="*/ 29 w 239"/>
                  <a:gd name="T15" fmla="*/ 14 h 244"/>
                  <a:gd name="T16" fmla="*/ 27 w 239"/>
                  <a:gd name="T17" fmla="*/ 16 h 244"/>
                  <a:gd name="T18" fmla="*/ 20 w 239"/>
                  <a:gd name="T19" fmla="*/ 23 h 244"/>
                  <a:gd name="T20" fmla="*/ 15 w 239"/>
                  <a:gd name="T21" fmla="*/ 30 h 244"/>
                  <a:gd name="T22" fmla="*/ 12 w 239"/>
                  <a:gd name="T23" fmla="*/ 39 h 244"/>
                  <a:gd name="T24" fmla="*/ 10 w 239"/>
                  <a:gd name="T25" fmla="*/ 56 h 244"/>
                  <a:gd name="T26" fmla="*/ 8 w 239"/>
                  <a:gd name="T27" fmla="*/ 69 h 244"/>
                  <a:gd name="T28" fmla="*/ 8 w 239"/>
                  <a:gd name="T29" fmla="*/ 89 h 244"/>
                  <a:gd name="T30" fmla="*/ 8 w 239"/>
                  <a:gd name="T31" fmla="*/ 109 h 244"/>
                  <a:gd name="T32" fmla="*/ 4 w 239"/>
                  <a:gd name="T33" fmla="*/ 127 h 244"/>
                  <a:gd name="T34" fmla="*/ 2 w 239"/>
                  <a:gd name="T35" fmla="*/ 155 h 244"/>
                  <a:gd name="T36" fmla="*/ 2 w 239"/>
                  <a:gd name="T37" fmla="*/ 175 h 244"/>
                  <a:gd name="T38" fmla="*/ 0 w 239"/>
                  <a:gd name="T39" fmla="*/ 216 h 244"/>
                  <a:gd name="T40" fmla="*/ 0 w 239"/>
                  <a:gd name="T41" fmla="*/ 236 h 244"/>
                  <a:gd name="T42" fmla="*/ 12 w 239"/>
                  <a:gd name="T43" fmla="*/ 236 h 244"/>
                  <a:gd name="T44" fmla="*/ 27 w 239"/>
                  <a:gd name="T45" fmla="*/ 238 h 244"/>
                  <a:gd name="T46" fmla="*/ 25 w 239"/>
                  <a:gd name="T47" fmla="*/ 232 h 244"/>
                  <a:gd name="T48" fmla="*/ 29 w 239"/>
                  <a:gd name="T49" fmla="*/ 220 h 244"/>
                  <a:gd name="T50" fmla="*/ 64 w 239"/>
                  <a:gd name="T51" fmla="*/ 232 h 244"/>
                  <a:gd name="T52" fmla="*/ 128 w 239"/>
                  <a:gd name="T53" fmla="*/ 226 h 244"/>
                  <a:gd name="T54" fmla="*/ 163 w 239"/>
                  <a:gd name="T55" fmla="*/ 230 h 244"/>
                  <a:gd name="T56" fmla="*/ 196 w 239"/>
                  <a:gd name="T57" fmla="*/ 236 h 244"/>
                  <a:gd name="T58" fmla="*/ 218 w 239"/>
                  <a:gd name="T59" fmla="*/ 243 h 244"/>
                  <a:gd name="T60" fmla="*/ 216 w 239"/>
                  <a:gd name="T61" fmla="*/ 231 h 244"/>
                  <a:gd name="T62" fmla="*/ 211 w 239"/>
                  <a:gd name="T63" fmla="*/ 225 h 244"/>
                  <a:gd name="T64" fmla="*/ 222 w 239"/>
                  <a:gd name="T65" fmla="*/ 210 h 244"/>
                  <a:gd name="T66" fmla="*/ 232 w 239"/>
                  <a:gd name="T67" fmla="*/ 170 h 244"/>
                  <a:gd name="T68" fmla="*/ 237 w 239"/>
                  <a:gd name="T69" fmla="*/ 143 h 244"/>
                  <a:gd name="T70" fmla="*/ 235 w 239"/>
                  <a:gd name="T71" fmla="*/ 127 h 244"/>
                  <a:gd name="T72" fmla="*/ 235 w 239"/>
                  <a:gd name="T73" fmla="*/ 110 h 244"/>
                  <a:gd name="T74" fmla="*/ 234 w 239"/>
                  <a:gd name="T75" fmla="*/ 89 h 244"/>
                  <a:gd name="T76" fmla="*/ 232 w 239"/>
                  <a:gd name="T77" fmla="*/ 73 h 244"/>
                  <a:gd name="T78" fmla="*/ 231 w 239"/>
                  <a:gd name="T79" fmla="*/ 58 h 244"/>
                  <a:gd name="T80" fmla="*/ 230 w 239"/>
                  <a:gd name="T81" fmla="*/ 41 h 244"/>
                  <a:gd name="T82" fmla="*/ 222 w 239"/>
                  <a:gd name="T83" fmla="*/ 30 h 244"/>
                  <a:gd name="T84" fmla="*/ 216 w 239"/>
                  <a:gd name="T85" fmla="*/ 13 h 244"/>
                  <a:gd name="T86" fmla="*/ 201 w 239"/>
                  <a:gd name="T87" fmla="*/ 5 h 244"/>
                  <a:gd name="T88" fmla="*/ 176 w 239"/>
                  <a:gd name="T89" fmla="*/ 3 h 244"/>
                  <a:gd name="T90" fmla="*/ 164 w 239"/>
                  <a:gd name="T91" fmla="*/ 1 h 244"/>
                  <a:gd name="T92" fmla="*/ 160 w 239"/>
                  <a:gd name="T93" fmla="*/ 1 h 244"/>
                  <a:gd name="T94" fmla="*/ 155 w 239"/>
                  <a:gd name="T95" fmla="*/ 1 h 244"/>
                  <a:gd name="T96" fmla="*/ 152 w 239"/>
                  <a:gd name="T97" fmla="*/ 10 h 244"/>
                  <a:gd name="T98" fmla="*/ 145 w 239"/>
                  <a:gd name="T99" fmla="*/ 25 h 244"/>
                  <a:gd name="T100" fmla="*/ 135 w 239"/>
                  <a:gd name="T101" fmla="*/ 36 h 244"/>
                  <a:gd name="T102" fmla="*/ 117 w 239"/>
                  <a:gd name="T103" fmla="*/ 54 h 244"/>
                  <a:gd name="T104" fmla="*/ 102 w 239"/>
                  <a:gd name="T105" fmla="*/ 56 h 244"/>
                  <a:gd name="T106" fmla="*/ 83 w 239"/>
                  <a:gd name="T107" fmla="*/ 45 h 244"/>
                  <a:gd name="T108" fmla="*/ 77 w 239"/>
                  <a:gd name="T109" fmla="*/ 28 h 244"/>
                  <a:gd name="T110" fmla="*/ 73 w 239"/>
                  <a:gd name="T111" fmla="*/ 16 h 244"/>
                  <a:gd name="T112" fmla="*/ 73 w 239"/>
                  <a:gd name="T113" fmla="*/ 2 h 244"/>
                  <a:gd name="T114" fmla="*/ 73 w 239"/>
                  <a:gd name="T115" fmla="*/ 3 h 244"/>
                  <a:gd name="T116" fmla="*/ 72 w 239"/>
                  <a:gd name="T117" fmla="*/ 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39" h="244">
                    <a:moveTo>
                      <a:pt x="72" y="4"/>
                    </a:moveTo>
                    <a:lnTo>
                      <a:pt x="70" y="5"/>
                    </a:lnTo>
                    <a:lnTo>
                      <a:pt x="70" y="5"/>
                    </a:lnTo>
                    <a:lnTo>
                      <a:pt x="69" y="5"/>
                    </a:lnTo>
                    <a:lnTo>
                      <a:pt x="69" y="5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2" y="5"/>
                    </a:lnTo>
                    <a:lnTo>
                      <a:pt x="62" y="5"/>
                    </a:lnTo>
                    <a:lnTo>
                      <a:pt x="60" y="5"/>
                    </a:lnTo>
                    <a:lnTo>
                      <a:pt x="60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5" y="19"/>
                    </a:lnTo>
                    <a:lnTo>
                      <a:pt x="25" y="19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15" y="30"/>
                    </a:lnTo>
                    <a:lnTo>
                      <a:pt x="15" y="30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2" y="34"/>
                    </a:lnTo>
                    <a:lnTo>
                      <a:pt x="12" y="36"/>
                    </a:lnTo>
                    <a:lnTo>
                      <a:pt x="12" y="39"/>
                    </a:lnTo>
                    <a:lnTo>
                      <a:pt x="12" y="39"/>
                    </a:lnTo>
                    <a:lnTo>
                      <a:pt x="12" y="42"/>
                    </a:lnTo>
                    <a:lnTo>
                      <a:pt x="12" y="45"/>
                    </a:lnTo>
                    <a:lnTo>
                      <a:pt x="12" y="48"/>
                    </a:lnTo>
                    <a:lnTo>
                      <a:pt x="12" y="50"/>
                    </a:lnTo>
                    <a:lnTo>
                      <a:pt x="10" y="54"/>
                    </a:lnTo>
                    <a:lnTo>
                      <a:pt x="10" y="56"/>
                    </a:lnTo>
                    <a:lnTo>
                      <a:pt x="10" y="60"/>
                    </a:lnTo>
                    <a:lnTo>
                      <a:pt x="10" y="62"/>
                    </a:lnTo>
                    <a:lnTo>
                      <a:pt x="10" y="65"/>
                    </a:lnTo>
                    <a:lnTo>
                      <a:pt x="10" y="65"/>
                    </a:lnTo>
                    <a:lnTo>
                      <a:pt x="10" y="66"/>
                    </a:lnTo>
                    <a:lnTo>
                      <a:pt x="10" y="66"/>
                    </a:lnTo>
                    <a:lnTo>
                      <a:pt x="8" y="69"/>
                    </a:lnTo>
                    <a:lnTo>
                      <a:pt x="8" y="71"/>
                    </a:lnTo>
                    <a:lnTo>
                      <a:pt x="8" y="74"/>
                    </a:lnTo>
                    <a:lnTo>
                      <a:pt x="8" y="75"/>
                    </a:lnTo>
                    <a:lnTo>
                      <a:pt x="8" y="79"/>
                    </a:lnTo>
                    <a:lnTo>
                      <a:pt x="8" y="82"/>
                    </a:lnTo>
                    <a:lnTo>
                      <a:pt x="8" y="85"/>
                    </a:lnTo>
                    <a:lnTo>
                      <a:pt x="8" y="89"/>
                    </a:lnTo>
                    <a:lnTo>
                      <a:pt x="8" y="93"/>
                    </a:lnTo>
                    <a:lnTo>
                      <a:pt x="8" y="96"/>
                    </a:lnTo>
                    <a:lnTo>
                      <a:pt x="8" y="100"/>
                    </a:lnTo>
                    <a:lnTo>
                      <a:pt x="8" y="102"/>
                    </a:lnTo>
                    <a:lnTo>
                      <a:pt x="8" y="106"/>
                    </a:lnTo>
                    <a:lnTo>
                      <a:pt x="8" y="107"/>
                    </a:lnTo>
                    <a:lnTo>
                      <a:pt x="8" y="109"/>
                    </a:lnTo>
                    <a:lnTo>
                      <a:pt x="8" y="109"/>
                    </a:lnTo>
                    <a:lnTo>
                      <a:pt x="5" y="112"/>
                    </a:lnTo>
                    <a:lnTo>
                      <a:pt x="5" y="113"/>
                    </a:lnTo>
                    <a:lnTo>
                      <a:pt x="5" y="116"/>
                    </a:lnTo>
                    <a:lnTo>
                      <a:pt x="5" y="119"/>
                    </a:lnTo>
                    <a:lnTo>
                      <a:pt x="4" y="124"/>
                    </a:lnTo>
                    <a:lnTo>
                      <a:pt x="4" y="127"/>
                    </a:lnTo>
                    <a:lnTo>
                      <a:pt x="4" y="131"/>
                    </a:lnTo>
                    <a:lnTo>
                      <a:pt x="4" y="135"/>
                    </a:lnTo>
                    <a:lnTo>
                      <a:pt x="2" y="141"/>
                    </a:lnTo>
                    <a:lnTo>
                      <a:pt x="2" y="144"/>
                    </a:lnTo>
                    <a:lnTo>
                      <a:pt x="2" y="149"/>
                    </a:lnTo>
                    <a:lnTo>
                      <a:pt x="2" y="152"/>
                    </a:lnTo>
                    <a:lnTo>
                      <a:pt x="2" y="155"/>
                    </a:lnTo>
                    <a:lnTo>
                      <a:pt x="2" y="158"/>
                    </a:lnTo>
                    <a:lnTo>
                      <a:pt x="2" y="161"/>
                    </a:lnTo>
                    <a:lnTo>
                      <a:pt x="3" y="162"/>
                    </a:lnTo>
                    <a:lnTo>
                      <a:pt x="2" y="166"/>
                    </a:lnTo>
                    <a:lnTo>
                      <a:pt x="2" y="168"/>
                    </a:lnTo>
                    <a:lnTo>
                      <a:pt x="2" y="172"/>
                    </a:lnTo>
                    <a:lnTo>
                      <a:pt x="2" y="175"/>
                    </a:lnTo>
                    <a:lnTo>
                      <a:pt x="2" y="181"/>
                    </a:lnTo>
                    <a:lnTo>
                      <a:pt x="2" y="186"/>
                    </a:lnTo>
                    <a:lnTo>
                      <a:pt x="2" y="192"/>
                    </a:lnTo>
                    <a:lnTo>
                      <a:pt x="2" y="197"/>
                    </a:lnTo>
                    <a:lnTo>
                      <a:pt x="0" y="203"/>
                    </a:lnTo>
                    <a:lnTo>
                      <a:pt x="0" y="210"/>
                    </a:lnTo>
                    <a:lnTo>
                      <a:pt x="0" y="216"/>
                    </a:lnTo>
                    <a:lnTo>
                      <a:pt x="0" y="221"/>
                    </a:lnTo>
                    <a:lnTo>
                      <a:pt x="0" y="226"/>
                    </a:lnTo>
                    <a:lnTo>
                      <a:pt x="0" y="229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6"/>
                    </a:lnTo>
                    <a:lnTo>
                      <a:pt x="0" y="236"/>
                    </a:lnTo>
                    <a:lnTo>
                      <a:pt x="0" y="236"/>
                    </a:lnTo>
                    <a:lnTo>
                      <a:pt x="3" y="236"/>
                    </a:lnTo>
                    <a:lnTo>
                      <a:pt x="3" y="236"/>
                    </a:lnTo>
                    <a:lnTo>
                      <a:pt x="6" y="236"/>
                    </a:lnTo>
                    <a:lnTo>
                      <a:pt x="9" y="236"/>
                    </a:lnTo>
                    <a:lnTo>
                      <a:pt x="12" y="236"/>
                    </a:lnTo>
                    <a:lnTo>
                      <a:pt x="12" y="236"/>
                    </a:lnTo>
                    <a:lnTo>
                      <a:pt x="15" y="236"/>
                    </a:lnTo>
                    <a:lnTo>
                      <a:pt x="18" y="236"/>
                    </a:lnTo>
                    <a:lnTo>
                      <a:pt x="21" y="236"/>
                    </a:lnTo>
                    <a:lnTo>
                      <a:pt x="21" y="236"/>
                    </a:lnTo>
                    <a:lnTo>
                      <a:pt x="25" y="236"/>
                    </a:lnTo>
                    <a:lnTo>
                      <a:pt x="25" y="238"/>
                    </a:lnTo>
                    <a:lnTo>
                      <a:pt x="27" y="238"/>
                    </a:lnTo>
                    <a:lnTo>
                      <a:pt x="25" y="240"/>
                    </a:lnTo>
                    <a:lnTo>
                      <a:pt x="25" y="240"/>
                    </a:lnTo>
                    <a:lnTo>
                      <a:pt x="25" y="240"/>
                    </a:lnTo>
                    <a:lnTo>
                      <a:pt x="25" y="238"/>
                    </a:lnTo>
                    <a:lnTo>
                      <a:pt x="25" y="238"/>
                    </a:lnTo>
                    <a:lnTo>
                      <a:pt x="25" y="234"/>
                    </a:lnTo>
                    <a:lnTo>
                      <a:pt x="25" y="232"/>
                    </a:lnTo>
                    <a:lnTo>
                      <a:pt x="25" y="229"/>
                    </a:lnTo>
                    <a:lnTo>
                      <a:pt x="25" y="229"/>
                    </a:lnTo>
                    <a:lnTo>
                      <a:pt x="25" y="226"/>
                    </a:lnTo>
                    <a:lnTo>
                      <a:pt x="25" y="224"/>
                    </a:lnTo>
                    <a:lnTo>
                      <a:pt x="27" y="221"/>
                    </a:lnTo>
                    <a:lnTo>
                      <a:pt x="27" y="221"/>
                    </a:lnTo>
                    <a:lnTo>
                      <a:pt x="29" y="220"/>
                    </a:lnTo>
                    <a:lnTo>
                      <a:pt x="29" y="220"/>
                    </a:lnTo>
                    <a:lnTo>
                      <a:pt x="31" y="220"/>
                    </a:lnTo>
                    <a:lnTo>
                      <a:pt x="37" y="225"/>
                    </a:lnTo>
                    <a:lnTo>
                      <a:pt x="43" y="228"/>
                    </a:lnTo>
                    <a:lnTo>
                      <a:pt x="49" y="231"/>
                    </a:lnTo>
                    <a:lnTo>
                      <a:pt x="58" y="231"/>
                    </a:lnTo>
                    <a:lnTo>
                      <a:pt x="64" y="232"/>
                    </a:lnTo>
                    <a:lnTo>
                      <a:pt x="73" y="232"/>
                    </a:lnTo>
                    <a:lnTo>
                      <a:pt x="83" y="232"/>
                    </a:lnTo>
                    <a:lnTo>
                      <a:pt x="92" y="230"/>
                    </a:lnTo>
                    <a:lnTo>
                      <a:pt x="99" y="230"/>
                    </a:lnTo>
                    <a:lnTo>
                      <a:pt x="108" y="229"/>
                    </a:lnTo>
                    <a:lnTo>
                      <a:pt x="118" y="229"/>
                    </a:lnTo>
                    <a:lnTo>
                      <a:pt x="128" y="226"/>
                    </a:lnTo>
                    <a:lnTo>
                      <a:pt x="133" y="226"/>
                    </a:lnTo>
                    <a:lnTo>
                      <a:pt x="143" y="226"/>
                    </a:lnTo>
                    <a:lnTo>
                      <a:pt x="149" y="227"/>
                    </a:lnTo>
                    <a:lnTo>
                      <a:pt x="158" y="227"/>
                    </a:lnTo>
                    <a:lnTo>
                      <a:pt x="158" y="230"/>
                    </a:lnTo>
                    <a:lnTo>
                      <a:pt x="160" y="230"/>
                    </a:lnTo>
                    <a:lnTo>
                      <a:pt x="163" y="230"/>
                    </a:lnTo>
                    <a:lnTo>
                      <a:pt x="167" y="230"/>
                    </a:lnTo>
                    <a:lnTo>
                      <a:pt x="170" y="234"/>
                    </a:lnTo>
                    <a:lnTo>
                      <a:pt x="176" y="234"/>
                    </a:lnTo>
                    <a:lnTo>
                      <a:pt x="181" y="234"/>
                    </a:lnTo>
                    <a:lnTo>
                      <a:pt x="187" y="234"/>
                    </a:lnTo>
                    <a:lnTo>
                      <a:pt x="190" y="236"/>
                    </a:lnTo>
                    <a:lnTo>
                      <a:pt x="196" y="236"/>
                    </a:lnTo>
                    <a:lnTo>
                      <a:pt x="199" y="240"/>
                    </a:lnTo>
                    <a:lnTo>
                      <a:pt x="205" y="240"/>
                    </a:lnTo>
                    <a:lnTo>
                      <a:pt x="209" y="243"/>
                    </a:lnTo>
                    <a:lnTo>
                      <a:pt x="213" y="243"/>
                    </a:lnTo>
                    <a:lnTo>
                      <a:pt x="216" y="243"/>
                    </a:lnTo>
                    <a:lnTo>
                      <a:pt x="218" y="243"/>
                    </a:lnTo>
                    <a:lnTo>
                      <a:pt x="218" y="243"/>
                    </a:lnTo>
                    <a:lnTo>
                      <a:pt x="220" y="241"/>
                    </a:lnTo>
                    <a:lnTo>
                      <a:pt x="220" y="241"/>
                    </a:lnTo>
                    <a:lnTo>
                      <a:pt x="220" y="238"/>
                    </a:lnTo>
                    <a:lnTo>
                      <a:pt x="216" y="238"/>
                    </a:lnTo>
                    <a:lnTo>
                      <a:pt x="216" y="236"/>
                    </a:lnTo>
                    <a:lnTo>
                      <a:pt x="216" y="234"/>
                    </a:lnTo>
                    <a:lnTo>
                      <a:pt x="216" y="231"/>
                    </a:lnTo>
                    <a:lnTo>
                      <a:pt x="214" y="231"/>
                    </a:lnTo>
                    <a:lnTo>
                      <a:pt x="214" y="229"/>
                    </a:lnTo>
                    <a:lnTo>
                      <a:pt x="211" y="229"/>
                    </a:lnTo>
                    <a:lnTo>
                      <a:pt x="211" y="226"/>
                    </a:lnTo>
                    <a:lnTo>
                      <a:pt x="211" y="226"/>
                    </a:lnTo>
                    <a:lnTo>
                      <a:pt x="211" y="225"/>
                    </a:lnTo>
                    <a:lnTo>
                      <a:pt x="211" y="225"/>
                    </a:lnTo>
                    <a:lnTo>
                      <a:pt x="211" y="223"/>
                    </a:lnTo>
                    <a:lnTo>
                      <a:pt x="211" y="223"/>
                    </a:lnTo>
                    <a:lnTo>
                      <a:pt x="215" y="222"/>
                    </a:lnTo>
                    <a:lnTo>
                      <a:pt x="216" y="220"/>
                    </a:lnTo>
                    <a:lnTo>
                      <a:pt x="218" y="217"/>
                    </a:lnTo>
                    <a:lnTo>
                      <a:pt x="218" y="214"/>
                    </a:lnTo>
                    <a:lnTo>
                      <a:pt x="222" y="210"/>
                    </a:lnTo>
                    <a:lnTo>
                      <a:pt x="224" y="205"/>
                    </a:lnTo>
                    <a:lnTo>
                      <a:pt x="227" y="199"/>
                    </a:lnTo>
                    <a:lnTo>
                      <a:pt x="227" y="194"/>
                    </a:lnTo>
                    <a:lnTo>
                      <a:pt x="229" y="188"/>
                    </a:lnTo>
                    <a:lnTo>
                      <a:pt x="229" y="182"/>
                    </a:lnTo>
                    <a:lnTo>
                      <a:pt x="232" y="176"/>
                    </a:lnTo>
                    <a:lnTo>
                      <a:pt x="232" y="170"/>
                    </a:lnTo>
                    <a:lnTo>
                      <a:pt x="235" y="164"/>
                    </a:lnTo>
                    <a:lnTo>
                      <a:pt x="235" y="157"/>
                    </a:lnTo>
                    <a:lnTo>
                      <a:pt x="238" y="149"/>
                    </a:lnTo>
                    <a:lnTo>
                      <a:pt x="237" y="149"/>
                    </a:lnTo>
                    <a:lnTo>
                      <a:pt x="237" y="146"/>
                    </a:lnTo>
                    <a:lnTo>
                      <a:pt x="237" y="146"/>
                    </a:lnTo>
                    <a:lnTo>
                      <a:pt x="237" y="143"/>
                    </a:lnTo>
                    <a:lnTo>
                      <a:pt x="237" y="143"/>
                    </a:lnTo>
                    <a:lnTo>
                      <a:pt x="237" y="140"/>
                    </a:lnTo>
                    <a:lnTo>
                      <a:pt x="237" y="137"/>
                    </a:lnTo>
                    <a:lnTo>
                      <a:pt x="237" y="133"/>
                    </a:lnTo>
                    <a:lnTo>
                      <a:pt x="235" y="133"/>
                    </a:lnTo>
                    <a:lnTo>
                      <a:pt x="235" y="131"/>
                    </a:lnTo>
                    <a:lnTo>
                      <a:pt x="235" y="127"/>
                    </a:lnTo>
                    <a:lnTo>
                      <a:pt x="235" y="124"/>
                    </a:lnTo>
                    <a:lnTo>
                      <a:pt x="235" y="122"/>
                    </a:lnTo>
                    <a:lnTo>
                      <a:pt x="235" y="119"/>
                    </a:lnTo>
                    <a:lnTo>
                      <a:pt x="235" y="116"/>
                    </a:lnTo>
                    <a:lnTo>
                      <a:pt x="235" y="113"/>
                    </a:lnTo>
                    <a:lnTo>
                      <a:pt x="235" y="113"/>
                    </a:lnTo>
                    <a:lnTo>
                      <a:pt x="235" y="110"/>
                    </a:lnTo>
                    <a:lnTo>
                      <a:pt x="235" y="108"/>
                    </a:lnTo>
                    <a:lnTo>
                      <a:pt x="235" y="105"/>
                    </a:lnTo>
                    <a:lnTo>
                      <a:pt x="235" y="102"/>
                    </a:lnTo>
                    <a:lnTo>
                      <a:pt x="235" y="98"/>
                    </a:lnTo>
                    <a:lnTo>
                      <a:pt x="235" y="96"/>
                    </a:lnTo>
                    <a:lnTo>
                      <a:pt x="235" y="91"/>
                    </a:lnTo>
                    <a:lnTo>
                      <a:pt x="234" y="89"/>
                    </a:lnTo>
                    <a:lnTo>
                      <a:pt x="234" y="87"/>
                    </a:lnTo>
                    <a:lnTo>
                      <a:pt x="234" y="83"/>
                    </a:lnTo>
                    <a:lnTo>
                      <a:pt x="234" y="80"/>
                    </a:lnTo>
                    <a:lnTo>
                      <a:pt x="232" y="80"/>
                    </a:lnTo>
                    <a:lnTo>
                      <a:pt x="232" y="77"/>
                    </a:lnTo>
                    <a:lnTo>
                      <a:pt x="232" y="76"/>
                    </a:lnTo>
                    <a:lnTo>
                      <a:pt x="232" y="73"/>
                    </a:lnTo>
                    <a:lnTo>
                      <a:pt x="231" y="73"/>
                    </a:lnTo>
                    <a:lnTo>
                      <a:pt x="231" y="72"/>
                    </a:lnTo>
                    <a:lnTo>
                      <a:pt x="231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1" y="62"/>
                    </a:lnTo>
                    <a:lnTo>
                      <a:pt x="231" y="58"/>
                    </a:lnTo>
                    <a:lnTo>
                      <a:pt x="231" y="56"/>
                    </a:lnTo>
                    <a:lnTo>
                      <a:pt x="230" y="54"/>
                    </a:lnTo>
                    <a:lnTo>
                      <a:pt x="230" y="50"/>
                    </a:lnTo>
                    <a:lnTo>
                      <a:pt x="230" y="47"/>
                    </a:lnTo>
                    <a:lnTo>
                      <a:pt x="230" y="44"/>
                    </a:lnTo>
                    <a:lnTo>
                      <a:pt x="230" y="44"/>
                    </a:lnTo>
                    <a:lnTo>
                      <a:pt x="230" y="41"/>
                    </a:lnTo>
                    <a:lnTo>
                      <a:pt x="230" y="39"/>
                    </a:lnTo>
                    <a:lnTo>
                      <a:pt x="230" y="36"/>
                    </a:lnTo>
                    <a:lnTo>
                      <a:pt x="227" y="36"/>
                    </a:lnTo>
                    <a:lnTo>
                      <a:pt x="227" y="33"/>
                    </a:lnTo>
                    <a:lnTo>
                      <a:pt x="225" y="33"/>
                    </a:lnTo>
                    <a:lnTo>
                      <a:pt x="225" y="30"/>
                    </a:lnTo>
                    <a:lnTo>
                      <a:pt x="222" y="30"/>
                    </a:lnTo>
                    <a:lnTo>
                      <a:pt x="222" y="27"/>
                    </a:lnTo>
                    <a:lnTo>
                      <a:pt x="222" y="25"/>
                    </a:lnTo>
                    <a:lnTo>
                      <a:pt x="222" y="21"/>
                    </a:lnTo>
                    <a:lnTo>
                      <a:pt x="218" y="21"/>
                    </a:lnTo>
                    <a:lnTo>
                      <a:pt x="218" y="19"/>
                    </a:lnTo>
                    <a:lnTo>
                      <a:pt x="216" y="16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0"/>
                    </a:lnTo>
                    <a:lnTo>
                      <a:pt x="211" y="8"/>
                    </a:lnTo>
                    <a:lnTo>
                      <a:pt x="211" y="5"/>
                    </a:lnTo>
                    <a:lnTo>
                      <a:pt x="207" y="5"/>
                    </a:lnTo>
                    <a:lnTo>
                      <a:pt x="205" y="5"/>
                    </a:lnTo>
                    <a:lnTo>
                      <a:pt x="201" y="5"/>
                    </a:lnTo>
                    <a:lnTo>
                      <a:pt x="198" y="4"/>
                    </a:lnTo>
                    <a:lnTo>
                      <a:pt x="193" y="4"/>
                    </a:lnTo>
                    <a:lnTo>
                      <a:pt x="190" y="4"/>
                    </a:lnTo>
                    <a:lnTo>
                      <a:pt x="187" y="4"/>
                    </a:lnTo>
                    <a:lnTo>
                      <a:pt x="184" y="3"/>
                    </a:lnTo>
                    <a:lnTo>
                      <a:pt x="180" y="3"/>
                    </a:lnTo>
                    <a:lnTo>
                      <a:pt x="176" y="3"/>
                    </a:lnTo>
                    <a:lnTo>
                      <a:pt x="174" y="3"/>
                    </a:lnTo>
                    <a:lnTo>
                      <a:pt x="172" y="3"/>
                    </a:lnTo>
                    <a:lnTo>
                      <a:pt x="168" y="3"/>
                    </a:lnTo>
                    <a:lnTo>
                      <a:pt x="167" y="3"/>
                    </a:lnTo>
                    <a:lnTo>
                      <a:pt x="166" y="3"/>
                    </a:lnTo>
                    <a:lnTo>
                      <a:pt x="166" y="1"/>
                    </a:lnTo>
                    <a:lnTo>
                      <a:pt x="164" y="1"/>
                    </a:lnTo>
                    <a:lnTo>
                      <a:pt x="164" y="1"/>
                    </a:lnTo>
                    <a:lnTo>
                      <a:pt x="163" y="1"/>
                    </a:lnTo>
                    <a:lnTo>
                      <a:pt x="163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57" y="1"/>
                    </a:lnTo>
                    <a:lnTo>
                      <a:pt x="157" y="1"/>
                    </a:lnTo>
                    <a:lnTo>
                      <a:pt x="157" y="1"/>
                    </a:lnTo>
                    <a:lnTo>
                      <a:pt x="157" y="1"/>
                    </a:lnTo>
                    <a:lnTo>
                      <a:pt x="155" y="1"/>
                    </a:lnTo>
                    <a:lnTo>
                      <a:pt x="155" y="1"/>
                    </a:lnTo>
                    <a:lnTo>
                      <a:pt x="155" y="1"/>
                    </a:lnTo>
                    <a:lnTo>
                      <a:pt x="155" y="1"/>
                    </a:lnTo>
                    <a:lnTo>
                      <a:pt x="155" y="4"/>
                    </a:lnTo>
                    <a:lnTo>
                      <a:pt x="155" y="4"/>
                    </a:lnTo>
                    <a:lnTo>
                      <a:pt x="155" y="7"/>
                    </a:lnTo>
                    <a:lnTo>
                      <a:pt x="155" y="7"/>
                    </a:lnTo>
                    <a:lnTo>
                      <a:pt x="152" y="10"/>
                    </a:lnTo>
                    <a:lnTo>
                      <a:pt x="152" y="10"/>
                    </a:lnTo>
                    <a:lnTo>
                      <a:pt x="152" y="13"/>
                    </a:lnTo>
                    <a:lnTo>
                      <a:pt x="152" y="13"/>
                    </a:lnTo>
                    <a:lnTo>
                      <a:pt x="149" y="16"/>
                    </a:lnTo>
                    <a:lnTo>
                      <a:pt x="149" y="19"/>
                    </a:lnTo>
                    <a:lnTo>
                      <a:pt x="148" y="21"/>
                    </a:lnTo>
                    <a:lnTo>
                      <a:pt x="148" y="21"/>
                    </a:lnTo>
                    <a:lnTo>
                      <a:pt x="145" y="25"/>
                    </a:lnTo>
                    <a:lnTo>
                      <a:pt x="145" y="25"/>
                    </a:lnTo>
                    <a:lnTo>
                      <a:pt x="145" y="28"/>
                    </a:lnTo>
                    <a:lnTo>
                      <a:pt x="145" y="28"/>
                    </a:lnTo>
                    <a:lnTo>
                      <a:pt x="141" y="31"/>
                    </a:lnTo>
                    <a:lnTo>
                      <a:pt x="139" y="33"/>
                    </a:lnTo>
                    <a:lnTo>
                      <a:pt x="135" y="36"/>
                    </a:lnTo>
                    <a:lnTo>
                      <a:pt x="135" y="36"/>
                    </a:lnTo>
                    <a:lnTo>
                      <a:pt x="132" y="39"/>
                    </a:lnTo>
                    <a:lnTo>
                      <a:pt x="129" y="42"/>
                    </a:lnTo>
                    <a:lnTo>
                      <a:pt x="126" y="45"/>
                    </a:lnTo>
                    <a:lnTo>
                      <a:pt x="126" y="45"/>
                    </a:lnTo>
                    <a:lnTo>
                      <a:pt x="123" y="48"/>
                    </a:lnTo>
                    <a:lnTo>
                      <a:pt x="120" y="50"/>
                    </a:lnTo>
                    <a:lnTo>
                      <a:pt x="117" y="54"/>
                    </a:lnTo>
                    <a:lnTo>
                      <a:pt x="117" y="54"/>
                    </a:lnTo>
                    <a:lnTo>
                      <a:pt x="114" y="56"/>
                    </a:lnTo>
                    <a:lnTo>
                      <a:pt x="112" y="56"/>
                    </a:lnTo>
                    <a:lnTo>
                      <a:pt x="108" y="56"/>
                    </a:lnTo>
                    <a:lnTo>
                      <a:pt x="108" y="56"/>
                    </a:lnTo>
                    <a:lnTo>
                      <a:pt x="106" y="56"/>
                    </a:lnTo>
                    <a:lnTo>
                      <a:pt x="102" y="56"/>
                    </a:lnTo>
                    <a:lnTo>
                      <a:pt x="99" y="56"/>
                    </a:lnTo>
                    <a:lnTo>
                      <a:pt x="97" y="54"/>
                    </a:lnTo>
                    <a:lnTo>
                      <a:pt x="93" y="54"/>
                    </a:lnTo>
                    <a:lnTo>
                      <a:pt x="90" y="50"/>
                    </a:lnTo>
                    <a:lnTo>
                      <a:pt x="87" y="48"/>
                    </a:lnTo>
                    <a:lnTo>
                      <a:pt x="86" y="45"/>
                    </a:lnTo>
                    <a:lnTo>
                      <a:pt x="83" y="45"/>
                    </a:lnTo>
                    <a:lnTo>
                      <a:pt x="81" y="42"/>
                    </a:lnTo>
                    <a:lnTo>
                      <a:pt x="78" y="39"/>
                    </a:lnTo>
                    <a:lnTo>
                      <a:pt x="78" y="36"/>
                    </a:lnTo>
                    <a:lnTo>
                      <a:pt x="76" y="36"/>
                    </a:lnTo>
                    <a:lnTo>
                      <a:pt x="76" y="33"/>
                    </a:lnTo>
                    <a:lnTo>
                      <a:pt x="76" y="31"/>
                    </a:lnTo>
                    <a:lnTo>
                      <a:pt x="77" y="28"/>
                    </a:lnTo>
                    <a:lnTo>
                      <a:pt x="73" y="28"/>
                    </a:lnTo>
                    <a:lnTo>
                      <a:pt x="73" y="27"/>
                    </a:lnTo>
                    <a:lnTo>
                      <a:pt x="73" y="27"/>
                    </a:lnTo>
                    <a:lnTo>
                      <a:pt x="73" y="23"/>
                    </a:lnTo>
                    <a:lnTo>
                      <a:pt x="73" y="23"/>
                    </a:lnTo>
                    <a:lnTo>
                      <a:pt x="73" y="19"/>
                    </a:lnTo>
                    <a:lnTo>
                      <a:pt x="73" y="16"/>
                    </a:lnTo>
                    <a:lnTo>
                      <a:pt x="73" y="13"/>
                    </a:lnTo>
                    <a:lnTo>
                      <a:pt x="73" y="13"/>
                    </a:lnTo>
                    <a:lnTo>
                      <a:pt x="73" y="10"/>
                    </a:lnTo>
                    <a:lnTo>
                      <a:pt x="73" y="8"/>
                    </a:lnTo>
                    <a:lnTo>
                      <a:pt x="73" y="5"/>
                    </a:lnTo>
                    <a:lnTo>
                      <a:pt x="73" y="5"/>
                    </a:lnTo>
                    <a:lnTo>
                      <a:pt x="73" y="2"/>
                    </a:lnTo>
                    <a:lnTo>
                      <a:pt x="73" y="2"/>
                    </a:lnTo>
                    <a:lnTo>
                      <a:pt x="76" y="0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</a:path>
                </a:pathLst>
              </a:custGeom>
              <a:solidFill>
                <a:srgbClr val="A1E2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5" name="その他"/>
              <p:cNvSpPr>
                <a:spLocks/>
              </p:cNvSpPr>
              <p:nvPr/>
            </p:nvSpPr>
            <p:spPr bwMode="auto">
              <a:xfrm>
                <a:off x="367" y="0"/>
                <a:ext cx="204" cy="194"/>
              </a:xfrm>
              <a:custGeom>
                <a:avLst/>
                <a:gdLst>
                  <a:gd name="T0" fmla="*/ 54 w 204"/>
                  <a:gd name="T1" fmla="*/ 190 h 194"/>
                  <a:gd name="T2" fmla="*/ 42 w 204"/>
                  <a:gd name="T3" fmla="*/ 191 h 194"/>
                  <a:gd name="T4" fmla="*/ 30 w 204"/>
                  <a:gd name="T5" fmla="*/ 193 h 194"/>
                  <a:gd name="T6" fmla="*/ 13 w 204"/>
                  <a:gd name="T7" fmla="*/ 185 h 194"/>
                  <a:gd name="T8" fmla="*/ 5 w 204"/>
                  <a:gd name="T9" fmla="*/ 160 h 194"/>
                  <a:gd name="T10" fmla="*/ 0 w 204"/>
                  <a:gd name="T11" fmla="*/ 141 h 194"/>
                  <a:gd name="T12" fmla="*/ 1 w 204"/>
                  <a:gd name="T13" fmla="*/ 127 h 194"/>
                  <a:gd name="T14" fmla="*/ 6 w 204"/>
                  <a:gd name="T15" fmla="*/ 121 h 194"/>
                  <a:gd name="T16" fmla="*/ 13 w 204"/>
                  <a:gd name="T17" fmla="*/ 123 h 194"/>
                  <a:gd name="T18" fmla="*/ 13 w 204"/>
                  <a:gd name="T19" fmla="*/ 118 h 194"/>
                  <a:gd name="T20" fmla="*/ 13 w 204"/>
                  <a:gd name="T21" fmla="*/ 113 h 194"/>
                  <a:gd name="T22" fmla="*/ 15 w 204"/>
                  <a:gd name="T23" fmla="*/ 108 h 194"/>
                  <a:gd name="T24" fmla="*/ 17 w 204"/>
                  <a:gd name="T25" fmla="*/ 94 h 194"/>
                  <a:gd name="T26" fmla="*/ 22 w 204"/>
                  <a:gd name="T27" fmla="*/ 79 h 194"/>
                  <a:gd name="T28" fmla="*/ 28 w 204"/>
                  <a:gd name="T29" fmla="*/ 64 h 194"/>
                  <a:gd name="T30" fmla="*/ 41 w 204"/>
                  <a:gd name="T31" fmla="*/ 46 h 194"/>
                  <a:gd name="T32" fmla="*/ 50 w 204"/>
                  <a:gd name="T33" fmla="*/ 43 h 194"/>
                  <a:gd name="T34" fmla="*/ 63 w 204"/>
                  <a:gd name="T35" fmla="*/ 17 h 194"/>
                  <a:gd name="T36" fmla="*/ 71 w 204"/>
                  <a:gd name="T37" fmla="*/ 13 h 194"/>
                  <a:gd name="T38" fmla="*/ 76 w 204"/>
                  <a:gd name="T39" fmla="*/ 6 h 194"/>
                  <a:gd name="T40" fmla="*/ 90 w 204"/>
                  <a:gd name="T41" fmla="*/ 0 h 194"/>
                  <a:gd name="T42" fmla="*/ 101 w 204"/>
                  <a:gd name="T43" fmla="*/ 4 h 194"/>
                  <a:gd name="T44" fmla="*/ 105 w 204"/>
                  <a:gd name="T45" fmla="*/ 9 h 194"/>
                  <a:gd name="T46" fmla="*/ 109 w 204"/>
                  <a:gd name="T47" fmla="*/ 15 h 194"/>
                  <a:gd name="T48" fmla="*/ 118 w 204"/>
                  <a:gd name="T49" fmla="*/ 22 h 194"/>
                  <a:gd name="T50" fmla="*/ 125 w 204"/>
                  <a:gd name="T51" fmla="*/ 30 h 194"/>
                  <a:gd name="T52" fmla="*/ 131 w 204"/>
                  <a:gd name="T53" fmla="*/ 26 h 194"/>
                  <a:gd name="T54" fmla="*/ 144 w 204"/>
                  <a:gd name="T55" fmla="*/ 19 h 194"/>
                  <a:gd name="T56" fmla="*/ 152 w 204"/>
                  <a:gd name="T57" fmla="*/ 19 h 194"/>
                  <a:gd name="T58" fmla="*/ 156 w 204"/>
                  <a:gd name="T59" fmla="*/ 22 h 194"/>
                  <a:gd name="T60" fmla="*/ 167 w 204"/>
                  <a:gd name="T61" fmla="*/ 19 h 194"/>
                  <a:gd name="T62" fmla="*/ 164 w 204"/>
                  <a:gd name="T63" fmla="*/ 48 h 194"/>
                  <a:gd name="T64" fmla="*/ 160 w 204"/>
                  <a:gd name="T65" fmla="*/ 63 h 194"/>
                  <a:gd name="T66" fmla="*/ 167 w 204"/>
                  <a:gd name="T67" fmla="*/ 66 h 194"/>
                  <a:gd name="T68" fmla="*/ 175 w 204"/>
                  <a:gd name="T69" fmla="*/ 75 h 194"/>
                  <a:gd name="T70" fmla="*/ 185 w 204"/>
                  <a:gd name="T71" fmla="*/ 94 h 194"/>
                  <a:gd name="T72" fmla="*/ 203 w 204"/>
                  <a:gd name="T73" fmla="*/ 117 h 194"/>
                  <a:gd name="T74" fmla="*/ 186 w 204"/>
                  <a:gd name="T75" fmla="*/ 148 h 194"/>
                  <a:gd name="T76" fmla="*/ 166 w 204"/>
                  <a:gd name="T77" fmla="*/ 164 h 194"/>
                  <a:gd name="T78" fmla="*/ 154 w 204"/>
                  <a:gd name="T79" fmla="*/ 176 h 194"/>
                  <a:gd name="T80" fmla="*/ 150 w 204"/>
                  <a:gd name="T81" fmla="*/ 180 h 194"/>
                  <a:gd name="T82" fmla="*/ 136 w 204"/>
                  <a:gd name="T83" fmla="*/ 175 h 194"/>
                  <a:gd name="T84" fmla="*/ 139 w 204"/>
                  <a:gd name="T85" fmla="*/ 160 h 194"/>
                  <a:gd name="T86" fmla="*/ 144 w 204"/>
                  <a:gd name="T87" fmla="*/ 151 h 194"/>
                  <a:gd name="T88" fmla="*/ 144 w 204"/>
                  <a:gd name="T89" fmla="*/ 135 h 194"/>
                  <a:gd name="T90" fmla="*/ 137 w 204"/>
                  <a:gd name="T91" fmla="*/ 125 h 194"/>
                  <a:gd name="T92" fmla="*/ 131 w 204"/>
                  <a:gd name="T93" fmla="*/ 115 h 194"/>
                  <a:gd name="T94" fmla="*/ 134 w 204"/>
                  <a:gd name="T95" fmla="*/ 104 h 194"/>
                  <a:gd name="T96" fmla="*/ 121 w 204"/>
                  <a:gd name="T97" fmla="*/ 69 h 194"/>
                  <a:gd name="T98" fmla="*/ 96 w 204"/>
                  <a:gd name="T99" fmla="*/ 55 h 194"/>
                  <a:gd name="T100" fmla="*/ 73 w 204"/>
                  <a:gd name="T101" fmla="*/ 61 h 194"/>
                  <a:gd name="T102" fmla="*/ 54 w 204"/>
                  <a:gd name="T103" fmla="*/ 81 h 194"/>
                  <a:gd name="T104" fmla="*/ 46 w 204"/>
                  <a:gd name="T105" fmla="*/ 101 h 194"/>
                  <a:gd name="T106" fmla="*/ 41 w 204"/>
                  <a:gd name="T107" fmla="*/ 107 h 194"/>
                  <a:gd name="T108" fmla="*/ 45 w 204"/>
                  <a:gd name="T109" fmla="*/ 117 h 194"/>
                  <a:gd name="T110" fmla="*/ 48 w 204"/>
                  <a:gd name="T111" fmla="*/ 135 h 194"/>
                  <a:gd name="T112" fmla="*/ 50 w 204"/>
                  <a:gd name="T113" fmla="*/ 146 h 194"/>
                  <a:gd name="T114" fmla="*/ 61 w 204"/>
                  <a:gd name="T115" fmla="*/ 158 h 194"/>
                  <a:gd name="T116" fmla="*/ 61 w 204"/>
                  <a:gd name="T117" fmla="*/ 175 h 194"/>
                  <a:gd name="T118" fmla="*/ 64 w 204"/>
                  <a:gd name="T119" fmla="*/ 179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4" h="194">
                    <a:moveTo>
                      <a:pt x="64" y="180"/>
                    </a:moveTo>
                    <a:lnTo>
                      <a:pt x="61" y="183"/>
                    </a:lnTo>
                    <a:lnTo>
                      <a:pt x="61" y="183"/>
                    </a:lnTo>
                    <a:lnTo>
                      <a:pt x="61" y="184"/>
                    </a:lnTo>
                    <a:lnTo>
                      <a:pt x="61" y="184"/>
                    </a:lnTo>
                    <a:lnTo>
                      <a:pt x="59" y="187"/>
                    </a:lnTo>
                    <a:lnTo>
                      <a:pt x="59" y="187"/>
                    </a:lnTo>
                    <a:lnTo>
                      <a:pt x="59" y="187"/>
                    </a:lnTo>
                    <a:lnTo>
                      <a:pt x="59" y="187"/>
                    </a:lnTo>
                    <a:lnTo>
                      <a:pt x="56" y="190"/>
                    </a:lnTo>
                    <a:lnTo>
                      <a:pt x="56" y="190"/>
                    </a:lnTo>
                    <a:lnTo>
                      <a:pt x="54" y="190"/>
                    </a:lnTo>
                    <a:lnTo>
                      <a:pt x="54" y="190"/>
                    </a:lnTo>
                    <a:lnTo>
                      <a:pt x="52" y="191"/>
                    </a:lnTo>
                    <a:lnTo>
                      <a:pt x="52" y="191"/>
                    </a:lnTo>
                    <a:lnTo>
                      <a:pt x="52" y="191"/>
                    </a:lnTo>
                    <a:lnTo>
                      <a:pt x="52" y="191"/>
                    </a:lnTo>
                    <a:lnTo>
                      <a:pt x="48" y="191"/>
                    </a:lnTo>
                    <a:lnTo>
                      <a:pt x="48" y="191"/>
                    </a:lnTo>
                    <a:lnTo>
                      <a:pt x="48" y="191"/>
                    </a:lnTo>
                    <a:lnTo>
                      <a:pt x="48" y="191"/>
                    </a:lnTo>
                    <a:lnTo>
                      <a:pt x="45" y="191"/>
                    </a:lnTo>
                    <a:lnTo>
                      <a:pt x="45" y="191"/>
                    </a:lnTo>
                    <a:lnTo>
                      <a:pt x="45" y="191"/>
                    </a:lnTo>
                    <a:lnTo>
                      <a:pt x="45" y="191"/>
                    </a:lnTo>
                    <a:lnTo>
                      <a:pt x="42" y="191"/>
                    </a:lnTo>
                    <a:lnTo>
                      <a:pt x="42" y="191"/>
                    </a:lnTo>
                    <a:lnTo>
                      <a:pt x="42" y="191"/>
                    </a:lnTo>
                    <a:lnTo>
                      <a:pt x="42" y="191"/>
                    </a:lnTo>
                    <a:lnTo>
                      <a:pt x="41" y="191"/>
                    </a:lnTo>
                    <a:lnTo>
                      <a:pt x="41" y="191"/>
                    </a:lnTo>
                    <a:lnTo>
                      <a:pt x="41" y="191"/>
                    </a:lnTo>
                    <a:lnTo>
                      <a:pt x="41" y="191"/>
                    </a:lnTo>
                    <a:lnTo>
                      <a:pt x="38" y="193"/>
                    </a:lnTo>
                    <a:lnTo>
                      <a:pt x="38" y="193"/>
                    </a:lnTo>
                    <a:lnTo>
                      <a:pt x="35" y="193"/>
                    </a:lnTo>
                    <a:lnTo>
                      <a:pt x="35" y="193"/>
                    </a:lnTo>
                    <a:lnTo>
                      <a:pt x="32" y="193"/>
                    </a:lnTo>
                    <a:lnTo>
                      <a:pt x="30" y="193"/>
                    </a:lnTo>
                    <a:lnTo>
                      <a:pt x="27" y="193"/>
                    </a:lnTo>
                    <a:lnTo>
                      <a:pt x="27" y="190"/>
                    </a:lnTo>
                    <a:lnTo>
                      <a:pt x="24" y="190"/>
                    </a:lnTo>
                    <a:lnTo>
                      <a:pt x="22" y="190"/>
                    </a:lnTo>
                    <a:lnTo>
                      <a:pt x="19" y="190"/>
                    </a:lnTo>
                    <a:lnTo>
                      <a:pt x="19" y="188"/>
                    </a:lnTo>
                    <a:lnTo>
                      <a:pt x="17" y="188"/>
                    </a:lnTo>
                    <a:lnTo>
                      <a:pt x="17" y="188"/>
                    </a:lnTo>
                    <a:lnTo>
                      <a:pt x="17" y="188"/>
                    </a:lnTo>
                    <a:lnTo>
                      <a:pt x="17" y="185"/>
                    </a:lnTo>
                    <a:lnTo>
                      <a:pt x="13" y="185"/>
                    </a:lnTo>
                    <a:lnTo>
                      <a:pt x="13" y="185"/>
                    </a:lnTo>
                    <a:lnTo>
                      <a:pt x="13" y="185"/>
                    </a:lnTo>
                    <a:lnTo>
                      <a:pt x="13" y="182"/>
                    </a:lnTo>
                    <a:lnTo>
                      <a:pt x="9" y="182"/>
                    </a:lnTo>
                    <a:lnTo>
                      <a:pt x="9" y="179"/>
                    </a:lnTo>
                    <a:lnTo>
                      <a:pt x="9" y="177"/>
                    </a:lnTo>
                    <a:lnTo>
                      <a:pt x="9" y="174"/>
                    </a:lnTo>
                    <a:lnTo>
                      <a:pt x="6" y="174"/>
                    </a:lnTo>
                    <a:lnTo>
                      <a:pt x="6" y="171"/>
                    </a:lnTo>
                    <a:lnTo>
                      <a:pt x="6" y="169"/>
                    </a:lnTo>
                    <a:lnTo>
                      <a:pt x="6" y="166"/>
                    </a:lnTo>
                    <a:lnTo>
                      <a:pt x="5" y="166"/>
                    </a:lnTo>
                    <a:lnTo>
                      <a:pt x="5" y="162"/>
                    </a:lnTo>
                    <a:lnTo>
                      <a:pt x="5" y="162"/>
                    </a:lnTo>
                    <a:lnTo>
                      <a:pt x="5" y="160"/>
                    </a:lnTo>
                    <a:lnTo>
                      <a:pt x="2" y="160"/>
                    </a:lnTo>
                    <a:lnTo>
                      <a:pt x="2" y="160"/>
                    </a:lnTo>
                    <a:lnTo>
                      <a:pt x="2" y="160"/>
                    </a:lnTo>
                    <a:lnTo>
                      <a:pt x="2" y="156"/>
                    </a:lnTo>
                    <a:lnTo>
                      <a:pt x="1" y="156"/>
                    </a:lnTo>
                    <a:lnTo>
                      <a:pt x="1" y="153"/>
                    </a:lnTo>
                    <a:lnTo>
                      <a:pt x="1" y="151"/>
                    </a:lnTo>
                    <a:lnTo>
                      <a:pt x="1" y="148"/>
                    </a:lnTo>
                    <a:lnTo>
                      <a:pt x="0" y="148"/>
                    </a:lnTo>
                    <a:lnTo>
                      <a:pt x="0" y="145"/>
                    </a:lnTo>
                    <a:lnTo>
                      <a:pt x="0" y="144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2" y="125"/>
                    </a:lnTo>
                    <a:lnTo>
                      <a:pt x="2" y="125"/>
                    </a:lnTo>
                    <a:lnTo>
                      <a:pt x="2" y="123"/>
                    </a:lnTo>
                    <a:lnTo>
                      <a:pt x="2" y="123"/>
                    </a:lnTo>
                    <a:lnTo>
                      <a:pt x="5" y="120"/>
                    </a:lnTo>
                    <a:lnTo>
                      <a:pt x="5" y="121"/>
                    </a:lnTo>
                    <a:lnTo>
                      <a:pt x="5" y="121"/>
                    </a:lnTo>
                    <a:lnTo>
                      <a:pt x="5" y="121"/>
                    </a:lnTo>
                    <a:lnTo>
                      <a:pt x="6" y="121"/>
                    </a:lnTo>
                    <a:lnTo>
                      <a:pt x="6" y="121"/>
                    </a:lnTo>
                    <a:lnTo>
                      <a:pt x="6" y="121"/>
                    </a:lnTo>
                    <a:lnTo>
                      <a:pt x="6" y="121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3"/>
                    </a:lnTo>
                    <a:lnTo>
                      <a:pt x="9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5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1"/>
                    </a:lnTo>
                    <a:lnTo>
                      <a:pt x="13" y="121"/>
                    </a:lnTo>
                    <a:lnTo>
                      <a:pt x="13" y="121"/>
                    </a:lnTo>
                    <a:lnTo>
                      <a:pt x="13" y="121"/>
                    </a:lnTo>
                    <a:lnTo>
                      <a:pt x="13" y="120"/>
                    </a:lnTo>
                    <a:lnTo>
                      <a:pt x="13" y="120"/>
                    </a:lnTo>
                    <a:lnTo>
                      <a:pt x="13" y="120"/>
                    </a:lnTo>
                    <a:lnTo>
                      <a:pt x="13" y="120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5"/>
                    </a:lnTo>
                    <a:lnTo>
                      <a:pt x="13" y="115"/>
                    </a:lnTo>
                    <a:lnTo>
                      <a:pt x="13" y="115"/>
                    </a:lnTo>
                    <a:lnTo>
                      <a:pt x="13" y="115"/>
                    </a:lnTo>
                    <a:lnTo>
                      <a:pt x="13" y="113"/>
                    </a:lnTo>
                    <a:lnTo>
                      <a:pt x="13" y="113"/>
                    </a:lnTo>
                    <a:lnTo>
                      <a:pt x="13" y="113"/>
                    </a:lnTo>
                    <a:lnTo>
                      <a:pt x="13" y="113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7" y="105"/>
                    </a:lnTo>
                    <a:lnTo>
                      <a:pt x="17" y="105"/>
                    </a:lnTo>
                    <a:lnTo>
                      <a:pt x="17" y="105"/>
                    </a:lnTo>
                    <a:lnTo>
                      <a:pt x="17" y="105"/>
                    </a:lnTo>
                    <a:lnTo>
                      <a:pt x="17" y="102"/>
                    </a:lnTo>
                    <a:lnTo>
                      <a:pt x="17" y="102"/>
                    </a:lnTo>
                    <a:lnTo>
                      <a:pt x="17" y="99"/>
                    </a:lnTo>
                    <a:lnTo>
                      <a:pt x="17" y="97"/>
                    </a:lnTo>
                    <a:lnTo>
                      <a:pt x="17" y="94"/>
                    </a:lnTo>
                    <a:lnTo>
                      <a:pt x="17" y="94"/>
                    </a:lnTo>
                    <a:lnTo>
                      <a:pt x="17" y="90"/>
                    </a:lnTo>
                    <a:lnTo>
                      <a:pt x="17" y="90"/>
                    </a:lnTo>
                    <a:lnTo>
                      <a:pt x="17" y="86"/>
                    </a:lnTo>
                    <a:lnTo>
                      <a:pt x="17" y="86"/>
                    </a:lnTo>
                    <a:lnTo>
                      <a:pt x="17" y="84"/>
                    </a:lnTo>
                    <a:lnTo>
                      <a:pt x="17" y="84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22" y="79"/>
                    </a:lnTo>
                    <a:lnTo>
                      <a:pt x="22" y="79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5" y="73"/>
                    </a:lnTo>
                    <a:lnTo>
                      <a:pt x="25" y="73"/>
                    </a:lnTo>
                    <a:lnTo>
                      <a:pt x="25" y="71"/>
                    </a:lnTo>
                    <a:lnTo>
                      <a:pt x="25" y="71"/>
                    </a:lnTo>
                    <a:lnTo>
                      <a:pt x="27" y="68"/>
                    </a:lnTo>
                    <a:lnTo>
                      <a:pt x="27" y="68"/>
                    </a:lnTo>
                    <a:lnTo>
                      <a:pt x="27" y="67"/>
                    </a:lnTo>
                    <a:lnTo>
                      <a:pt x="27" y="67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30" y="61"/>
                    </a:lnTo>
                    <a:lnTo>
                      <a:pt x="30" y="61"/>
                    </a:lnTo>
                    <a:lnTo>
                      <a:pt x="32" y="59"/>
                    </a:lnTo>
                    <a:lnTo>
                      <a:pt x="32" y="57"/>
                    </a:lnTo>
                    <a:lnTo>
                      <a:pt x="35" y="55"/>
                    </a:lnTo>
                    <a:lnTo>
                      <a:pt x="35" y="55"/>
                    </a:lnTo>
                    <a:lnTo>
                      <a:pt x="37" y="52"/>
                    </a:lnTo>
                    <a:lnTo>
                      <a:pt x="37" y="52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1" y="46"/>
                    </a:lnTo>
                    <a:lnTo>
                      <a:pt x="41" y="46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4" y="43"/>
                    </a:lnTo>
                    <a:lnTo>
                      <a:pt x="44" y="43"/>
                    </a:lnTo>
                    <a:lnTo>
                      <a:pt x="44" y="43"/>
                    </a:lnTo>
                    <a:lnTo>
                      <a:pt x="44" y="43"/>
                    </a:lnTo>
                    <a:lnTo>
                      <a:pt x="48" y="43"/>
                    </a:lnTo>
                    <a:lnTo>
                      <a:pt x="48" y="43"/>
                    </a:lnTo>
                    <a:lnTo>
                      <a:pt x="48" y="43"/>
                    </a:lnTo>
                    <a:lnTo>
                      <a:pt x="48" y="43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52" y="43"/>
                    </a:lnTo>
                    <a:lnTo>
                      <a:pt x="52" y="40"/>
                    </a:lnTo>
                    <a:lnTo>
                      <a:pt x="54" y="35"/>
                    </a:lnTo>
                    <a:lnTo>
                      <a:pt x="54" y="32"/>
                    </a:lnTo>
                    <a:lnTo>
                      <a:pt x="57" y="26"/>
                    </a:lnTo>
                    <a:lnTo>
                      <a:pt x="57" y="26"/>
                    </a:lnTo>
                    <a:lnTo>
                      <a:pt x="60" y="23"/>
                    </a:lnTo>
                    <a:lnTo>
                      <a:pt x="60" y="21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68" y="15"/>
                    </a:lnTo>
                    <a:lnTo>
                      <a:pt x="68" y="15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3" y="11"/>
                    </a:lnTo>
                    <a:lnTo>
                      <a:pt x="73" y="11"/>
                    </a:lnTo>
                    <a:lnTo>
                      <a:pt x="73" y="11"/>
                    </a:lnTo>
                    <a:lnTo>
                      <a:pt x="73" y="11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7" y="2"/>
                    </a:lnTo>
                    <a:lnTo>
                      <a:pt x="87" y="2"/>
                    </a:lnTo>
                    <a:lnTo>
                      <a:pt x="90" y="0"/>
                    </a:lnTo>
                    <a:lnTo>
                      <a:pt x="90" y="2"/>
                    </a:lnTo>
                    <a:lnTo>
                      <a:pt x="90" y="2"/>
                    </a:lnTo>
                    <a:lnTo>
                      <a:pt x="90" y="2"/>
                    </a:lnTo>
                    <a:lnTo>
                      <a:pt x="92" y="2"/>
                    </a:lnTo>
                    <a:lnTo>
                      <a:pt x="92" y="2"/>
                    </a:lnTo>
                    <a:lnTo>
                      <a:pt x="94" y="2"/>
                    </a:lnTo>
                    <a:lnTo>
                      <a:pt x="94" y="2"/>
                    </a:lnTo>
                    <a:lnTo>
                      <a:pt x="98" y="2"/>
                    </a:lnTo>
                    <a:lnTo>
                      <a:pt x="98" y="4"/>
                    </a:lnTo>
                    <a:lnTo>
                      <a:pt x="98" y="4"/>
                    </a:lnTo>
                    <a:lnTo>
                      <a:pt x="98" y="4"/>
                    </a:lnTo>
                    <a:lnTo>
                      <a:pt x="101" y="4"/>
                    </a:lnTo>
                    <a:lnTo>
                      <a:pt x="101" y="4"/>
                    </a:lnTo>
                    <a:lnTo>
                      <a:pt x="102" y="4"/>
                    </a:lnTo>
                    <a:lnTo>
                      <a:pt x="102" y="4"/>
                    </a:lnTo>
                    <a:lnTo>
                      <a:pt x="105" y="4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8" y="9"/>
                    </a:lnTo>
                    <a:lnTo>
                      <a:pt x="108" y="13"/>
                    </a:lnTo>
                    <a:lnTo>
                      <a:pt x="108" y="13"/>
                    </a:lnTo>
                    <a:lnTo>
                      <a:pt x="108" y="13"/>
                    </a:lnTo>
                    <a:lnTo>
                      <a:pt x="109" y="13"/>
                    </a:lnTo>
                    <a:lnTo>
                      <a:pt x="109" y="15"/>
                    </a:lnTo>
                    <a:lnTo>
                      <a:pt x="109" y="15"/>
                    </a:lnTo>
                    <a:lnTo>
                      <a:pt x="109" y="15"/>
                    </a:lnTo>
                    <a:lnTo>
                      <a:pt x="112" y="15"/>
                    </a:lnTo>
                    <a:lnTo>
                      <a:pt x="112" y="17"/>
                    </a:lnTo>
                    <a:lnTo>
                      <a:pt x="112" y="17"/>
                    </a:lnTo>
                    <a:lnTo>
                      <a:pt x="112" y="17"/>
                    </a:lnTo>
                    <a:lnTo>
                      <a:pt x="116" y="17"/>
                    </a:lnTo>
                    <a:lnTo>
                      <a:pt x="116" y="19"/>
                    </a:lnTo>
                    <a:lnTo>
                      <a:pt x="116" y="19"/>
                    </a:lnTo>
                    <a:lnTo>
                      <a:pt x="116" y="19"/>
                    </a:lnTo>
                    <a:lnTo>
                      <a:pt x="118" y="19"/>
                    </a:lnTo>
                    <a:lnTo>
                      <a:pt x="118" y="22"/>
                    </a:lnTo>
                    <a:lnTo>
                      <a:pt x="118" y="22"/>
                    </a:lnTo>
                    <a:lnTo>
                      <a:pt x="118" y="22"/>
                    </a:lnTo>
                    <a:lnTo>
                      <a:pt x="118" y="22"/>
                    </a:lnTo>
                    <a:lnTo>
                      <a:pt x="118" y="24"/>
                    </a:lnTo>
                    <a:lnTo>
                      <a:pt x="118" y="24"/>
                    </a:lnTo>
                    <a:lnTo>
                      <a:pt x="118" y="24"/>
                    </a:lnTo>
                    <a:lnTo>
                      <a:pt x="120" y="24"/>
                    </a:lnTo>
                    <a:lnTo>
                      <a:pt x="120" y="28"/>
                    </a:lnTo>
                    <a:lnTo>
                      <a:pt x="120" y="28"/>
                    </a:lnTo>
                    <a:lnTo>
                      <a:pt x="120" y="28"/>
                    </a:lnTo>
                    <a:lnTo>
                      <a:pt x="121" y="28"/>
                    </a:lnTo>
                    <a:lnTo>
                      <a:pt x="121" y="29"/>
                    </a:lnTo>
                    <a:lnTo>
                      <a:pt x="121" y="29"/>
                    </a:lnTo>
                    <a:lnTo>
                      <a:pt x="121" y="29"/>
                    </a:lnTo>
                    <a:lnTo>
                      <a:pt x="125" y="29"/>
                    </a:lnTo>
                    <a:lnTo>
                      <a:pt x="125" y="30"/>
                    </a:lnTo>
                    <a:lnTo>
                      <a:pt x="125" y="30"/>
                    </a:lnTo>
                    <a:lnTo>
                      <a:pt x="125" y="30"/>
                    </a:lnTo>
                    <a:lnTo>
                      <a:pt x="127" y="30"/>
                    </a:lnTo>
                    <a:lnTo>
                      <a:pt x="127" y="30"/>
                    </a:lnTo>
                    <a:lnTo>
                      <a:pt x="127" y="30"/>
                    </a:lnTo>
                    <a:lnTo>
                      <a:pt x="127" y="30"/>
                    </a:lnTo>
                    <a:lnTo>
                      <a:pt x="129" y="29"/>
                    </a:lnTo>
                    <a:lnTo>
                      <a:pt x="129" y="29"/>
                    </a:lnTo>
                    <a:lnTo>
                      <a:pt x="129" y="29"/>
                    </a:lnTo>
                    <a:lnTo>
                      <a:pt x="129" y="29"/>
                    </a:lnTo>
                    <a:lnTo>
                      <a:pt x="131" y="26"/>
                    </a:lnTo>
                    <a:lnTo>
                      <a:pt x="131" y="26"/>
                    </a:lnTo>
                    <a:lnTo>
                      <a:pt x="131" y="26"/>
                    </a:lnTo>
                    <a:lnTo>
                      <a:pt x="131" y="26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6" y="22"/>
                    </a:lnTo>
                    <a:lnTo>
                      <a:pt x="136" y="22"/>
                    </a:lnTo>
                    <a:lnTo>
                      <a:pt x="139" y="22"/>
                    </a:lnTo>
                    <a:lnTo>
                      <a:pt x="139" y="22"/>
                    </a:lnTo>
                    <a:lnTo>
                      <a:pt x="142" y="19"/>
                    </a:lnTo>
                    <a:lnTo>
                      <a:pt x="142" y="19"/>
                    </a:lnTo>
                    <a:lnTo>
                      <a:pt x="144" y="19"/>
                    </a:lnTo>
                    <a:lnTo>
                      <a:pt x="144" y="19"/>
                    </a:lnTo>
                    <a:lnTo>
                      <a:pt x="147" y="17"/>
                    </a:lnTo>
                    <a:lnTo>
                      <a:pt x="147" y="17"/>
                    </a:lnTo>
                    <a:lnTo>
                      <a:pt x="148" y="17"/>
                    </a:lnTo>
                    <a:lnTo>
                      <a:pt x="148" y="17"/>
                    </a:lnTo>
                    <a:lnTo>
                      <a:pt x="151" y="15"/>
                    </a:lnTo>
                    <a:lnTo>
                      <a:pt x="151" y="17"/>
                    </a:lnTo>
                    <a:lnTo>
                      <a:pt x="151" y="17"/>
                    </a:lnTo>
                    <a:lnTo>
                      <a:pt x="151" y="17"/>
                    </a:lnTo>
                    <a:lnTo>
                      <a:pt x="151" y="17"/>
                    </a:lnTo>
                    <a:lnTo>
                      <a:pt x="151" y="19"/>
                    </a:lnTo>
                    <a:lnTo>
                      <a:pt x="151" y="19"/>
                    </a:lnTo>
                    <a:lnTo>
                      <a:pt x="151" y="19"/>
                    </a:lnTo>
                    <a:lnTo>
                      <a:pt x="152" y="19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4" y="21"/>
                    </a:lnTo>
                    <a:lnTo>
                      <a:pt x="154" y="22"/>
                    </a:lnTo>
                    <a:lnTo>
                      <a:pt x="154" y="22"/>
                    </a:lnTo>
                    <a:lnTo>
                      <a:pt x="154" y="22"/>
                    </a:lnTo>
                    <a:lnTo>
                      <a:pt x="156" y="22"/>
                    </a:lnTo>
                    <a:lnTo>
                      <a:pt x="156" y="22"/>
                    </a:lnTo>
                    <a:lnTo>
                      <a:pt x="158" y="22"/>
                    </a:lnTo>
                    <a:lnTo>
                      <a:pt x="158" y="22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64" y="17"/>
                    </a:lnTo>
                    <a:lnTo>
                      <a:pt x="164" y="17"/>
                    </a:lnTo>
                    <a:lnTo>
                      <a:pt x="166" y="17"/>
                    </a:lnTo>
                    <a:lnTo>
                      <a:pt x="166" y="17"/>
                    </a:lnTo>
                    <a:lnTo>
                      <a:pt x="168" y="15"/>
                    </a:lnTo>
                    <a:lnTo>
                      <a:pt x="167" y="19"/>
                    </a:lnTo>
                    <a:lnTo>
                      <a:pt x="167" y="19"/>
                    </a:lnTo>
                    <a:lnTo>
                      <a:pt x="167" y="22"/>
                    </a:lnTo>
                    <a:lnTo>
                      <a:pt x="167" y="22"/>
                    </a:lnTo>
                    <a:lnTo>
                      <a:pt x="167" y="24"/>
                    </a:lnTo>
                    <a:lnTo>
                      <a:pt x="167" y="28"/>
                    </a:lnTo>
                    <a:lnTo>
                      <a:pt x="167" y="31"/>
                    </a:lnTo>
                    <a:lnTo>
                      <a:pt x="167" y="32"/>
                    </a:lnTo>
                    <a:lnTo>
                      <a:pt x="164" y="35"/>
                    </a:lnTo>
                    <a:lnTo>
                      <a:pt x="164" y="38"/>
                    </a:lnTo>
                    <a:lnTo>
                      <a:pt x="164" y="41"/>
                    </a:lnTo>
                    <a:lnTo>
                      <a:pt x="164" y="43"/>
                    </a:lnTo>
                    <a:lnTo>
                      <a:pt x="164" y="46"/>
                    </a:lnTo>
                    <a:lnTo>
                      <a:pt x="164" y="46"/>
                    </a:lnTo>
                    <a:lnTo>
                      <a:pt x="164" y="48"/>
                    </a:lnTo>
                    <a:lnTo>
                      <a:pt x="164" y="48"/>
                    </a:lnTo>
                    <a:lnTo>
                      <a:pt x="162" y="50"/>
                    </a:lnTo>
                    <a:lnTo>
                      <a:pt x="162" y="50"/>
                    </a:lnTo>
                    <a:lnTo>
                      <a:pt x="162" y="52"/>
                    </a:lnTo>
                    <a:lnTo>
                      <a:pt x="162" y="52"/>
                    </a:lnTo>
                    <a:lnTo>
                      <a:pt x="162" y="55"/>
                    </a:lnTo>
                    <a:lnTo>
                      <a:pt x="162" y="55"/>
                    </a:lnTo>
                    <a:lnTo>
                      <a:pt x="162" y="57"/>
                    </a:lnTo>
                    <a:lnTo>
                      <a:pt x="162" y="57"/>
                    </a:lnTo>
                    <a:lnTo>
                      <a:pt x="160" y="59"/>
                    </a:lnTo>
                    <a:lnTo>
                      <a:pt x="160" y="59"/>
                    </a:lnTo>
                    <a:lnTo>
                      <a:pt x="160" y="63"/>
                    </a:lnTo>
                    <a:lnTo>
                      <a:pt x="160" y="63"/>
                    </a:lnTo>
                    <a:lnTo>
                      <a:pt x="160" y="65"/>
                    </a:lnTo>
                    <a:lnTo>
                      <a:pt x="160" y="65"/>
                    </a:lnTo>
                    <a:lnTo>
                      <a:pt x="160" y="65"/>
                    </a:lnTo>
                    <a:lnTo>
                      <a:pt x="162" y="65"/>
                    </a:lnTo>
                    <a:lnTo>
                      <a:pt x="162" y="66"/>
                    </a:lnTo>
                    <a:lnTo>
                      <a:pt x="162" y="66"/>
                    </a:lnTo>
                    <a:lnTo>
                      <a:pt x="162" y="66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7" y="66"/>
                    </a:lnTo>
                    <a:lnTo>
                      <a:pt x="167" y="66"/>
                    </a:lnTo>
                    <a:lnTo>
                      <a:pt x="167" y="66"/>
                    </a:lnTo>
                    <a:lnTo>
                      <a:pt x="167" y="66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73" y="65"/>
                    </a:lnTo>
                    <a:lnTo>
                      <a:pt x="173" y="68"/>
                    </a:lnTo>
                    <a:lnTo>
                      <a:pt x="173" y="68"/>
                    </a:lnTo>
                    <a:lnTo>
                      <a:pt x="173" y="70"/>
                    </a:lnTo>
                    <a:lnTo>
                      <a:pt x="175" y="70"/>
                    </a:lnTo>
                    <a:lnTo>
                      <a:pt x="175" y="73"/>
                    </a:lnTo>
                    <a:lnTo>
                      <a:pt x="175" y="75"/>
                    </a:lnTo>
                    <a:lnTo>
                      <a:pt x="175" y="78"/>
                    </a:lnTo>
                    <a:lnTo>
                      <a:pt x="178" y="78"/>
                    </a:lnTo>
                    <a:lnTo>
                      <a:pt x="178" y="81"/>
                    </a:lnTo>
                    <a:lnTo>
                      <a:pt x="178" y="83"/>
                    </a:lnTo>
                    <a:lnTo>
                      <a:pt x="178" y="86"/>
                    </a:lnTo>
                    <a:lnTo>
                      <a:pt x="181" y="86"/>
                    </a:lnTo>
                    <a:lnTo>
                      <a:pt x="181" y="88"/>
                    </a:lnTo>
                    <a:lnTo>
                      <a:pt x="183" y="88"/>
                    </a:lnTo>
                    <a:lnTo>
                      <a:pt x="183" y="88"/>
                    </a:lnTo>
                    <a:lnTo>
                      <a:pt x="186" y="88"/>
                    </a:lnTo>
                    <a:lnTo>
                      <a:pt x="185" y="92"/>
                    </a:lnTo>
                    <a:lnTo>
                      <a:pt x="185" y="92"/>
                    </a:lnTo>
                    <a:lnTo>
                      <a:pt x="185" y="94"/>
                    </a:lnTo>
                    <a:lnTo>
                      <a:pt x="187" y="94"/>
                    </a:lnTo>
                    <a:lnTo>
                      <a:pt x="187" y="98"/>
                    </a:lnTo>
                    <a:lnTo>
                      <a:pt x="190" y="100"/>
                    </a:lnTo>
                    <a:lnTo>
                      <a:pt x="190" y="103"/>
                    </a:lnTo>
                    <a:lnTo>
                      <a:pt x="193" y="103"/>
                    </a:lnTo>
                    <a:lnTo>
                      <a:pt x="193" y="106"/>
                    </a:lnTo>
                    <a:lnTo>
                      <a:pt x="195" y="109"/>
                    </a:lnTo>
                    <a:lnTo>
                      <a:pt x="195" y="112"/>
                    </a:lnTo>
                    <a:lnTo>
                      <a:pt x="199" y="112"/>
                    </a:lnTo>
                    <a:lnTo>
                      <a:pt x="199" y="115"/>
                    </a:lnTo>
                    <a:lnTo>
                      <a:pt x="201" y="115"/>
                    </a:lnTo>
                    <a:lnTo>
                      <a:pt x="201" y="117"/>
                    </a:lnTo>
                    <a:lnTo>
                      <a:pt x="203" y="117"/>
                    </a:lnTo>
                    <a:lnTo>
                      <a:pt x="201" y="120"/>
                    </a:lnTo>
                    <a:lnTo>
                      <a:pt x="201" y="121"/>
                    </a:lnTo>
                    <a:lnTo>
                      <a:pt x="199" y="125"/>
                    </a:lnTo>
                    <a:lnTo>
                      <a:pt x="199" y="125"/>
                    </a:lnTo>
                    <a:lnTo>
                      <a:pt x="197" y="127"/>
                    </a:lnTo>
                    <a:lnTo>
                      <a:pt x="197" y="131"/>
                    </a:lnTo>
                    <a:lnTo>
                      <a:pt x="195" y="134"/>
                    </a:lnTo>
                    <a:lnTo>
                      <a:pt x="195" y="134"/>
                    </a:lnTo>
                    <a:lnTo>
                      <a:pt x="191" y="137"/>
                    </a:lnTo>
                    <a:lnTo>
                      <a:pt x="191" y="140"/>
                    </a:lnTo>
                    <a:lnTo>
                      <a:pt x="188" y="143"/>
                    </a:lnTo>
                    <a:lnTo>
                      <a:pt x="188" y="145"/>
                    </a:lnTo>
                    <a:lnTo>
                      <a:pt x="186" y="148"/>
                    </a:lnTo>
                    <a:lnTo>
                      <a:pt x="186" y="148"/>
                    </a:lnTo>
                    <a:lnTo>
                      <a:pt x="186" y="149"/>
                    </a:lnTo>
                    <a:lnTo>
                      <a:pt x="186" y="149"/>
                    </a:lnTo>
                    <a:lnTo>
                      <a:pt x="184" y="151"/>
                    </a:lnTo>
                    <a:lnTo>
                      <a:pt x="184" y="151"/>
                    </a:lnTo>
                    <a:lnTo>
                      <a:pt x="181" y="153"/>
                    </a:lnTo>
                    <a:lnTo>
                      <a:pt x="181" y="153"/>
                    </a:lnTo>
                    <a:lnTo>
                      <a:pt x="178" y="156"/>
                    </a:lnTo>
                    <a:lnTo>
                      <a:pt x="175" y="156"/>
                    </a:lnTo>
                    <a:lnTo>
                      <a:pt x="172" y="160"/>
                    </a:lnTo>
                    <a:lnTo>
                      <a:pt x="172" y="160"/>
                    </a:lnTo>
                    <a:lnTo>
                      <a:pt x="169" y="162"/>
                    </a:lnTo>
                    <a:lnTo>
                      <a:pt x="166" y="164"/>
                    </a:lnTo>
                    <a:lnTo>
                      <a:pt x="162" y="168"/>
                    </a:lnTo>
                    <a:lnTo>
                      <a:pt x="160" y="168"/>
                    </a:lnTo>
                    <a:lnTo>
                      <a:pt x="157" y="171"/>
                    </a:lnTo>
                    <a:lnTo>
                      <a:pt x="156" y="171"/>
                    </a:lnTo>
                    <a:lnTo>
                      <a:pt x="154" y="171"/>
                    </a:lnTo>
                    <a:lnTo>
                      <a:pt x="154" y="171"/>
                    </a:lnTo>
                    <a:lnTo>
                      <a:pt x="154" y="174"/>
                    </a:lnTo>
                    <a:lnTo>
                      <a:pt x="154" y="174"/>
                    </a:lnTo>
                    <a:lnTo>
                      <a:pt x="154" y="174"/>
                    </a:lnTo>
                    <a:lnTo>
                      <a:pt x="154" y="174"/>
                    </a:lnTo>
                    <a:lnTo>
                      <a:pt x="154" y="176"/>
                    </a:lnTo>
                    <a:lnTo>
                      <a:pt x="154" y="176"/>
                    </a:lnTo>
                    <a:lnTo>
                      <a:pt x="154" y="176"/>
                    </a:lnTo>
                    <a:lnTo>
                      <a:pt x="154" y="176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1" y="180"/>
                    </a:lnTo>
                    <a:lnTo>
                      <a:pt x="151" y="180"/>
                    </a:lnTo>
                    <a:lnTo>
                      <a:pt x="150" y="180"/>
                    </a:lnTo>
                    <a:lnTo>
                      <a:pt x="150" y="180"/>
                    </a:lnTo>
                    <a:lnTo>
                      <a:pt x="147" y="180"/>
                    </a:lnTo>
                    <a:lnTo>
                      <a:pt x="147" y="180"/>
                    </a:lnTo>
                    <a:lnTo>
                      <a:pt x="145" y="180"/>
                    </a:lnTo>
                    <a:lnTo>
                      <a:pt x="145" y="178"/>
                    </a:lnTo>
                    <a:lnTo>
                      <a:pt x="142" y="178"/>
                    </a:lnTo>
                    <a:lnTo>
                      <a:pt x="142" y="178"/>
                    </a:lnTo>
                    <a:lnTo>
                      <a:pt x="139" y="178"/>
                    </a:lnTo>
                    <a:lnTo>
                      <a:pt x="139" y="177"/>
                    </a:lnTo>
                    <a:lnTo>
                      <a:pt x="137" y="177"/>
                    </a:lnTo>
                    <a:lnTo>
                      <a:pt x="137" y="177"/>
                    </a:lnTo>
                    <a:lnTo>
                      <a:pt x="137" y="177"/>
                    </a:lnTo>
                    <a:lnTo>
                      <a:pt x="137" y="175"/>
                    </a:lnTo>
                    <a:lnTo>
                      <a:pt x="136" y="175"/>
                    </a:lnTo>
                    <a:lnTo>
                      <a:pt x="136" y="175"/>
                    </a:lnTo>
                    <a:lnTo>
                      <a:pt x="136" y="175"/>
                    </a:lnTo>
                    <a:lnTo>
                      <a:pt x="136" y="171"/>
                    </a:lnTo>
                    <a:lnTo>
                      <a:pt x="136" y="171"/>
                    </a:lnTo>
                    <a:lnTo>
                      <a:pt x="136" y="169"/>
                    </a:lnTo>
                    <a:lnTo>
                      <a:pt x="136" y="169"/>
                    </a:lnTo>
                    <a:lnTo>
                      <a:pt x="138" y="167"/>
                    </a:lnTo>
                    <a:lnTo>
                      <a:pt x="138" y="167"/>
                    </a:lnTo>
                    <a:lnTo>
                      <a:pt x="138" y="166"/>
                    </a:lnTo>
                    <a:lnTo>
                      <a:pt x="138" y="166"/>
                    </a:lnTo>
                    <a:lnTo>
                      <a:pt x="139" y="162"/>
                    </a:lnTo>
                    <a:lnTo>
                      <a:pt x="139" y="162"/>
                    </a:lnTo>
                    <a:lnTo>
                      <a:pt x="139" y="160"/>
                    </a:lnTo>
                    <a:lnTo>
                      <a:pt x="139" y="160"/>
                    </a:lnTo>
                    <a:lnTo>
                      <a:pt x="141" y="158"/>
                    </a:lnTo>
                    <a:lnTo>
                      <a:pt x="141" y="158"/>
                    </a:lnTo>
                    <a:lnTo>
                      <a:pt x="141" y="158"/>
                    </a:lnTo>
                    <a:lnTo>
                      <a:pt x="141" y="158"/>
                    </a:lnTo>
                    <a:lnTo>
                      <a:pt x="141" y="154"/>
                    </a:lnTo>
                    <a:lnTo>
                      <a:pt x="141" y="154"/>
                    </a:lnTo>
                    <a:lnTo>
                      <a:pt x="141" y="154"/>
                    </a:lnTo>
                    <a:lnTo>
                      <a:pt x="141" y="154"/>
                    </a:lnTo>
                    <a:lnTo>
                      <a:pt x="144" y="151"/>
                    </a:lnTo>
                    <a:lnTo>
                      <a:pt x="144" y="151"/>
                    </a:lnTo>
                    <a:lnTo>
                      <a:pt x="144" y="151"/>
                    </a:lnTo>
                    <a:lnTo>
                      <a:pt x="144" y="151"/>
                    </a:lnTo>
                    <a:lnTo>
                      <a:pt x="145" y="148"/>
                    </a:lnTo>
                    <a:lnTo>
                      <a:pt x="145" y="148"/>
                    </a:lnTo>
                    <a:lnTo>
                      <a:pt x="145" y="145"/>
                    </a:lnTo>
                    <a:lnTo>
                      <a:pt x="145" y="145"/>
                    </a:lnTo>
                    <a:lnTo>
                      <a:pt x="146" y="142"/>
                    </a:lnTo>
                    <a:lnTo>
                      <a:pt x="144" y="142"/>
                    </a:lnTo>
                    <a:lnTo>
                      <a:pt x="144" y="142"/>
                    </a:lnTo>
                    <a:lnTo>
                      <a:pt x="144" y="142"/>
                    </a:lnTo>
                    <a:lnTo>
                      <a:pt x="144" y="140"/>
                    </a:lnTo>
                    <a:lnTo>
                      <a:pt x="144" y="140"/>
                    </a:lnTo>
                    <a:lnTo>
                      <a:pt x="144" y="138"/>
                    </a:lnTo>
                    <a:lnTo>
                      <a:pt x="144" y="138"/>
                    </a:lnTo>
                    <a:lnTo>
                      <a:pt x="144" y="135"/>
                    </a:lnTo>
                    <a:lnTo>
                      <a:pt x="142" y="135"/>
                    </a:lnTo>
                    <a:lnTo>
                      <a:pt x="142" y="133"/>
                    </a:lnTo>
                    <a:lnTo>
                      <a:pt x="142" y="133"/>
                    </a:lnTo>
                    <a:lnTo>
                      <a:pt x="142" y="129"/>
                    </a:lnTo>
                    <a:lnTo>
                      <a:pt x="142" y="129"/>
                    </a:lnTo>
                    <a:lnTo>
                      <a:pt x="142" y="129"/>
                    </a:lnTo>
                    <a:lnTo>
                      <a:pt x="142" y="129"/>
                    </a:lnTo>
                    <a:lnTo>
                      <a:pt x="142" y="125"/>
                    </a:lnTo>
                    <a:lnTo>
                      <a:pt x="140" y="125"/>
                    </a:lnTo>
                    <a:lnTo>
                      <a:pt x="140" y="125"/>
                    </a:lnTo>
                    <a:lnTo>
                      <a:pt x="140" y="125"/>
                    </a:lnTo>
                    <a:lnTo>
                      <a:pt x="140" y="125"/>
                    </a:lnTo>
                    <a:lnTo>
                      <a:pt x="137" y="125"/>
                    </a:lnTo>
                    <a:lnTo>
                      <a:pt x="137" y="125"/>
                    </a:lnTo>
                    <a:lnTo>
                      <a:pt x="137" y="125"/>
                    </a:lnTo>
                    <a:lnTo>
                      <a:pt x="137" y="121"/>
                    </a:lnTo>
                    <a:lnTo>
                      <a:pt x="134" y="121"/>
                    </a:lnTo>
                    <a:lnTo>
                      <a:pt x="134" y="121"/>
                    </a:lnTo>
                    <a:lnTo>
                      <a:pt x="134" y="121"/>
                    </a:lnTo>
                    <a:lnTo>
                      <a:pt x="134" y="118"/>
                    </a:lnTo>
                    <a:lnTo>
                      <a:pt x="133" y="118"/>
                    </a:lnTo>
                    <a:lnTo>
                      <a:pt x="133" y="117"/>
                    </a:lnTo>
                    <a:lnTo>
                      <a:pt x="133" y="117"/>
                    </a:lnTo>
                    <a:lnTo>
                      <a:pt x="133" y="115"/>
                    </a:lnTo>
                    <a:lnTo>
                      <a:pt x="131" y="115"/>
                    </a:lnTo>
                    <a:lnTo>
                      <a:pt x="131" y="115"/>
                    </a:lnTo>
                    <a:lnTo>
                      <a:pt x="131" y="115"/>
                    </a:lnTo>
                    <a:lnTo>
                      <a:pt x="131" y="113"/>
                    </a:lnTo>
                    <a:lnTo>
                      <a:pt x="131" y="113"/>
                    </a:lnTo>
                    <a:lnTo>
                      <a:pt x="131" y="112"/>
                    </a:lnTo>
                    <a:lnTo>
                      <a:pt x="131" y="112"/>
                    </a:lnTo>
                    <a:lnTo>
                      <a:pt x="133" y="109"/>
                    </a:lnTo>
                    <a:lnTo>
                      <a:pt x="133" y="109"/>
                    </a:lnTo>
                    <a:lnTo>
                      <a:pt x="133" y="109"/>
                    </a:lnTo>
                    <a:lnTo>
                      <a:pt x="133" y="109"/>
                    </a:lnTo>
                    <a:lnTo>
                      <a:pt x="134" y="106"/>
                    </a:lnTo>
                    <a:lnTo>
                      <a:pt x="134" y="106"/>
                    </a:lnTo>
                    <a:lnTo>
                      <a:pt x="134" y="104"/>
                    </a:lnTo>
                    <a:lnTo>
                      <a:pt x="134" y="104"/>
                    </a:lnTo>
                    <a:lnTo>
                      <a:pt x="137" y="101"/>
                    </a:lnTo>
                    <a:lnTo>
                      <a:pt x="135" y="101"/>
                    </a:lnTo>
                    <a:lnTo>
                      <a:pt x="135" y="98"/>
                    </a:lnTo>
                    <a:lnTo>
                      <a:pt x="134" y="96"/>
                    </a:lnTo>
                    <a:lnTo>
                      <a:pt x="134" y="92"/>
                    </a:lnTo>
                    <a:lnTo>
                      <a:pt x="131" y="90"/>
                    </a:lnTo>
                    <a:lnTo>
                      <a:pt x="131" y="86"/>
                    </a:lnTo>
                    <a:lnTo>
                      <a:pt x="127" y="83"/>
                    </a:lnTo>
                    <a:lnTo>
                      <a:pt x="127" y="79"/>
                    </a:lnTo>
                    <a:lnTo>
                      <a:pt x="125" y="78"/>
                    </a:lnTo>
                    <a:lnTo>
                      <a:pt x="125" y="75"/>
                    </a:lnTo>
                    <a:lnTo>
                      <a:pt x="121" y="72"/>
                    </a:lnTo>
                    <a:lnTo>
                      <a:pt x="121" y="69"/>
                    </a:lnTo>
                    <a:lnTo>
                      <a:pt x="118" y="69"/>
                    </a:lnTo>
                    <a:lnTo>
                      <a:pt x="118" y="66"/>
                    </a:lnTo>
                    <a:lnTo>
                      <a:pt x="118" y="66"/>
                    </a:lnTo>
                    <a:lnTo>
                      <a:pt x="118" y="63"/>
                    </a:lnTo>
                    <a:lnTo>
                      <a:pt x="116" y="63"/>
                    </a:lnTo>
                    <a:lnTo>
                      <a:pt x="114" y="63"/>
                    </a:lnTo>
                    <a:lnTo>
                      <a:pt x="111" y="63"/>
                    </a:lnTo>
                    <a:lnTo>
                      <a:pt x="111" y="59"/>
                    </a:lnTo>
                    <a:lnTo>
                      <a:pt x="108" y="59"/>
                    </a:lnTo>
                    <a:lnTo>
                      <a:pt x="105" y="57"/>
                    </a:lnTo>
                    <a:lnTo>
                      <a:pt x="102" y="57"/>
                    </a:lnTo>
                    <a:lnTo>
                      <a:pt x="100" y="55"/>
                    </a:lnTo>
                    <a:lnTo>
                      <a:pt x="96" y="55"/>
                    </a:lnTo>
                    <a:lnTo>
                      <a:pt x="94" y="55"/>
                    </a:lnTo>
                    <a:lnTo>
                      <a:pt x="90" y="55"/>
                    </a:lnTo>
                    <a:lnTo>
                      <a:pt x="89" y="52"/>
                    </a:lnTo>
                    <a:lnTo>
                      <a:pt x="85" y="52"/>
                    </a:lnTo>
                    <a:lnTo>
                      <a:pt x="85" y="52"/>
                    </a:lnTo>
                    <a:lnTo>
                      <a:pt x="85" y="52"/>
                    </a:lnTo>
                    <a:lnTo>
                      <a:pt x="85" y="50"/>
                    </a:lnTo>
                    <a:lnTo>
                      <a:pt x="81" y="53"/>
                    </a:lnTo>
                    <a:lnTo>
                      <a:pt x="81" y="53"/>
                    </a:lnTo>
                    <a:lnTo>
                      <a:pt x="78" y="55"/>
                    </a:lnTo>
                    <a:lnTo>
                      <a:pt x="78" y="55"/>
                    </a:lnTo>
                    <a:lnTo>
                      <a:pt x="75" y="59"/>
                    </a:lnTo>
                    <a:lnTo>
                      <a:pt x="73" y="61"/>
                    </a:lnTo>
                    <a:lnTo>
                      <a:pt x="70" y="64"/>
                    </a:lnTo>
                    <a:lnTo>
                      <a:pt x="70" y="64"/>
                    </a:lnTo>
                    <a:lnTo>
                      <a:pt x="67" y="67"/>
                    </a:lnTo>
                    <a:lnTo>
                      <a:pt x="65" y="69"/>
                    </a:lnTo>
                    <a:lnTo>
                      <a:pt x="61" y="72"/>
                    </a:lnTo>
                    <a:lnTo>
                      <a:pt x="61" y="72"/>
                    </a:lnTo>
                    <a:lnTo>
                      <a:pt x="60" y="75"/>
                    </a:lnTo>
                    <a:lnTo>
                      <a:pt x="60" y="75"/>
                    </a:lnTo>
                    <a:lnTo>
                      <a:pt x="60" y="75"/>
                    </a:lnTo>
                    <a:lnTo>
                      <a:pt x="60" y="75"/>
                    </a:lnTo>
                    <a:lnTo>
                      <a:pt x="57" y="78"/>
                    </a:lnTo>
                    <a:lnTo>
                      <a:pt x="57" y="78"/>
                    </a:lnTo>
                    <a:lnTo>
                      <a:pt x="54" y="81"/>
                    </a:lnTo>
                    <a:lnTo>
                      <a:pt x="54" y="81"/>
                    </a:lnTo>
                    <a:lnTo>
                      <a:pt x="52" y="83"/>
                    </a:lnTo>
                    <a:lnTo>
                      <a:pt x="52" y="85"/>
                    </a:lnTo>
                    <a:lnTo>
                      <a:pt x="52" y="88"/>
                    </a:lnTo>
                    <a:lnTo>
                      <a:pt x="52" y="88"/>
                    </a:lnTo>
                    <a:lnTo>
                      <a:pt x="48" y="92"/>
                    </a:lnTo>
                    <a:lnTo>
                      <a:pt x="48" y="94"/>
                    </a:lnTo>
                    <a:lnTo>
                      <a:pt x="48" y="98"/>
                    </a:lnTo>
                    <a:lnTo>
                      <a:pt x="48" y="98"/>
                    </a:lnTo>
                    <a:lnTo>
                      <a:pt x="46" y="101"/>
                    </a:lnTo>
                    <a:lnTo>
                      <a:pt x="46" y="101"/>
                    </a:lnTo>
                    <a:lnTo>
                      <a:pt x="46" y="101"/>
                    </a:lnTo>
                    <a:lnTo>
                      <a:pt x="46" y="101"/>
                    </a:lnTo>
                    <a:lnTo>
                      <a:pt x="44" y="104"/>
                    </a:lnTo>
                    <a:lnTo>
                      <a:pt x="44" y="104"/>
                    </a:lnTo>
                    <a:lnTo>
                      <a:pt x="44" y="104"/>
                    </a:lnTo>
                    <a:lnTo>
                      <a:pt x="44" y="104"/>
                    </a:lnTo>
                    <a:lnTo>
                      <a:pt x="43" y="105"/>
                    </a:lnTo>
                    <a:lnTo>
                      <a:pt x="43" y="105"/>
                    </a:lnTo>
                    <a:lnTo>
                      <a:pt x="43" y="105"/>
                    </a:lnTo>
                    <a:lnTo>
                      <a:pt x="43" y="105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41" y="111"/>
                    </a:lnTo>
                    <a:lnTo>
                      <a:pt x="42" y="111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5" y="114"/>
                    </a:lnTo>
                    <a:lnTo>
                      <a:pt x="45" y="117"/>
                    </a:lnTo>
                    <a:lnTo>
                      <a:pt x="45" y="117"/>
                    </a:lnTo>
                    <a:lnTo>
                      <a:pt x="45" y="119"/>
                    </a:lnTo>
                    <a:lnTo>
                      <a:pt x="48" y="119"/>
                    </a:lnTo>
                    <a:lnTo>
                      <a:pt x="48" y="123"/>
                    </a:lnTo>
                    <a:lnTo>
                      <a:pt x="48" y="123"/>
                    </a:lnTo>
                    <a:lnTo>
                      <a:pt x="48" y="123"/>
                    </a:lnTo>
                    <a:lnTo>
                      <a:pt x="50" y="123"/>
                    </a:lnTo>
                    <a:lnTo>
                      <a:pt x="48" y="125"/>
                    </a:lnTo>
                    <a:lnTo>
                      <a:pt x="48" y="125"/>
                    </a:lnTo>
                    <a:lnTo>
                      <a:pt x="48" y="129"/>
                    </a:lnTo>
                    <a:lnTo>
                      <a:pt x="48" y="129"/>
                    </a:lnTo>
                    <a:lnTo>
                      <a:pt x="48" y="132"/>
                    </a:lnTo>
                    <a:lnTo>
                      <a:pt x="48" y="132"/>
                    </a:lnTo>
                    <a:lnTo>
                      <a:pt x="48" y="135"/>
                    </a:lnTo>
                    <a:lnTo>
                      <a:pt x="48" y="135"/>
                    </a:lnTo>
                    <a:lnTo>
                      <a:pt x="48" y="138"/>
                    </a:lnTo>
                    <a:lnTo>
                      <a:pt x="48" y="138"/>
                    </a:lnTo>
                    <a:lnTo>
                      <a:pt x="48" y="141"/>
                    </a:lnTo>
                    <a:lnTo>
                      <a:pt x="48" y="141"/>
                    </a:lnTo>
                    <a:lnTo>
                      <a:pt x="48" y="144"/>
                    </a:lnTo>
                    <a:lnTo>
                      <a:pt x="48" y="144"/>
                    </a:lnTo>
                    <a:lnTo>
                      <a:pt x="48" y="144"/>
                    </a:lnTo>
                    <a:lnTo>
                      <a:pt x="50" y="144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2" y="146"/>
                    </a:lnTo>
                    <a:lnTo>
                      <a:pt x="52" y="146"/>
                    </a:lnTo>
                    <a:lnTo>
                      <a:pt x="56" y="146"/>
                    </a:lnTo>
                    <a:lnTo>
                      <a:pt x="56" y="148"/>
                    </a:lnTo>
                    <a:lnTo>
                      <a:pt x="56" y="148"/>
                    </a:lnTo>
                    <a:lnTo>
                      <a:pt x="56" y="148"/>
                    </a:lnTo>
                    <a:lnTo>
                      <a:pt x="59" y="148"/>
                    </a:lnTo>
                    <a:lnTo>
                      <a:pt x="59" y="151"/>
                    </a:lnTo>
                    <a:lnTo>
                      <a:pt x="59" y="151"/>
                    </a:lnTo>
                    <a:lnTo>
                      <a:pt x="59" y="154"/>
                    </a:lnTo>
                    <a:lnTo>
                      <a:pt x="61" y="154"/>
                    </a:lnTo>
                    <a:lnTo>
                      <a:pt x="61" y="158"/>
                    </a:lnTo>
                    <a:lnTo>
                      <a:pt x="61" y="158"/>
                    </a:lnTo>
                    <a:lnTo>
                      <a:pt x="61" y="160"/>
                    </a:lnTo>
                    <a:lnTo>
                      <a:pt x="61" y="160"/>
                    </a:lnTo>
                    <a:lnTo>
                      <a:pt x="61" y="164"/>
                    </a:lnTo>
                    <a:lnTo>
                      <a:pt x="61" y="164"/>
                    </a:lnTo>
                    <a:lnTo>
                      <a:pt x="61" y="167"/>
                    </a:lnTo>
                    <a:lnTo>
                      <a:pt x="61" y="167"/>
                    </a:lnTo>
                    <a:lnTo>
                      <a:pt x="61" y="169"/>
                    </a:lnTo>
                    <a:lnTo>
                      <a:pt x="61" y="169"/>
                    </a:lnTo>
                    <a:lnTo>
                      <a:pt x="61" y="173"/>
                    </a:lnTo>
                    <a:lnTo>
                      <a:pt x="61" y="173"/>
                    </a:lnTo>
                    <a:lnTo>
                      <a:pt x="61" y="175"/>
                    </a:lnTo>
                    <a:lnTo>
                      <a:pt x="61" y="175"/>
                    </a:lnTo>
                    <a:lnTo>
                      <a:pt x="61" y="175"/>
                    </a:lnTo>
                    <a:lnTo>
                      <a:pt x="64" y="175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9"/>
                    </a:lnTo>
                    <a:lnTo>
                      <a:pt x="64" y="179"/>
                    </a:lnTo>
                    <a:lnTo>
                      <a:pt x="64" y="179"/>
                    </a:lnTo>
                    <a:lnTo>
                      <a:pt x="64" y="179"/>
                    </a:lnTo>
                    <a:lnTo>
                      <a:pt x="64" y="180"/>
                    </a:lnTo>
                    <a:lnTo>
                      <a:pt x="64" y="180"/>
                    </a:lnTo>
                    <a:lnTo>
                      <a:pt x="64" y="180"/>
                    </a:lnTo>
                    <a:lnTo>
                      <a:pt x="64" y="180"/>
                    </a:lnTo>
                    <a:lnTo>
                      <a:pt x="64" y="180"/>
                    </a:lnTo>
                  </a:path>
                </a:pathLst>
              </a:custGeom>
              <a:solidFill>
                <a:srgbClr val="00000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6" name="その他"/>
              <p:cNvSpPr>
                <a:spLocks/>
              </p:cNvSpPr>
              <p:nvPr/>
            </p:nvSpPr>
            <p:spPr bwMode="auto">
              <a:xfrm>
                <a:off x="427" y="208"/>
                <a:ext cx="84" cy="69"/>
              </a:xfrm>
              <a:custGeom>
                <a:avLst/>
                <a:gdLst>
                  <a:gd name="T0" fmla="*/ 25 w 84"/>
                  <a:gd name="T1" fmla="*/ 8 h 69"/>
                  <a:gd name="T2" fmla="*/ 20 w 84"/>
                  <a:gd name="T3" fmla="*/ 8 h 69"/>
                  <a:gd name="T4" fmla="*/ 20 w 84"/>
                  <a:gd name="T5" fmla="*/ 8 h 69"/>
                  <a:gd name="T6" fmla="*/ 17 w 84"/>
                  <a:gd name="T7" fmla="*/ 8 h 69"/>
                  <a:gd name="T8" fmla="*/ 16 w 84"/>
                  <a:gd name="T9" fmla="*/ 7 h 69"/>
                  <a:gd name="T10" fmla="*/ 13 w 84"/>
                  <a:gd name="T11" fmla="*/ 7 h 69"/>
                  <a:gd name="T12" fmla="*/ 10 w 84"/>
                  <a:gd name="T13" fmla="*/ 7 h 69"/>
                  <a:gd name="T14" fmla="*/ 6 w 84"/>
                  <a:gd name="T15" fmla="*/ 7 h 69"/>
                  <a:gd name="T16" fmla="*/ 3 w 84"/>
                  <a:gd name="T17" fmla="*/ 9 h 69"/>
                  <a:gd name="T18" fmla="*/ 0 w 84"/>
                  <a:gd name="T19" fmla="*/ 12 h 69"/>
                  <a:gd name="T20" fmla="*/ 0 w 84"/>
                  <a:gd name="T21" fmla="*/ 14 h 69"/>
                  <a:gd name="T22" fmla="*/ 0 w 84"/>
                  <a:gd name="T23" fmla="*/ 18 h 69"/>
                  <a:gd name="T24" fmla="*/ 0 w 84"/>
                  <a:gd name="T25" fmla="*/ 19 h 69"/>
                  <a:gd name="T26" fmla="*/ 0 w 84"/>
                  <a:gd name="T27" fmla="*/ 27 h 69"/>
                  <a:gd name="T28" fmla="*/ 1 w 84"/>
                  <a:gd name="T29" fmla="*/ 31 h 69"/>
                  <a:gd name="T30" fmla="*/ 1 w 84"/>
                  <a:gd name="T31" fmla="*/ 38 h 69"/>
                  <a:gd name="T32" fmla="*/ 6 w 84"/>
                  <a:gd name="T33" fmla="*/ 42 h 69"/>
                  <a:gd name="T34" fmla="*/ 9 w 84"/>
                  <a:gd name="T35" fmla="*/ 48 h 69"/>
                  <a:gd name="T36" fmla="*/ 12 w 84"/>
                  <a:gd name="T37" fmla="*/ 50 h 69"/>
                  <a:gd name="T38" fmla="*/ 15 w 84"/>
                  <a:gd name="T39" fmla="*/ 55 h 69"/>
                  <a:gd name="T40" fmla="*/ 20 w 84"/>
                  <a:gd name="T41" fmla="*/ 60 h 69"/>
                  <a:gd name="T42" fmla="*/ 23 w 84"/>
                  <a:gd name="T43" fmla="*/ 66 h 69"/>
                  <a:gd name="T44" fmla="*/ 32 w 84"/>
                  <a:gd name="T45" fmla="*/ 68 h 69"/>
                  <a:gd name="T46" fmla="*/ 46 w 84"/>
                  <a:gd name="T47" fmla="*/ 62 h 69"/>
                  <a:gd name="T48" fmla="*/ 56 w 84"/>
                  <a:gd name="T49" fmla="*/ 50 h 69"/>
                  <a:gd name="T50" fmla="*/ 65 w 84"/>
                  <a:gd name="T51" fmla="*/ 44 h 69"/>
                  <a:gd name="T52" fmla="*/ 71 w 84"/>
                  <a:gd name="T53" fmla="*/ 36 h 69"/>
                  <a:gd name="T54" fmla="*/ 74 w 84"/>
                  <a:gd name="T55" fmla="*/ 24 h 69"/>
                  <a:gd name="T56" fmla="*/ 83 w 84"/>
                  <a:gd name="T57" fmla="*/ 14 h 69"/>
                  <a:gd name="T58" fmla="*/ 83 w 84"/>
                  <a:gd name="T59" fmla="*/ 14 h 69"/>
                  <a:gd name="T60" fmla="*/ 83 w 84"/>
                  <a:gd name="T61" fmla="*/ 11 h 69"/>
                  <a:gd name="T62" fmla="*/ 83 w 84"/>
                  <a:gd name="T63" fmla="*/ 10 h 69"/>
                  <a:gd name="T64" fmla="*/ 82 w 84"/>
                  <a:gd name="T65" fmla="*/ 8 h 69"/>
                  <a:gd name="T66" fmla="*/ 77 w 84"/>
                  <a:gd name="T67" fmla="*/ 5 h 69"/>
                  <a:gd name="T68" fmla="*/ 74 w 84"/>
                  <a:gd name="T69" fmla="*/ 3 h 69"/>
                  <a:gd name="T70" fmla="*/ 69 w 84"/>
                  <a:gd name="T71" fmla="*/ 2 h 69"/>
                  <a:gd name="T72" fmla="*/ 65 w 84"/>
                  <a:gd name="T73" fmla="*/ 2 h 69"/>
                  <a:gd name="T74" fmla="*/ 58 w 84"/>
                  <a:gd name="T75" fmla="*/ 4 h 69"/>
                  <a:gd name="T76" fmla="*/ 56 w 84"/>
                  <a:gd name="T77" fmla="*/ 7 h 69"/>
                  <a:gd name="T78" fmla="*/ 54 w 84"/>
                  <a:gd name="T79" fmla="*/ 11 h 69"/>
                  <a:gd name="T80" fmla="*/ 51 w 84"/>
                  <a:gd name="T81" fmla="*/ 16 h 69"/>
                  <a:gd name="T82" fmla="*/ 48 w 84"/>
                  <a:gd name="T83" fmla="*/ 22 h 69"/>
                  <a:gd name="T84" fmla="*/ 43 w 84"/>
                  <a:gd name="T85" fmla="*/ 36 h 69"/>
                  <a:gd name="T86" fmla="*/ 34 w 84"/>
                  <a:gd name="T87" fmla="*/ 47 h 69"/>
                  <a:gd name="T88" fmla="*/ 30 w 84"/>
                  <a:gd name="T89" fmla="*/ 49 h 69"/>
                  <a:gd name="T90" fmla="*/ 25 w 84"/>
                  <a:gd name="T91" fmla="*/ 45 h 69"/>
                  <a:gd name="T92" fmla="*/ 25 w 84"/>
                  <a:gd name="T93" fmla="*/ 31 h 69"/>
                  <a:gd name="T94" fmla="*/ 25 w 84"/>
                  <a:gd name="T95" fmla="*/ 19 h 69"/>
                  <a:gd name="T96" fmla="*/ 25 w 84"/>
                  <a:gd name="T97" fmla="*/ 15 h 69"/>
                  <a:gd name="T98" fmla="*/ 25 w 84"/>
                  <a:gd name="T99" fmla="*/ 12 h 69"/>
                  <a:gd name="T100" fmla="*/ 25 w 84"/>
                  <a:gd name="T101" fmla="*/ 1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4" h="69">
                    <a:moveTo>
                      <a:pt x="27" y="8"/>
                    </a:moveTo>
                    <a:lnTo>
                      <a:pt x="25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1" y="29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1" y="35"/>
                    </a:lnTo>
                    <a:lnTo>
                      <a:pt x="1" y="35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4" y="38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9" y="45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12" y="48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5" y="50"/>
                    </a:lnTo>
                    <a:lnTo>
                      <a:pt x="15" y="53"/>
                    </a:lnTo>
                    <a:lnTo>
                      <a:pt x="15" y="53"/>
                    </a:lnTo>
                    <a:lnTo>
                      <a:pt x="15" y="55"/>
                    </a:lnTo>
                    <a:lnTo>
                      <a:pt x="17" y="55"/>
                    </a:lnTo>
                    <a:lnTo>
                      <a:pt x="17" y="58"/>
                    </a:lnTo>
                    <a:lnTo>
                      <a:pt x="17" y="58"/>
                    </a:lnTo>
                    <a:lnTo>
                      <a:pt x="17" y="60"/>
                    </a:lnTo>
                    <a:lnTo>
                      <a:pt x="20" y="60"/>
                    </a:lnTo>
                    <a:lnTo>
                      <a:pt x="20" y="64"/>
                    </a:lnTo>
                    <a:lnTo>
                      <a:pt x="20" y="64"/>
                    </a:lnTo>
                    <a:lnTo>
                      <a:pt x="20" y="66"/>
                    </a:lnTo>
                    <a:lnTo>
                      <a:pt x="23" y="66"/>
                    </a:lnTo>
                    <a:lnTo>
                      <a:pt x="23" y="66"/>
                    </a:lnTo>
                    <a:lnTo>
                      <a:pt x="27" y="66"/>
                    </a:lnTo>
                    <a:lnTo>
                      <a:pt x="27" y="66"/>
                    </a:lnTo>
                    <a:lnTo>
                      <a:pt x="30" y="66"/>
                    </a:lnTo>
                    <a:lnTo>
                      <a:pt x="30" y="68"/>
                    </a:lnTo>
                    <a:lnTo>
                      <a:pt x="32" y="68"/>
                    </a:lnTo>
                    <a:lnTo>
                      <a:pt x="36" y="68"/>
                    </a:lnTo>
                    <a:lnTo>
                      <a:pt x="39" y="66"/>
                    </a:lnTo>
                    <a:lnTo>
                      <a:pt x="40" y="66"/>
                    </a:lnTo>
                    <a:lnTo>
                      <a:pt x="43" y="64"/>
                    </a:lnTo>
                    <a:lnTo>
                      <a:pt x="46" y="62"/>
                    </a:lnTo>
                    <a:lnTo>
                      <a:pt x="49" y="58"/>
                    </a:lnTo>
                    <a:lnTo>
                      <a:pt x="49" y="58"/>
                    </a:lnTo>
                    <a:lnTo>
                      <a:pt x="52" y="55"/>
                    </a:lnTo>
                    <a:lnTo>
                      <a:pt x="53" y="53"/>
                    </a:lnTo>
                    <a:lnTo>
                      <a:pt x="56" y="50"/>
                    </a:lnTo>
                    <a:lnTo>
                      <a:pt x="56" y="50"/>
                    </a:lnTo>
                    <a:lnTo>
                      <a:pt x="59" y="47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5" y="44"/>
                    </a:lnTo>
                    <a:lnTo>
                      <a:pt x="65" y="42"/>
                    </a:lnTo>
                    <a:lnTo>
                      <a:pt x="65" y="42"/>
                    </a:lnTo>
                    <a:lnTo>
                      <a:pt x="69" y="39"/>
                    </a:lnTo>
                    <a:lnTo>
                      <a:pt x="69" y="39"/>
                    </a:lnTo>
                    <a:lnTo>
                      <a:pt x="71" y="36"/>
                    </a:lnTo>
                    <a:lnTo>
                      <a:pt x="71" y="33"/>
                    </a:lnTo>
                    <a:lnTo>
                      <a:pt x="74" y="29"/>
                    </a:lnTo>
                    <a:lnTo>
                      <a:pt x="74" y="29"/>
                    </a:lnTo>
                    <a:lnTo>
                      <a:pt x="74" y="27"/>
                    </a:lnTo>
                    <a:lnTo>
                      <a:pt x="74" y="24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80" y="18"/>
                    </a:lnTo>
                    <a:lnTo>
                      <a:pt x="80" y="18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3" y="8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80" y="5"/>
                    </a:lnTo>
                    <a:lnTo>
                      <a:pt x="77" y="5"/>
                    </a:lnTo>
                    <a:lnTo>
                      <a:pt x="77" y="5"/>
                    </a:lnTo>
                    <a:lnTo>
                      <a:pt x="76" y="5"/>
                    </a:lnTo>
                    <a:lnTo>
                      <a:pt x="76" y="3"/>
                    </a:lnTo>
                    <a:lnTo>
                      <a:pt x="74" y="3"/>
                    </a:lnTo>
                    <a:lnTo>
                      <a:pt x="74" y="3"/>
                    </a:lnTo>
                    <a:lnTo>
                      <a:pt x="74" y="3"/>
                    </a:lnTo>
                    <a:lnTo>
                      <a:pt x="74" y="0"/>
                    </a:lnTo>
                    <a:lnTo>
                      <a:pt x="71" y="2"/>
                    </a:lnTo>
                    <a:lnTo>
                      <a:pt x="71" y="2"/>
                    </a:lnTo>
                    <a:lnTo>
                      <a:pt x="69" y="2"/>
                    </a:lnTo>
                    <a:lnTo>
                      <a:pt x="69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6" y="7"/>
                    </a:lnTo>
                    <a:lnTo>
                      <a:pt x="56" y="7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1" y="14"/>
                    </a:lnTo>
                    <a:lnTo>
                      <a:pt x="51" y="14"/>
                    </a:lnTo>
                    <a:lnTo>
                      <a:pt x="51" y="16"/>
                    </a:lnTo>
                    <a:lnTo>
                      <a:pt x="51" y="16"/>
                    </a:lnTo>
                    <a:lnTo>
                      <a:pt x="51" y="19"/>
                    </a:lnTo>
                    <a:lnTo>
                      <a:pt x="51" y="19"/>
                    </a:lnTo>
                    <a:lnTo>
                      <a:pt x="51" y="19"/>
                    </a:lnTo>
                    <a:lnTo>
                      <a:pt x="51" y="19"/>
                    </a:lnTo>
                    <a:lnTo>
                      <a:pt x="48" y="22"/>
                    </a:lnTo>
                    <a:lnTo>
                      <a:pt x="48" y="25"/>
                    </a:lnTo>
                    <a:lnTo>
                      <a:pt x="46" y="29"/>
                    </a:lnTo>
                    <a:lnTo>
                      <a:pt x="46" y="29"/>
                    </a:lnTo>
                    <a:lnTo>
                      <a:pt x="43" y="33"/>
                    </a:lnTo>
                    <a:lnTo>
                      <a:pt x="43" y="36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38" y="42"/>
                    </a:lnTo>
                    <a:lnTo>
                      <a:pt x="38" y="44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0" y="50"/>
                    </a:lnTo>
                    <a:lnTo>
                      <a:pt x="30" y="49"/>
                    </a:lnTo>
                    <a:lnTo>
                      <a:pt x="27" y="49"/>
                    </a:lnTo>
                    <a:lnTo>
                      <a:pt x="27" y="48"/>
                    </a:lnTo>
                    <a:lnTo>
                      <a:pt x="25" y="48"/>
                    </a:lnTo>
                    <a:lnTo>
                      <a:pt x="25" y="45"/>
                    </a:lnTo>
                    <a:lnTo>
                      <a:pt x="25" y="45"/>
                    </a:lnTo>
                    <a:lnTo>
                      <a:pt x="25" y="42"/>
                    </a:lnTo>
                    <a:lnTo>
                      <a:pt x="25" y="39"/>
                    </a:lnTo>
                    <a:lnTo>
                      <a:pt x="25" y="36"/>
                    </a:lnTo>
                    <a:lnTo>
                      <a:pt x="25" y="35"/>
                    </a:lnTo>
                    <a:lnTo>
                      <a:pt x="25" y="31"/>
                    </a:lnTo>
                    <a:lnTo>
                      <a:pt x="25" y="29"/>
                    </a:lnTo>
                    <a:lnTo>
                      <a:pt x="25" y="25"/>
                    </a:lnTo>
                    <a:lnTo>
                      <a:pt x="25" y="24"/>
                    </a:lnTo>
                    <a:lnTo>
                      <a:pt x="25" y="21"/>
                    </a:lnTo>
                    <a:lnTo>
                      <a:pt x="25" y="19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7" y="8"/>
                    </a:lnTo>
                    <a:lnTo>
                      <a:pt x="27" y="8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7" name="その他"/>
              <p:cNvSpPr>
                <a:spLocks/>
              </p:cNvSpPr>
              <p:nvPr/>
            </p:nvSpPr>
            <p:spPr bwMode="auto">
              <a:xfrm>
                <a:off x="434" y="87"/>
                <a:ext cx="37" cy="50"/>
              </a:xfrm>
              <a:custGeom>
                <a:avLst/>
                <a:gdLst>
                  <a:gd name="T0" fmla="*/ 16 w 37"/>
                  <a:gd name="T1" fmla="*/ 3 h 50"/>
                  <a:gd name="T2" fmla="*/ 16 w 37"/>
                  <a:gd name="T3" fmla="*/ 5 h 50"/>
                  <a:gd name="T4" fmla="*/ 16 w 37"/>
                  <a:gd name="T5" fmla="*/ 5 h 50"/>
                  <a:gd name="T6" fmla="*/ 14 w 37"/>
                  <a:gd name="T7" fmla="*/ 10 h 50"/>
                  <a:gd name="T8" fmla="*/ 14 w 37"/>
                  <a:gd name="T9" fmla="*/ 12 h 50"/>
                  <a:gd name="T10" fmla="*/ 13 w 37"/>
                  <a:gd name="T11" fmla="*/ 15 h 50"/>
                  <a:gd name="T12" fmla="*/ 13 w 37"/>
                  <a:gd name="T13" fmla="*/ 15 h 50"/>
                  <a:gd name="T14" fmla="*/ 13 w 37"/>
                  <a:gd name="T15" fmla="*/ 18 h 50"/>
                  <a:gd name="T16" fmla="*/ 13 w 37"/>
                  <a:gd name="T17" fmla="*/ 21 h 50"/>
                  <a:gd name="T18" fmla="*/ 13 w 37"/>
                  <a:gd name="T19" fmla="*/ 23 h 50"/>
                  <a:gd name="T20" fmla="*/ 13 w 37"/>
                  <a:gd name="T21" fmla="*/ 23 h 50"/>
                  <a:gd name="T22" fmla="*/ 10 w 37"/>
                  <a:gd name="T23" fmla="*/ 26 h 50"/>
                  <a:gd name="T24" fmla="*/ 9 w 37"/>
                  <a:gd name="T25" fmla="*/ 27 h 50"/>
                  <a:gd name="T26" fmla="*/ 6 w 37"/>
                  <a:gd name="T27" fmla="*/ 28 h 50"/>
                  <a:gd name="T28" fmla="*/ 6 w 37"/>
                  <a:gd name="T29" fmla="*/ 28 h 50"/>
                  <a:gd name="T30" fmla="*/ 6 w 37"/>
                  <a:gd name="T31" fmla="*/ 28 h 50"/>
                  <a:gd name="T32" fmla="*/ 3 w 37"/>
                  <a:gd name="T33" fmla="*/ 31 h 50"/>
                  <a:gd name="T34" fmla="*/ 2 w 37"/>
                  <a:gd name="T35" fmla="*/ 32 h 50"/>
                  <a:gd name="T36" fmla="*/ 2 w 37"/>
                  <a:gd name="T37" fmla="*/ 32 h 50"/>
                  <a:gd name="T38" fmla="*/ 0 w 37"/>
                  <a:gd name="T39" fmla="*/ 36 h 50"/>
                  <a:gd name="T40" fmla="*/ 0 w 37"/>
                  <a:gd name="T41" fmla="*/ 36 h 50"/>
                  <a:gd name="T42" fmla="*/ 0 w 37"/>
                  <a:gd name="T43" fmla="*/ 38 h 50"/>
                  <a:gd name="T44" fmla="*/ 0 w 37"/>
                  <a:gd name="T45" fmla="*/ 38 h 50"/>
                  <a:gd name="T46" fmla="*/ 0 w 37"/>
                  <a:gd name="T47" fmla="*/ 40 h 50"/>
                  <a:gd name="T48" fmla="*/ 0 w 37"/>
                  <a:gd name="T49" fmla="*/ 44 h 50"/>
                  <a:gd name="T50" fmla="*/ 0 w 37"/>
                  <a:gd name="T51" fmla="*/ 47 h 50"/>
                  <a:gd name="T52" fmla="*/ 1 w 37"/>
                  <a:gd name="T53" fmla="*/ 47 h 50"/>
                  <a:gd name="T54" fmla="*/ 1 w 37"/>
                  <a:gd name="T55" fmla="*/ 49 h 50"/>
                  <a:gd name="T56" fmla="*/ 3 w 37"/>
                  <a:gd name="T57" fmla="*/ 49 h 50"/>
                  <a:gd name="T58" fmla="*/ 6 w 37"/>
                  <a:gd name="T59" fmla="*/ 49 h 50"/>
                  <a:gd name="T60" fmla="*/ 8 w 37"/>
                  <a:gd name="T61" fmla="*/ 49 h 50"/>
                  <a:gd name="T62" fmla="*/ 8 w 37"/>
                  <a:gd name="T63" fmla="*/ 49 h 50"/>
                  <a:gd name="T64" fmla="*/ 11 w 37"/>
                  <a:gd name="T65" fmla="*/ 48 h 50"/>
                  <a:gd name="T66" fmla="*/ 11 w 37"/>
                  <a:gd name="T67" fmla="*/ 47 h 50"/>
                  <a:gd name="T68" fmla="*/ 14 w 37"/>
                  <a:gd name="T69" fmla="*/ 42 h 50"/>
                  <a:gd name="T70" fmla="*/ 14 w 37"/>
                  <a:gd name="T71" fmla="*/ 42 h 50"/>
                  <a:gd name="T72" fmla="*/ 16 w 37"/>
                  <a:gd name="T73" fmla="*/ 38 h 50"/>
                  <a:gd name="T74" fmla="*/ 20 w 37"/>
                  <a:gd name="T75" fmla="*/ 36 h 50"/>
                  <a:gd name="T76" fmla="*/ 20 w 37"/>
                  <a:gd name="T77" fmla="*/ 36 h 50"/>
                  <a:gd name="T78" fmla="*/ 20 w 37"/>
                  <a:gd name="T79" fmla="*/ 36 h 50"/>
                  <a:gd name="T80" fmla="*/ 23 w 37"/>
                  <a:gd name="T81" fmla="*/ 36 h 50"/>
                  <a:gd name="T82" fmla="*/ 25 w 37"/>
                  <a:gd name="T83" fmla="*/ 36 h 50"/>
                  <a:gd name="T84" fmla="*/ 27 w 37"/>
                  <a:gd name="T85" fmla="*/ 36 h 50"/>
                  <a:gd name="T86" fmla="*/ 27 w 37"/>
                  <a:gd name="T87" fmla="*/ 36 h 50"/>
                  <a:gd name="T88" fmla="*/ 27 w 37"/>
                  <a:gd name="T89" fmla="*/ 36 h 50"/>
                  <a:gd name="T90" fmla="*/ 31 w 37"/>
                  <a:gd name="T91" fmla="*/ 32 h 50"/>
                  <a:gd name="T92" fmla="*/ 33 w 37"/>
                  <a:gd name="T93" fmla="*/ 30 h 50"/>
                  <a:gd name="T94" fmla="*/ 33 w 37"/>
                  <a:gd name="T95" fmla="*/ 30 h 50"/>
                  <a:gd name="T96" fmla="*/ 36 w 37"/>
                  <a:gd name="T97" fmla="*/ 28 h 50"/>
                  <a:gd name="T98" fmla="*/ 36 w 37"/>
                  <a:gd name="T99" fmla="*/ 28 h 50"/>
                  <a:gd name="T100" fmla="*/ 36 w 37"/>
                  <a:gd name="T101" fmla="*/ 28 h 50"/>
                  <a:gd name="T102" fmla="*/ 36 w 37"/>
                  <a:gd name="T103" fmla="*/ 28 h 50"/>
                  <a:gd name="T104" fmla="*/ 36 w 37"/>
                  <a:gd name="T105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" h="50">
                    <a:moveTo>
                      <a:pt x="18" y="0"/>
                    </a:move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1" y="47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7"/>
                    </a:lnTo>
                    <a:lnTo>
                      <a:pt x="11" y="47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6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8" name="Oval 88"/>
              <p:cNvSpPr>
                <a:spLocks noChangeArrowheads="1"/>
              </p:cNvSpPr>
              <p:nvPr/>
            </p:nvSpPr>
            <p:spPr bwMode="auto">
              <a:xfrm>
                <a:off x="434" y="83"/>
                <a:ext cx="9" cy="9"/>
              </a:xfrm>
              <a:prstGeom prst="ellipse">
                <a:avLst/>
              </a:prstGeom>
              <a:solidFill>
                <a:srgbClr val="000000"/>
              </a:solidFill>
              <a:ln w="940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09" name="Oval 89"/>
              <p:cNvSpPr>
                <a:spLocks noChangeArrowheads="1"/>
              </p:cNvSpPr>
              <p:nvPr/>
            </p:nvSpPr>
            <p:spPr bwMode="auto">
              <a:xfrm>
                <a:off x="463" y="81"/>
                <a:ext cx="10" cy="9"/>
              </a:xfrm>
              <a:prstGeom prst="ellipse">
                <a:avLst/>
              </a:prstGeom>
              <a:solidFill>
                <a:srgbClr val="000000"/>
              </a:solidFill>
              <a:ln w="940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10" name="その他"/>
              <p:cNvSpPr>
                <a:spLocks/>
              </p:cNvSpPr>
              <p:nvPr/>
            </p:nvSpPr>
            <p:spPr bwMode="auto">
              <a:xfrm>
                <a:off x="468" y="134"/>
                <a:ext cx="16" cy="14"/>
              </a:xfrm>
              <a:custGeom>
                <a:avLst/>
                <a:gdLst>
                  <a:gd name="T0" fmla="*/ 15 w 16"/>
                  <a:gd name="T1" fmla="*/ 0 h 14"/>
                  <a:gd name="T2" fmla="*/ 13 w 16"/>
                  <a:gd name="T3" fmla="*/ 2 h 14"/>
                  <a:gd name="T4" fmla="*/ 13 w 16"/>
                  <a:gd name="T5" fmla="*/ 2 h 14"/>
                  <a:gd name="T6" fmla="*/ 13 w 16"/>
                  <a:gd name="T7" fmla="*/ 3 h 14"/>
                  <a:gd name="T8" fmla="*/ 13 w 16"/>
                  <a:gd name="T9" fmla="*/ 3 h 14"/>
                  <a:gd name="T10" fmla="*/ 11 w 16"/>
                  <a:gd name="T11" fmla="*/ 6 h 14"/>
                  <a:gd name="T12" fmla="*/ 11 w 16"/>
                  <a:gd name="T13" fmla="*/ 6 h 14"/>
                  <a:gd name="T14" fmla="*/ 11 w 16"/>
                  <a:gd name="T15" fmla="*/ 6 h 14"/>
                  <a:gd name="T16" fmla="*/ 11 w 16"/>
                  <a:gd name="T17" fmla="*/ 6 h 14"/>
                  <a:gd name="T18" fmla="*/ 8 w 16"/>
                  <a:gd name="T19" fmla="*/ 9 h 14"/>
                  <a:gd name="T20" fmla="*/ 8 w 16"/>
                  <a:gd name="T21" fmla="*/ 9 h 14"/>
                  <a:gd name="T22" fmla="*/ 8 w 16"/>
                  <a:gd name="T23" fmla="*/ 10 h 14"/>
                  <a:gd name="T24" fmla="*/ 8 w 16"/>
                  <a:gd name="T25" fmla="*/ 10 h 14"/>
                  <a:gd name="T26" fmla="*/ 7 w 16"/>
                  <a:gd name="T27" fmla="*/ 12 h 14"/>
                  <a:gd name="T28" fmla="*/ 7 w 16"/>
                  <a:gd name="T29" fmla="*/ 12 h 14"/>
                  <a:gd name="T30" fmla="*/ 7 w 16"/>
                  <a:gd name="T31" fmla="*/ 12 h 14"/>
                  <a:gd name="T32" fmla="*/ 7 w 16"/>
                  <a:gd name="T33" fmla="*/ 12 h 14"/>
                  <a:gd name="T34" fmla="*/ 4 w 16"/>
                  <a:gd name="T35" fmla="*/ 13 h 14"/>
                  <a:gd name="T36" fmla="*/ 4 w 16"/>
                  <a:gd name="T37" fmla="*/ 13 h 14"/>
                  <a:gd name="T38" fmla="*/ 4 w 16"/>
                  <a:gd name="T39" fmla="*/ 13 h 14"/>
                  <a:gd name="T40" fmla="*/ 4 w 16"/>
                  <a:gd name="T41" fmla="*/ 13 h 14"/>
                  <a:gd name="T42" fmla="*/ 2 w 16"/>
                  <a:gd name="T43" fmla="*/ 13 h 14"/>
                  <a:gd name="T44" fmla="*/ 2 w 16"/>
                  <a:gd name="T45" fmla="*/ 13 h 14"/>
                  <a:gd name="T46" fmla="*/ 2 w 16"/>
                  <a:gd name="T47" fmla="*/ 13 h 14"/>
                  <a:gd name="T48" fmla="*/ 2 w 16"/>
                  <a:gd name="T49" fmla="*/ 13 h 14"/>
                  <a:gd name="T50" fmla="*/ 0 w 16"/>
                  <a:gd name="T51" fmla="*/ 13 h 14"/>
                  <a:gd name="T52" fmla="*/ 0 w 16"/>
                  <a:gd name="T53" fmla="*/ 13 h 14"/>
                  <a:gd name="T54" fmla="*/ 0 w 16"/>
                  <a:gd name="T55" fmla="*/ 13 h 14"/>
                  <a:gd name="T56" fmla="*/ 0 w 16"/>
                  <a:gd name="T57" fmla="*/ 13 h 14"/>
                  <a:gd name="T58" fmla="*/ 0 w 16"/>
                  <a:gd name="T59" fmla="*/ 13 h 14"/>
                  <a:gd name="T60" fmla="*/ 0 w 16"/>
                  <a:gd name="T61" fmla="*/ 13 h 14"/>
                  <a:gd name="T62" fmla="*/ 0 w 16"/>
                  <a:gd name="T63" fmla="*/ 13 h 14"/>
                  <a:gd name="T64" fmla="*/ 0 w 16"/>
                  <a:gd name="T6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" h="14">
                    <a:moveTo>
                      <a:pt x="15" y="0"/>
                    </a:moveTo>
                    <a:lnTo>
                      <a:pt x="13" y="2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11" name="その他"/>
              <p:cNvSpPr>
                <a:spLocks/>
              </p:cNvSpPr>
              <p:nvPr/>
            </p:nvSpPr>
            <p:spPr bwMode="auto">
              <a:xfrm>
                <a:off x="480" y="123"/>
                <a:ext cx="6" cy="20"/>
              </a:xfrm>
              <a:custGeom>
                <a:avLst/>
                <a:gdLst>
                  <a:gd name="T0" fmla="*/ 0 w 6"/>
                  <a:gd name="T1" fmla="*/ 0 h 20"/>
                  <a:gd name="T2" fmla="*/ 0 w 6"/>
                  <a:gd name="T3" fmla="*/ 2 h 20"/>
                  <a:gd name="T4" fmla="*/ 0 w 6"/>
                  <a:gd name="T5" fmla="*/ 2 h 20"/>
                  <a:gd name="T6" fmla="*/ 0 w 6"/>
                  <a:gd name="T7" fmla="*/ 2 h 20"/>
                  <a:gd name="T8" fmla="*/ 0 w 6"/>
                  <a:gd name="T9" fmla="*/ 2 h 20"/>
                  <a:gd name="T10" fmla="*/ 0 w 6"/>
                  <a:gd name="T11" fmla="*/ 4 h 20"/>
                  <a:gd name="T12" fmla="*/ 0 w 6"/>
                  <a:gd name="T13" fmla="*/ 4 h 20"/>
                  <a:gd name="T14" fmla="*/ 0 w 6"/>
                  <a:gd name="T15" fmla="*/ 4 h 20"/>
                  <a:gd name="T16" fmla="*/ 1 w 6"/>
                  <a:gd name="T17" fmla="*/ 4 h 20"/>
                  <a:gd name="T18" fmla="*/ 1 w 6"/>
                  <a:gd name="T19" fmla="*/ 8 h 20"/>
                  <a:gd name="T20" fmla="*/ 1 w 6"/>
                  <a:gd name="T21" fmla="*/ 8 h 20"/>
                  <a:gd name="T22" fmla="*/ 1 w 6"/>
                  <a:gd name="T23" fmla="*/ 9 h 20"/>
                  <a:gd name="T24" fmla="*/ 1 w 6"/>
                  <a:gd name="T25" fmla="*/ 9 h 20"/>
                  <a:gd name="T26" fmla="*/ 1 w 6"/>
                  <a:gd name="T27" fmla="*/ 11 h 20"/>
                  <a:gd name="T28" fmla="*/ 1 w 6"/>
                  <a:gd name="T29" fmla="*/ 11 h 20"/>
                  <a:gd name="T30" fmla="*/ 1 w 6"/>
                  <a:gd name="T31" fmla="*/ 11 h 20"/>
                  <a:gd name="T32" fmla="*/ 3 w 6"/>
                  <a:gd name="T33" fmla="*/ 11 h 20"/>
                  <a:gd name="T34" fmla="*/ 3 w 6"/>
                  <a:gd name="T35" fmla="*/ 14 h 20"/>
                  <a:gd name="T36" fmla="*/ 3 w 6"/>
                  <a:gd name="T37" fmla="*/ 14 h 20"/>
                  <a:gd name="T38" fmla="*/ 3 w 6"/>
                  <a:gd name="T39" fmla="*/ 14 h 20"/>
                  <a:gd name="T40" fmla="*/ 3 w 6"/>
                  <a:gd name="T41" fmla="*/ 14 h 20"/>
                  <a:gd name="T42" fmla="*/ 3 w 6"/>
                  <a:gd name="T43" fmla="*/ 17 h 20"/>
                  <a:gd name="T44" fmla="*/ 3 w 6"/>
                  <a:gd name="T45" fmla="*/ 17 h 20"/>
                  <a:gd name="T46" fmla="*/ 3 w 6"/>
                  <a:gd name="T47" fmla="*/ 17 h 20"/>
                  <a:gd name="T48" fmla="*/ 3 w 6"/>
                  <a:gd name="T49" fmla="*/ 17 h 20"/>
                  <a:gd name="T50" fmla="*/ 3 w 6"/>
                  <a:gd name="T51" fmla="*/ 19 h 20"/>
                  <a:gd name="T52" fmla="*/ 3 w 6"/>
                  <a:gd name="T53" fmla="*/ 19 h 20"/>
                  <a:gd name="T54" fmla="*/ 3 w 6"/>
                  <a:gd name="T55" fmla="*/ 19 h 20"/>
                  <a:gd name="T56" fmla="*/ 3 w 6"/>
                  <a:gd name="T57" fmla="*/ 19 h 20"/>
                  <a:gd name="T58" fmla="*/ 3 w 6"/>
                  <a:gd name="T59" fmla="*/ 19 h 20"/>
                  <a:gd name="T60" fmla="*/ 3 w 6"/>
                  <a:gd name="T61" fmla="*/ 19 h 20"/>
                  <a:gd name="T62" fmla="*/ 3 w 6"/>
                  <a:gd name="T63" fmla="*/ 19 h 20"/>
                  <a:gd name="T64" fmla="*/ 5 w 6"/>
                  <a:gd name="T65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" h="20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5" y="19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12" name="その他"/>
              <p:cNvSpPr>
                <a:spLocks/>
              </p:cNvSpPr>
              <p:nvPr/>
            </p:nvSpPr>
            <p:spPr bwMode="auto">
              <a:xfrm>
                <a:off x="463" y="43"/>
                <a:ext cx="81" cy="110"/>
              </a:xfrm>
              <a:custGeom>
                <a:avLst/>
                <a:gdLst>
                  <a:gd name="T0" fmla="*/ 0 w 81"/>
                  <a:gd name="T1" fmla="*/ 3 h 110"/>
                  <a:gd name="T2" fmla="*/ 24 w 81"/>
                  <a:gd name="T3" fmla="*/ 0 h 110"/>
                  <a:gd name="T4" fmla="*/ 39 w 81"/>
                  <a:gd name="T5" fmla="*/ 5 h 110"/>
                  <a:gd name="T6" fmla="*/ 57 w 81"/>
                  <a:gd name="T7" fmla="*/ 36 h 110"/>
                  <a:gd name="T8" fmla="*/ 58 w 81"/>
                  <a:gd name="T9" fmla="*/ 39 h 110"/>
                  <a:gd name="T10" fmla="*/ 58 w 81"/>
                  <a:gd name="T11" fmla="*/ 56 h 110"/>
                  <a:gd name="T12" fmla="*/ 68 w 81"/>
                  <a:gd name="T13" fmla="*/ 63 h 110"/>
                  <a:gd name="T14" fmla="*/ 77 w 81"/>
                  <a:gd name="T15" fmla="*/ 71 h 110"/>
                  <a:gd name="T16" fmla="*/ 80 w 81"/>
                  <a:gd name="T17" fmla="*/ 80 h 110"/>
                  <a:gd name="T18" fmla="*/ 77 w 81"/>
                  <a:gd name="T19" fmla="*/ 104 h 110"/>
                  <a:gd name="T20" fmla="*/ 72 w 81"/>
                  <a:gd name="T21" fmla="*/ 109 h 110"/>
                  <a:gd name="T22" fmla="*/ 71 w 81"/>
                  <a:gd name="T23" fmla="*/ 106 h 110"/>
                  <a:gd name="T24" fmla="*/ 74 w 81"/>
                  <a:gd name="T25" fmla="*/ 75 h 110"/>
                  <a:gd name="T26" fmla="*/ 72 w 81"/>
                  <a:gd name="T27" fmla="*/ 72 h 110"/>
                  <a:gd name="T28" fmla="*/ 54 w 81"/>
                  <a:gd name="T29" fmla="*/ 58 h 110"/>
                  <a:gd name="T30" fmla="*/ 53 w 81"/>
                  <a:gd name="T31" fmla="*/ 44 h 110"/>
                  <a:gd name="T32" fmla="*/ 52 w 81"/>
                  <a:gd name="T33" fmla="*/ 36 h 110"/>
                  <a:gd name="T34" fmla="*/ 41 w 81"/>
                  <a:gd name="T35" fmla="*/ 14 h 110"/>
                  <a:gd name="T36" fmla="*/ 25 w 81"/>
                  <a:gd name="T37" fmla="*/ 5 h 110"/>
                  <a:gd name="T38" fmla="*/ 7 w 81"/>
                  <a:gd name="T39" fmla="*/ 3 h 110"/>
                  <a:gd name="T40" fmla="*/ 5 w 81"/>
                  <a:gd name="T41" fmla="*/ 3 h 110"/>
                  <a:gd name="T42" fmla="*/ 0 w 81"/>
                  <a:gd name="T43" fmla="*/ 3 h 110"/>
                  <a:gd name="T44" fmla="*/ 0 w 81"/>
                  <a:gd name="T45" fmla="*/ 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1" h="110">
                    <a:moveTo>
                      <a:pt x="0" y="3"/>
                    </a:moveTo>
                    <a:lnTo>
                      <a:pt x="24" y="0"/>
                    </a:lnTo>
                    <a:lnTo>
                      <a:pt x="39" y="5"/>
                    </a:lnTo>
                    <a:lnTo>
                      <a:pt x="57" y="36"/>
                    </a:lnTo>
                    <a:lnTo>
                      <a:pt x="58" y="39"/>
                    </a:lnTo>
                    <a:lnTo>
                      <a:pt x="58" y="56"/>
                    </a:lnTo>
                    <a:lnTo>
                      <a:pt x="68" y="63"/>
                    </a:lnTo>
                    <a:lnTo>
                      <a:pt x="77" y="71"/>
                    </a:lnTo>
                    <a:lnTo>
                      <a:pt x="80" y="80"/>
                    </a:lnTo>
                    <a:lnTo>
                      <a:pt x="77" y="104"/>
                    </a:lnTo>
                    <a:lnTo>
                      <a:pt x="72" y="109"/>
                    </a:lnTo>
                    <a:lnTo>
                      <a:pt x="71" y="106"/>
                    </a:lnTo>
                    <a:lnTo>
                      <a:pt x="74" y="75"/>
                    </a:lnTo>
                    <a:lnTo>
                      <a:pt x="72" y="72"/>
                    </a:lnTo>
                    <a:lnTo>
                      <a:pt x="54" y="58"/>
                    </a:lnTo>
                    <a:lnTo>
                      <a:pt x="53" y="44"/>
                    </a:lnTo>
                    <a:lnTo>
                      <a:pt x="52" y="36"/>
                    </a:lnTo>
                    <a:lnTo>
                      <a:pt x="41" y="14"/>
                    </a:lnTo>
                    <a:lnTo>
                      <a:pt x="25" y="5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A2A2A2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13" name="その他"/>
              <p:cNvSpPr>
                <a:spLocks/>
              </p:cNvSpPr>
              <p:nvPr/>
            </p:nvSpPr>
            <p:spPr bwMode="auto">
              <a:xfrm>
                <a:off x="523" y="292"/>
                <a:ext cx="28" cy="156"/>
              </a:xfrm>
              <a:custGeom>
                <a:avLst/>
                <a:gdLst>
                  <a:gd name="T0" fmla="*/ 0 w 28"/>
                  <a:gd name="T1" fmla="*/ 155 h 156"/>
                  <a:gd name="T2" fmla="*/ 0 w 28"/>
                  <a:gd name="T3" fmla="*/ 152 h 156"/>
                  <a:gd name="T4" fmla="*/ 4 w 28"/>
                  <a:gd name="T5" fmla="*/ 144 h 156"/>
                  <a:gd name="T6" fmla="*/ 4 w 28"/>
                  <a:gd name="T7" fmla="*/ 138 h 156"/>
                  <a:gd name="T8" fmla="*/ 6 w 28"/>
                  <a:gd name="T9" fmla="*/ 132 h 156"/>
                  <a:gd name="T10" fmla="*/ 8 w 28"/>
                  <a:gd name="T11" fmla="*/ 127 h 156"/>
                  <a:gd name="T12" fmla="*/ 8 w 28"/>
                  <a:gd name="T13" fmla="*/ 125 h 156"/>
                  <a:gd name="T14" fmla="*/ 8 w 28"/>
                  <a:gd name="T15" fmla="*/ 123 h 156"/>
                  <a:gd name="T16" fmla="*/ 11 w 28"/>
                  <a:gd name="T17" fmla="*/ 120 h 156"/>
                  <a:gd name="T18" fmla="*/ 11 w 28"/>
                  <a:gd name="T19" fmla="*/ 117 h 156"/>
                  <a:gd name="T20" fmla="*/ 14 w 28"/>
                  <a:gd name="T21" fmla="*/ 113 h 156"/>
                  <a:gd name="T22" fmla="*/ 13 w 28"/>
                  <a:gd name="T23" fmla="*/ 112 h 156"/>
                  <a:gd name="T24" fmla="*/ 13 w 28"/>
                  <a:gd name="T25" fmla="*/ 106 h 156"/>
                  <a:gd name="T26" fmla="*/ 13 w 28"/>
                  <a:gd name="T27" fmla="*/ 103 h 156"/>
                  <a:gd name="T28" fmla="*/ 13 w 28"/>
                  <a:gd name="T29" fmla="*/ 98 h 156"/>
                  <a:gd name="T30" fmla="*/ 13 w 28"/>
                  <a:gd name="T31" fmla="*/ 94 h 156"/>
                  <a:gd name="T32" fmla="*/ 14 w 28"/>
                  <a:gd name="T33" fmla="*/ 92 h 156"/>
                  <a:gd name="T34" fmla="*/ 17 w 28"/>
                  <a:gd name="T35" fmla="*/ 88 h 156"/>
                  <a:gd name="T36" fmla="*/ 20 w 28"/>
                  <a:gd name="T37" fmla="*/ 81 h 156"/>
                  <a:gd name="T38" fmla="*/ 20 w 28"/>
                  <a:gd name="T39" fmla="*/ 78 h 156"/>
                  <a:gd name="T40" fmla="*/ 21 w 28"/>
                  <a:gd name="T41" fmla="*/ 72 h 156"/>
                  <a:gd name="T42" fmla="*/ 22 w 28"/>
                  <a:gd name="T43" fmla="*/ 69 h 156"/>
                  <a:gd name="T44" fmla="*/ 22 w 28"/>
                  <a:gd name="T45" fmla="*/ 69 h 156"/>
                  <a:gd name="T46" fmla="*/ 22 w 28"/>
                  <a:gd name="T47" fmla="*/ 69 h 156"/>
                  <a:gd name="T48" fmla="*/ 22 w 28"/>
                  <a:gd name="T49" fmla="*/ 66 h 156"/>
                  <a:gd name="T50" fmla="*/ 22 w 28"/>
                  <a:gd name="T51" fmla="*/ 64 h 156"/>
                  <a:gd name="T52" fmla="*/ 22 w 28"/>
                  <a:gd name="T53" fmla="*/ 61 h 156"/>
                  <a:gd name="T54" fmla="*/ 22 w 28"/>
                  <a:gd name="T55" fmla="*/ 59 h 156"/>
                  <a:gd name="T56" fmla="*/ 22 w 28"/>
                  <a:gd name="T57" fmla="*/ 53 h 156"/>
                  <a:gd name="T58" fmla="*/ 22 w 28"/>
                  <a:gd name="T59" fmla="*/ 49 h 156"/>
                  <a:gd name="T60" fmla="*/ 24 w 28"/>
                  <a:gd name="T61" fmla="*/ 43 h 156"/>
                  <a:gd name="T62" fmla="*/ 24 w 28"/>
                  <a:gd name="T63" fmla="*/ 42 h 156"/>
                  <a:gd name="T64" fmla="*/ 25 w 28"/>
                  <a:gd name="T65" fmla="*/ 39 h 156"/>
                  <a:gd name="T66" fmla="*/ 25 w 28"/>
                  <a:gd name="T67" fmla="*/ 37 h 156"/>
                  <a:gd name="T68" fmla="*/ 26 w 28"/>
                  <a:gd name="T69" fmla="*/ 33 h 156"/>
                  <a:gd name="T70" fmla="*/ 26 w 28"/>
                  <a:gd name="T71" fmla="*/ 33 h 156"/>
                  <a:gd name="T72" fmla="*/ 26 w 28"/>
                  <a:gd name="T73" fmla="*/ 30 h 156"/>
                  <a:gd name="T74" fmla="*/ 26 w 28"/>
                  <a:gd name="T75" fmla="*/ 26 h 156"/>
                  <a:gd name="T76" fmla="*/ 26 w 28"/>
                  <a:gd name="T77" fmla="*/ 22 h 156"/>
                  <a:gd name="T78" fmla="*/ 25 w 28"/>
                  <a:gd name="T79" fmla="*/ 15 h 156"/>
                  <a:gd name="T80" fmla="*/ 23 w 28"/>
                  <a:gd name="T81" fmla="*/ 9 h 156"/>
                  <a:gd name="T82" fmla="*/ 23 w 28"/>
                  <a:gd name="T83" fmla="*/ 4 h 156"/>
                  <a:gd name="T84" fmla="*/ 23 w 28"/>
                  <a:gd name="T8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8" h="156">
                    <a:moveTo>
                      <a:pt x="0" y="155"/>
                    </a:moveTo>
                    <a:lnTo>
                      <a:pt x="0" y="155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49"/>
                    </a:lnTo>
                    <a:lnTo>
                      <a:pt x="0" y="147"/>
                    </a:lnTo>
                    <a:lnTo>
                      <a:pt x="4" y="144"/>
                    </a:lnTo>
                    <a:lnTo>
                      <a:pt x="4" y="144"/>
                    </a:lnTo>
                    <a:lnTo>
                      <a:pt x="4" y="141"/>
                    </a:lnTo>
                    <a:lnTo>
                      <a:pt x="4" y="138"/>
                    </a:lnTo>
                    <a:lnTo>
                      <a:pt x="6" y="135"/>
                    </a:lnTo>
                    <a:lnTo>
                      <a:pt x="6" y="135"/>
                    </a:lnTo>
                    <a:lnTo>
                      <a:pt x="6" y="132"/>
                    </a:lnTo>
                    <a:lnTo>
                      <a:pt x="6" y="129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5"/>
                    </a:lnTo>
                    <a:lnTo>
                      <a:pt x="8" y="125"/>
                    </a:lnTo>
                    <a:lnTo>
                      <a:pt x="8" y="123"/>
                    </a:lnTo>
                    <a:lnTo>
                      <a:pt x="8" y="123"/>
                    </a:lnTo>
                    <a:lnTo>
                      <a:pt x="11" y="120"/>
                    </a:lnTo>
                    <a:lnTo>
                      <a:pt x="11" y="120"/>
                    </a:lnTo>
                    <a:lnTo>
                      <a:pt x="11" y="120"/>
                    </a:lnTo>
                    <a:lnTo>
                      <a:pt x="11" y="120"/>
                    </a:lnTo>
                    <a:lnTo>
                      <a:pt x="11" y="117"/>
                    </a:lnTo>
                    <a:lnTo>
                      <a:pt x="11" y="117"/>
                    </a:lnTo>
                    <a:lnTo>
                      <a:pt x="11" y="116"/>
                    </a:lnTo>
                    <a:lnTo>
                      <a:pt x="11" y="116"/>
                    </a:lnTo>
                    <a:lnTo>
                      <a:pt x="14" y="113"/>
                    </a:lnTo>
                    <a:lnTo>
                      <a:pt x="13" y="113"/>
                    </a:lnTo>
                    <a:lnTo>
                      <a:pt x="13" y="112"/>
                    </a:lnTo>
                    <a:lnTo>
                      <a:pt x="13" y="112"/>
                    </a:lnTo>
                    <a:lnTo>
                      <a:pt x="13" y="109"/>
                    </a:lnTo>
                    <a:lnTo>
                      <a:pt x="13" y="109"/>
                    </a:lnTo>
                    <a:lnTo>
                      <a:pt x="13" y="106"/>
                    </a:lnTo>
                    <a:lnTo>
                      <a:pt x="13" y="106"/>
                    </a:lnTo>
                    <a:lnTo>
                      <a:pt x="13" y="103"/>
                    </a:lnTo>
                    <a:lnTo>
                      <a:pt x="13" y="103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3" y="94"/>
                    </a:lnTo>
                    <a:lnTo>
                      <a:pt x="13" y="94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7" y="88"/>
                    </a:lnTo>
                    <a:lnTo>
                      <a:pt x="17" y="88"/>
                    </a:lnTo>
                    <a:lnTo>
                      <a:pt x="17" y="85"/>
                    </a:lnTo>
                    <a:lnTo>
                      <a:pt x="17" y="84"/>
                    </a:lnTo>
                    <a:lnTo>
                      <a:pt x="20" y="81"/>
                    </a:lnTo>
                    <a:lnTo>
                      <a:pt x="20" y="81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1" y="75"/>
                    </a:lnTo>
                    <a:lnTo>
                      <a:pt x="21" y="75"/>
                    </a:lnTo>
                    <a:lnTo>
                      <a:pt x="21" y="72"/>
                    </a:lnTo>
                    <a:lnTo>
                      <a:pt x="21" y="72"/>
                    </a:lnTo>
                    <a:lnTo>
                      <a:pt x="23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2" y="61"/>
                    </a:lnTo>
                    <a:lnTo>
                      <a:pt x="22" y="61"/>
                    </a:lnTo>
                    <a:lnTo>
                      <a:pt x="22" y="59"/>
                    </a:lnTo>
                    <a:lnTo>
                      <a:pt x="22" y="59"/>
                    </a:lnTo>
                    <a:lnTo>
                      <a:pt x="22" y="57"/>
                    </a:lnTo>
                    <a:lnTo>
                      <a:pt x="22" y="57"/>
                    </a:lnTo>
                    <a:lnTo>
                      <a:pt x="22" y="53"/>
                    </a:lnTo>
                    <a:lnTo>
                      <a:pt x="22" y="52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24" y="43"/>
                    </a:lnTo>
                    <a:lnTo>
                      <a:pt x="24" y="43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7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5" y="37"/>
                    </a:lnTo>
                    <a:lnTo>
                      <a:pt x="25" y="37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7" y="26"/>
                    </a:lnTo>
                    <a:lnTo>
                      <a:pt x="26" y="26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5" y="22"/>
                    </a:lnTo>
                    <a:lnTo>
                      <a:pt x="25" y="19"/>
                    </a:lnTo>
                    <a:lnTo>
                      <a:pt x="25" y="15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23" y="9"/>
                    </a:lnTo>
                    <a:lnTo>
                      <a:pt x="23" y="7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14" name="その他"/>
              <p:cNvSpPr>
                <a:spLocks/>
              </p:cNvSpPr>
              <p:nvPr/>
            </p:nvSpPr>
            <p:spPr bwMode="auto">
              <a:xfrm>
                <a:off x="384" y="279"/>
                <a:ext cx="11" cy="158"/>
              </a:xfrm>
              <a:custGeom>
                <a:avLst/>
                <a:gdLst>
                  <a:gd name="T0" fmla="*/ 0 w 11"/>
                  <a:gd name="T1" fmla="*/ 157 h 158"/>
                  <a:gd name="T2" fmla="*/ 0 w 11"/>
                  <a:gd name="T3" fmla="*/ 157 h 158"/>
                  <a:gd name="T4" fmla="*/ 0 w 11"/>
                  <a:gd name="T5" fmla="*/ 156 h 158"/>
                  <a:gd name="T6" fmla="*/ 0 w 11"/>
                  <a:gd name="T7" fmla="*/ 153 h 158"/>
                  <a:gd name="T8" fmla="*/ 2 w 11"/>
                  <a:gd name="T9" fmla="*/ 149 h 158"/>
                  <a:gd name="T10" fmla="*/ 2 w 11"/>
                  <a:gd name="T11" fmla="*/ 148 h 158"/>
                  <a:gd name="T12" fmla="*/ 0 w 11"/>
                  <a:gd name="T13" fmla="*/ 145 h 158"/>
                  <a:gd name="T14" fmla="*/ 0 w 11"/>
                  <a:gd name="T15" fmla="*/ 142 h 158"/>
                  <a:gd name="T16" fmla="*/ 0 w 11"/>
                  <a:gd name="T17" fmla="*/ 140 h 158"/>
                  <a:gd name="T18" fmla="*/ 0 w 11"/>
                  <a:gd name="T19" fmla="*/ 136 h 158"/>
                  <a:gd name="T20" fmla="*/ 2 w 11"/>
                  <a:gd name="T21" fmla="*/ 133 h 158"/>
                  <a:gd name="T22" fmla="*/ 2 w 11"/>
                  <a:gd name="T23" fmla="*/ 127 h 158"/>
                  <a:gd name="T24" fmla="*/ 2 w 11"/>
                  <a:gd name="T25" fmla="*/ 124 h 158"/>
                  <a:gd name="T26" fmla="*/ 2 w 11"/>
                  <a:gd name="T27" fmla="*/ 119 h 158"/>
                  <a:gd name="T28" fmla="*/ 2 w 11"/>
                  <a:gd name="T29" fmla="*/ 116 h 158"/>
                  <a:gd name="T30" fmla="*/ 2 w 11"/>
                  <a:gd name="T31" fmla="*/ 114 h 158"/>
                  <a:gd name="T32" fmla="*/ 0 w 11"/>
                  <a:gd name="T33" fmla="*/ 111 h 158"/>
                  <a:gd name="T34" fmla="*/ 0 w 11"/>
                  <a:gd name="T35" fmla="*/ 107 h 158"/>
                  <a:gd name="T36" fmla="*/ 0 w 11"/>
                  <a:gd name="T37" fmla="*/ 101 h 158"/>
                  <a:gd name="T38" fmla="*/ 0 w 11"/>
                  <a:gd name="T39" fmla="*/ 95 h 158"/>
                  <a:gd name="T40" fmla="*/ 0 w 11"/>
                  <a:gd name="T41" fmla="*/ 92 h 158"/>
                  <a:gd name="T42" fmla="*/ 0 w 11"/>
                  <a:gd name="T43" fmla="*/ 86 h 158"/>
                  <a:gd name="T44" fmla="*/ 0 w 11"/>
                  <a:gd name="T45" fmla="*/ 83 h 158"/>
                  <a:gd name="T46" fmla="*/ 0 w 11"/>
                  <a:gd name="T47" fmla="*/ 80 h 158"/>
                  <a:gd name="T48" fmla="*/ 0 w 11"/>
                  <a:gd name="T49" fmla="*/ 77 h 158"/>
                  <a:gd name="T50" fmla="*/ 0 w 11"/>
                  <a:gd name="T51" fmla="*/ 72 h 158"/>
                  <a:gd name="T52" fmla="*/ 0 w 11"/>
                  <a:gd name="T53" fmla="*/ 66 h 158"/>
                  <a:gd name="T54" fmla="*/ 0 w 11"/>
                  <a:gd name="T55" fmla="*/ 61 h 158"/>
                  <a:gd name="T56" fmla="*/ 4 w 11"/>
                  <a:gd name="T57" fmla="*/ 57 h 158"/>
                  <a:gd name="T58" fmla="*/ 4 w 11"/>
                  <a:gd name="T59" fmla="*/ 51 h 158"/>
                  <a:gd name="T60" fmla="*/ 7 w 11"/>
                  <a:gd name="T61" fmla="*/ 48 h 158"/>
                  <a:gd name="T62" fmla="*/ 7 w 11"/>
                  <a:gd name="T63" fmla="*/ 44 h 158"/>
                  <a:gd name="T64" fmla="*/ 8 w 11"/>
                  <a:gd name="T65" fmla="*/ 41 h 158"/>
                  <a:gd name="T66" fmla="*/ 8 w 11"/>
                  <a:gd name="T67" fmla="*/ 39 h 158"/>
                  <a:gd name="T68" fmla="*/ 8 w 11"/>
                  <a:gd name="T69" fmla="*/ 37 h 158"/>
                  <a:gd name="T70" fmla="*/ 8 w 11"/>
                  <a:gd name="T71" fmla="*/ 33 h 158"/>
                  <a:gd name="T72" fmla="*/ 8 w 11"/>
                  <a:gd name="T73" fmla="*/ 30 h 158"/>
                  <a:gd name="T74" fmla="*/ 8 w 11"/>
                  <a:gd name="T75" fmla="*/ 28 h 158"/>
                  <a:gd name="T76" fmla="*/ 8 w 11"/>
                  <a:gd name="T77" fmla="*/ 26 h 158"/>
                  <a:gd name="T78" fmla="*/ 8 w 11"/>
                  <a:gd name="T79" fmla="*/ 24 h 158"/>
                  <a:gd name="T80" fmla="*/ 8 w 11"/>
                  <a:gd name="T81" fmla="*/ 20 h 158"/>
                  <a:gd name="T82" fmla="*/ 8 w 11"/>
                  <a:gd name="T83" fmla="*/ 18 h 158"/>
                  <a:gd name="T84" fmla="*/ 8 w 11"/>
                  <a:gd name="T85" fmla="*/ 15 h 158"/>
                  <a:gd name="T86" fmla="*/ 8 w 11"/>
                  <a:gd name="T87" fmla="*/ 11 h 158"/>
                  <a:gd name="T88" fmla="*/ 8 w 11"/>
                  <a:gd name="T89" fmla="*/ 8 h 158"/>
                  <a:gd name="T90" fmla="*/ 8 w 11"/>
                  <a:gd name="T91" fmla="*/ 6 h 158"/>
                  <a:gd name="T92" fmla="*/ 8 w 11"/>
                  <a:gd name="T93" fmla="*/ 3 h 158"/>
                  <a:gd name="T94" fmla="*/ 8 w 11"/>
                  <a:gd name="T95" fmla="*/ 2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158">
                    <a:moveTo>
                      <a:pt x="0" y="157"/>
                    </a:moveTo>
                    <a:lnTo>
                      <a:pt x="0" y="157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2" y="149"/>
                    </a:lnTo>
                    <a:lnTo>
                      <a:pt x="2" y="149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2" y="145"/>
                    </a:lnTo>
                    <a:lnTo>
                      <a:pt x="0" y="145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38"/>
                    </a:lnTo>
                    <a:lnTo>
                      <a:pt x="0" y="136"/>
                    </a:lnTo>
                    <a:lnTo>
                      <a:pt x="2" y="133"/>
                    </a:lnTo>
                    <a:lnTo>
                      <a:pt x="2" y="133"/>
                    </a:lnTo>
                    <a:lnTo>
                      <a:pt x="2" y="130"/>
                    </a:lnTo>
                    <a:lnTo>
                      <a:pt x="2" y="127"/>
                    </a:lnTo>
                    <a:lnTo>
                      <a:pt x="4" y="124"/>
                    </a:lnTo>
                    <a:lnTo>
                      <a:pt x="2" y="124"/>
                    </a:lnTo>
                    <a:lnTo>
                      <a:pt x="2" y="121"/>
                    </a:lnTo>
                    <a:lnTo>
                      <a:pt x="2" y="119"/>
                    </a:lnTo>
                    <a:lnTo>
                      <a:pt x="2" y="116"/>
                    </a:lnTo>
                    <a:lnTo>
                      <a:pt x="2" y="116"/>
                    </a:lnTo>
                    <a:lnTo>
                      <a:pt x="2" y="114"/>
                    </a:lnTo>
                    <a:lnTo>
                      <a:pt x="2" y="114"/>
                    </a:lnTo>
                    <a:lnTo>
                      <a:pt x="2" y="111"/>
                    </a:lnTo>
                    <a:lnTo>
                      <a:pt x="0" y="111"/>
                    </a:lnTo>
                    <a:lnTo>
                      <a:pt x="0" y="107"/>
                    </a:lnTo>
                    <a:lnTo>
                      <a:pt x="0" y="107"/>
                    </a:lnTo>
                    <a:lnTo>
                      <a:pt x="0" y="103"/>
                    </a:lnTo>
                    <a:lnTo>
                      <a:pt x="0" y="101"/>
                    </a:lnTo>
                    <a:lnTo>
                      <a:pt x="0" y="98"/>
                    </a:lnTo>
                    <a:lnTo>
                      <a:pt x="0" y="95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89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0" y="68"/>
                    </a:lnTo>
                    <a:lnTo>
                      <a:pt x="0" y="66"/>
                    </a:lnTo>
                    <a:lnTo>
                      <a:pt x="0" y="63"/>
                    </a:lnTo>
                    <a:lnTo>
                      <a:pt x="0" y="61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4" y="54"/>
                    </a:lnTo>
                    <a:lnTo>
                      <a:pt x="4" y="51"/>
                    </a:lnTo>
                    <a:lnTo>
                      <a:pt x="7" y="48"/>
                    </a:lnTo>
                    <a:lnTo>
                      <a:pt x="7" y="48"/>
                    </a:lnTo>
                    <a:lnTo>
                      <a:pt x="7" y="45"/>
                    </a:lnTo>
                    <a:lnTo>
                      <a:pt x="7" y="44"/>
                    </a:lnTo>
                    <a:lnTo>
                      <a:pt x="10" y="41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3"/>
                    </a:lnTo>
                    <a:lnTo>
                      <a:pt x="8" y="33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15" name="その他"/>
              <p:cNvSpPr>
                <a:spLocks/>
              </p:cNvSpPr>
              <p:nvPr/>
            </p:nvSpPr>
            <p:spPr bwMode="auto">
              <a:xfrm>
                <a:off x="154" y="364"/>
                <a:ext cx="68" cy="69"/>
              </a:xfrm>
              <a:custGeom>
                <a:avLst/>
                <a:gdLst>
                  <a:gd name="T0" fmla="*/ 0 w 68"/>
                  <a:gd name="T1" fmla="*/ 0 h 69"/>
                  <a:gd name="T2" fmla="*/ 0 w 68"/>
                  <a:gd name="T3" fmla="*/ 22 h 69"/>
                  <a:gd name="T4" fmla="*/ 2 w 68"/>
                  <a:gd name="T5" fmla="*/ 30 h 69"/>
                  <a:gd name="T6" fmla="*/ 2 w 68"/>
                  <a:gd name="T7" fmla="*/ 34 h 69"/>
                  <a:gd name="T8" fmla="*/ 17 w 68"/>
                  <a:gd name="T9" fmla="*/ 51 h 69"/>
                  <a:gd name="T10" fmla="*/ 41 w 68"/>
                  <a:gd name="T11" fmla="*/ 60 h 69"/>
                  <a:gd name="T12" fmla="*/ 67 w 68"/>
                  <a:gd name="T13" fmla="*/ 68 h 69"/>
                  <a:gd name="T14" fmla="*/ 21 w 68"/>
                  <a:gd name="T15" fmla="*/ 3 h 69"/>
                  <a:gd name="T16" fmla="*/ 0 w 68"/>
                  <a:gd name="T17" fmla="*/ 0 h 69"/>
                  <a:gd name="T18" fmla="*/ 0 w 68"/>
                  <a:gd name="T1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69">
                    <a:moveTo>
                      <a:pt x="0" y="0"/>
                    </a:moveTo>
                    <a:lnTo>
                      <a:pt x="0" y="22"/>
                    </a:lnTo>
                    <a:lnTo>
                      <a:pt x="2" y="30"/>
                    </a:lnTo>
                    <a:lnTo>
                      <a:pt x="2" y="34"/>
                    </a:lnTo>
                    <a:lnTo>
                      <a:pt x="17" y="51"/>
                    </a:lnTo>
                    <a:lnTo>
                      <a:pt x="41" y="60"/>
                    </a:lnTo>
                    <a:lnTo>
                      <a:pt x="67" y="68"/>
                    </a:lnTo>
                    <a:lnTo>
                      <a:pt x="21" y="3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16" name="Line 96"/>
              <p:cNvSpPr>
                <a:spLocks noChangeShapeType="1"/>
              </p:cNvSpPr>
              <p:nvPr/>
            </p:nvSpPr>
            <p:spPr bwMode="auto">
              <a:xfrm>
                <a:off x="535" y="490"/>
                <a:ext cx="11" cy="20"/>
              </a:xfrm>
              <a:prstGeom prst="line">
                <a:avLst/>
              </a:prstGeom>
              <a:noFill/>
              <a:ln w="18851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17" name="Line 97"/>
              <p:cNvSpPr>
                <a:spLocks noChangeShapeType="1"/>
              </p:cNvSpPr>
              <p:nvPr/>
            </p:nvSpPr>
            <p:spPr bwMode="auto">
              <a:xfrm>
                <a:off x="555" y="465"/>
                <a:ext cx="0" cy="50"/>
              </a:xfrm>
              <a:prstGeom prst="line">
                <a:avLst/>
              </a:prstGeom>
              <a:noFill/>
              <a:ln w="18851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18" name="Line 98"/>
              <p:cNvSpPr>
                <a:spLocks noChangeShapeType="1"/>
              </p:cNvSpPr>
              <p:nvPr/>
            </p:nvSpPr>
            <p:spPr bwMode="auto">
              <a:xfrm>
                <a:off x="376" y="447"/>
                <a:ext cx="0" cy="82"/>
              </a:xfrm>
              <a:prstGeom prst="line">
                <a:avLst/>
              </a:prstGeom>
              <a:noFill/>
              <a:ln w="18851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19" name="その他"/>
              <p:cNvSpPr>
                <a:spLocks/>
              </p:cNvSpPr>
              <p:nvPr/>
            </p:nvSpPr>
            <p:spPr bwMode="auto">
              <a:xfrm>
                <a:off x="202" y="158"/>
                <a:ext cx="104" cy="10"/>
              </a:xfrm>
              <a:custGeom>
                <a:avLst/>
                <a:gdLst>
                  <a:gd name="T0" fmla="*/ 0 w 104"/>
                  <a:gd name="T1" fmla="*/ 9 h 10"/>
                  <a:gd name="T2" fmla="*/ 43 w 104"/>
                  <a:gd name="T3" fmla="*/ 0 h 10"/>
                  <a:gd name="T4" fmla="*/ 72 w 104"/>
                  <a:gd name="T5" fmla="*/ 9 h 10"/>
                  <a:gd name="T6" fmla="*/ 103 w 104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0">
                    <a:moveTo>
                      <a:pt x="0" y="9"/>
                    </a:moveTo>
                    <a:lnTo>
                      <a:pt x="43" y="0"/>
                    </a:lnTo>
                    <a:lnTo>
                      <a:pt x="72" y="9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20" name="その他"/>
              <p:cNvSpPr>
                <a:spLocks/>
              </p:cNvSpPr>
              <p:nvPr/>
            </p:nvSpPr>
            <p:spPr bwMode="auto">
              <a:xfrm>
                <a:off x="202" y="187"/>
                <a:ext cx="104" cy="9"/>
              </a:xfrm>
              <a:custGeom>
                <a:avLst/>
                <a:gdLst>
                  <a:gd name="T0" fmla="*/ 0 w 104"/>
                  <a:gd name="T1" fmla="*/ 8 h 9"/>
                  <a:gd name="T2" fmla="*/ 43 w 104"/>
                  <a:gd name="T3" fmla="*/ 0 h 9"/>
                  <a:gd name="T4" fmla="*/ 72 w 104"/>
                  <a:gd name="T5" fmla="*/ 8 h 9"/>
                  <a:gd name="T6" fmla="*/ 103 w 10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9">
                    <a:moveTo>
                      <a:pt x="0" y="8"/>
                    </a:moveTo>
                    <a:lnTo>
                      <a:pt x="43" y="0"/>
                    </a:lnTo>
                    <a:lnTo>
                      <a:pt x="72" y="8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21" name="その他"/>
              <p:cNvSpPr>
                <a:spLocks/>
              </p:cNvSpPr>
              <p:nvPr/>
            </p:nvSpPr>
            <p:spPr bwMode="auto">
              <a:xfrm>
                <a:off x="202" y="213"/>
                <a:ext cx="104" cy="7"/>
              </a:xfrm>
              <a:custGeom>
                <a:avLst/>
                <a:gdLst>
                  <a:gd name="T0" fmla="*/ 0 w 104"/>
                  <a:gd name="T1" fmla="*/ 6 h 7"/>
                  <a:gd name="T2" fmla="*/ 43 w 104"/>
                  <a:gd name="T3" fmla="*/ 0 h 7"/>
                  <a:gd name="T4" fmla="*/ 72 w 104"/>
                  <a:gd name="T5" fmla="*/ 6 h 7"/>
                  <a:gd name="T6" fmla="*/ 103 w 10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7">
                    <a:moveTo>
                      <a:pt x="0" y="6"/>
                    </a:moveTo>
                    <a:lnTo>
                      <a:pt x="43" y="0"/>
                    </a:lnTo>
                    <a:lnTo>
                      <a:pt x="72" y="6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22" name="その他"/>
              <p:cNvSpPr>
                <a:spLocks/>
              </p:cNvSpPr>
              <p:nvPr/>
            </p:nvSpPr>
            <p:spPr bwMode="auto">
              <a:xfrm>
                <a:off x="202" y="233"/>
                <a:ext cx="104" cy="12"/>
              </a:xfrm>
              <a:custGeom>
                <a:avLst/>
                <a:gdLst>
                  <a:gd name="T0" fmla="*/ 0 w 104"/>
                  <a:gd name="T1" fmla="*/ 11 h 12"/>
                  <a:gd name="T2" fmla="*/ 43 w 104"/>
                  <a:gd name="T3" fmla="*/ 0 h 12"/>
                  <a:gd name="T4" fmla="*/ 72 w 104"/>
                  <a:gd name="T5" fmla="*/ 11 h 12"/>
                  <a:gd name="T6" fmla="*/ 103 w 104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2">
                    <a:moveTo>
                      <a:pt x="0" y="11"/>
                    </a:moveTo>
                    <a:lnTo>
                      <a:pt x="43" y="0"/>
                    </a:lnTo>
                    <a:lnTo>
                      <a:pt x="72" y="11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5223" name="Group 103"/>
            <p:cNvGrpSpPr>
              <a:grpSpLocks/>
            </p:cNvGrpSpPr>
            <p:nvPr/>
          </p:nvGrpSpPr>
          <p:grpSpPr bwMode="auto">
            <a:xfrm>
              <a:off x="1053" y="37"/>
              <a:ext cx="596" cy="487"/>
              <a:chOff x="0" y="0"/>
              <a:chExt cx="596" cy="487"/>
            </a:xfrm>
          </p:grpSpPr>
          <p:sp>
            <p:nvSpPr>
              <p:cNvPr id="5224" name="その他"/>
              <p:cNvSpPr>
                <a:spLocks/>
              </p:cNvSpPr>
              <p:nvPr/>
            </p:nvSpPr>
            <p:spPr bwMode="auto">
              <a:xfrm>
                <a:off x="80" y="158"/>
                <a:ext cx="98" cy="41"/>
              </a:xfrm>
              <a:custGeom>
                <a:avLst/>
                <a:gdLst>
                  <a:gd name="T0" fmla="*/ 0 w 98"/>
                  <a:gd name="T1" fmla="*/ 2 h 41"/>
                  <a:gd name="T2" fmla="*/ 24 w 98"/>
                  <a:gd name="T3" fmla="*/ 2 h 41"/>
                  <a:gd name="T4" fmla="*/ 36 w 98"/>
                  <a:gd name="T5" fmla="*/ 0 h 41"/>
                  <a:gd name="T6" fmla="*/ 44 w 98"/>
                  <a:gd name="T7" fmla="*/ 2 h 41"/>
                  <a:gd name="T8" fmla="*/ 59 w 98"/>
                  <a:gd name="T9" fmla="*/ 0 h 41"/>
                  <a:gd name="T10" fmla="*/ 97 w 98"/>
                  <a:gd name="T11" fmla="*/ 25 h 41"/>
                  <a:gd name="T12" fmla="*/ 35 w 98"/>
                  <a:gd name="T13" fmla="*/ 40 h 41"/>
                  <a:gd name="T14" fmla="*/ 0 w 98"/>
                  <a:gd name="T15" fmla="*/ 2 h 41"/>
                  <a:gd name="T16" fmla="*/ 0 w 98"/>
                  <a:gd name="T17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1">
                    <a:moveTo>
                      <a:pt x="0" y="2"/>
                    </a:moveTo>
                    <a:lnTo>
                      <a:pt x="24" y="2"/>
                    </a:lnTo>
                    <a:lnTo>
                      <a:pt x="36" y="0"/>
                    </a:lnTo>
                    <a:lnTo>
                      <a:pt x="44" y="2"/>
                    </a:lnTo>
                    <a:lnTo>
                      <a:pt x="59" y="0"/>
                    </a:lnTo>
                    <a:lnTo>
                      <a:pt x="97" y="25"/>
                    </a:lnTo>
                    <a:lnTo>
                      <a:pt x="35" y="40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25" name="その他"/>
              <p:cNvSpPr>
                <a:spLocks/>
              </p:cNvSpPr>
              <p:nvPr/>
            </p:nvSpPr>
            <p:spPr bwMode="auto">
              <a:xfrm>
                <a:off x="34" y="310"/>
                <a:ext cx="146" cy="127"/>
              </a:xfrm>
              <a:custGeom>
                <a:avLst/>
                <a:gdLst>
                  <a:gd name="T0" fmla="*/ 113 w 146"/>
                  <a:gd name="T1" fmla="*/ 126 h 127"/>
                  <a:gd name="T2" fmla="*/ 96 w 146"/>
                  <a:gd name="T3" fmla="*/ 114 h 127"/>
                  <a:gd name="T4" fmla="*/ 85 w 146"/>
                  <a:gd name="T5" fmla="*/ 112 h 127"/>
                  <a:gd name="T6" fmla="*/ 75 w 146"/>
                  <a:gd name="T7" fmla="*/ 101 h 127"/>
                  <a:gd name="T8" fmla="*/ 73 w 146"/>
                  <a:gd name="T9" fmla="*/ 98 h 127"/>
                  <a:gd name="T10" fmla="*/ 54 w 146"/>
                  <a:gd name="T11" fmla="*/ 90 h 127"/>
                  <a:gd name="T12" fmla="*/ 51 w 146"/>
                  <a:gd name="T13" fmla="*/ 81 h 127"/>
                  <a:gd name="T14" fmla="*/ 43 w 146"/>
                  <a:gd name="T15" fmla="*/ 80 h 127"/>
                  <a:gd name="T16" fmla="*/ 35 w 146"/>
                  <a:gd name="T17" fmla="*/ 76 h 127"/>
                  <a:gd name="T18" fmla="*/ 31 w 146"/>
                  <a:gd name="T19" fmla="*/ 70 h 127"/>
                  <a:gd name="T20" fmla="*/ 22 w 146"/>
                  <a:gd name="T21" fmla="*/ 68 h 127"/>
                  <a:gd name="T22" fmla="*/ 19 w 146"/>
                  <a:gd name="T23" fmla="*/ 60 h 127"/>
                  <a:gd name="T24" fmla="*/ 11 w 146"/>
                  <a:gd name="T25" fmla="*/ 51 h 127"/>
                  <a:gd name="T26" fmla="*/ 7 w 146"/>
                  <a:gd name="T27" fmla="*/ 45 h 127"/>
                  <a:gd name="T28" fmla="*/ 1 w 146"/>
                  <a:gd name="T29" fmla="*/ 43 h 127"/>
                  <a:gd name="T30" fmla="*/ 1 w 146"/>
                  <a:gd name="T31" fmla="*/ 31 h 127"/>
                  <a:gd name="T32" fmla="*/ 1 w 146"/>
                  <a:gd name="T33" fmla="*/ 23 h 127"/>
                  <a:gd name="T34" fmla="*/ 0 w 146"/>
                  <a:gd name="T35" fmla="*/ 14 h 127"/>
                  <a:gd name="T36" fmla="*/ 1 w 146"/>
                  <a:gd name="T37" fmla="*/ 9 h 127"/>
                  <a:gd name="T38" fmla="*/ 1 w 146"/>
                  <a:gd name="T39" fmla="*/ 0 h 127"/>
                  <a:gd name="T40" fmla="*/ 37 w 146"/>
                  <a:gd name="T41" fmla="*/ 0 h 127"/>
                  <a:gd name="T42" fmla="*/ 145 w 146"/>
                  <a:gd name="T43" fmla="*/ 81 h 127"/>
                  <a:gd name="T44" fmla="*/ 113 w 146"/>
                  <a:gd name="T45" fmla="*/ 126 h 127"/>
                  <a:gd name="T46" fmla="*/ 113 w 146"/>
                  <a:gd name="T47" fmla="*/ 126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6" h="127">
                    <a:moveTo>
                      <a:pt x="113" y="126"/>
                    </a:moveTo>
                    <a:lnTo>
                      <a:pt x="96" y="114"/>
                    </a:lnTo>
                    <a:lnTo>
                      <a:pt x="85" y="112"/>
                    </a:lnTo>
                    <a:lnTo>
                      <a:pt x="75" y="101"/>
                    </a:lnTo>
                    <a:lnTo>
                      <a:pt x="73" y="98"/>
                    </a:lnTo>
                    <a:lnTo>
                      <a:pt x="54" y="90"/>
                    </a:lnTo>
                    <a:lnTo>
                      <a:pt x="51" y="81"/>
                    </a:lnTo>
                    <a:lnTo>
                      <a:pt x="43" y="80"/>
                    </a:lnTo>
                    <a:lnTo>
                      <a:pt x="35" y="76"/>
                    </a:lnTo>
                    <a:lnTo>
                      <a:pt x="31" y="70"/>
                    </a:lnTo>
                    <a:lnTo>
                      <a:pt x="22" y="68"/>
                    </a:lnTo>
                    <a:lnTo>
                      <a:pt x="19" y="60"/>
                    </a:lnTo>
                    <a:lnTo>
                      <a:pt x="11" y="51"/>
                    </a:lnTo>
                    <a:lnTo>
                      <a:pt x="7" y="45"/>
                    </a:lnTo>
                    <a:lnTo>
                      <a:pt x="1" y="43"/>
                    </a:lnTo>
                    <a:lnTo>
                      <a:pt x="1" y="31"/>
                    </a:lnTo>
                    <a:lnTo>
                      <a:pt x="1" y="23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1" y="0"/>
                    </a:lnTo>
                    <a:lnTo>
                      <a:pt x="37" y="0"/>
                    </a:lnTo>
                    <a:lnTo>
                      <a:pt x="145" y="81"/>
                    </a:lnTo>
                    <a:lnTo>
                      <a:pt x="113" y="126"/>
                    </a:lnTo>
                    <a:lnTo>
                      <a:pt x="113" y="126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26" name="その他"/>
              <p:cNvSpPr>
                <a:spLocks/>
              </p:cNvSpPr>
              <p:nvPr/>
            </p:nvSpPr>
            <p:spPr bwMode="auto">
              <a:xfrm>
                <a:off x="35" y="301"/>
                <a:ext cx="349" cy="90"/>
              </a:xfrm>
              <a:custGeom>
                <a:avLst/>
                <a:gdLst>
                  <a:gd name="T0" fmla="*/ 348 w 349"/>
                  <a:gd name="T1" fmla="*/ 29 h 90"/>
                  <a:gd name="T2" fmla="*/ 348 w 349"/>
                  <a:gd name="T3" fmla="*/ 29 h 90"/>
                  <a:gd name="T4" fmla="*/ 324 w 349"/>
                  <a:gd name="T5" fmla="*/ 26 h 90"/>
                  <a:gd name="T6" fmla="*/ 317 w 349"/>
                  <a:gd name="T7" fmla="*/ 26 h 90"/>
                  <a:gd name="T8" fmla="*/ 299 w 349"/>
                  <a:gd name="T9" fmla="*/ 21 h 90"/>
                  <a:gd name="T10" fmla="*/ 48 w 349"/>
                  <a:gd name="T11" fmla="*/ 0 h 90"/>
                  <a:gd name="T12" fmla="*/ 32 w 349"/>
                  <a:gd name="T13" fmla="*/ 0 h 90"/>
                  <a:gd name="T14" fmla="*/ 19 w 349"/>
                  <a:gd name="T15" fmla="*/ 5 h 90"/>
                  <a:gd name="T16" fmla="*/ 0 w 349"/>
                  <a:gd name="T17" fmla="*/ 9 h 90"/>
                  <a:gd name="T18" fmla="*/ 27 w 349"/>
                  <a:gd name="T19" fmla="*/ 19 h 90"/>
                  <a:gd name="T20" fmla="*/ 34 w 349"/>
                  <a:gd name="T21" fmla="*/ 27 h 90"/>
                  <a:gd name="T22" fmla="*/ 50 w 349"/>
                  <a:gd name="T23" fmla="*/ 34 h 90"/>
                  <a:gd name="T24" fmla="*/ 63 w 349"/>
                  <a:gd name="T25" fmla="*/ 44 h 90"/>
                  <a:gd name="T26" fmla="*/ 76 w 349"/>
                  <a:gd name="T27" fmla="*/ 52 h 90"/>
                  <a:gd name="T28" fmla="*/ 84 w 349"/>
                  <a:gd name="T29" fmla="*/ 56 h 90"/>
                  <a:gd name="T30" fmla="*/ 95 w 349"/>
                  <a:gd name="T31" fmla="*/ 61 h 90"/>
                  <a:gd name="T32" fmla="*/ 102 w 349"/>
                  <a:gd name="T33" fmla="*/ 69 h 90"/>
                  <a:gd name="T34" fmla="*/ 111 w 349"/>
                  <a:gd name="T35" fmla="*/ 81 h 90"/>
                  <a:gd name="T36" fmla="*/ 112 w 349"/>
                  <a:gd name="T37" fmla="*/ 83 h 90"/>
                  <a:gd name="T38" fmla="*/ 151 w 349"/>
                  <a:gd name="T39" fmla="*/ 89 h 90"/>
                  <a:gd name="T40" fmla="*/ 329 w 349"/>
                  <a:gd name="T41" fmla="*/ 60 h 90"/>
                  <a:gd name="T42" fmla="*/ 348 w 349"/>
                  <a:gd name="T43" fmla="*/ 29 h 90"/>
                  <a:gd name="T44" fmla="*/ 348 w 349"/>
                  <a:gd name="T45" fmla="*/ 2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9" h="90">
                    <a:moveTo>
                      <a:pt x="348" y="29"/>
                    </a:moveTo>
                    <a:lnTo>
                      <a:pt x="348" y="29"/>
                    </a:lnTo>
                    <a:lnTo>
                      <a:pt x="324" y="26"/>
                    </a:lnTo>
                    <a:lnTo>
                      <a:pt x="317" y="26"/>
                    </a:lnTo>
                    <a:lnTo>
                      <a:pt x="299" y="21"/>
                    </a:lnTo>
                    <a:lnTo>
                      <a:pt x="48" y="0"/>
                    </a:lnTo>
                    <a:lnTo>
                      <a:pt x="32" y="0"/>
                    </a:lnTo>
                    <a:lnTo>
                      <a:pt x="19" y="5"/>
                    </a:lnTo>
                    <a:lnTo>
                      <a:pt x="0" y="9"/>
                    </a:lnTo>
                    <a:lnTo>
                      <a:pt x="27" y="19"/>
                    </a:lnTo>
                    <a:lnTo>
                      <a:pt x="34" y="27"/>
                    </a:lnTo>
                    <a:lnTo>
                      <a:pt x="50" y="34"/>
                    </a:lnTo>
                    <a:lnTo>
                      <a:pt x="63" y="44"/>
                    </a:lnTo>
                    <a:lnTo>
                      <a:pt x="76" y="52"/>
                    </a:lnTo>
                    <a:lnTo>
                      <a:pt x="84" y="56"/>
                    </a:lnTo>
                    <a:lnTo>
                      <a:pt x="95" y="61"/>
                    </a:lnTo>
                    <a:lnTo>
                      <a:pt x="102" y="69"/>
                    </a:lnTo>
                    <a:lnTo>
                      <a:pt x="111" y="81"/>
                    </a:lnTo>
                    <a:lnTo>
                      <a:pt x="112" y="83"/>
                    </a:lnTo>
                    <a:lnTo>
                      <a:pt x="151" y="89"/>
                    </a:lnTo>
                    <a:lnTo>
                      <a:pt x="329" y="60"/>
                    </a:lnTo>
                    <a:lnTo>
                      <a:pt x="348" y="29"/>
                    </a:lnTo>
                    <a:lnTo>
                      <a:pt x="348" y="29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27" name="その他"/>
              <p:cNvSpPr>
                <a:spLocks/>
              </p:cNvSpPr>
              <p:nvPr/>
            </p:nvSpPr>
            <p:spPr bwMode="auto">
              <a:xfrm>
                <a:off x="146" y="330"/>
                <a:ext cx="239" cy="107"/>
              </a:xfrm>
              <a:custGeom>
                <a:avLst/>
                <a:gdLst>
                  <a:gd name="T0" fmla="*/ 229 w 239"/>
                  <a:gd name="T1" fmla="*/ 5 h 107"/>
                  <a:gd name="T2" fmla="*/ 215 w 239"/>
                  <a:gd name="T3" fmla="*/ 11 h 107"/>
                  <a:gd name="T4" fmla="*/ 204 w 239"/>
                  <a:gd name="T5" fmla="*/ 15 h 107"/>
                  <a:gd name="T6" fmla="*/ 185 w 239"/>
                  <a:gd name="T7" fmla="*/ 15 h 107"/>
                  <a:gd name="T8" fmla="*/ 178 w 239"/>
                  <a:gd name="T9" fmla="*/ 19 h 107"/>
                  <a:gd name="T10" fmla="*/ 152 w 239"/>
                  <a:gd name="T11" fmla="*/ 24 h 107"/>
                  <a:gd name="T12" fmla="*/ 136 w 239"/>
                  <a:gd name="T13" fmla="*/ 25 h 107"/>
                  <a:gd name="T14" fmla="*/ 124 w 239"/>
                  <a:gd name="T15" fmla="*/ 25 h 107"/>
                  <a:gd name="T16" fmla="*/ 107 w 239"/>
                  <a:gd name="T17" fmla="*/ 30 h 107"/>
                  <a:gd name="T18" fmla="*/ 92 w 239"/>
                  <a:gd name="T19" fmla="*/ 31 h 107"/>
                  <a:gd name="T20" fmla="*/ 70 w 239"/>
                  <a:gd name="T21" fmla="*/ 36 h 107"/>
                  <a:gd name="T22" fmla="*/ 44 w 239"/>
                  <a:gd name="T23" fmla="*/ 38 h 107"/>
                  <a:gd name="T24" fmla="*/ 35 w 239"/>
                  <a:gd name="T25" fmla="*/ 48 h 107"/>
                  <a:gd name="T26" fmla="*/ 9 w 239"/>
                  <a:gd name="T27" fmla="*/ 48 h 107"/>
                  <a:gd name="T28" fmla="*/ 7 w 239"/>
                  <a:gd name="T29" fmla="*/ 52 h 107"/>
                  <a:gd name="T30" fmla="*/ 0 w 239"/>
                  <a:gd name="T31" fmla="*/ 54 h 107"/>
                  <a:gd name="T32" fmla="*/ 1 w 239"/>
                  <a:gd name="T33" fmla="*/ 65 h 107"/>
                  <a:gd name="T34" fmla="*/ 3 w 239"/>
                  <a:gd name="T35" fmla="*/ 70 h 107"/>
                  <a:gd name="T36" fmla="*/ 0 w 239"/>
                  <a:gd name="T37" fmla="*/ 85 h 107"/>
                  <a:gd name="T38" fmla="*/ 0 w 239"/>
                  <a:gd name="T39" fmla="*/ 94 h 107"/>
                  <a:gd name="T40" fmla="*/ 3 w 239"/>
                  <a:gd name="T41" fmla="*/ 99 h 107"/>
                  <a:gd name="T42" fmla="*/ 0 w 239"/>
                  <a:gd name="T43" fmla="*/ 106 h 107"/>
                  <a:gd name="T44" fmla="*/ 41 w 239"/>
                  <a:gd name="T45" fmla="*/ 96 h 107"/>
                  <a:gd name="T46" fmla="*/ 44 w 239"/>
                  <a:gd name="T47" fmla="*/ 96 h 107"/>
                  <a:gd name="T48" fmla="*/ 59 w 239"/>
                  <a:gd name="T49" fmla="*/ 92 h 107"/>
                  <a:gd name="T50" fmla="*/ 77 w 239"/>
                  <a:gd name="T51" fmla="*/ 92 h 107"/>
                  <a:gd name="T52" fmla="*/ 99 w 239"/>
                  <a:gd name="T53" fmla="*/ 92 h 107"/>
                  <a:gd name="T54" fmla="*/ 106 w 239"/>
                  <a:gd name="T55" fmla="*/ 85 h 107"/>
                  <a:gd name="T56" fmla="*/ 121 w 239"/>
                  <a:gd name="T57" fmla="*/ 85 h 107"/>
                  <a:gd name="T58" fmla="*/ 134 w 239"/>
                  <a:gd name="T59" fmla="*/ 73 h 107"/>
                  <a:gd name="T60" fmla="*/ 144 w 239"/>
                  <a:gd name="T61" fmla="*/ 77 h 107"/>
                  <a:gd name="T62" fmla="*/ 149 w 239"/>
                  <a:gd name="T63" fmla="*/ 70 h 107"/>
                  <a:gd name="T64" fmla="*/ 157 w 239"/>
                  <a:gd name="T65" fmla="*/ 70 h 107"/>
                  <a:gd name="T66" fmla="*/ 199 w 239"/>
                  <a:gd name="T67" fmla="*/ 60 h 107"/>
                  <a:gd name="T68" fmla="*/ 206 w 239"/>
                  <a:gd name="T69" fmla="*/ 59 h 107"/>
                  <a:gd name="T70" fmla="*/ 213 w 239"/>
                  <a:gd name="T71" fmla="*/ 59 h 107"/>
                  <a:gd name="T72" fmla="*/ 219 w 239"/>
                  <a:gd name="T73" fmla="*/ 57 h 107"/>
                  <a:gd name="T74" fmla="*/ 230 w 239"/>
                  <a:gd name="T75" fmla="*/ 57 h 107"/>
                  <a:gd name="T76" fmla="*/ 235 w 239"/>
                  <a:gd name="T77" fmla="*/ 54 h 107"/>
                  <a:gd name="T78" fmla="*/ 238 w 239"/>
                  <a:gd name="T79" fmla="*/ 54 h 107"/>
                  <a:gd name="T80" fmla="*/ 238 w 239"/>
                  <a:gd name="T81" fmla="*/ 31 h 107"/>
                  <a:gd name="T82" fmla="*/ 237 w 239"/>
                  <a:gd name="T83" fmla="*/ 24 h 107"/>
                  <a:gd name="T84" fmla="*/ 238 w 239"/>
                  <a:gd name="T85" fmla="*/ 19 h 107"/>
                  <a:gd name="T86" fmla="*/ 237 w 239"/>
                  <a:gd name="T87" fmla="*/ 3 h 107"/>
                  <a:gd name="T88" fmla="*/ 236 w 239"/>
                  <a:gd name="T89" fmla="*/ 0 h 107"/>
                  <a:gd name="T90" fmla="*/ 229 w 239"/>
                  <a:gd name="T91" fmla="*/ 5 h 107"/>
                  <a:gd name="T92" fmla="*/ 229 w 239"/>
                  <a:gd name="T93" fmla="*/ 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9" h="107">
                    <a:moveTo>
                      <a:pt x="229" y="5"/>
                    </a:moveTo>
                    <a:lnTo>
                      <a:pt x="215" y="11"/>
                    </a:lnTo>
                    <a:lnTo>
                      <a:pt x="204" y="15"/>
                    </a:lnTo>
                    <a:lnTo>
                      <a:pt x="185" y="15"/>
                    </a:lnTo>
                    <a:lnTo>
                      <a:pt x="178" y="19"/>
                    </a:lnTo>
                    <a:lnTo>
                      <a:pt x="152" y="24"/>
                    </a:lnTo>
                    <a:lnTo>
                      <a:pt x="136" y="25"/>
                    </a:lnTo>
                    <a:lnTo>
                      <a:pt x="124" y="25"/>
                    </a:lnTo>
                    <a:lnTo>
                      <a:pt x="107" y="30"/>
                    </a:lnTo>
                    <a:lnTo>
                      <a:pt x="92" y="31"/>
                    </a:lnTo>
                    <a:lnTo>
                      <a:pt x="70" y="36"/>
                    </a:lnTo>
                    <a:lnTo>
                      <a:pt x="44" y="38"/>
                    </a:lnTo>
                    <a:lnTo>
                      <a:pt x="35" y="48"/>
                    </a:lnTo>
                    <a:lnTo>
                      <a:pt x="9" y="48"/>
                    </a:lnTo>
                    <a:lnTo>
                      <a:pt x="7" y="52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3" y="70"/>
                    </a:lnTo>
                    <a:lnTo>
                      <a:pt x="0" y="85"/>
                    </a:lnTo>
                    <a:lnTo>
                      <a:pt x="0" y="94"/>
                    </a:lnTo>
                    <a:lnTo>
                      <a:pt x="3" y="99"/>
                    </a:lnTo>
                    <a:lnTo>
                      <a:pt x="0" y="106"/>
                    </a:lnTo>
                    <a:lnTo>
                      <a:pt x="41" y="96"/>
                    </a:lnTo>
                    <a:lnTo>
                      <a:pt x="44" y="96"/>
                    </a:lnTo>
                    <a:lnTo>
                      <a:pt x="59" y="92"/>
                    </a:lnTo>
                    <a:lnTo>
                      <a:pt x="77" y="92"/>
                    </a:lnTo>
                    <a:lnTo>
                      <a:pt x="99" y="92"/>
                    </a:lnTo>
                    <a:lnTo>
                      <a:pt x="106" y="85"/>
                    </a:lnTo>
                    <a:lnTo>
                      <a:pt x="121" y="85"/>
                    </a:lnTo>
                    <a:lnTo>
                      <a:pt x="134" y="73"/>
                    </a:lnTo>
                    <a:lnTo>
                      <a:pt x="144" y="77"/>
                    </a:lnTo>
                    <a:lnTo>
                      <a:pt x="149" y="70"/>
                    </a:lnTo>
                    <a:lnTo>
                      <a:pt x="157" y="70"/>
                    </a:lnTo>
                    <a:lnTo>
                      <a:pt x="199" y="60"/>
                    </a:lnTo>
                    <a:lnTo>
                      <a:pt x="206" y="59"/>
                    </a:lnTo>
                    <a:lnTo>
                      <a:pt x="213" y="59"/>
                    </a:lnTo>
                    <a:lnTo>
                      <a:pt x="219" y="57"/>
                    </a:lnTo>
                    <a:lnTo>
                      <a:pt x="230" y="57"/>
                    </a:lnTo>
                    <a:lnTo>
                      <a:pt x="235" y="54"/>
                    </a:lnTo>
                    <a:lnTo>
                      <a:pt x="238" y="54"/>
                    </a:lnTo>
                    <a:lnTo>
                      <a:pt x="238" y="31"/>
                    </a:lnTo>
                    <a:lnTo>
                      <a:pt x="237" y="24"/>
                    </a:lnTo>
                    <a:lnTo>
                      <a:pt x="238" y="19"/>
                    </a:lnTo>
                    <a:lnTo>
                      <a:pt x="237" y="3"/>
                    </a:lnTo>
                    <a:lnTo>
                      <a:pt x="236" y="0"/>
                    </a:lnTo>
                    <a:lnTo>
                      <a:pt x="229" y="5"/>
                    </a:lnTo>
                    <a:lnTo>
                      <a:pt x="229" y="5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28" name="その他"/>
              <p:cNvSpPr>
                <a:spLocks/>
              </p:cNvSpPr>
              <p:nvPr/>
            </p:nvSpPr>
            <p:spPr bwMode="auto">
              <a:xfrm>
                <a:off x="77" y="160"/>
                <a:ext cx="63" cy="173"/>
              </a:xfrm>
              <a:custGeom>
                <a:avLst/>
                <a:gdLst>
                  <a:gd name="T0" fmla="*/ 62 w 63"/>
                  <a:gd name="T1" fmla="*/ 16 h 173"/>
                  <a:gd name="T2" fmla="*/ 45 w 63"/>
                  <a:gd name="T3" fmla="*/ 15 h 173"/>
                  <a:gd name="T4" fmla="*/ 32 w 63"/>
                  <a:gd name="T5" fmla="*/ 9 h 173"/>
                  <a:gd name="T6" fmla="*/ 25 w 63"/>
                  <a:gd name="T7" fmla="*/ 7 h 173"/>
                  <a:gd name="T8" fmla="*/ 11 w 63"/>
                  <a:gd name="T9" fmla="*/ 9 h 173"/>
                  <a:gd name="T10" fmla="*/ 5 w 63"/>
                  <a:gd name="T11" fmla="*/ 0 h 173"/>
                  <a:gd name="T12" fmla="*/ 3 w 63"/>
                  <a:gd name="T13" fmla="*/ 23 h 173"/>
                  <a:gd name="T14" fmla="*/ 5 w 63"/>
                  <a:gd name="T15" fmla="*/ 31 h 173"/>
                  <a:gd name="T16" fmla="*/ 2 w 63"/>
                  <a:gd name="T17" fmla="*/ 49 h 173"/>
                  <a:gd name="T18" fmla="*/ 3 w 63"/>
                  <a:gd name="T19" fmla="*/ 58 h 173"/>
                  <a:gd name="T20" fmla="*/ 3 w 63"/>
                  <a:gd name="T21" fmla="*/ 81 h 173"/>
                  <a:gd name="T22" fmla="*/ 3 w 63"/>
                  <a:gd name="T23" fmla="*/ 90 h 173"/>
                  <a:gd name="T24" fmla="*/ 0 w 63"/>
                  <a:gd name="T25" fmla="*/ 102 h 173"/>
                  <a:gd name="T26" fmla="*/ 3 w 63"/>
                  <a:gd name="T27" fmla="*/ 117 h 173"/>
                  <a:gd name="T28" fmla="*/ 0 w 63"/>
                  <a:gd name="T29" fmla="*/ 125 h 173"/>
                  <a:gd name="T30" fmla="*/ 3 w 63"/>
                  <a:gd name="T31" fmla="*/ 135 h 173"/>
                  <a:gd name="T32" fmla="*/ 0 w 63"/>
                  <a:gd name="T33" fmla="*/ 147 h 173"/>
                  <a:gd name="T34" fmla="*/ 16 w 63"/>
                  <a:gd name="T35" fmla="*/ 154 h 173"/>
                  <a:gd name="T36" fmla="*/ 23 w 63"/>
                  <a:gd name="T37" fmla="*/ 156 h 173"/>
                  <a:gd name="T38" fmla="*/ 31 w 63"/>
                  <a:gd name="T39" fmla="*/ 160 h 173"/>
                  <a:gd name="T40" fmla="*/ 42 w 63"/>
                  <a:gd name="T41" fmla="*/ 162 h 173"/>
                  <a:gd name="T42" fmla="*/ 45 w 63"/>
                  <a:gd name="T43" fmla="*/ 168 h 173"/>
                  <a:gd name="T44" fmla="*/ 53 w 63"/>
                  <a:gd name="T45" fmla="*/ 168 h 173"/>
                  <a:gd name="T46" fmla="*/ 60 w 63"/>
                  <a:gd name="T47" fmla="*/ 172 h 173"/>
                  <a:gd name="T48" fmla="*/ 62 w 63"/>
                  <a:gd name="T49" fmla="*/ 16 h 173"/>
                  <a:gd name="T50" fmla="*/ 62 w 63"/>
                  <a:gd name="T51" fmla="*/ 1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3" h="173">
                    <a:moveTo>
                      <a:pt x="62" y="16"/>
                    </a:moveTo>
                    <a:lnTo>
                      <a:pt x="45" y="15"/>
                    </a:lnTo>
                    <a:lnTo>
                      <a:pt x="32" y="9"/>
                    </a:lnTo>
                    <a:lnTo>
                      <a:pt x="25" y="7"/>
                    </a:lnTo>
                    <a:lnTo>
                      <a:pt x="11" y="9"/>
                    </a:lnTo>
                    <a:lnTo>
                      <a:pt x="5" y="0"/>
                    </a:lnTo>
                    <a:lnTo>
                      <a:pt x="3" y="23"/>
                    </a:lnTo>
                    <a:lnTo>
                      <a:pt x="5" y="31"/>
                    </a:lnTo>
                    <a:lnTo>
                      <a:pt x="2" y="49"/>
                    </a:lnTo>
                    <a:lnTo>
                      <a:pt x="3" y="58"/>
                    </a:lnTo>
                    <a:lnTo>
                      <a:pt x="3" y="81"/>
                    </a:lnTo>
                    <a:lnTo>
                      <a:pt x="3" y="90"/>
                    </a:lnTo>
                    <a:lnTo>
                      <a:pt x="0" y="102"/>
                    </a:lnTo>
                    <a:lnTo>
                      <a:pt x="3" y="117"/>
                    </a:lnTo>
                    <a:lnTo>
                      <a:pt x="0" y="125"/>
                    </a:lnTo>
                    <a:lnTo>
                      <a:pt x="3" y="135"/>
                    </a:lnTo>
                    <a:lnTo>
                      <a:pt x="0" y="147"/>
                    </a:lnTo>
                    <a:lnTo>
                      <a:pt x="16" y="154"/>
                    </a:lnTo>
                    <a:lnTo>
                      <a:pt x="23" y="156"/>
                    </a:lnTo>
                    <a:lnTo>
                      <a:pt x="31" y="160"/>
                    </a:lnTo>
                    <a:lnTo>
                      <a:pt x="42" y="162"/>
                    </a:lnTo>
                    <a:lnTo>
                      <a:pt x="45" y="168"/>
                    </a:lnTo>
                    <a:lnTo>
                      <a:pt x="53" y="168"/>
                    </a:lnTo>
                    <a:lnTo>
                      <a:pt x="60" y="172"/>
                    </a:lnTo>
                    <a:lnTo>
                      <a:pt x="62" y="16"/>
                    </a:lnTo>
                    <a:lnTo>
                      <a:pt x="62" y="16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29" name="その他"/>
              <p:cNvSpPr>
                <a:spLocks/>
              </p:cNvSpPr>
              <p:nvPr/>
            </p:nvSpPr>
            <p:spPr bwMode="auto">
              <a:xfrm>
                <a:off x="137" y="151"/>
                <a:ext cx="216" cy="59"/>
              </a:xfrm>
              <a:custGeom>
                <a:avLst/>
                <a:gdLst>
                  <a:gd name="T0" fmla="*/ 215 w 216"/>
                  <a:gd name="T1" fmla="*/ 7 h 59"/>
                  <a:gd name="T2" fmla="*/ 172 w 216"/>
                  <a:gd name="T3" fmla="*/ 0 h 59"/>
                  <a:gd name="T4" fmla="*/ 162 w 216"/>
                  <a:gd name="T5" fmla="*/ 0 h 59"/>
                  <a:gd name="T6" fmla="*/ 152 w 216"/>
                  <a:gd name="T7" fmla="*/ 0 h 59"/>
                  <a:gd name="T8" fmla="*/ 138 w 216"/>
                  <a:gd name="T9" fmla="*/ 0 h 59"/>
                  <a:gd name="T10" fmla="*/ 115 w 216"/>
                  <a:gd name="T11" fmla="*/ 3 h 59"/>
                  <a:gd name="T12" fmla="*/ 90 w 216"/>
                  <a:gd name="T13" fmla="*/ 3 h 59"/>
                  <a:gd name="T14" fmla="*/ 85 w 216"/>
                  <a:gd name="T15" fmla="*/ 3 h 59"/>
                  <a:gd name="T16" fmla="*/ 60 w 216"/>
                  <a:gd name="T17" fmla="*/ 5 h 59"/>
                  <a:gd name="T18" fmla="*/ 50 w 216"/>
                  <a:gd name="T19" fmla="*/ 5 h 59"/>
                  <a:gd name="T20" fmla="*/ 23 w 216"/>
                  <a:gd name="T21" fmla="*/ 7 h 59"/>
                  <a:gd name="T22" fmla="*/ 15 w 216"/>
                  <a:gd name="T23" fmla="*/ 7 h 59"/>
                  <a:gd name="T24" fmla="*/ 0 w 216"/>
                  <a:gd name="T25" fmla="*/ 9 h 59"/>
                  <a:gd name="T26" fmla="*/ 15 w 216"/>
                  <a:gd name="T27" fmla="*/ 58 h 59"/>
                  <a:gd name="T28" fmla="*/ 208 w 216"/>
                  <a:gd name="T29" fmla="*/ 28 h 59"/>
                  <a:gd name="T30" fmla="*/ 215 w 216"/>
                  <a:gd name="T31" fmla="*/ 7 h 59"/>
                  <a:gd name="T32" fmla="*/ 215 w 216"/>
                  <a:gd name="T33" fmla="*/ 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6" h="59">
                    <a:moveTo>
                      <a:pt x="215" y="7"/>
                    </a:moveTo>
                    <a:lnTo>
                      <a:pt x="172" y="0"/>
                    </a:lnTo>
                    <a:lnTo>
                      <a:pt x="162" y="0"/>
                    </a:lnTo>
                    <a:lnTo>
                      <a:pt x="152" y="0"/>
                    </a:lnTo>
                    <a:lnTo>
                      <a:pt x="138" y="0"/>
                    </a:lnTo>
                    <a:lnTo>
                      <a:pt x="115" y="3"/>
                    </a:lnTo>
                    <a:lnTo>
                      <a:pt x="90" y="3"/>
                    </a:lnTo>
                    <a:lnTo>
                      <a:pt x="85" y="3"/>
                    </a:lnTo>
                    <a:lnTo>
                      <a:pt x="60" y="5"/>
                    </a:lnTo>
                    <a:lnTo>
                      <a:pt x="50" y="5"/>
                    </a:lnTo>
                    <a:lnTo>
                      <a:pt x="23" y="7"/>
                    </a:lnTo>
                    <a:lnTo>
                      <a:pt x="15" y="7"/>
                    </a:lnTo>
                    <a:lnTo>
                      <a:pt x="0" y="9"/>
                    </a:lnTo>
                    <a:lnTo>
                      <a:pt x="15" y="58"/>
                    </a:lnTo>
                    <a:lnTo>
                      <a:pt x="208" y="28"/>
                    </a:lnTo>
                    <a:lnTo>
                      <a:pt x="215" y="7"/>
                    </a:lnTo>
                    <a:lnTo>
                      <a:pt x="215" y="7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0" name="その他"/>
              <p:cNvSpPr>
                <a:spLocks/>
              </p:cNvSpPr>
              <p:nvPr/>
            </p:nvSpPr>
            <p:spPr bwMode="auto">
              <a:xfrm>
                <a:off x="133" y="160"/>
                <a:ext cx="46" cy="198"/>
              </a:xfrm>
              <a:custGeom>
                <a:avLst/>
                <a:gdLst>
                  <a:gd name="T0" fmla="*/ 22 w 46"/>
                  <a:gd name="T1" fmla="*/ 14 h 198"/>
                  <a:gd name="T2" fmla="*/ 9 w 46"/>
                  <a:gd name="T3" fmla="*/ 7 h 198"/>
                  <a:gd name="T4" fmla="*/ 4 w 46"/>
                  <a:gd name="T5" fmla="*/ 0 h 198"/>
                  <a:gd name="T6" fmla="*/ 4 w 46"/>
                  <a:gd name="T7" fmla="*/ 25 h 198"/>
                  <a:gd name="T8" fmla="*/ 4 w 46"/>
                  <a:gd name="T9" fmla="*/ 32 h 198"/>
                  <a:gd name="T10" fmla="*/ 2 w 46"/>
                  <a:gd name="T11" fmla="*/ 55 h 198"/>
                  <a:gd name="T12" fmla="*/ 4 w 46"/>
                  <a:gd name="T13" fmla="*/ 61 h 198"/>
                  <a:gd name="T14" fmla="*/ 0 w 46"/>
                  <a:gd name="T15" fmla="*/ 82 h 198"/>
                  <a:gd name="T16" fmla="*/ 0 w 46"/>
                  <a:gd name="T17" fmla="*/ 86 h 198"/>
                  <a:gd name="T18" fmla="*/ 0 w 46"/>
                  <a:gd name="T19" fmla="*/ 112 h 198"/>
                  <a:gd name="T20" fmla="*/ 4 w 46"/>
                  <a:gd name="T21" fmla="*/ 121 h 198"/>
                  <a:gd name="T22" fmla="*/ 0 w 46"/>
                  <a:gd name="T23" fmla="*/ 138 h 198"/>
                  <a:gd name="T24" fmla="*/ 0 w 46"/>
                  <a:gd name="T25" fmla="*/ 159 h 198"/>
                  <a:gd name="T26" fmla="*/ 0 w 46"/>
                  <a:gd name="T27" fmla="*/ 170 h 198"/>
                  <a:gd name="T28" fmla="*/ 0 w 46"/>
                  <a:gd name="T29" fmla="*/ 181 h 198"/>
                  <a:gd name="T30" fmla="*/ 0 w 46"/>
                  <a:gd name="T31" fmla="*/ 185 h 198"/>
                  <a:gd name="T32" fmla="*/ 19 w 46"/>
                  <a:gd name="T33" fmla="*/ 194 h 198"/>
                  <a:gd name="T34" fmla="*/ 21 w 46"/>
                  <a:gd name="T35" fmla="*/ 195 h 198"/>
                  <a:gd name="T36" fmla="*/ 25 w 46"/>
                  <a:gd name="T37" fmla="*/ 197 h 198"/>
                  <a:gd name="T38" fmla="*/ 45 w 46"/>
                  <a:gd name="T39" fmla="*/ 115 h 198"/>
                  <a:gd name="T40" fmla="*/ 33 w 46"/>
                  <a:gd name="T41" fmla="*/ 23 h 198"/>
                  <a:gd name="T42" fmla="*/ 22 w 46"/>
                  <a:gd name="T43" fmla="*/ 14 h 198"/>
                  <a:gd name="T44" fmla="*/ 22 w 46"/>
                  <a:gd name="T45" fmla="*/ 14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6" h="198">
                    <a:moveTo>
                      <a:pt x="22" y="14"/>
                    </a:moveTo>
                    <a:lnTo>
                      <a:pt x="9" y="7"/>
                    </a:lnTo>
                    <a:lnTo>
                      <a:pt x="4" y="0"/>
                    </a:lnTo>
                    <a:lnTo>
                      <a:pt x="4" y="25"/>
                    </a:lnTo>
                    <a:lnTo>
                      <a:pt x="4" y="32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0" y="82"/>
                    </a:lnTo>
                    <a:lnTo>
                      <a:pt x="0" y="86"/>
                    </a:lnTo>
                    <a:lnTo>
                      <a:pt x="0" y="112"/>
                    </a:lnTo>
                    <a:lnTo>
                      <a:pt x="4" y="121"/>
                    </a:lnTo>
                    <a:lnTo>
                      <a:pt x="0" y="138"/>
                    </a:lnTo>
                    <a:lnTo>
                      <a:pt x="0" y="159"/>
                    </a:lnTo>
                    <a:lnTo>
                      <a:pt x="0" y="170"/>
                    </a:lnTo>
                    <a:lnTo>
                      <a:pt x="0" y="181"/>
                    </a:lnTo>
                    <a:lnTo>
                      <a:pt x="0" y="185"/>
                    </a:lnTo>
                    <a:lnTo>
                      <a:pt x="19" y="194"/>
                    </a:lnTo>
                    <a:lnTo>
                      <a:pt x="21" y="195"/>
                    </a:lnTo>
                    <a:lnTo>
                      <a:pt x="25" y="197"/>
                    </a:lnTo>
                    <a:lnTo>
                      <a:pt x="45" y="115"/>
                    </a:lnTo>
                    <a:lnTo>
                      <a:pt x="33" y="23"/>
                    </a:lnTo>
                    <a:lnTo>
                      <a:pt x="22" y="14"/>
                    </a:lnTo>
                    <a:lnTo>
                      <a:pt x="22" y="14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1" name="その他"/>
              <p:cNvSpPr>
                <a:spLocks/>
              </p:cNvSpPr>
              <p:nvPr/>
            </p:nvSpPr>
            <p:spPr bwMode="auto">
              <a:xfrm>
                <a:off x="155" y="158"/>
                <a:ext cx="198" cy="200"/>
              </a:xfrm>
              <a:custGeom>
                <a:avLst/>
                <a:gdLst>
                  <a:gd name="T0" fmla="*/ 197 w 198"/>
                  <a:gd name="T1" fmla="*/ 0 h 200"/>
                  <a:gd name="T2" fmla="*/ 184 w 198"/>
                  <a:gd name="T3" fmla="*/ 5 h 200"/>
                  <a:gd name="T4" fmla="*/ 169 w 198"/>
                  <a:gd name="T5" fmla="*/ 0 h 200"/>
                  <a:gd name="T6" fmla="*/ 166 w 198"/>
                  <a:gd name="T7" fmla="*/ 5 h 200"/>
                  <a:gd name="T8" fmla="*/ 158 w 198"/>
                  <a:gd name="T9" fmla="*/ 5 h 200"/>
                  <a:gd name="T10" fmla="*/ 144 w 198"/>
                  <a:gd name="T11" fmla="*/ 5 h 200"/>
                  <a:gd name="T12" fmla="*/ 142 w 198"/>
                  <a:gd name="T13" fmla="*/ 7 h 200"/>
                  <a:gd name="T14" fmla="*/ 125 w 198"/>
                  <a:gd name="T15" fmla="*/ 5 h 200"/>
                  <a:gd name="T16" fmla="*/ 102 w 198"/>
                  <a:gd name="T17" fmla="*/ 9 h 200"/>
                  <a:gd name="T18" fmla="*/ 88 w 198"/>
                  <a:gd name="T19" fmla="*/ 9 h 200"/>
                  <a:gd name="T20" fmla="*/ 73 w 198"/>
                  <a:gd name="T21" fmla="*/ 9 h 200"/>
                  <a:gd name="T22" fmla="*/ 55 w 198"/>
                  <a:gd name="T23" fmla="*/ 9 h 200"/>
                  <a:gd name="T24" fmla="*/ 37 w 198"/>
                  <a:gd name="T25" fmla="*/ 14 h 200"/>
                  <a:gd name="T26" fmla="*/ 26 w 198"/>
                  <a:gd name="T27" fmla="*/ 11 h 200"/>
                  <a:gd name="T28" fmla="*/ 13 w 198"/>
                  <a:gd name="T29" fmla="*/ 14 h 200"/>
                  <a:gd name="T30" fmla="*/ 0 w 198"/>
                  <a:gd name="T31" fmla="*/ 17 h 200"/>
                  <a:gd name="T32" fmla="*/ 3 w 198"/>
                  <a:gd name="T33" fmla="*/ 32 h 200"/>
                  <a:gd name="T34" fmla="*/ 0 w 198"/>
                  <a:gd name="T35" fmla="*/ 37 h 200"/>
                  <a:gd name="T36" fmla="*/ 3 w 198"/>
                  <a:gd name="T37" fmla="*/ 54 h 200"/>
                  <a:gd name="T38" fmla="*/ 3 w 198"/>
                  <a:gd name="T39" fmla="*/ 57 h 200"/>
                  <a:gd name="T40" fmla="*/ 0 w 198"/>
                  <a:gd name="T41" fmla="*/ 72 h 200"/>
                  <a:gd name="T42" fmla="*/ 3 w 198"/>
                  <a:gd name="T43" fmla="*/ 88 h 200"/>
                  <a:gd name="T44" fmla="*/ 3 w 198"/>
                  <a:gd name="T45" fmla="*/ 99 h 200"/>
                  <a:gd name="T46" fmla="*/ 3 w 198"/>
                  <a:gd name="T47" fmla="*/ 117 h 200"/>
                  <a:gd name="T48" fmla="*/ 3 w 198"/>
                  <a:gd name="T49" fmla="*/ 130 h 200"/>
                  <a:gd name="T50" fmla="*/ 5 w 198"/>
                  <a:gd name="T51" fmla="*/ 161 h 200"/>
                  <a:gd name="T52" fmla="*/ 3 w 198"/>
                  <a:gd name="T53" fmla="*/ 172 h 200"/>
                  <a:gd name="T54" fmla="*/ 3 w 198"/>
                  <a:gd name="T55" fmla="*/ 194 h 200"/>
                  <a:gd name="T56" fmla="*/ 3 w 198"/>
                  <a:gd name="T57" fmla="*/ 199 h 200"/>
                  <a:gd name="T58" fmla="*/ 24 w 198"/>
                  <a:gd name="T59" fmla="*/ 197 h 200"/>
                  <a:gd name="T60" fmla="*/ 31 w 198"/>
                  <a:gd name="T61" fmla="*/ 197 h 200"/>
                  <a:gd name="T62" fmla="*/ 52 w 198"/>
                  <a:gd name="T63" fmla="*/ 195 h 200"/>
                  <a:gd name="T64" fmla="*/ 59 w 198"/>
                  <a:gd name="T65" fmla="*/ 195 h 200"/>
                  <a:gd name="T66" fmla="*/ 68 w 198"/>
                  <a:gd name="T67" fmla="*/ 191 h 200"/>
                  <a:gd name="T68" fmla="*/ 75 w 198"/>
                  <a:gd name="T69" fmla="*/ 191 h 200"/>
                  <a:gd name="T70" fmla="*/ 88 w 198"/>
                  <a:gd name="T71" fmla="*/ 191 h 200"/>
                  <a:gd name="T72" fmla="*/ 102 w 198"/>
                  <a:gd name="T73" fmla="*/ 187 h 200"/>
                  <a:gd name="T74" fmla="*/ 118 w 198"/>
                  <a:gd name="T75" fmla="*/ 187 h 200"/>
                  <a:gd name="T76" fmla="*/ 123 w 198"/>
                  <a:gd name="T77" fmla="*/ 183 h 200"/>
                  <a:gd name="T78" fmla="*/ 135 w 198"/>
                  <a:gd name="T79" fmla="*/ 180 h 200"/>
                  <a:gd name="T80" fmla="*/ 143 w 198"/>
                  <a:gd name="T81" fmla="*/ 175 h 200"/>
                  <a:gd name="T82" fmla="*/ 158 w 198"/>
                  <a:gd name="T83" fmla="*/ 175 h 200"/>
                  <a:gd name="T84" fmla="*/ 171 w 198"/>
                  <a:gd name="T85" fmla="*/ 172 h 200"/>
                  <a:gd name="T86" fmla="*/ 184 w 198"/>
                  <a:gd name="T87" fmla="*/ 169 h 200"/>
                  <a:gd name="T88" fmla="*/ 197 w 198"/>
                  <a:gd name="T89" fmla="*/ 169 h 200"/>
                  <a:gd name="T90" fmla="*/ 193 w 198"/>
                  <a:gd name="T91" fmla="*/ 156 h 200"/>
                  <a:gd name="T92" fmla="*/ 195 w 198"/>
                  <a:gd name="T93" fmla="*/ 136 h 200"/>
                  <a:gd name="T94" fmla="*/ 195 w 198"/>
                  <a:gd name="T95" fmla="*/ 126 h 200"/>
                  <a:gd name="T96" fmla="*/ 193 w 198"/>
                  <a:gd name="T97" fmla="*/ 108 h 200"/>
                  <a:gd name="T98" fmla="*/ 193 w 198"/>
                  <a:gd name="T99" fmla="*/ 100 h 200"/>
                  <a:gd name="T100" fmla="*/ 193 w 198"/>
                  <a:gd name="T101" fmla="*/ 94 h 200"/>
                  <a:gd name="T102" fmla="*/ 193 w 198"/>
                  <a:gd name="T103" fmla="*/ 84 h 200"/>
                  <a:gd name="T104" fmla="*/ 195 w 198"/>
                  <a:gd name="T105" fmla="*/ 67 h 200"/>
                  <a:gd name="T106" fmla="*/ 197 w 198"/>
                  <a:gd name="T107" fmla="*/ 57 h 200"/>
                  <a:gd name="T108" fmla="*/ 195 w 198"/>
                  <a:gd name="T109" fmla="*/ 35 h 200"/>
                  <a:gd name="T110" fmla="*/ 195 w 198"/>
                  <a:gd name="T111" fmla="*/ 27 h 200"/>
                  <a:gd name="T112" fmla="*/ 197 w 198"/>
                  <a:gd name="T113" fmla="*/ 18 h 200"/>
                  <a:gd name="T114" fmla="*/ 197 w 198"/>
                  <a:gd name="T115" fmla="*/ 5 h 200"/>
                  <a:gd name="T116" fmla="*/ 197 w 198"/>
                  <a:gd name="T117" fmla="*/ 0 h 200"/>
                  <a:gd name="T118" fmla="*/ 197 w 198"/>
                  <a:gd name="T119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8" h="200">
                    <a:moveTo>
                      <a:pt x="197" y="0"/>
                    </a:moveTo>
                    <a:lnTo>
                      <a:pt x="184" y="5"/>
                    </a:lnTo>
                    <a:lnTo>
                      <a:pt x="169" y="0"/>
                    </a:lnTo>
                    <a:lnTo>
                      <a:pt x="166" y="5"/>
                    </a:lnTo>
                    <a:lnTo>
                      <a:pt x="158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25" y="5"/>
                    </a:lnTo>
                    <a:lnTo>
                      <a:pt x="102" y="9"/>
                    </a:lnTo>
                    <a:lnTo>
                      <a:pt x="88" y="9"/>
                    </a:lnTo>
                    <a:lnTo>
                      <a:pt x="73" y="9"/>
                    </a:lnTo>
                    <a:lnTo>
                      <a:pt x="55" y="9"/>
                    </a:lnTo>
                    <a:lnTo>
                      <a:pt x="37" y="14"/>
                    </a:lnTo>
                    <a:lnTo>
                      <a:pt x="26" y="11"/>
                    </a:lnTo>
                    <a:lnTo>
                      <a:pt x="13" y="14"/>
                    </a:lnTo>
                    <a:lnTo>
                      <a:pt x="0" y="17"/>
                    </a:lnTo>
                    <a:lnTo>
                      <a:pt x="3" y="32"/>
                    </a:lnTo>
                    <a:lnTo>
                      <a:pt x="0" y="37"/>
                    </a:lnTo>
                    <a:lnTo>
                      <a:pt x="3" y="54"/>
                    </a:lnTo>
                    <a:lnTo>
                      <a:pt x="3" y="57"/>
                    </a:lnTo>
                    <a:lnTo>
                      <a:pt x="0" y="72"/>
                    </a:lnTo>
                    <a:lnTo>
                      <a:pt x="3" y="88"/>
                    </a:lnTo>
                    <a:lnTo>
                      <a:pt x="3" y="99"/>
                    </a:lnTo>
                    <a:lnTo>
                      <a:pt x="3" y="117"/>
                    </a:lnTo>
                    <a:lnTo>
                      <a:pt x="3" y="130"/>
                    </a:lnTo>
                    <a:lnTo>
                      <a:pt x="5" y="161"/>
                    </a:lnTo>
                    <a:lnTo>
                      <a:pt x="3" y="172"/>
                    </a:lnTo>
                    <a:lnTo>
                      <a:pt x="3" y="194"/>
                    </a:lnTo>
                    <a:lnTo>
                      <a:pt x="3" y="199"/>
                    </a:lnTo>
                    <a:lnTo>
                      <a:pt x="24" y="197"/>
                    </a:lnTo>
                    <a:lnTo>
                      <a:pt x="31" y="197"/>
                    </a:lnTo>
                    <a:lnTo>
                      <a:pt x="52" y="195"/>
                    </a:lnTo>
                    <a:lnTo>
                      <a:pt x="59" y="195"/>
                    </a:lnTo>
                    <a:lnTo>
                      <a:pt x="68" y="191"/>
                    </a:lnTo>
                    <a:lnTo>
                      <a:pt x="75" y="191"/>
                    </a:lnTo>
                    <a:lnTo>
                      <a:pt x="88" y="191"/>
                    </a:lnTo>
                    <a:lnTo>
                      <a:pt x="102" y="187"/>
                    </a:lnTo>
                    <a:lnTo>
                      <a:pt x="118" y="187"/>
                    </a:lnTo>
                    <a:lnTo>
                      <a:pt x="123" y="183"/>
                    </a:lnTo>
                    <a:lnTo>
                      <a:pt x="135" y="180"/>
                    </a:lnTo>
                    <a:lnTo>
                      <a:pt x="143" y="175"/>
                    </a:lnTo>
                    <a:lnTo>
                      <a:pt x="158" y="175"/>
                    </a:lnTo>
                    <a:lnTo>
                      <a:pt x="171" y="172"/>
                    </a:lnTo>
                    <a:lnTo>
                      <a:pt x="184" y="169"/>
                    </a:lnTo>
                    <a:lnTo>
                      <a:pt x="197" y="169"/>
                    </a:lnTo>
                    <a:lnTo>
                      <a:pt x="193" y="156"/>
                    </a:lnTo>
                    <a:lnTo>
                      <a:pt x="195" y="136"/>
                    </a:lnTo>
                    <a:lnTo>
                      <a:pt x="195" y="126"/>
                    </a:lnTo>
                    <a:lnTo>
                      <a:pt x="193" y="108"/>
                    </a:lnTo>
                    <a:lnTo>
                      <a:pt x="193" y="100"/>
                    </a:lnTo>
                    <a:lnTo>
                      <a:pt x="193" y="94"/>
                    </a:lnTo>
                    <a:lnTo>
                      <a:pt x="193" y="84"/>
                    </a:lnTo>
                    <a:lnTo>
                      <a:pt x="195" y="67"/>
                    </a:lnTo>
                    <a:lnTo>
                      <a:pt x="197" y="57"/>
                    </a:lnTo>
                    <a:lnTo>
                      <a:pt x="195" y="35"/>
                    </a:lnTo>
                    <a:lnTo>
                      <a:pt x="195" y="27"/>
                    </a:lnTo>
                    <a:lnTo>
                      <a:pt x="197" y="18"/>
                    </a:lnTo>
                    <a:lnTo>
                      <a:pt x="197" y="5"/>
                    </a:lnTo>
                    <a:lnTo>
                      <a:pt x="197" y="0"/>
                    </a:lnTo>
                    <a:lnTo>
                      <a:pt x="197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2" name="その他"/>
              <p:cNvSpPr>
                <a:spLocks/>
              </p:cNvSpPr>
              <p:nvPr/>
            </p:nvSpPr>
            <p:spPr bwMode="auto">
              <a:xfrm>
                <a:off x="184" y="182"/>
                <a:ext cx="146" cy="141"/>
              </a:xfrm>
              <a:custGeom>
                <a:avLst/>
                <a:gdLst>
                  <a:gd name="T0" fmla="*/ 142 w 146"/>
                  <a:gd name="T1" fmla="*/ 0 h 141"/>
                  <a:gd name="T2" fmla="*/ 125 w 146"/>
                  <a:gd name="T3" fmla="*/ 0 h 141"/>
                  <a:gd name="T4" fmla="*/ 114 w 146"/>
                  <a:gd name="T5" fmla="*/ 1 h 141"/>
                  <a:gd name="T6" fmla="*/ 96 w 146"/>
                  <a:gd name="T7" fmla="*/ 1 h 141"/>
                  <a:gd name="T8" fmla="*/ 78 w 146"/>
                  <a:gd name="T9" fmla="*/ 1 h 141"/>
                  <a:gd name="T10" fmla="*/ 61 w 146"/>
                  <a:gd name="T11" fmla="*/ 3 h 141"/>
                  <a:gd name="T12" fmla="*/ 38 w 146"/>
                  <a:gd name="T13" fmla="*/ 3 h 141"/>
                  <a:gd name="T14" fmla="*/ 19 w 146"/>
                  <a:gd name="T15" fmla="*/ 8 h 141"/>
                  <a:gd name="T16" fmla="*/ 3 w 146"/>
                  <a:gd name="T17" fmla="*/ 7 h 141"/>
                  <a:gd name="T18" fmla="*/ 0 w 146"/>
                  <a:gd name="T19" fmla="*/ 8 h 141"/>
                  <a:gd name="T20" fmla="*/ 0 w 146"/>
                  <a:gd name="T21" fmla="*/ 27 h 141"/>
                  <a:gd name="T22" fmla="*/ 0 w 146"/>
                  <a:gd name="T23" fmla="*/ 42 h 141"/>
                  <a:gd name="T24" fmla="*/ 2 w 146"/>
                  <a:gd name="T25" fmla="*/ 55 h 141"/>
                  <a:gd name="T26" fmla="*/ 2 w 146"/>
                  <a:gd name="T27" fmla="*/ 67 h 141"/>
                  <a:gd name="T28" fmla="*/ 0 w 146"/>
                  <a:gd name="T29" fmla="*/ 71 h 141"/>
                  <a:gd name="T30" fmla="*/ 2 w 146"/>
                  <a:gd name="T31" fmla="*/ 97 h 141"/>
                  <a:gd name="T32" fmla="*/ 2 w 146"/>
                  <a:gd name="T33" fmla="*/ 121 h 141"/>
                  <a:gd name="T34" fmla="*/ 2 w 146"/>
                  <a:gd name="T35" fmla="*/ 137 h 141"/>
                  <a:gd name="T36" fmla="*/ 2 w 146"/>
                  <a:gd name="T37" fmla="*/ 140 h 141"/>
                  <a:gd name="T38" fmla="*/ 19 w 146"/>
                  <a:gd name="T39" fmla="*/ 138 h 141"/>
                  <a:gd name="T40" fmla="*/ 30 w 146"/>
                  <a:gd name="T41" fmla="*/ 138 h 141"/>
                  <a:gd name="T42" fmla="*/ 55 w 146"/>
                  <a:gd name="T43" fmla="*/ 137 h 141"/>
                  <a:gd name="T44" fmla="*/ 61 w 146"/>
                  <a:gd name="T45" fmla="*/ 137 h 141"/>
                  <a:gd name="T46" fmla="*/ 75 w 146"/>
                  <a:gd name="T47" fmla="*/ 132 h 141"/>
                  <a:gd name="T48" fmla="*/ 89 w 146"/>
                  <a:gd name="T49" fmla="*/ 132 h 141"/>
                  <a:gd name="T50" fmla="*/ 96 w 146"/>
                  <a:gd name="T51" fmla="*/ 130 h 141"/>
                  <a:gd name="T52" fmla="*/ 111 w 146"/>
                  <a:gd name="T53" fmla="*/ 130 h 141"/>
                  <a:gd name="T54" fmla="*/ 115 w 146"/>
                  <a:gd name="T55" fmla="*/ 130 h 141"/>
                  <a:gd name="T56" fmla="*/ 138 w 146"/>
                  <a:gd name="T57" fmla="*/ 126 h 141"/>
                  <a:gd name="T58" fmla="*/ 142 w 146"/>
                  <a:gd name="T59" fmla="*/ 126 h 141"/>
                  <a:gd name="T60" fmla="*/ 142 w 146"/>
                  <a:gd name="T61" fmla="*/ 109 h 141"/>
                  <a:gd name="T62" fmla="*/ 142 w 146"/>
                  <a:gd name="T63" fmla="*/ 95 h 141"/>
                  <a:gd name="T64" fmla="*/ 142 w 146"/>
                  <a:gd name="T65" fmla="*/ 76 h 141"/>
                  <a:gd name="T66" fmla="*/ 142 w 146"/>
                  <a:gd name="T67" fmla="*/ 55 h 141"/>
                  <a:gd name="T68" fmla="*/ 142 w 146"/>
                  <a:gd name="T69" fmla="*/ 39 h 141"/>
                  <a:gd name="T70" fmla="*/ 142 w 146"/>
                  <a:gd name="T71" fmla="*/ 18 h 141"/>
                  <a:gd name="T72" fmla="*/ 145 w 146"/>
                  <a:gd name="T73" fmla="*/ 0 h 141"/>
                  <a:gd name="T74" fmla="*/ 142 w 146"/>
                  <a:gd name="T75" fmla="*/ 0 h 141"/>
                  <a:gd name="T76" fmla="*/ 142 w 146"/>
                  <a:gd name="T77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6" h="141">
                    <a:moveTo>
                      <a:pt x="142" y="0"/>
                    </a:moveTo>
                    <a:lnTo>
                      <a:pt x="125" y="0"/>
                    </a:lnTo>
                    <a:lnTo>
                      <a:pt x="114" y="1"/>
                    </a:lnTo>
                    <a:lnTo>
                      <a:pt x="96" y="1"/>
                    </a:lnTo>
                    <a:lnTo>
                      <a:pt x="78" y="1"/>
                    </a:lnTo>
                    <a:lnTo>
                      <a:pt x="61" y="3"/>
                    </a:lnTo>
                    <a:lnTo>
                      <a:pt x="38" y="3"/>
                    </a:lnTo>
                    <a:lnTo>
                      <a:pt x="19" y="8"/>
                    </a:lnTo>
                    <a:lnTo>
                      <a:pt x="3" y="7"/>
                    </a:lnTo>
                    <a:lnTo>
                      <a:pt x="0" y="8"/>
                    </a:lnTo>
                    <a:lnTo>
                      <a:pt x="0" y="27"/>
                    </a:lnTo>
                    <a:lnTo>
                      <a:pt x="0" y="42"/>
                    </a:lnTo>
                    <a:lnTo>
                      <a:pt x="2" y="55"/>
                    </a:lnTo>
                    <a:lnTo>
                      <a:pt x="2" y="67"/>
                    </a:lnTo>
                    <a:lnTo>
                      <a:pt x="0" y="71"/>
                    </a:lnTo>
                    <a:lnTo>
                      <a:pt x="2" y="97"/>
                    </a:lnTo>
                    <a:lnTo>
                      <a:pt x="2" y="121"/>
                    </a:lnTo>
                    <a:lnTo>
                      <a:pt x="2" y="137"/>
                    </a:lnTo>
                    <a:lnTo>
                      <a:pt x="2" y="140"/>
                    </a:lnTo>
                    <a:lnTo>
                      <a:pt x="19" y="138"/>
                    </a:lnTo>
                    <a:lnTo>
                      <a:pt x="30" y="138"/>
                    </a:lnTo>
                    <a:lnTo>
                      <a:pt x="55" y="137"/>
                    </a:lnTo>
                    <a:lnTo>
                      <a:pt x="61" y="137"/>
                    </a:lnTo>
                    <a:lnTo>
                      <a:pt x="75" y="132"/>
                    </a:lnTo>
                    <a:lnTo>
                      <a:pt x="89" y="132"/>
                    </a:lnTo>
                    <a:lnTo>
                      <a:pt x="96" y="130"/>
                    </a:lnTo>
                    <a:lnTo>
                      <a:pt x="111" y="130"/>
                    </a:lnTo>
                    <a:lnTo>
                      <a:pt x="115" y="130"/>
                    </a:lnTo>
                    <a:lnTo>
                      <a:pt x="138" y="126"/>
                    </a:lnTo>
                    <a:lnTo>
                      <a:pt x="142" y="126"/>
                    </a:lnTo>
                    <a:lnTo>
                      <a:pt x="142" y="109"/>
                    </a:lnTo>
                    <a:lnTo>
                      <a:pt x="142" y="95"/>
                    </a:lnTo>
                    <a:lnTo>
                      <a:pt x="142" y="76"/>
                    </a:lnTo>
                    <a:lnTo>
                      <a:pt x="142" y="55"/>
                    </a:lnTo>
                    <a:lnTo>
                      <a:pt x="142" y="39"/>
                    </a:lnTo>
                    <a:lnTo>
                      <a:pt x="142" y="18"/>
                    </a:lnTo>
                    <a:lnTo>
                      <a:pt x="145" y="0"/>
                    </a:lnTo>
                    <a:lnTo>
                      <a:pt x="142" y="0"/>
                    </a:lnTo>
                    <a:lnTo>
                      <a:pt x="142" y="0"/>
                    </a:lnTo>
                  </a:path>
                </a:pathLst>
              </a:custGeom>
              <a:gradFill rotWithShape="0">
                <a:gsLst>
                  <a:gs pos="0">
                    <a:srgbClr val="000080"/>
                  </a:gs>
                  <a:gs pos="100000">
                    <a:srgbClr val="0000FF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3" name="その他"/>
              <p:cNvSpPr>
                <a:spLocks/>
              </p:cNvSpPr>
              <p:nvPr/>
            </p:nvSpPr>
            <p:spPr bwMode="auto">
              <a:xfrm>
                <a:off x="152" y="355"/>
                <a:ext cx="287" cy="132"/>
              </a:xfrm>
              <a:custGeom>
                <a:avLst/>
                <a:gdLst>
                  <a:gd name="T0" fmla="*/ 232 w 287"/>
                  <a:gd name="T1" fmla="*/ 2 h 132"/>
                  <a:gd name="T2" fmla="*/ 242 w 287"/>
                  <a:gd name="T3" fmla="*/ 11 h 132"/>
                  <a:gd name="T4" fmla="*/ 260 w 287"/>
                  <a:gd name="T5" fmla="*/ 23 h 132"/>
                  <a:gd name="T6" fmla="*/ 265 w 287"/>
                  <a:gd name="T7" fmla="*/ 29 h 132"/>
                  <a:gd name="T8" fmla="*/ 271 w 287"/>
                  <a:gd name="T9" fmla="*/ 34 h 132"/>
                  <a:gd name="T10" fmla="*/ 277 w 287"/>
                  <a:gd name="T11" fmla="*/ 36 h 132"/>
                  <a:gd name="T12" fmla="*/ 286 w 287"/>
                  <a:gd name="T13" fmla="*/ 45 h 132"/>
                  <a:gd name="T14" fmla="*/ 261 w 287"/>
                  <a:gd name="T15" fmla="*/ 60 h 132"/>
                  <a:gd name="T16" fmla="*/ 249 w 287"/>
                  <a:gd name="T17" fmla="*/ 67 h 132"/>
                  <a:gd name="T18" fmla="*/ 229 w 287"/>
                  <a:gd name="T19" fmla="*/ 76 h 132"/>
                  <a:gd name="T20" fmla="*/ 209 w 287"/>
                  <a:gd name="T21" fmla="*/ 84 h 132"/>
                  <a:gd name="T22" fmla="*/ 191 w 287"/>
                  <a:gd name="T23" fmla="*/ 93 h 132"/>
                  <a:gd name="T24" fmla="*/ 147 w 287"/>
                  <a:gd name="T25" fmla="*/ 102 h 132"/>
                  <a:gd name="T26" fmla="*/ 141 w 287"/>
                  <a:gd name="T27" fmla="*/ 106 h 132"/>
                  <a:gd name="T28" fmla="*/ 121 w 287"/>
                  <a:gd name="T29" fmla="*/ 112 h 132"/>
                  <a:gd name="T30" fmla="*/ 80 w 287"/>
                  <a:gd name="T31" fmla="*/ 115 h 132"/>
                  <a:gd name="T32" fmla="*/ 68 w 287"/>
                  <a:gd name="T33" fmla="*/ 128 h 132"/>
                  <a:gd name="T34" fmla="*/ 58 w 287"/>
                  <a:gd name="T35" fmla="*/ 131 h 132"/>
                  <a:gd name="T36" fmla="*/ 47 w 287"/>
                  <a:gd name="T37" fmla="*/ 109 h 132"/>
                  <a:gd name="T38" fmla="*/ 37 w 287"/>
                  <a:gd name="T39" fmla="*/ 102 h 132"/>
                  <a:gd name="T40" fmla="*/ 37 w 287"/>
                  <a:gd name="T41" fmla="*/ 91 h 132"/>
                  <a:gd name="T42" fmla="*/ 20 w 287"/>
                  <a:gd name="T43" fmla="*/ 74 h 132"/>
                  <a:gd name="T44" fmla="*/ 6 w 287"/>
                  <a:gd name="T45" fmla="*/ 67 h 132"/>
                  <a:gd name="T46" fmla="*/ 0 w 287"/>
                  <a:gd name="T47" fmla="*/ 60 h 132"/>
                  <a:gd name="T48" fmla="*/ 0 w 287"/>
                  <a:gd name="T49" fmla="*/ 56 h 132"/>
                  <a:gd name="T50" fmla="*/ 34 w 287"/>
                  <a:gd name="T51" fmla="*/ 45 h 132"/>
                  <a:gd name="T52" fmla="*/ 55 w 287"/>
                  <a:gd name="T53" fmla="*/ 40 h 132"/>
                  <a:gd name="T54" fmla="*/ 67 w 287"/>
                  <a:gd name="T55" fmla="*/ 40 h 132"/>
                  <a:gd name="T56" fmla="*/ 87 w 287"/>
                  <a:gd name="T57" fmla="*/ 34 h 132"/>
                  <a:gd name="T58" fmla="*/ 97 w 287"/>
                  <a:gd name="T59" fmla="*/ 34 h 132"/>
                  <a:gd name="T60" fmla="*/ 115 w 287"/>
                  <a:gd name="T61" fmla="*/ 29 h 132"/>
                  <a:gd name="T62" fmla="*/ 132 w 287"/>
                  <a:gd name="T63" fmla="*/ 29 h 132"/>
                  <a:gd name="T64" fmla="*/ 143 w 287"/>
                  <a:gd name="T65" fmla="*/ 23 h 132"/>
                  <a:gd name="T66" fmla="*/ 165 w 287"/>
                  <a:gd name="T67" fmla="*/ 20 h 132"/>
                  <a:gd name="T68" fmla="*/ 174 w 287"/>
                  <a:gd name="T69" fmla="*/ 20 h 132"/>
                  <a:gd name="T70" fmla="*/ 187 w 287"/>
                  <a:gd name="T71" fmla="*/ 11 h 132"/>
                  <a:gd name="T72" fmla="*/ 196 w 287"/>
                  <a:gd name="T73" fmla="*/ 11 h 132"/>
                  <a:gd name="T74" fmla="*/ 207 w 287"/>
                  <a:gd name="T75" fmla="*/ 6 h 132"/>
                  <a:gd name="T76" fmla="*/ 219 w 287"/>
                  <a:gd name="T77" fmla="*/ 6 h 132"/>
                  <a:gd name="T78" fmla="*/ 233 w 287"/>
                  <a:gd name="T79" fmla="*/ 0 h 132"/>
                  <a:gd name="T80" fmla="*/ 232 w 287"/>
                  <a:gd name="T81" fmla="*/ 2 h 132"/>
                  <a:gd name="T82" fmla="*/ 232 w 287"/>
                  <a:gd name="T83" fmla="*/ 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7" h="132">
                    <a:moveTo>
                      <a:pt x="232" y="2"/>
                    </a:moveTo>
                    <a:lnTo>
                      <a:pt x="242" y="11"/>
                    </a:lnTo>
                    <a:lnTo>
                      <a:pt x="260" y="23"/>
                    </a:lnTo>
                    <a:lnTo>
                      <a:pt x="265" y="29"/>
                    </a:lnTo>
                    <a:lnTo>
                      <a:pt x="271" y="34"/>
                    </a:lnTo>
                    <a:lnTo>
                      <a:pt x="277" y="36"/>
                    </a:lnTo>
                    <a:lnTo>
                      <a:pt x="286" y="45"/>
                    </a:lnTo>
                    <a:lnTo>
                      <a:pt x="261" y="60"/>
                    </a:lnTo>
                    <a:lnTo>
                      <a:pt x="249" y="67"/>
                    </a:lnTo>
                    <a:lnTo>
                      <a:pt x="229" y="76"/>
                    </a:lnTo>
                    <a:lnTo>
                      <a:pt x="209" y="84"/>
                    </a:lnTo>
                    <a:lnTo>
                      <a:pt x="191" y="93"/>
                    </a:lnTo>
                    <a:lnTo>
                      <a:pt x="147" y="102"/>
                    </a:lnTo>
                    <a:lnTo>
                      <a:pt x="141" y="106"/>
                    </a:lnTo>
                    <a:lnTo>
                      <a:pt x="121" y="112"/>
                    </a:lnTo>
                    <a:lnTo>
                      <a:pt x="80" y="115"/>
                    </a:lnTo>
                    <a:lnTo>
                      <a:pt x="68" y="128"/>
                    </a:lnTo>
                    <a:lnTo>
                      <a:pt x="58" y="131"/>
                    </a:lnTo>
                    <a:lnTo>
                      <a:pt x="47" y="109"/>
                    </a:lnTo>
                    <a:lnTo>
                      <a:pt x="37" y="102"/>
                    </a:lnTo>
                    <a:lnTo>
                      <a:pt x="37" y="91"/>
                    </a:lnTo>
                    <a:lnTo>
                      <a:pt x="20" y="74"/>
                    </a:lnTo>
                    <a:lnTo>
                      <a:pt x="6" y="67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34" y="45"/>
                    </a:lnTo>
                    <a:lnTo>
                      <a:pt x="55" y="40"/>
                    </a:lnTo>
                    <a:lnTo>
                      <a:pt x="67" y="40"/>
                    </a:lnTo>
                    <a:lnTo>
                      <a:pt x="87" y="34"/>
                    </a:lnTo>
                    <a:lnTo>
                      <a:pt x="97" y="34"/>
                    </a:lnTo>
                    <a:lnTo>
                      <a:pt x="115" y="29"/>
                    </a:lnTo>
                    <a:lnTo>
                      <a:pt x="132" y="29"/>
                    </a:lnTo>
                    <a:lnTo>
                      <a:pt x="143" y="23"/>
                    </a:lnTo>
                    <a:lnTo>
                      <a:pt x="165" y="20"/>
                    </a:lnTo>
                    <a:lnTo>
                      <a:pt x="174" y="20"/>
                    </a:lnTo>
                    <a:lnTo>
                      <a:pt x="187" y="11"/>
                    </a:lnTo>
                    <a:lnTo>
                      <a:pt x="196" y="11"/>
                    </a:lnTo>
                    <a:lnTo>
                      <a:pt x="207" y="6"/>
                    </a:lnTo>
                    <a:lnTo>
                      <a:pt x="219" y="6"/>
                    </a:lnTo>
                    <a:lnTo>
                      <a:pt x="233" y="0"/>
                    </a:lnTo>
                    <a:lnTo>
                      <a:pt x="232" y="2"/>
                    </a:lnTo>
                    <a:lnTo>
                      <a:pt x="232" y="2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4" name="その他"/>
              <p:cNvSpPr>
                <a:spLocks/>
              </p:cNvSpPr>
              <p:nvPr/>
            </p:nvSpPr>
            <p:spPr bwMode="auto">
              <a:xfrm>
                <a:off x="207" y="362"/>
                <a:ext cx="177" cy="54"/>
              </a:xfrm>
              <a:custGeom>
                <a:avLst/>
                <a:gdLst>
                  <a:gd name="T0" fmla="*/ 176 w 177"/>
                  <a:gd name="T1" fmla="*/ 0 h 54"/>
                  <a:gd name="T2" fmla="*/ 154 w 177"/>
                  <a:gd name="T3" fmla="*/ 4 h 54"/>
                  <a:gd name="T4" fmla="*/ 143 w 177"/>
                  <a:gd name="T5" fmla="*/ 10 h 54"/>
                  <a:gd name="T6" fmla="*/ 119 w 177"/>
                  <a:gd name="T7" fmla="*/ 16 h 54"/>
                  <a:gd name="T8" fmla="*/ 106 w 177"/>
                  <a:gd name="T9" fmla="*/ 22 h 54"/>
                  <a:gd name="T10" fmla="*/ 82 w 177"/>
                  <a:gd name="T11" fmla="*/ 27 h 54"/>
                  <a:gd name="T12" fmla="*/ 47 w 177"/>
                  <a:gd name="T13" fmla="*/ 29 h 54"/>
                  <a:gd name="T14" fmla="*/ 16 w 177"/>
                  <a:gd name="T15" fmla="*/ 38 h 54"/>
                  <a:gd name="T16" fmla="*/ 0 w 177"/>
                  <a:gd name="T17" fmla="*/ 40 h 54"/>
                  <a:gd name="T18" fmla="*/ 5 w 177"/>
                  <a:gd name="T19" fmla="*/ 49 h 54"/>
                  <a:gd name="T20" fmla="*/ 7 w 177"/>
                  <a:gd name="T21" fmla="*/ 53 h 54"/>
                  <a:gd name="T22" fmla="*/ 38 w 177"/>
                  <a:gd name="T23" fmla="*/ 40 h 54"/>
                  <a:gd name="T24" fmla="*/ 71 w 177"/>
                  <a:gd name="T25" fmla="*/ 33 h 54"/>
                  <a:gd name="T26" fmla="*/ 90 w 177"/>
                  <a:gd name="T27" fmla="*/ 28 h 54"/>
                  <a:gd name="T28" fmla="*/ 125 w 177"/>
                  <a:gd name="T29" fmla="*/ 24 h 54"/>
                  <a:gd name="T30" fmla="*/ 138 w 177"/>
                  <a:gd name="T31" fmla="*/ 22 h 54"/>
                  <a:gd name="T32" fmla="*/ 170 w 177"/>
                  <a:gd name="T33" fmla="*/ 7 h 54"/>
                  <a:gd name="T34" fmla="*/ 176 w 177"/>
                  <a:gd name="T35" fmla="*/ 0 h 54"/>
                  <a:gd name="T36" fmla="*/ 176 w 177"/>
                  <a:gd name="T3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7" h="54">
                    <a:moveTo>
                      <a:pt x="176" y="0"/>
                    </a:moveTo>
                    <a:lnTo>
                      <a:pt x="154" y="4"/>
                    </a:lnTo>
                    <a:lnTo>
                      <a:pt x="143" y="10"/>
                    </a:lnTo>
                    <a:lnTo>
                      <a:pt x="119" y="16"/>
                    </a:lnTo>
                    <a:lnTo>
                      <a:pt x="106" y="22"/>
                    </a:lnTo>
                    <a:lnTo>
                      <a:pt x="82" y="27"/>
                    </a:lnTo>
                    <a:lnTo>
                      <a:pt x="47" y="29"/>
                    </a:lnTo>
                    <a:lnTo>
                      <a:pt x="16" y="38"/>
                    </a:lnTo>
                    <a:lnTo>
                      <a:pt x="0" y="40"/>
                    </a:lnTo>
                    <a:lnTo>
                      <a:pt x="5" y="49"/>
                    </a:lnTo>
                    <a:lnTo>
                      <a:pt x="7" y="53"/>
                    </a:lnTo>
                    <a:lnTo>
                      <a:pt x="38" y="40"/>
                    </a:lnTo>
                    <a:lnTo>
                      <a:pt x="71" y="33"/>
                    </a:lnTo>
                    <a:lnTo>
                      <a:pt x="90" y="28"/>
                    </a:lnTo>
                    <a:lnTo>
                      <a:pt x="125" y="24"/>
                    </a:lnTo>
                    <a:lnTo>
                      <a:pt x="138" y="22"/>
                    </a:lnTo>
                    <a:lnTo>
                      <a:pt x="170" y="7"/>
                    </a:lnTo>
                    <a:lnTo>
                      <a:pt x="176" y="0"/>
                    </a:lnTo>
                    <a:lnTo>
                      <a:pt x="176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5" name="その他"/>
              <p:cNvSpPr>
                <a:spLocks/>
              </p:cNvSpPr>
              <p:nvPr/>
            </p:nvSpPr>
            <p:spPr bwMode="auto">
              <a:xfrm>
                <a:off x="205" y="389"/>
                <a:ext cx="183" cy="79"/>
              </a:xfrm>
              <a:custGeom>
                <a:avLst/>
                <a:gdLst>
                  <a:gd name="T0" fmla="*/ 150 w 183"/>
                  <a:gd name="T1" fmla="*/ 0 h 79"/>
                  <a:gd name="T2" fmla="*/ 156 w 183"/>
                  <a:gd name="T3" fmla="*/ 2 h 79"/>
                  <a:gd name="T4" fmla="*/ 168 w 183"/>
                  <a:gd name="T5" fmla="*/ 11 h 79"/>
                  <a:gd name="T6" fmla="*/ 182 w 183"/>
                  <a:gd name="T7" fmla="*/ 24 h 79"/>
                  <a:gd name="T8" fmla="*/ 108 w 183"/>
                  <a:gd name="T9" fmla="*/ 59 h 79"/>
                  <a:gd name="T10" fmla="*/ 77 w 183"/>
                  <a:gd name="T11" fmla="*/ 66 h 79"/>
                  <a:gd name="T12" fmla="*/ 51 w 183"/>
                  <a:gd name="T13" fmla="*/ 70 h 79"/>
                  <a:gd name="T14" fmla="*/ 33 w 183"/>
                  <a:gd name="T15" fmla="*/ 78 h 79"/>
                  <a:gd name="T16" fmla="*/ 25 w 183"/>
                  <a:gd name="T17" fmla="*/ 78 h 79"/>
                  <a:gd name="T18" fmla="*/ 18 w 183"/>
                  <a:gd name="T19" fmla="*/ 68 h 79"/>
                  <a:gd name="T20" fmla="*/ 9 w 183"/>
                  <a:gd name="T21" fmla="*/ 54 h 79"/>
                  <a:gd name="T22" fmla="*/ 0 w 183"/>
                  <a:gd name="T23" fmla="*/ 43 h 79"/>
                  <a:gd name="T24" fmla="*/ 0 w 183"/>
                  <a:gd name="T25" fmla="*/ 35 h 79"/>
                  <a:gd name="T26" fmla="*/ 40 w 183"/>
                  <a:gd name="T27" fmla="*/ 33 h 79"/>
                  <a:gd name="T28" fmla="*/ 70 w 183"/>
                  <a:gd name="T29" fmla="*/ 26 h 79"/>
                  <a:gd name="T30" fmla="*/ 110 w 183"/>
                  <a:gd name="T31" fmla="*/ 19 h 79"/>
                  <a:gd name="T32" fmla="*/ 121 w 183"/>
                  <a:gd name="T33" fmla="*/ 9 h 79"/>
                  <a:gd name="T34" fmla="*/ 129 w 183"/>
                  <a:gd name="T35" fmla="*/ 6 h 79"/>
                  <a:gd name="T36" fmla="*/ 145 w 183"/>
                  <a:gd name="T37" fmla="*/ 1 h 79"/>
                  <a:gd name="T38" fmla="*/ 154 w 183"/>
                  <a:gd name="T39" fmla="*/ 0 h 79"/>
                  <a:gd name="T40" fmla="*/ 150 w 183"/>
                  <a:gd name="T41" fmla="*/ 0 h 79"/>
                  <a:gd name="T42" fmla="*/ 150 w 183"/>
                  <a:gd name="T4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3" h="79">
                    <a:moveTo>
                      <a:pt x="150" y="0"/>
                    </a:moveTo>
                    <a:lnTo>
                      <a:pt x="156" y="2"/>
                    </a:lnTo>
                    <a:lnTo>
                      <a:pt x="168" y="11"/>
                    </a:lnTo>
                    <a:lnTo>
                      <a:pt x="182" y="24"/>
                    </a:lnTo>
                    <a:lnTo>
                      <a:pt x="108" y="59"/>
                    </a:lnTo>
                    <a:lnTo>
                      <a:pt x="77" y="66"/>
                    </a:lnTo>
                    <a:lnTo>
                      <a:pt x="51" y="70"/>
                    </a:lnTo>
                    <a:lnTo>
                      <a:pt x="33" y="78"/>
                    </a:lnTo>
                    <a:lnTo>
                      <a:pt x="25" y="78"/>
                    </a:lnTo>
                    <a:lnTo>
                      <a:pt x="18" y="68"/>
                    </a:lnTo>
                    <a:lnTo>
                      <a:pt x="9" y="54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40" y="33"/>
                    </a:lnTo>
                    <a:lnTo>
                      <a:pt x="70" y="26"/>
                    </a:lnTo>
                    <a:lnTo>
                      <a:pt x="110" y="19"/>
                    </a:lnTo>
                    <a:lnTo>
                      <a:pt x="121" y="9"/>
                    </a:lnTo>
                    <a:lnTo>
                      <a:pt x="129" y="6"/>
                    </a:lnTo>
                    <a:lnTo>
                      <a:pt x="145" y="1"/>
                    </a:lnTo>
                    <a:lnTo>
                      <a:pt x="154" y="0"/>
                    </a:lnTo>
                    <a:lnTo>
                      <a:pt x="150" y="0"/>
                    </a:lnTo>
                    <a:lnTo>
                      <a:pt x="15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6" name="その他"/>
              <p:cNvSpPr>
                <a:spLocks/>
              </p:cNvSpPr>
              <p:nvPr/>
            </p:nvSpPr>
            <p:spPr bwMode="auto">
              <a:xfrm>
                <a:off x="0" y="330"/>
                <a:ext cx="32" cy="8"/>
              </a:xfrm>
              <a:custGeom>
                <a:avLst/>
                <a:gdLst>
                  <a:gd name="T0" fmla="*/ 31 w 32"/>
                  <a:gd name="T1" fmla="*/ 0 h 8"/>
                  <a:gd name="T2" fmla="*/ 18 w 32"/>
                  <a:gd name="T3" fmla="*/ 0 h 8"/>
                  <a:gd name="T4" fmla="*/ 9 w 32"/>
                  <a:gd name="T5" fmla="*/ 7 h 8"/>
                  <a:gd name="T6" fmla="*/ 0 w 32"/>
                  <a:gd name="T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8">
                    <a:moveTo>
                      <a:pt x="31" y="0"/>
                    </a:moveTo>
                    <a:lnTo>
                      <a:pt x="18" y="0"/>
                    </a:lnTo>
                    <a:lnTo>
                      <a:pt x="9" y="7"/>
                    </a:lnTo>
                    <a:lnTo>
                      <a:pt x="0" y="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7" name="その他"/>
              <p:cNvSpPr>
                <a:spLocks/>
              </p:cNvSpPr>
              <p:nvPr/>
            </p:nvSpPr>
            <p:spPr bwMode="auto">
              <a:xfrm>
                <a:off x="372" y="298"/>
                <a:ext cx="58" cy="44"/>
              </a:xfrm>
              <a:custGeom>
                <a:avLst/>
                <a:gdLst>
                  <a:gd name="T0" fmla="*/ 18 w 58"/>
                  <a:gd name="T1" fmla="*/ 0 h 44"/>
                  <a:gd name="T2" fmla="*/ 12 w 58"/>
                  <a:gd name="T3" fmla="*/ 0 h 44"/>
                  <a:gd name="T4" fmla="*/ 4 w 58"/>
                  <a:gd name="T5" fmla="*/ 3 h 44"/>
                  <a:gd name="T6" fmla="*/ 0 w 58"/>
                  <a:gd name="T7" fmla="*/ 12 h 44"/>
                  <a:gd name="T8" fmla="*/ 4 w 58"/>
                  <a:gd name="T9" fmla="*/ 19 h 44"/>
                  <a:gd name="T10" fmla="*/ 15 w 58"/>
                  <a:gd name="T11" fmla="*/ 26 h 44"/>
                  <a:gd name="T12" fmla="*/ 55 w 58"/>
                  <a:gd name="T13" fmla="*/ 43 h 44"/>
                  <a:gd name="T14" fmla="*/ 57 w 58"/>
                  <a:gd name="T15" fmla="*/ 27 h 44"/>
                  <a:gd name="T16" fmla="*/ 18 w 58"/>
                  <a:gd name="T17" fmla="*/ 0 h 44"/>
                  <a:gd name="T18" fmla="*/ 18 w 58"/>
                  <a:gd name="T1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44">
                    <a:moveTo>
                      <a:pt x="18" y="0"/>
                    </a:moveTo>
                    <a:lnTo>
                      <a:pt x="12" y="0"/>
                    </a:lnTo>
                    <a:lnTo>
                      <a:pt x="4" y="3"/>
                    </a:lnTo>
                    <a:lnTo>
                      <a:pt x="0" y="12"/>
                    </a:lnTo>
                    <a:lnTo>
                      <a:pt x="4" y="19"/>
                    </a:lnTo>
                    <a:lnTo>
                      <a:pt x="15" y="26"/>
                    </a:lnTo>
                    <a:lnTo>
                      <a:pt x="55" y="43"/>
                    </a:lnTo>
                    <a:lnTo>
                      <a:pt x="57" y="27"/>
                    </a:lnTo>
                    <a:lnTo>
                      <a:pt x="18" y="0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8" name="その他"/>
              <p:cNvSpPr>
                <a:spLocks/>
              </p:cNvSpPr>
              <p:nvPr/>
            </p:nvSpPr>
            <p:spPr bwMode="auto">
              <a:xfrm>
                <a:off x="369" y="314"/>
                <a:ext cx="55" cy="36"/>
              </a:xfrm>
              <a:custGeom>
                <a:avLst/>
                <a:gdLst>
                  <a:gd name="T0" fmla="*/ 12 w 55"/>
                  <a:gd name="T1" fmla="*/ 3 h 36"/>
                  <a:gd name="T2" fmla="*/ 0 w 55"/>
                  <a:gd name="T3" fmla="*/ 0 h 36"/>
                  <a:gd name="T4" fmla="*/ 0 w 55"/>
                  <a:gd name="T5" fmla="*/ 6 h 36"/>
                  <a:gd name="T6" fmla="*/ 12 w 55"/>
                  <a:gd name="T7" fmla="*/ 11 h 36"/>
                  <a:gd name="T8" fmla="*/ 44 w 55"/>
                  <a:gd name="T9" fmla="*/ 35 h 36"/>
                  <a:gd name="T10" fmla="*/ 54 w 55"/>
                  <a:gd name="T11" fmla="*/ 27 h 36"/>
                  <a:gd name="T12" fmla="*/ 25 w 55"/>
                  <a:gd name="T13" fmla="*/ 13 h 36"/>
                  <a:gd name="T14" fmla="*/ 12 w 55"/>
                  <a:gd name="T15" fmla="*/ 3 h 36"/>
                  <a:gd name="T16" fmla="*/ 12 w 55"/>
                  <a:gd name="T17" fmla="*/ 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36">
                    <a:moveTo>
                      <a:pt x="12" y="3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2" y="11"/>
                    </a:lnTo>
                    <a:lnTo>
                      <a:pt x="44" y="35"/>
                    </a:lnTo>
                    <a:lnTo>
                      <a:pt x="54" y="27"/>
                    </a:lnTo>
                    <a:lnTo>
                      <a:pt x="25" y="13"/>
                    </a:lnTo>
                    <a:lnTo>
                      <a:pt x="12" y="3"/>
                    </a:lnTo>
                    <a:lnTo>
                      <a:pt x="12" y="3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9" name="その他"/>
              <p:cNvSpPr>
                <a:spLocks/>
              </p:cNvSpPr>
              <p:nvPr/>
            </p:nvSpPr>
            <p:spPr bwMode="auto">
              <a:xfrm>
                <a:off x="348" y="288"/>
                <a:ext cx="30" cy="11"/>
              </a:xfrm>
              <a:custGeom>
                <a:avLst/>
                <a:gdLst>
                  <a:gd name="T0" fmla="*/ 27 w 30"/>
                  <a:gd name="T1" fmla="*/ 10 h 11"/>
                  <a:gd name="T2" fmla="*/ 27 w 30"/>
                  <a:gd name="T3" fmla="*/ 10 h 11"/>
                  <a:gd name="T4" fmla="*/ 25 w 30"/>
                  <a:gd name="T5" fmla="*/ 10 h 11"/>
                  <a:gd name="T6" fmla="*/ 25 w 30"/>
                  <a:gd name="T7" fmla="*/ 10 h 11"/>
                  <a:gd name="T8" fmla="*/ 22 w 30"/>
                  <a:gd name="T9" fmla="*/ 8 h 11"/>
                  <a:gd name="T10" fmla="*/ 22 w 30"/>
                  <a:gd name="T11" fmla="*/ 8 h 11"/>
                  <a:gd name="T12" fmla="*/ 21 w 30"/>
                  <a:gd name="T13" fmla="*/ 6 h 11"/>
                  <a:gd name="T14" fmla="*/ 21 w 30"/>
                  <a:gd name="T15" fmla="*/ 6 h 11"/>
                  <a:gd name="T16" fmla="*/ 19 w 30"/>
                  <a:gd name="T17" fmla="*/ 4 h 11"/>
                  <a:gd name="T18" fmla="*/ 19 w 30"/>
                  <a:gd name="T19" fmla="*/ 4 h 11"/>
                  <a:gd name="T20" fmla="*/ 17 w 30"/>
                  <a:gd name="T21" fmla="*/ 4 h 11"/>
                  <a:gd name="T22" fmla="*/ 17 w 30"/>
                  <a:gd name="T23" fmla="*/ 4 h 11"/>
                  <a:gd name="T24" fmla="*/ 13 w 30"/>
                  <a:gd name="T25" fmla="*/ 4 h 11"/>
                  <a:gd name="T26" fmla="*/ 13 w 30"/>
                  <a:gd name="T27" fmla="*/ 4 h 11"/>
                  <a:gd name="T28" fmla="*/ 13 w 30"/>
                  <a:gd name="T29" fmla="*/ 4 h 11"/>
                  <a:gd name="T30" fmla="*/ 13 w 30"/>
                  <a:gd name="T31" fmla="*/ 4 h 11"/>
                  <a:gd name="T32" fmla="*/ 13 w 30"/>
                  <a:gd name="T33" fmla="*/ 4 h 11"/>
                  <a:gd name="T34" fmla="*/ 13 w 30"/>
                  <a:gd name="T35" fmla="*/ 4 h 11"/>
                  <a:gd name="T36" fmla="*/ 13 w 30"/>
                  <a:gd name="T37" fmla="*/ 4 h 11"/>
                  <a:gd name="T38" fmla="*/ 13 w 30"/>
                  <a:gd name="T39" fmla="*/ 4 h 11"/>
                  <a:gd name="T40" fmla="*/ 11 w 30"/>
                  <a:gd name="T41" fmla="*/ 3 h 11"/>
                  <a:gd name="T42" fmla="*/ 11 w 30"/>
                  <a:gd name="T43" fmla="*/ 3 h 11"/>
                  <a:gd name="T44" fmla="*/ 11 w 30"/>
                  <a:gd name="T45" fmla="*/ 3 h 11"/>
                  <a:gd name="T46" fmla="*/ 11 w 30"/>
                  <a:gd name="T47" fmla="*/ 3 h 11"/>
                  <a:gd name="T48" fmla="*/ 9 w 30"/>
                  <a:gd name="T49" fmla="*/ 1 h 11"/>
                  <a:gd name="T50" fmla="*/ 9 w 30"/>
                  <a:gd name="T51" fmla="*/ 1 h 11"/>
                  <a:gd name="T52" fmla="*/ 9 w 30"/>
                  <a:gd name="T53" fmla="*/ 1 h 11"/>
                  <a:gd name="T54" fmla="*/ 9 w 30"/>
                  <a:gd name="T55" fmla="*/ 1 h 11"/>
                  <a:gd name="T56" fmla="*/ 9 w 30"/>
                  <a:gd name="T57" fmla="*/ 1 h 11"/>
                  <a:gd name="T58" fmla="*/ 9 w 30"/>
                  <a:gd name="T59" fmla="*/ 1 h 11"/>
                  <a:gd name="T60" fmla="*/ 9 w 30"/>
                  <a:gd name="T61" fmla="*/ 1 h 11"/>
                  <a:gd name="T62" fmla="*/ 9 w 30"/>
                  <a:gd name="T63" fmla="*/ 1 h 11"/>
                  <a:gd name="T64" fmla="*/ 5 w 30"/>
                  <a:gd name="T65" fmla="*/ 0 h 11"/>
                  <a:gd name="T66" fmla="*/ 5 w 30"/>
                  <a:gd name="T67" fmla="*/ 0 h 11"/>
                  <a:gd name="T68" fmla="*/ 4 w 30"/>
                  <a:gd name="T69" fmla="*/ 0 h 11"/>
                  <a:gd name="T70" fmla="*/ 4 w 30"/>
                  <a:gd name="T71" fmla="*/ 0 h 11"/>
                  <a:gd name="T72" fmla="*/ 2 w 30"/>
                  <a:gd name="T73" fmla="*/ 0 h 11"/>
                  <a:gd name="T74" fmla="*/ 2 w 30"/>
                  <a:gd name="T75" fmla="*/ 0 h 11"/>
                  <a:gd name="T76" fmla="*/ 2 w 30"/>
                  <a:gd name="T77" fmla="*/ 0 h 11"/>
                  <a:gd name="T78" fmla="*/ 2 w 30"/>
                  <a:gd name="T79" fmla="*/ 0 h 11"/>
                  <a:gd name="T80" fmla="*/ 0 w 30"/>
                  <a:gd name="T81" fmla="*/ 0 h 11"/>
                  <a:gd name="T82" fmla="*/ 0 w 30"/>
                  <a:gd name="T83" fmla="*/ 0 h 11"/>
                  <a:gd name="T84" fmla="*/ 0 w 30"/>
                  <a:gd name="T85" fmla="*/ 0 h 11"/>
                  <a:gd name="T86" fmla="*/ 0 w 30"/>
                  <a:gd name="T87" fmla="*/ 0 h 11"/>
                  <a:gd name="T88" fmla="*/ 0 w 30"/>
                  <a:gd name="T89" fmla="*/ 0 h 11"/>
                  <a:gd name="T90" fmla="*/ 0 w 30"/>
                  <a:gd name="T91" fmla="*/ 0 h 11"/>
                  <a:gd name="T92" fmla="*/ 0 w 30"/>
                  <a:gd name="T93" fmla="*/ 0 h 11"/>
                  <a:gd name="T94" fmla="*/ 0 w 30"/>
                  <a:gd name="T9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" h="11">
                    <a:moveTo>
                      <a:pt x="29" y="10"/>
                    </a:move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40" name="その他"/>
              <p:cNvSpPr>
                <a:spLocks/>
              </p:cNvSpPr>
              <p:nvPr/>
            </p:nvSpPr>
            <p:spPr bwMode="auto">
              <a:xfrm>
                <a:off x="372" y="384"/>
                <a:ext cx="196" cy="103"/>
              </a:xfrm>
              <a:custGeom>
                <a:avLst/>
                <a:gdLst>
                  <a:gd name="T0" fmla="*/ 175 w 196"/>
                  <a:gd name="T1" fmla="*/ 11 h 103"/>
                  <a:gd name="T2" fmla="*/ 175 w 196"/>
                  <a:gd name="T3" fmla="*/ 16 h 103"/>
                  <a:gd name="T4" fmla="*/ 182 w 196"/>
                  <a:gd name="T5" fmla="*/ 69 h 103"/>
                  <a:gd name="T6" fmla="*/ 188 w 196"/>
                  <a:gd name="T7" fmla="*/ 102 h 103"/>
                  <a:gd name="T8" fmla="*/ 140 w 196"/>
                  <a:gd name="T9" fmla="*/ 102 h 103"/>
                  <a:gd name="T10" fmla="*/ 18 w 196"/>
                  <a:gd name="T11" fmla="*/ 102 h 103"/>
                  <a:gd name="T12" fmla="*/ 0 w 196"/>
                  <a:gd name="T13" fmla="*/ 102 h 103"/>
                  <a:gd name="T14" fmla="*/ 9 w 196"/>
                  <a:gd name="T15" fmla="*/ 3 h 103"/>
                  <a:gd name="T16" fmla="*/ 195 w 196"/>
                  <a:gd name="T17" fmla="*/ 0 h 103"/>
                  <a:gd name="T18" fmla="*/ 175 w 196"/>
                  <a:gd name="T19" fmla="*/ 11 h 103"/>
                  <a:gd name="T20" fmla="*/ 175 w 196"/>
                  <a:gd name="T21" fmla="*/ 1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6" h="103">
                    <a:moveTo>
                      <a:pt x="175" y="11"/>
                    </a:moveTo>
                    <a:lnTo>
                      <a:pt x="175" y="16"/>
                    </a:lnTo>
                    <a:lnTo>
                      <a:pt x="182" y="69"/>
                    </a:lnTo>
                    <a:lnTo>
                      <a:pt x="188" y="102"/>
                    </a:lnTo>
                    <a:lnTo>
                      <a:pt x="140" y="102"/>
                    </a:lnTo>
                    <a:lnTo>
                      <a:pt x="18" y="102"/>
                    </a:lnTo>
                    <a:lnTo>
                      <a:pt x="0" y="102"/>
                    </a:lnTo>
                    <a:lnTo>
                      <a:pt x="9" y="3"/>
                    </a:lnTo>
                    <a:lnTo>
                      <a:pt x="195" y="0"/>
                    </a:lnTo>
                    <a:lnTo>
                      <a:pt x="175" y="11"/>
                    </a:lnTo>
                    <a:lnTo>
                      <a:pt x="175" y="11"/>
                    </a:lnTo>
                  </a:path>
                </a:pathLst>
              </a:custGeom>
              <a:solidFill>
                <a:srgbClr val="00000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41" name="その他"/>
              <p:cNvSpPr>
                <a:spLocks/>
              </p:cNvSpPr>
              <p:nvPr/>
            </p:nvSpPr>
            <p:spPr bwMode="auto">
              <a:xfrm>
                <a:off x="498" y="395"/>
                <a:ext cx="58" cy="92"/>
              </a:xfrm>
              <a:custGeom>
                <a:avLst/>
                <a:gdLst>
                  <a:gd name="T0" fmla="*/ 57 w 58"/>
                  <a:gd name="T1" fmla="*/ 29 h 92"/>
                  <a:gd name="T2" fmla="*/ 43 w 58"/>
                  <a:gd name="T3" fmla="*/ 53 h 92"/>
                  <a:gd name="T4" fmla="*/ 24 w 58"/>
                  <a:gd name="T5" fmla="*/ 72 h 92"/>
                  <a:gd name="T6" fmla="*/ 10 w 58"/>
                  <a:gd name="T7" fmla="*/ 91 h 92"/>
                  <a:gd name="T8" fmla="*/ 0 w 58"/>
                  <a:gd name="T9" fmla="*/ 64 h 92"/>
                  <a:gd name="T10" fmla="*/ 10 w 58"/>
                  <a:gd name="T11" fmla="*/ 29 h 92"/>
                  <a:gd name="T12" fmla="*/ 10 w 58"/>
                  <a:gd name="T13" fmla="*/ 20 h 92"/>
                  <a:gd name="T14" fmla="*/ 0 w 58"/>
                  <a:gd name="T15" fmla="*/ 5 h 92"/>
                  <a:gd name="T16" fmla="*/ 0 w 58"/>
                  <a:gd name="T17" fmla="*/ 0 h 92"/>
                  <a:gd name="T18" fmla="*/ 10 w 58"/>
                  <a:gd name="T19" fmla="*/ 0 h 92"/>
                  <a:gd name="T20" fmla="*/ 24 w 58"/>
                  <a:gd name="T21" fmla="*/ 15 h 92"/>
                  <a:gd name="T22" fmla="*/ 32 w 58"/>
                  <a:gd name="T23" fmla="*/ 33 h 92"/>
                  <a:gd name="T24" fmla="*/ 57 w 58"/>
                  <a:gd name="T25" fmla="*/ 29 h 92"/>
                  <a:gd name="T26" fmla="*/ 57 w 58"/>
                  <a:gd name="T27" fmla="*/ 2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92">
                    <a:moveTo>
                      <a:pt x="57" y="29"/>
                    </a:moveTo>
                    <a:lnTo>
                      <a:pt x="43" y="53"/>
                    </a:lnTo>
                    <a:lnTo>
                      <a:pt x="24" y="72"/>
                    </a:lnTo>
                    <a:lnTo>
                      <a:pt x="10" y="91"/>
                    </a:lnTo>
                    <a:lnTo>
                      <a:pt x="0" y="64"/>
                    </a:lnTo>
                    <a:lnTo>
                      <a:pt x="10" y="29"/>
                    </a:lnTo>
                    <a:lnTo>
                      <a:pt x="10" y="20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4" y="15"/>
                    </a:lnTo>
                    <a:lnTo>
                      <a:pt x="32" y="33"/>
                    </a:lnTo>
                    <a:lnTo>
                      <a:pt x="57" y="29"/>
                    </a:lnTo>
                    <a:lnTo>
                      <a:pt x="57" y="29"/>
                    </a:lnTo>
                  </a:path>
                </a:pathLst>
              </a:custGeom>
              <a:solidFill>
                <a:srgbClr val="81810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42" name="その他"/>
              <p:cNvSpPr>
                <a:spLocks/>
              </p:cNvSpPr>
              <p:nvPr/>
            </p:nvSpPr>
            <p:spPr bwMode="auto">
              <a:xfrm>
                <a:off x="379" y="176"/>
                <a:ext cx="217" cy="280"/>
              </a:xfrm>
              <a:custGeom>
                <a:avLst/>
                <a:gdLst>
                  <a:gd name="T0" fmla="*/ 158 w 217"/>
                  <a:gd name="T1" fmla="*/ 17 h 280"/>
                  <a:gd name="T2" fmla="*/ 168 w 217"/>
                  <a:gd name="T3" fmla="*/ 28 h 280"/>
                  <a:gd name="T4" fmla="*/ 175 w 217"/>
                  <a:gd name="T5" fmla="*/ 33 h 280"/>
                  <a:gd name="T6" fmla="*/ 181 w 217"/>
                  <a:gd name="T7" fmla="*/ 44 h 280"/>
                  <a:gd name="T8" fmla="*/ 188 w 217"/>
                  <a:gd name="T9" fmla="*/ 54 h 280"/>
                  <a:gd name="T10" fmla="*/ 195 w 217"/>
                  <a:gd name="T11" fmla="*/ 69 h 280"/>
                  <a:gd name="T12" fmla="*/ 204 w 217"/>
                  <a:gd name="T13" fmla="*/ 77 h 280"/>
                  <a:gd name="T14" fmla="*/ 207 w 217"/>
                  <a:gd name="T15" fmla="*/ 94 h 280"/>
                  <a:gd name="T16" fmla="*/ 210 w 217"/>
                  <a:gd name="T17" fmla="*/ 107 h 280"/>
                  <a:gd name="T18" fmla="*/ 213 w 217"/>
                  <a:gd name="T19" fmla="*/ 119 h 280"/>
                  <a:gd name="T20" fmla="*/ 214 w 217"/>
                  <a:gd name="T21" fmla="*/ 129 h 280"/>
                  <a:gd name="T22" fmla="*/ 214 w 217"/>
                  <a:gd name="T23" fmla="*/ 143 h 280"/>
                  <a:gd name="T24" fmla="*/ 213 w 217"/>
                  <a:gd name="T25" fmla="*/ 158 h 280"/>
                  <a:gd name="T26" fmla="*/ 211 w 217"/>
                  <a:gd name="T27" fmla="*/ 173 h 280"/>
                  <a:gd name="T28" fmla="*/ 211 w 217"/>
                  <a:gd name="T29" fmla="*/ 191 h 280"/>
                  <a:gd name="T30" fmla="*/ 208 w 217"/>
                  <a:gd name="T31" fmla="*/ 210 h 280"/>
                  <a:gd name="T32" fmla="*/ 204 w 217"/>
                  <a:gd name="T33" fmla="*/ 215 h 280"/>
                  <a:gd name="T34" fmla="*/ 199 w 217"/>
                  <a:gd name="T35" fmla="*/ 219 h 280"/>
                  <a:gd name="T36" fmla="*/ 197 w 217"/>
                  <a:gd name="T37" fmla="*/ 232 h 280"/>
                  <a:gd name="T38" fmla="*/ 179 w 217"/>
                  <a:gd name="T39" fmla="*/ 265 h 280"/>
                  <a:gd name="T40" fmla="*/ 168 w 217"/>
                  <a:gd name="T41" fmla="*/ 274 h 280"/>
                  <a:gd name="T42" fmla="*/ 149 w 217"/>
                  <a:gd name="T43" fmla="*/ 272 h 280"/>
                  <a:gd name="T44" fmla="*/ 135 w 217"/>
                  <a:gd name="T45" fmla="*/ 267 h 280"/>
                  <a:gd name="T46" fmla="*/ 125 w 217"/>
                  <a:gd name="T47" fmla="*/ 270 h 280"/>
                  <a:gd name="T48" fmla="*/ 120 w 217"/>
                  <a:gd name="T49" fmla="*/ 270 h 280"/>
                  <a:gd name="T50" fmla="*/ 112 w 217"/>
                  <a:gd name="T51" fmla="*/ 272 h 280"/>
                  <a:gd name="T52" fmla="*/ 104 w 217"/>
                  <a:gd name="T53" fmla="*/ 274 h 280"/>
                  <a:gd name="T54" fmla="*/ 90 w 217"/>
                  <a:gd name="T55" fmla="*/ 277 h 280"/>
                  <a:gd name="T56" fmla="*/ 72 w 217"/>
                  <a:gd name="T57" fmla="*/ 275 h 280"/>
                  <a:gd name="T58" fmla="*/ 52 w 217"/>
                  <a:gd name="T59" fmla="*/ 277 h 280"/>
                  <a:gd name="T60" fmla="*/ 46 w 217"/>
                  <a:gd name="T61" fmla="*/ 277 h 280"/>
                  <a:gd name="T62" fmla="*/ 38 w 217"/>
                  <a:gd name="T63" fmla="*/ 279 h 280"/>
                  <a:gd name="T64" fmla="*/ 28 w 217"/>
                  <a:gd name="T65" fmla="*/ 273 h 280"/>
                  <a:gd name="T66" fmla="*/ 17 w 217"/>
                  <a:gd name="T67" fmla="*/ 264 h 280"/>
                  <a:gd name="T68" fmla="*/ 15 w 217"/>
                  <a:gd name="T69" fmla="*/ 256 h 280"/>
                  <a:gd name="T70" fmla="*/ 11 w 217"/>
                  <a:gd name="T71" fmla="*/ 253 h 280"/>
                  <a:gd name="T72" fmla="*/ 9 w 217"/>
                  <a:gd name="T73" fmla="*/ 248 h 280"/>
                  <a:gd name="T74" fmla="*/ 2 w 217"/>
                  <a:gd name="T75" fmla="*/ 244 h 280"/>
                  <a:gd name="T76" fmla="*/ 2 w 217"/>
                  <a:gd name="T77" fmla="*/ 235 h 280"/>
                  <a:gd name="T78" fmla="*/ 0 w 217"/>
                  <a:gd name="T79" fmla="*/ 219 h 280"/>
                  <a:gd name="T80" fmla="*/ 2 w 217"/>
                  <a:gd name="T81" fmla="*/ 202 h 280"/>
                  <a:gd name="T82" fmla="*/ 4 w 217"/>
                  <a:gd name="T83" fmla="*/ 189 h 280"/>
                  <a:gd name="T84" fmla="*/ 4 w 217"/>
                  <a:gd name="T85" fmla="*/ 173 h 280"/>
                  <a:gd name="T86" fmla="*/ 5 w 217"/>
                  <a:gd name="T87" fmla="*/ 155 h 280"/>
                  <a:gd name="T88" fmla="*/ 7 w 217"/>
                  <a:gd name="T89" fmla="*/ 128 h 280"/>
                  <a:gd name="T90" fmla="*/ 11 w 217"/>
                  <a:gd name="T91" fmla="*/ 107 h 280"/>
                  <a:gd name="T92" fmla="*/ 13 w 217"/>
                  <a:gd name="T93" fmla="*/ 80 h 280"/>
                  <a:gd name="T94" fmla="*/ 15 w 217"/>
                  <a:gd name="T95" fmla="*/ 50 h 280"/>
                  <a:gd name="T96" fmla="*/ 21 w 217"/>
                  <a:gd name="T97" fmla="*/ 34 h 280"/>
                  <a:gd name="T98" fmla="*/ 29 w 217"/>
                  <a:gd name="T99" fmla="*/ 17 h 280"/>
                  <a:gd name="T100" fmla="*/ 41 w 217"/>
                  <a:gd name="T101" fmla="*/ 7 h 280"/>
                  <a:gd name="T102" fmla="*/ 50 w 217"/>
                  <a:gd name="T103" fmla="*/ 4 h 280"/>
                  <a:gd name="T104" fmla="*/ 66 w 217"/>
                  <a:gd name="T105" fmla="*/ 2 h 280"/>
                  <a:gd name="T106" fmla="*/ 114 w 217"/>
                  <a:gd name="T107" fmla="*/ 6 h 280"/>
                  <a:gd name="T108" fmla="*/ 153 w 217"/>
                  <a:gd name="T109" fmla="*/ 11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7" h="280">
                    <a:moveTo>
                      <a:pt x="153" y="11"/>
                    </a:moveTo>
                    <a:lnTo>
                      <a:pt x="153" y="13"/>
                    </a:lnTo>
                    <a:lnTo>
                      <a:pt x="153" y="13"/>
                    </a:lnTo>
                    <a:lnTo>
                      <a:pt x="153" y="14"/>
                    </a:lnTo>
                    <a:lnTo>
                      <a:pt x="156" y="14"/>
                    </a:lnTo>
                    <a:lnTo>
                      <a:pt x="156" y="17"/>
                    </a:lnTo>
                    <a:lnTo>
                      <a:pt x="158" y="17"/>
                    </a:lnTo>
                    <a:lnTo>
                      <a:pt x="158" y="18"/>
                    </a:lnTo>
                    <a:lnTo>
                      <a:pt x="162" y="18"/>
                    </a:lnTo>
                    <a:lnTo>
                      <a:pt x="162" y="22"/>
                    </a:lnTo>
                    <a:lnTo>
                      <a:pt x="165" y="22"/>
                    </a:lnTo>
                    <a:lnTo>
                      <a:pt x="165" y="24"/>
                    </a:lnTo>
                    <a:lnTo>
                      <a:pt x="168" y="24"/>
                    </a:lnTo>
                    <a:lnTo>
                      <a:pt x="168" y="28"/>
                    </a:lnTo>
                    <a:lnTo>
                      <a:pt x="170" y="28"/>
                    </a:lnTo>
                    <a:lnTo>
                      <a:pt x="170" y="28"/>
                    </a:lnTo>
                    <a:lnTo>
                      <a:pt x="173" y="28"/>
                    </a:lnTo>
                    <a:lnTo>
                      <a:pt x="173" y="32"/>
                    </a:lnTo>
                    <a:lnTo>
                      <a:pt x="173" y="32"/>
                    </a:lnTo>
                    <a:lnTo>
                      <a:pt x="173" y="33"/>
                    </a:lnTo>
                    <a:lnTo>
                      <a:pt x="175" y="33"/>
                    </a:lnTo>
                    <a:lnTo>
                      <a:pt x="175" y="36"/>
                    </a:lnTo>
                    <a:lnTo>
                      <a:pt x="177" y="36"/>
                    </a:lnTo>
                    <a:lnTo>
                      <a:pt x="177" y="38"/>
                    </a:lnTo>
                    <a:lnTo>
                      <a:pt x="180" y="38"/>
                    </a:lnTo>
                    <a:lnTo>
                      <a:pt x="180" y="41"/>
                    </a:lnTo>
                    <a:lnTo>
                      <a:pt x="181" y="41"/>
                    </a:lnTo>
                    <a:lnTo>
                      <a:pt x="181" y="44"/>
                    </a:lnTo>
                    <a:lnTo>
                      <a:pt x="184" y="44"/>
                    </a:lnTo>
                    <a:lnTo>
                      <a:pt x="184" y="47"/>
                    </a:lnTo>
                    <a:lnTo>
                      <a:pt x="185" y="47"/>
                    </a:lnTo>
                    <a:lnTo>
                      <a:pt x="185" y="48"/>
                    </a:lnTo>
                    <a:lnTo>
                      <a:pt x="188" y="48"/>
                    </a:lnTo>
                    <a:lnTo>
                      <a:pt x="188" y="51"/>
                    </a:lnTo>
                    <a:lnTo>
                      <a:pt x="188" y="54"/>
                    </a:lnTo>
                    <a:lnTo>
                      <a:pt x="188" y="57"/>
                    </a:lnTo>
                    <a:lnTo>
                      <a:pt x="191" y="57"/>
                    </a:lnTo>
                    <a:lnTo>
                      <a:pt x="191" y="61"/>
                    </a:lnTo>
                    <a:lnTo>
                      <a:pt x="193" y="63"/>
                    </a:lnTo>
                    <a:lnTo>
                      <a:pt x="193" y="66"/>
                    </a:lnTo>
                    <a:lnTo>
                      <a:pt x="195" y="66"/>
                    </a:lnTo>
                    <a:lnTo>
                      <a:pt x="195" y="69"/>
                    </a:lnTo>
                    <a:lnTo>
                      <a:pt x="195" y="70"/>
                    </a:lnTo>
                    <a:lnTo>
                      <a:pt x="195" y="73"/>
                    </a:lnTo>
                    <a:lnTo>
                      <a:pt x="199" y="73"/>
                    </a:lnTo>
                    <a:lnTo>
                      <a:pt x="199" y="76"/>
                    </a:lnTo>
                    <a:lnTo>
                      <a:pt x="202" y="76"/>
                    </a:lnTo>
                    <a:lnTo>
                      <a:pt x="202" y="77"/>
                    </a:lnTo>
                    <a:lnTo>
                      <a:pt x="204" y="77"/>
                    </a:lnTo>
                    <a:lnTo>
                      <a:pt x="204" y="80"/>
                    </a:lnTo>
                    <a:lnTo>
                      <a:pt x="204" y="82"/>
                    </a:lnTo>
                    <a:lnTo>
                      <a:pt x="204" y="85"/>
                    </a:lnTo>
                    <a:lnTo>
                      <a:pt x="207" y="85"/>
                    </a:lnTo>
                    <a:lnTo>
                      <a:pt x="207" y="88"/>
                    </a:lnTo>
                    <a:lnTo>
                      <a:pt x="207" y="90"/>
                    </a:lnTo>
                    <a:lnTo>
                      <a:pt x="207" y="94"/>
                    </a:lnTo>
                    <a:lnTo>
                      <a:pt x="210" y="94"/>
                    </a:lnTo>
                    <a:lnTo>
                      <a:pt x="210" y="96"/>
                    </a:lnTo>
                    <a:lnTo>
                      <a:pt x="210" y="99"/>
                    </a:lnTo>
                    <a:lnTo>
                      <a:pt x="210" y="103"/>
                    </a:lnTo>
                    <a:lnTo>
                      <a:pt x="210" y="103"/>
                    </a:lnTo>
                    <a:lnTo>
                      <a:pt x="210" y="105"/>
                    </a:lnTo>
                    <a:lnTo>
                      <a:pt x="210" y="107"/>
                    </a:lnTo>
                    <a:lnTo>
                      <a:pt x="210" y="109"/>
                    </a:lnTo>
                    <a:lnTo>
                      <a:pt x="213" y="109"/>
                    </a:lnTo>
                    <a:lnTo>
                      <a:pt x="213" y="112"/>
                    </a:lnTo>
                    <a:lnTo>
                      <a:pt x="213" y="113"/>
                    </a:lnTo>
                    <a:lnTo>
                      <a:pt x="213" y="116"/>
                    </a:lnTo>
                    <a:lnTo>
                      <a:pt x="213" y="116"/>
                    </a:lnTo>
                    <a:lnTo>
                      <a:pt x="213" y="119"/>
                    </a:lnTo>
                    <a:lnTo>
                      <a:pt x="213" y="119"/>
                    </a:lnTo>
                    <a:lnTo>
                      <a:pt x="213" y="122"/>
                    </a:lnTo>
                    <a:lnTo>
                      <a:pt x="214" y="122"/>
                    </a:lnTo>
                    <a:lnTo>
                      <a:pt x="214" y="125"/>
                    </a:lnTo>
                    <a:lnTo>
                      <a:pt x="214" y="127"/>
                    </a:lnTo>
                    <a:lnTo>
                      <a:pt x="214" y="129"/>
                    </a:lnTo>
                    <a:lnTo>
                      <a:pt x="214" y="129"/>
                    </a:lnTo>
                    <a:lnTo>
                      <a:pt x="214" y="132"/>
                    </a:lnTo>
                    <a:lnTo>
                      <a:pt x="214" y="132"/>
                    </a:lnTo>
                    <a:lnTo>
                      <a:pt x="214" y="134"/>
                    </a:lnTo>
                    <a:lnTo>
                      <a:pt x="216" y="134"/>
                    </a:lnTo>
                    <a:lnTo>
                      <a:pt x="214" y="138"/>
                    </a:lnTo>
                    <a:lnTo>
                      <a:pt x="214" y="140"/>
                    </a:lnTo>
                    <a:lnTo>
                      <a:pt x="214" y="143"/>
                    </a:lnTo>
                    <a:lnTo>
                      <a:pt x="214" y="143"/>
                    </a:lnTo>
                    <a:lnTo>
                      <a:pt x="214" y="146"/>
                    </a:lnTo>
                    <a:lnTo>
                      <a:pt x="214" y="149"/>
                    </a:lnTo>
                    <a:lnTo>
                      <a:pt x="214" y="152"/>
                    </a:lnTo>
                    <a:lnTo>
                      <a:pt x="214" y="152"/>
                    </a:lnTo>
                    <a:lnTo>
                      <a:pt x="213" y="155"/>
                    </a:lnTo>
                    <a:lnTo>
                      <a:pt x="213" y="158"/>
                    </a:lnTo>
                    <a:lnTo>
                      <a:pt x="213" y="161"/>
                    </a:lnTo>
                    <a:lnTo>
                      <a:pt x="213" y="162"/>
                    </a:lnTo>
                    <a:lnTo>
                      <a:pt x="213" y="165"/>
                    </a:lnTo>
                    <a:lnTo>
                      <a:pt x="213" y="167"/>
                    </a:lnTo>
                    <a:lnTo>
                      <a:pt x="213" y="171"/>
                    </a:lnTo>
                    <a:lnTo>
                      <a:pt x="213" y="171"/>
                    </a:lnTo>
                    <a:lnTo>
                      <a:pt x="211" y="173"/>
                    </a:lnTo>
                    <a:lnTo>
                      <a:pt x="211" y="176"/>
                    </a:lnTo>
                    <a:lnTo>
                      <a:pt x="211" y="179"/>
                    </a:lnTo>
                    <a:lnTo>
                      <a:pt x="211" y="180"/>
                    </a:lnTo>
                    <a:lnTo>
                      <a:pt x="211" y="183"/>
                    </a:lnTo>
                    <a:lnTo>
                      <a:pt x="211" y="186"/>
                    </a:lnTo>
                    <a:lnTo>
                      <a:pt x="211" y="189"/>
                    </a:lnTo>
                    <a:lnTo>
                      <a:pt x="211" y="191"/>
                    </a:lnTo>
                    <a:lnTo>
                      <a:pt x="209" y="194"/>
                    </a:lnTo>
                    <a:lnTo>
                      <a:pt x="209" y="197"/>
                    </a:lnTo>
                    <a:lnTo>
                      <a:pt x="209" y="200"/>
                    </a:lnTo>
                    <a:lnTo>
                      <a:pt x="209" y="202"/>
                    </a:lnTo>
                    <a:lnTo>
                      <a:pt x="208" y="206"/>
                    </a:lnTo>
                    <a:lnTo>
                      <a:pt x="208" y="206"/>
                    </a:lnTo>
                    <a:lnTo>
                      <a:pt x="208" y="210"/>
                    </a:lnTo>
                    <a:lnTo>
                      <a:pt x="208" y="210"/>
                    </a:lnTo>
                    <a:lnTo>
                      <a:pt x="206" y="213"/>
                    </a:lnTo>
                    <a:lnTo>
                      <a:pt x="206" y="213"/>
                    </a:lnTo>
                    <a:lnTo>
                      <a:pt x="206" y="213"/>
                    </a:lnTo>
                    <a:lnTo>
                      <a:pt x="206" y="213"/>
                    </a:lnTo>
                    <a:lnTo>
                      <a:pt x="204" y="215"/>
                    </a:lnTo>
                    <a:lnTo>
                      <a:pt x="204" y="215"/>
                    </a:lnTo>
                    <a:lnTo>
                      <a:pt x="204" y="215"/>
                    </a:lnTo>
                    <a:lnTo>
                      <a:pt x="204" y="215"/>
                    </a:lnTo>
                    <a:lnTo>
                      <a:pt x="202" y="219"/>
                    </a:lnTo>
                    <a:lnTo>
                      <a:pt x="202" y="219"/>
                    </a:lnTo>
                    <a:lnTo>
                      <a:pt x="202" y="219"/>
                    </a:lnTo>
                    <a:lnTo>
                      <a:pt x="202" y="219"/>
                    </a:lnTo>
                    <a:lnTo>
                      <a:pt x="199" y="219"/>
                    </a:lnTo>
                    <a:lnTo>
                      <a:pt x="199" y="219"/>
                    </a:lnTo>
                    <a:lnTo>
                      <a:pt x="199" y="219"/>
                    </a:lnTo>
                    <a:lnTo>
                      <a:pt x="199" y="219"/>
                    </a:lnTo>
                    <a:lnTo>
                      <a:pt x="197" y="222"/>
                    </a:lnTo>
                    <a:lnTo>
                      <a:pt x="197" y="225"/>
                    </a:lnTo>
                    <a:lnTo>
                      <a:pt x="197" y="229"/>
                    </a:lnTo>
                    <a:lnTo>
                      <a:pt x="197" y="232"/>
                    </a:lnTo>
                    <a:lnTo>
                      <a:pt x="193" y="239"/>
                    </a:lnTo>
                    <a:lnTo>
                      <a:pt x="191" y="241"/>
                    </a:lnTo>
                    <a:lnTo>
                      <a:pt x="188" y="248"/>
                    </a:lnTo>
                    <a:lnTo>
                      <a:pt x="188" y="250"/>
                    </a:lnTo>
                    <a:lnTo>
                      <a:pt x="185" y="257"/>
                    </a:lnTo>
                    <a:lnTo>
                      <a:pt x="182" y="260"/>
                    </a:lnTo>
                    <a:lnTo>
                      <a:pt x="179" y="265"/>
                    </a:lnTo>
                    <a:lnTo>
                      <a:pt x="177" y="268"/>
                    </a:lnTo>
                    <a:lnTo>
                      <a:pt x="174" y="272"/>
                    </a:lnTo>
                    <a:lnTo>
                      <a:pt x="173" y="274"/>
                    </a:lnTo>
                    <a:lnTo>
                      <a:pt x="171" y="275"/>
                    </a:lnTo>
                    <a:lnTo>
                      <a:pt x="171" y="274"/>
                    </a:lnTo>
                    <a:lnTo>
                      <a:pt x="168" y="274"/>
                    </a:lnTo>
                    <a:lnTo>
                      <a:pt x="168" y="274"/>
                    </a:lnTo>
                    <a:lnTo>
                      <a:pt x="165" y="274"/>
                    </a:lnTo>
                    <a:lnTo>
                      <a:pt x="164" y="274"/>
                    </a:lnTo>
                    <a:lnTo>
                      <a:pt x="160" y="274"/>
                    </a:lnTo>
                    <a:lnTo>
                      <a:pt x="158" y="274"/>
                    </a:lnTo>
                    <a:lnTo>
                      <a:pt x="154" y="274"/>
                    </a:lnTo>
                    <a:lnTo>
                      <a:pt x="152" y="272"/>
                    </a:lnTo>
                    <a:lnTo>
                      <a:pt x="149" y="272"/>
                    </a:lnTo>
                    <a:lnTo>
                      <a:pt x="146" y="272"/>
                    </a:lnTo>
                    <a:lnTo>
                      <a:pt x="143" y="272"/>
                    </a:lnTo>
                    <a:lnTo>
                      <a:pt x="140" y="270"/>
                    </a:lnTo>
                    <a:lnTo>
                      <a:pt x="137" y="270"/>
                    </a:lnTo>
                    <a:lnTo>
                      <a:pt x="136" y="270"/>
                    </a:lnTo>
                    <a:lnTo>
                      <a:pt x="135" y="270"/>
                    </a:lnTo>
                    <a:lnTo>
                      <a:pt x="135" y="267"/>
                    </a:lnTo>
                    <a:lnTo>
                      <a:pt x="132" y="270"/>
                    </a:lnTo>
                    <a:lnTo>
                      <a:pt x="132" y="270"/>
                    </a:lnTo>
                    <a:lnTo>
                      <a:pt x="129" y="270"/>
                    </a:lnTo>
                    <a:lnTo>
                      <a:pt x="129" y="270"/>
                    </a:lnTo>
                    <a:lnTo>
                      <a:pt x="125" y="270"/>
                    </a:lnTo>
                    <a:lnTo>
                      <a:pt x="125" y="270"/>
                    </a:lnTo>
                    <a:lnTo>
                      <a:pt x="125" y="270"/>
                    </a:lnTo>
                    <a:lnTo>
                      <a:pt x="125" y="270"/>
                    </a:lnTo>
                    <a:lnTo>
                      <a:pt x="123" y="270"/>
                    </a:lnTo>
                    <a:lnTo>
                      <a:pt x="123" y="270"/>
                    </a:lnTo>
                    <a:lnTo>
                      <a:pt x="123" y="270"/>
                    </a:lnTo>
                    <a:lnTo>
                      <a:pt x="123" y="270"/>
                    </a:lnTo>
                    <a:lnTo>
                      <a:pt x="120" y="270"/>
                    </a:lnTo>
                    <a:lnTo>
                      <a:pt x="120" y="270"/>
                    </a:lnTo>
                    <a:lnTo>
                      <a:pt x="120" y="270"/>
                    </a:lnTo>
                    <a:lnTo>
                      <a:pt x="120" y="270"/>
                    </a:lnTo>
                    <a:lnTo>
                      <a:pt x="118" y="272"/>
                    </a:lnTo>
                    <a:lnTo>
                      <a:pt x="118" y="272"/>
                    </a:lnTo>
                    <a:lnTo>
                      <a:pt x="116" y="272"/>
                    </a:lnTo>
                    <a:lnTo>
                      <a:pt x="116" y="272"/>
                    </a:lnTo>
                    <a:lnTo>
                      <a:pt x="112" y="272"/>
                    </a:lnTo>
                    <a:lnTo>
                      <a:pt x="112" y="272"/>
                    </a:lnTo>
                    <a:lnTo>
                      <a:pt x="110" y="272"/>
                    </a:lnTo>
                    <a:lnTo>
                      <a:pt x="110" y="272"/>
                    </a:lnTo>
                    <a:lnTo>
                      <a:pt x="107" y="274"/>
                    </a:lnTo>
                    <a:lnTo>
                      <a:pt x="107" y="274"/>
                    </a:lnTo>
                    <a:lnTo>
                      <a:pt x="104" y="274"/>
                    </a:lnTo>
                    <a:lnTo>
                      <a:pt x="104" y="274"/>
                    </a:lnTo>
                    <a:lnTo>
                      <a:pt x="101" y="274"/>
                    </a:lnTo>
                    <a:lnTo>
                      <a:pt x="101" y="274"/>
                    </a:lnTo>
                    <a:lnTo>
                      <a:pt x="101" y="274"/>
                    </a:lnTo>
                    <a:lnTo>
                      <a:pt x="101" y="274"/>
                    </a:lnTo>
                    <a:lnTo>
                      <a:pt x="97" y="277"/>
                    </a:lnTo>
                    <a:lnTo>
                      <a:pt x="94" y="277"/>
                    </a:lnTo>
                    <a:lnTo>
                      <a:pt x="90" y="277"/>
                    </a:lnTo>
                    <a:lnTo>
                      <a:pt x="88" y="277"/>
                    </a:lnTo>
                    <a:lnTo>
                      <a:pt x="85" y="277"/>
                    </a:lnTo>
                    <a:lnTo>
                      <a:pt x="81" y="277"/>
                    </a:lnTo>
                    <a:lnTo>
                      <a:pt x="79" y="277"/>
                    </a:lnTo>
                    <a:lnTo>
                      <a:pt x="79" y="275"/>
                    </a:lnTo>
                    <a:lnTo>
                      <a:pt x="75" y="275"/>
                    </a:lnTo>
                    <a:lnTo>
                      <a:pt x="72" y="275"/>
                    </a:lnTo>
                    <a:lnTo>
                      <a:pt x="69" y="275"/>
                    </a:lnTo>
                    <a:lnTo>
                      <a:pt x="67" y="274"/>
                    </a:lnTo>
                    <a:lnTo>
                      <a:pt x="64" y="274"/>
                    </a:lnTo>
                    <a:lnTo>
                      <a:pt x="61" y="274"/>
                    </a:lnTo>
                    <a:lnTo>
                      <a:pt x="58" y="274"/>
                    </a:lnTo>
                    <a:lnTo>
                      <a:pt x="55" y="274"/>
                    </a:lnTo>
                    <a:lnTo>
                      <a:pt x="52" y="277"/>
                    </a:lnTo>
                    <a:lnTo>
                      <a:pt x="52" y="277"/>
                    </a:lnTo>
                    <a:lnTo>
                      <a:pt x="50" y="277"/>
                    </a:lnTo>
                    <a:lnTo>
                      <a:pt x="50" y="277"/>
                    </a:lnTo>
                    <a:lnTo>
                      <a:pt x="46" y="277"/>
                    </a:lnTo>
                    <a:lnTo>
                      <a:pt x="46" y="277"/>
                    </a:lnTo>
                    <a:lnTo>
                      <a:pt x="46" y="277"/>
                    </a:lnTo>
                    <a:lnTo>
                      <a:pt x="46" y="277"/>
                    </a:lnTo>
                    <a:lnTo>
                      <a:pt x="43" y="279"/>
                    </a:lnTo>
                    <a:lnTo>
                      <a:pt x="43" y="279"/>
                    </a:lnTo>
                    <a:lnTo>
                      <a:pt x="41" y="279"/>
                    </a:lnTo>
                    <a:lnTo>
                      <a:pt x="41" y="279"/>
                    </a:lnTo>
                    <a:lnTo>
                      <a:pt x="38" y="279"/>
                    </a:lnTo>
                    <a:lnTo>
                      <a:pt x="38" y="279"/>
                    </a:lnTo>
                    <a:lnTo>
                      <a:pt x="38" y="279"/>
                    </a:lnTo>
                    <a:lnTo>
                      <a:pt x="38" y="277"/>
                    </a:lnTo>
                    <a:lnTo>
                      <a:pt x="35" y="277"/>
                    </a:lnTo>
                    <a:lnTo>
                      <a:pt x="34" y="277"/>
                    </a:lnTo>
                    <a:lnTo>
                      <a:pt x="31" y="277"/>
                    </a:lnTo>
                    <a:lnTo>
                      <a:pt x="31" y="276"/>
                    </a:lnTo>
                    <a:lnTo>
                      <a:pt x="28" y="276"/>
                    </a:lnTo>
                    <a:lnTo>
                      <a:pt x="28" y="273"/>
                    </a:lnTo>
                    <a:lnTo>
                      <a:pt x="25" y="273"/>
                    </a:lnTo>
                    <a:lnTo>
                      <a:pt x="25" y="270"/>
                    </a:lnTo>
                    <a:lnTo>
                      <a:pt x="22" y="270"/>
                    </a:lnTo>
                    <a:lnTo>
                      <a:pt x="22" y="267"/>
                    </a:lnTo>
                    <a:lnTo>
                      <a:pt x="20" y="267"/>
                    </a:lnTo>
                    <a:lnTo>
                      <a:pt x="20" y="264"/>
                    </a:lnTo>
                    <a:lnTo>
                      <a:pt x="17" y="264"/>
                    </a:lnTo>
                    <a:lnTo>
                      <a:pt x="17" y="261"/>
                    </a:lnTo>
                    <a:lnTo>
                      <a:pt x="17" y="261"/>
                    </a:lnTo>
                    <a:lnTo>
                      <a:pt x="17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3" y="256"/>
                    </a:lnTo>
                    <a:lnTo>
                      <a:pt x="13" y="256"/>
                    </a:lnTo>
                    <a:lnTo>
                      <a:pt x="13" y="256"/>
                    </a:lnTo>
                    <a:lnTo>
                      <a:pt x="13" y="253"/>
                    </a:lnTo>
                    <a:lnTo>
                      <a:pt x="11" y="253"/>
                    </a:lnTo>
                    <a:lnTo>
                      <a:pt x="11" y="253"/>
                    </a:lnTo>
                    <a:lnTo>
                      <a:pt x="11" y="253"/>
                    </a:lnTo>
                    <a:lnTo>
                      <a:pt x="11" y="250"/>
                    </a:lnTo>
                    <a:lnTo>
                      <a:pt x="11" y="250"/>
                    </a:lnTo>
                    <a:lnTo>
                      <a:pt x="11" y="250"/>
                    </a:lnTo>
                    <a:lnTo>
                      <a:pt x="11" y="250"/>
                    </a:lnTo>
                    <a:lnTo>
                      <a:pt x="11" y="248"/>
                    </a:lnTo>
                    <a:lnTo>
                      <a:pt x="9" y="248"/>
                    </a:lnTo>
                    <a:lnTo>
                      <a:pt x="9" y="248"/>
                    </a:lnTo>
                    <a:lnTo>
                      <a:pt x="8" y="248"/>
                    </a:lnTo>
                    <a:lnTo>
                      <a:pt x="8" y="246"/>
                    </a:lnTo>
                    <a:lnTo>
                      <a:pt x="5" y="246"/>
                    </a:lnTo>
                    <a:lnTo>
                      <a:pt x="5" y="246"/>
                    </a:lnTo>
                    <a:lnTo>
                      <a:pt x="5" y="246"/>
                    </a:lnTo>
                    <a:lnTo>
                      <a:pt x="5" y="244"/>
                    </a:lnTo>
                    <a:lnTo>
                      <a:pt x="2" y="244"/>
                    </a:lnTo>
                    <a:lnTo>
                      <a:pt x="2" y="244"/>
                    </a:lnTo>
                    <a:lnTo>
                      <a:pt x="2" y="244"/>
                    </a:lnTo>
                    <a:lnTo>
                      <a:pt x="2" y="241"/>
                    </a:lnTo>
                    <a:lnTo>
                      <a:pt x="2" y="241"/>
                    </a:lnTo>
                    <a:lnTo>
                      <a:pt x="2" y="239"/>
                    </a:lnTo>
                    <a:lnTo>
                      <a:pt x="2" y="239"/>
                    </a:lnTo>
                    <a:lnTo>
                      <a:pt x="2" y="235"/>
                    </a:lnTo>
                    <a:lnTo>
                      <a:pt x="0" y="235"/>
                    </a:lnTo>
                    <a:lnTo>
                      <a:pt x="0" y="232"/>
                    </a:lnTo>
                    <a:lnTo>
                      <a:pt x="0" y="229"/>
                    </a:lnTo>
                    <a:lnTo>
                      <a:pt x="0" y="226"/>
                    </a:lnTo>
                    <a:lnTo>
                      <a:pt x="0" y="225"/>
                    </a:lnTo>
                    <a:lnTo>
                      <a:pt x="0" y="222"/>
                    </a:lnTo>
                    <a:lnTo>
                      <a:pt x="0" y="219"/>
                    </a:lnTo>
                    <a:lnTo>
                      <a:pt x="0" y="215"/>
                    </a:lnTo>
                    <a:lnTo>
                      <a:pt x="0" y="215"/>
                    </a:lnTo>
                    <a:lnTo>
                      <a:pt x="0" y="213"/>
                    </a:lnTo>
                    <a:lnTo>
                      <a:pt x="0" y="210"/>
                    </a:lnTo>
                    <a:lnTo>
                      <a:pt x="2" y="206"/>
                    </a:lnTo>
                    <a:lnTo>
                      <a:pt x="2" y="206"/>
                    </a:lnTo>
                    <a:lnTo>
                      <a:pt x="2" y="202"/>
                    </a:lnTo>
                    <a:lnTo>
                      <a:pt x="2" y="199"/>
                    </a:lnTo>
                    <a:lnTo>
                      <a:pt x="4" y="196"/>
                    </a:lnTo>
                    <a:lnTo>
                      <a:pt x="4" y="196"/>
                    </a:lnTo>
                    <a:lnTo>
                      <a:pt x="4" y="193"/>
                    </a:lnTo>
                    <a:lnTo>
                      <a:pt x="4" y="192"/>
                    </a:lnTo>
                    <a:lnTo>
                      <a:pt x="4" y="189"/>
                    </a:lnTo>
                    <a:lnTo>
                      <a:pt x="4" y="189"/>
                    </a:lnTo>
                    <a:lnTo>
                      <a:pt x="4" y="186"/>
                    </a:lnTo>
                    <a:lnTo>
                      <a:pt x="4" y="183"/>
                    </a:lnTo>
                    <a:lnTo>
                      <a:pt x="4" y="180"/>
                    </a:lnTo>
                    <a:lnTo>
                      <a:pt x="4" y="180"/>
                    </a:lnTo>
                    <a:lnTo>
                      <a:pt x="4" y="177"/>
                    </a:lnTo>
                    <a:lnTo>
                      <a:pt x="4" y="176"/>
                    </a:lnTo>
                    <a:lnTo>
                      <a:pt x="4" y="173"/>
                    </a:lnTo>
                    <a:lnTo>
                      <a:pt x="4" y="173"/>
                    </a:lnTo>
                    <a:lnTo>
                      <a:pt x="4" y="169"/>
                    </a:lnTo>
                    <a:lnTo>
                      <a:pt x="4" y="167"/>
                    </a:lnTo>
                    <a:lnTo>
                      <a:pt x="6" y="164"/>
                    </a:lnTo>
                    <a:lnTo>
                      <a:pt x="5" y="161"/>
                    </a:lnTo>
                    <a:lnTo>
                      <a:pt x="5" y="158"/>
                    </a:lnTo>
                    <a:lnTo>
                      <a:pt x="5" y="155"/>
                    </a:lnTo>
                    <a:lnTo>
                      <a:pt x="5" y="150"/>
                    </a:lnTo>
                    <a:lnTo>
                      <a:pt x="5" y="147"/>
                    </a:lnTo>
                    <a:lnTo>
                      <a:pt x="5" y="144"/>
                    </a:lnTo>
                    <a:lnTo>
                      <a:pt x="5" y="141"/>
                    </a:lnTo>
                    <a:lnTo>
                      <a:pt x="7" y="134"/>
                    </a:lnTo>
                    <a:lnTo>
                      <a:pt x="7" y="131"/>
                    </a:lnTo>
                    <a:lnTo>
                      <a:pt x="7" y="128"/>
                    </a:lnTo>
                    <a:lnTo>
                      <a:pt x="7" y="125"/>
                    </a:lnTo>
                    <a:lnTo>
                      <a:pt x="9" y="121"/>
                    </a:lnTo>
                    <a:lnTo>
                      <a:pt x="9" y="118"/>
                    </a:lnTo>
                    <a:lnTo>
                      <a:pt x="9" y="115"/>
                    </a:lnTo>
                    <a:lnTo>
                      <a:pt x="9" y="112"/>
                    </a:lnTo>
                    <a:lnTo>
                      <a:pt x="11" y="109"/>
                    </a:lnTo>
                    <a:lnTo>
                      <a:pt x="11" y="107"/>
                    </a:lnTo>
                    <a:lnTo>
                      <a:pt x="11" y="103"/>
                    </a:lnTo>
                    <a:lnTo>
                      <a:pt x="11" y="101"/>
                    </a:lnTo>
                    <a:lnTo>
                      <a:pt x="11" y="98"/>
                    </a:lnTo>
                    <a:lnTo>
                      <a:pt x="11" y="94"/>
                    </a:lnTo>
                    <a:lnTo>
                      <a:pt x="11" y="90"/>
                    </a:lnTo>
                    <a:lnTo>
                      <a:pt x="11" y="86"/>
                    </a:lnTo>
                    <a:lnTo>
                      <a:pt x="13" y="80"/>
                    </a:lnTo>
                    <a:lnTo>
                      <a:pt x="13" y="77"/>
                    </a:lnTo>
                    <a:lnTo>
                      <a:pt x="13" y="70"/>
                    </a:lnTo>
                    <a:lnTo>
                      <a:pt x="13" y="68"/>
                    </a:lnTo>
                    <a:lnTo>
                      <a:pt x="15" y="61"/>
                    </a:lnTo>
                    <a:lnTo>
                      <a:pt x="15" y="59"/>
                    </a:lnTo>
                    <a:lnTo>
                      <a:pt x="15" y="53"/>
                    </a:lnTo>
                    <a:lnTo>
                      <a:pt x="15" y="50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20" y="39"/>
                    </a:lnTo>
                    <a:lnTo>
                      <a:pt x="20" y="37"/>
                    </a:lnTo>
                    <a:lnTo>
                      <a:pt x="21" y="34"/>
                    </a:lnTo>
                    <a:lnTo>
                      <a:pt x="21" y="31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9" y="18"/>
                    </a:lnTo>
                    <a:lnTo>
                      <a:pt x="29" y="17"/>
                    </a:lnTo>
                    <a:lnTo>
                      <a:pt x="32" y="14"/>
                    </a:lnTo>
                    <a:lnTo>
                      <a:pt x="33" y="13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44" y="7"/>
                    </a:lnTo>
                    <a:lnTo>
                      <a:pt x="44" y="7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53" y="2"/>
                    </a:lnTo>
                    <a:lnTo>
                      <a:pt x="53" y="2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56" y="0"/>
                    </a:lnTo>
                    <a:lnTo>
                      <a:pt x="60" y="2"/>
                    </a:lnTo>
                    <a:lnTo>
                      <a:pt x="66" y="2"/>
                    </a:lnTo>
                    <a:lnTo>
                      <a:pt x="72" y="2"/>
                    </a:lnTo>
                    <a:lnTo>
                      <a:pt x="79" y="2"/>
                    </a:lnTo>
                    <a:lnTo>
                      <a:pt x="85" y="3"/>
                    </a:lnTo>
                    <a:lnTo>
                      <a:pt x="92" y="3"/>
                    </a:lnTo>
                    <a:lnTo>
                      <a:pt x="99" y="3"/>
                    </a:lnTo>
                    <a:lnTo>
                      <a:pt x="108" y="3"/>
                    </a:lnTo>
                    <a:lnTo>
                      <a:pt x="114" y="6"/>
                    </a:lnTo>
                    <a:lnTo>
                      <a:pt x="120" y="6"/>
                    </a:lnTo>
                    <a:lnTo>
                      <a:pt x="127" y="7"/>
                    </a:lnTo>
                    <a:lnTo>
                      <a:pt x="134" y="7"/>
                    </a:lnTo>
                    <a:lnTo>
                      <a:pt x="138" y="10"/>
                    </a:lnTo>
                    <a:lnTo>
                      <a:pt x="144" y="10"/>
                    </a:lnTo>
                    <a:lnTo>
                      <a:pt x="148" y="11"/>
                    </a:lnTo>
                    <a:lnTo>
                      <a:pt x="153" y="11"/>
                    </a:lnTo>
                    <a:lnTo>
                      <a:pt x="153" y="11"/>
                    </a:lnTo>
                  </a:path>
                </a:pathLst>
              </a:custGeom>
              <a:solidFill>
                <a:srgbClr val="D0B1A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43" name="その他"/>
              <p:cNvSpPr>
                <a:spLocks/>
              </p:cNvSpPr>
              <p:nvPr/>
            </p:nvSpPr>
            <p:spPr bwMode="auto">
              <a:xfrm>
                <a:off x="422" y="11"/>
                <a:ext cx="120" cy="184"/>
              </a:xfrm>
              <a:custGeom>
                <a:avLst/>
                <a:gdLst>
                  <a:gd name="T0" fmla="*/ 22 w 120"/>
                  <a:gd name="T1" fmla="*/ 152 h 184"/>
                  <a:gd name="T2" fmla="*/ 20 w 120"/>
                  <a:gd name="T3" fmla="*/ 140 h 184"/>
                  <a:gd name="T4" fmla="*/ 15 w 120"/>
                  <a:gd name="T5" fmla="*/ 131 h 184"/>
                  <a:gd name="T6" fmla="*/ 14 w 120"/>
                  <a:gd name="T7" fmla="*/ 126 h 184"/>
                  <a:gd name="T8" fmla="*/ 9 w 120"/>
                  <a:gd name="T9" fmla="*/ 118 h 184"/>
                  <a:gd name="T10" fmla="*/ 7 w 120"/>
                  <a:gd name="T11" fmla="*/ 110 h 184"/>
                  <a:gd name="T12" fmla="*/ 3 w 120"/>
                  <a:gd name="T13" fmla="*/ 102 h 184"/>
                  <a:gd name="T14" fmla="*/ 0 w 120"/>
                  <a:gd name="T15" fmla="*/ 97 h 184"/>
                  <a:gd name="T16" fmla="*/ 3 w 120"/>
                  <a:gd name="T17" fmla="*/ 86 h 184"/>
                  <a:gd name="T18" fmla="*/ 5 w 120"/>
                  <a:gd name="T19" fmla="*/ 75 h 184"/>
                  <a:gd name="T20" fmla="*/ 1 w 120"/>
                  <a:gd name="T21" fmla="*/ 72 h 184"/>
                  <a:gd name="T22" fmla="*/ 1 w 120"/>
                  <a:gd name="T23" fmla="*/ 69 h 184"/>
                  <a:gd name="T24" fmla="*/ 5 w 120"/>
                  <a:gd name="T25" fmla="*/ 62 h 184"/>
                  <a:gd name="T26" fmla="*/ 3 w 120"/>
                  <a:gd name="T27" fmla="*/ 56 h 184"/>
                  <a:gd name="T28" fmla="*/ 5 w 120"/>
                  <a:gd name="T29" fmla="*/ 46 h 184"/>
                  <a:gd name="T30" fmla="*/ 5 w 120"/>
                  <a:gd name="T31" fmla="*/ 37 h 184"/>
                  <a:gd name="T32" fmla="*/ 7 w 120"/>
                  <a:gd name="T33" fmla="*/ 33 h 184"/>
                  <a:gd name="T34" fmla="*/ 7 w 120"/>
                  <a:gd name="T35" fmla="*/ 29 h 184"/>
                  <a:gd name="T36" fmla="*/ 7 w 120"/>
                  <a:gd name="T37" fmla="*/ 27 h 184"/>
                  <a:gd name="T38" fmla="*/ 12 w 120"/>
                  <a:gd name="T39" fmla="*/ 23 h 184"/>
                  <a:gd name="T40" fmla="*/ 24 w 120"/>
                  <a:gd name="T41" fmla="*/ 16 h 184"/>
                  <a:gd name="T42" fmla="*/ 38 w 120"/>
                  <a:gd name="T43" fmla="*/ 7 h 184"/>
                  <a:gd name="T44" fmla="*/ 51 w 120"/>
                  <a:gd name="T45" fmla="*/ 0 h 184"/>
                  <a:gd name="T46" fmla="*/ 65 w 120"/>
                  <a:gd name="T47" fmla="*/ 0 h 184"/>
                  <a:gd name="T48" fmla="*/ 71 w 120"/>
                  <a:gd name="T49" fmla="*/ 0 h 184"/>
                  <a:gd name="T50" fmla="*/ 75 w 120"/>
                  <a:gd name="T51" fmla="*/ 2 h 184"/>
                  <a:gd name="T52" fmla="*/ 90 w 120"/>
                  <a:gd name="T53" fmla="*/ 4 h 184"/>
                  <a:gd name="T54" fmla="*/ 94 w 120"/>
                  <a:gd name="T55" fmla="*/ 7 h 184"/>
                  <a:gd name="T56" fmla="*/ 100 w 120"/>
                  <a:gd name="T57" fmla="*/ 13 h 184"/>
                  <a:gd name="T58" fmla="*/ 102 w 120"/>
                  <a:gd name="T59" fmla="*/ 25 h 184"/>
                  <a:gd name="T60" fmla="*/ 106 w 120"/>
                  <a:gd name="T61" fmla="*/ 35 h 184"/>
                  <a:gd name="T62" fmla="*/ 108 w 120"/>
                  <a:gd name="T63" fmla="*/ 40 h 184"/>
                  <a:gd name="T64" fmla="*/ 111 w 120"/>
                  <a:gd name="T65" fmla="*/ 54 h 184"/>
                  <a:gd name="T66" fmla="*/ 115 w 120"/>
                  <a:gd name="T67" fmla="*/ 65 h 184"/>
                  <a:gd name="T68" fmla="*/ 111 w 120"/>
                  <a:gd name="T69" fmla="*/ 77 h 184"/>
                  <a:gd name="T70" fmla="*/ 113 w 120"/>
                  <a:gd name="T71" fmla="*/ 89 h 184"/>
                  <a:gd name="T72" fmla="*/ 117 w 120"/>
                  <a:gd name="T73" fmla="*/ 101 h 184"/>
                  <a:gd name="T74" fmla="*/ 113 w 120"/>
                  <a:gd name="T75" fmla="*/ 107 h 184"/>
                  <a:gd name="T76" fmla="*/ 108 w 120"/>
                  <a:gd name="T77" fmla="*/ 119 h 184"/>
                  <a:gd name="T78" fmla="*/ 106 w 120"/>
                  <a:gd name="T79" fmla="*/ 126 h 184"/>
                  <a:gd name="T80" fmla="*/ 96 w 120"/>
                  <a:gd name="T81" fmla="*/ 127 h 184"/>
                  <a:gd name="T82" fmla="*/ 91 w 120"/>
                  <a:gd name="T83" fmla="*/ 130 h 184"/>
                  <a:gd name="T84" fmla="*/ 91 w 120"/>
                  <a:gd name="T85" fmla="*/ 136 h 184"/>
                  <a:gd name="T86" fmla="*/ 91 w 120"/>
                  <a:gd name="T87" fmla="*/ 142 h 184"/>
                  <a:gd name="T88" fmla="*/ 92 w 120"/>
                  <a:gd name="T89" fmla="*/ 150 h 184"/>
                  <a:gd name="T90" fmla="*/ 93 w 120"/>
                  <a:gd name="T91" fmla="*/ 158 h 184"/>
                  <a:gd name="T92" fmla="*/ 89 w 120"/>
                  <a:gd name="T93" fmla="*/ 168 h 184"/>
                  <a:gd name="T94" fmla="*/ 76 w 120"/>
                  <a:gd name="T95" fmla="*/ 172 h 184"/>
                  <a:gd name="T96" fmla="*/ 73 w 120"/>
                  <a:gd name="T97" fmla="*/ 180 h 184"/>
                  <a:gd name="T98" fmla="*/ 71 w 120"/>
                  <a:gd name="T99" fmla="*/ 181 h 184"/>
                  <a:gd name="T100" fmla="*/ 62 w 120"/>
                  <a:gd name="T101" fmla="*/ 181 h 184"/>
                  <a:gd name="T102" fmla="*/ 56 w 120"/>
                  <a:gd name="T103" fmla="*/ 183 h 184"/>
                  <a:gd name="T104" fmla="*/ 46 w 120"/>
                  <a:gd name="T105" fmla="*/ 182 h 184"/>
                  <a:gd name="T106" fmla="*/ 33 w 120"/>
                  <a:gd name="T107" fmla="*/ 178 h 184"/>
                  <a:gd name="T108" fmla="*/ 25 w 120"/>
                  <a:gd name="T109" fmla="*/ 169 h 184"/>
                  <a:gd name="T110" fmla="*/ 23 w 120"/>
                  <a:gd name="T111" fmla="*/ 163 h 184"/>
                  <a:gd name="T112" fmla="*/ 23 w 120"/>
                  <a:gd name="T113" fmla="*/ 161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0" h="184">
                    <a:moveTo>
                      <a:pt x="24" y="161"/>
                    </a:moveTo>
                    <a:lnTo>
                      <a:pt x="22" y="161"/>
                    </a:lnTo>
                    <a:lnTo>
                      <a:pt x="22" y="161"/>
                    </a:lnTo>
                    <a:lnTo>
                      <a:pt x="22" y="161"/>
                    </a:lnTo>
                    <a:lnTo>
                      <a:pt x="22" y="158"/>
                    </a:lnTo>
                    <a:lnTo>
                      <a:pt x="22" y="158"/>
                    </a:lnTo>
                    <a:lnTo>
                      <a:pt x="22" y="156"/>
                    </a:lnTo>
                    <a:lnTo>
                      <a:pt x="22" y="156"/>
                    </a:lnTo>
                    <a:lnTo>
                      <a:pt x="22" y="152"/>
                    </a:lnTo>
                    <a:lnTo>
                      <a:pt x="22" y="152"/>
                    </a:lnTo>
                    <a:lnTo>
                      <a:pt x="22" y="149"/>
                    </a:lnTo>
                    <a:lnTo>
                      <a:pt x="22" y="149"/>
                    </a:lnTo>
                    <a:lnTo>
                      <a:pt x="22" y="147"/>
                    </a:lnTo>
                    <a:lnTo>
                      <a:pt x="22" y="147"/>
                    </a:lnTo>
                    <a:lnTo>
                      <a:pt x="22" y="143"/>
                    </a:lnTo>
                    <a:lnTo>
                      <a:pt x="22" y="143"/>
                    </a:lnTo>
                    <a:lnTo>
                      <a:pt x="24" y="140"/>
                    </a:lnTo>
                    <a:lnTo>
                      <a:pt x="21" y="140"/>
                    </a:lnTo>
                    <a:lnTo>
                      <a:pt x="21" y="140"/>
                    </a:lnTo>
                    <a:lnTo>
                      <a:pt x="20" y="140"/>
                    </a:lnTo>
                    <a:lnTo>
                      <a:pt x="20" y="138"/>
                    </a:lnTo>
                    <a:lnTo>
                      <a:pt x="19" y="138"/>
                    </a:lnTo>
                    <a:lnTo>
                      <a:pt x="19" y="137"/>
                    </a:lnTo>
                    <a:lnTo>
                      <a:pt x="19" y="137"/>
                    </a:lnTo>
                    <a:lnTo>
                      <a:pt x="19" y="134"/>
                    </a:lnTo>
                    <a:lnTo>
                      <a:pt x="17" y="134"/>
                    </a:lnTo>
                    <a:lnTo>
                      <a:pt x="17" y="134"/>
                    </a:lnTo>
                    <a:lnTo>
                      <a:pt x="17" y="134"/>
                    </a:lnTo>
                    <a:lnTo>
                      <a:pt x="17" y="131"/>
                    </a:lnTo>
                    <a:lnTo>
                      <a:pt x="15" y="131"/>
                    </a:lnTo>
                    <a:lnTo>
                      <a:pt x="15" y="130"/>
                    </a:lnTo>
                    <a:lnTo>
                      <a:pt x="15" y="130"/>
                    </a:lnTo>
                    <a:lnTo>
                      <a:pt x="15" y="127"/>
                    </a:lnTo>
                    <a:lnTo>
                      <a:pt x="15" y="127"/>
                    </a:lnTo>
                    <a:lnTo>
                      <a:pt x="15" y="127"/>
                    </a:lnTo>
                    <a:lnTo>
                      <a:pt x="15" y="127"/>
                    </a:lnTo>
                    <a:lnTo>
                      <a:pt x="15" y="126"/>
                    </a:lnTo>
                    <a:lnTo>
                      <a:pt x="14" y="126"/>
                    </a:lnTo>
                    <a:lnTo>
                      <a:pt x="14" y="126"/>
                    </a:lnTo>
                    <a:lnTo>
                      <a:pt x="14" y="126"/>
                    </a:lnTo>
                    <a:lnTo>
                      <a:pt x="14" y="123"/>
                    </a:lnTo>
                    <a:lnTo>
                      <a:pt x="11" y="123"/>
                    </a:lnTo>
                    <a:lnTo>
                      <a:pt x="11" y="123"/>
                    </a:lnTo>
                    <a:lnTo>
                      <a:pt x="11" y="123"/>
                    </a:lnTo>
                    <a:lnTo>
                      <a:pt x="11" y="121"/>
                    </a:lnTo>
                    <a:lnTo>
                      <a:pt x="11" y="121"/>
                    </a:lnTo>
                    <a:lnTo>
                      <a:pt x="11" y="121"/>
                    </a:lnTo>
                    <a:lnTo>
                      <a:pt x="11" y="121"/>
                    </a:lnTo>
                    <a:lnTo>
                      <a:pt x="12" y="118"/>
                    </a:lnTo>
                    <a:lnTo>
                      <a:pt x="9" y="118"/>
                    </a:lnTo>
                    <a:lnTo>
                      <a:pt x="9" y="118"/>
                    </a:lnTo>
                    <a:lnTo>
                      <a:pt x="9" y="118"/>
                    </a:lnTo>
                    <a:lnTo>
                      <a:pt x="9" y="116"/>
                    </a:lnTo>
                    <a:lnTo>
                      <a:pt x="7" y="116"/>
                    </a:lnTo>
                    <a:lnTo>
                      <a:pt x="7" y="114"/>
                    </a:lnTo>
                    <a:lnTo>
                      <a:pt x="7" y="114"/>
                    </a:lnTo>
                    <a:lnTo>
                      <a:pt x="7" y="110"/>
                    </a:lnTo>
                    <a:lnTo>
                      <a:pt x="7" y="110"/>
                    </a:lnTo>
                    <a:lnTo>
                      <a:pt x="7" y="110"/>
                    </a:lnTo>
                    <a:lnTo>
                      <a:pt x="7" y="110"/>
                    </a:lnTo>
                    <a:lnTo>
                      <a:pt x="7" y="106"/>
                    </a:lnTo>
                    <a:lnTo>
                      <a:pt x="7" y="106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7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99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3" y="86"/>
                    </a:lnTo>
                    <a:lnTo>
                      <a:pt x="3" y="86"/>
                    </a:lnTo>
                    <a:lnTo>
                      <a:pt x="3" y="85"/>
                    </a:lnTo>
                    <a:lnTo>
                      <a:pt x="3" y="85"/>
                    </a:lnTo>
                    <a:lnTo>
                      <a:pt x="5" y="81"/>
                    </a:lnTo>
                    <a:lnTo>
                      <a:pt x="5" y="81"/>
                    </a:lnTo>
                    <a:lnTo>
                      <a:pt x="5" y="79"/>
                    </a:lnTo>
                    <a:lnTo>
                      <a:pt x="5" y="79"/>
                    </a:lnTo>
                    <a:lnTo>
                      <a:pt x="7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3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5" y="65"/>
                    </a:lnTo>
                    <a:lnTo>
                      <a:pt x="5" y="65"/>
                    </a:lnTo>
                    <a:lnTo>
                      <a:pt x="5" y="65"/>
                    </a:lnTo>
                    <a:lnTo>
                      <a:pt x="5" y="65"/>
                    </a:lnTo>
                    <a:lnTo>
                      <a:pt x="7" y="62"/>
                    </a:lnTo>
                    <a:lnTo>
                      <a:pt x="5" y="62"/>
                    </a:lnTo>
                    <a:lnTo>
                      <a:pt x="5" y="62"/>
                    </a:lnTo>
                    <a:lnTo>
                      <a:pt x="5" y="62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6"/>
                    </a:lnTo>
                    <a:lnTo>
                      <a:pt x="3" y="56"/>
                    </a:lnTo>
                    <a:lnTo>
                      <a:pt x="3" y="56"/>
                    </a:lnTo>
                    <a:lnTo>
                      <a:pt x="3" y="56"/>
                    </a:lnTo>
                    <a:lnTo>
                      <a:pt x="3" y="53"/>
                    </a:lnTo>
                    <a:lnTo>
                      <a:pt x="3" y="53"/>
                    </a:lnTo>
                    <a:lnTo>
                      <a:pt x="3" y="52"/>
                    </a:lnTo>
                    <a:lnTo>
                      <a:pt x="3" y="52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39"/>
                    </a:lnTo>
                    <a:lnTo>
                      <a:pt x="5" y="39"/>
                    </a:lnTo>
                    <a:lnTo>
                      <a:pt x="5" y="37"/>
                    </a:lnTo>
                    <a:lnTo>
                      <a:pt x="5" y="37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9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6" y="4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7" y="2"/>
                    </a:lnTo>
                    <a:lnTo>
                      <a:pt x="77" y="2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4" y="2"/>
                    </a:lnTo>
                    <a:lnTo>
                      <a:pt x="84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90" y="4"/>
                    </a:lnTo>
                    <a:lnTo>
                      <a:pt x="90" y="4"/>
                    </a:lnTo>
                    <a:lnTo>
                      <a:pt x="92" y="4"/>
                    </a:lnTo>
                    <a:lnTo>
                      <a:pt x="92" y="4"/>
                    </a:lnTo>
                    <a:lnTo>
                      <a:pt x="95" y="4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6" y="7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8" y="9"/>
                    </a:lnTo>
                    <a:lnTo>
                      <a:pt x="98" y="11"/>
                    </a:lnTo>
                    <a:lnTo>
                      <a:pt x="98" y="11"/>
                    </a:lnTo>
                    <a:lnTo>
                      <a:pt x="98" y="11"/>
                    </a:lnTo>
                    <a:lnTo>
                      <a:pt x="100" y="11"/>
                    </a:lnTo>
                    <a:lnTo>
                      <a:pt x="100" y="13"/>
                    </a:lnTo>
                    <a:lnTo>
                      <a:pt x="100" y="13"/>
                    </a:lnTo>
                    <a:lnTo>
                      <a:pt x="100" y="17"/>
                    </a:lnTo>
                    <a:lnTo>
                      <a:pt x="100" y="17"/>
                    </a:lnTo>
                    <a:lnTo>
                      <a:pt x="100" y="20"/>
                    </a:lnTo>
                    <a:lnTo>
                      <a:pt x="100" y="20"/>
                    </a:lnTo>
                    <a:lnTo>
                      <a:pt x="100" y="22"/>
                    </a:lnTo>
                    <a:lnTo>
                      <a:pt x="102" y="22"/>
                    </a:lnTo>
                    <a:lnTo>
                      <a:pt x="102" y="25"/>
                    </a:lnTo>
                    <a:lnTo>
                      <a:pt x="102" y="25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8"/>
                    </a:lnTo>
                    <a:lnTo>
                      <a:pt x="104" y="28"/>
                    </a:lnTo>
                    <a:lnTo>
                      <a:pt x="104" y="28"/>
                    </a:lnTo>
                    <a:lnTo>
                      <a:pt x="106" y="28"/>
                    </a:lnTo>
                    <a:lnTo>
                      <a:pt x="106" y="31"/>
                    </a:lnTo>
                    <a:lnTo>
                      <a:pt x="106" y="31"/>
                    </a:lnTo>
                    <a:lnTo>
                      <a:pt x="106" y="33"/>
                    </a:lnTo>
                    <a:lnTo>
                      <a:pt x="106" y="33"/>
                    </a:lnTo>
                    <a:lnTo>
                      <a:pt x="106" y="35"/>
                    </a:lnTo>
                    <a:lnTo>
                      <a:pt x="106" y="35"/>
                    </a:lnTo>
                    <a:lnTo>
                      <a:pt x="106" y="35"/>
                    </a:lnTo>
                    <a:lnTo>
                      <a:pt x="108" y="35"/>
                    </a:lnTo>
                    <a:lnTo>
                      <a:pt x="108" y="38"/>
                    </a:lnTo>
                    <a:lnTo>
                      <a:pt x="108" y="38"/>
                    </a:lnTo>
                    <a:lnTo>
                      <a:pt x="108" y="38"/>
                    </a:lnTo>
                    <a:lnTo>
                      <a:pt x="108" y="38"/>
                    </a:lnTo>
                    <a:lnTo>
                      <a:pt x="108" y="40"/>
                    </a:lnTo>
                    <a:lnTo>
                      <a:pt x="108" y="40"/>
                    </a:lnTo>
                    <a:lnTo>
                      <a:pt x="108" y="40"/>
                    </a:lnTo>
                    <a:lnTo>
                      <a:pt x="110" y="40"/>
                    </a:lnTo>
                    <a:lnTo>
                      <a:pt x="110" y="44"/>
                    </a:lnTo>
                    <a:lnTo>
                      <a:pt x="110" y="44"/>
                    </a:lnTo>
                    <a:lnTo>
                      <a:pt x="110" y="46"/>
                    </a:lnTo>
                    <a:lnTo>
                      <a:pt x="110" y="46"/>
                    </a:lnTo>
                    <a:lnTo>
                      <a:pt x="110" y="49"/>
                    </a:lnTo>
                    <a:lnTo>
                      <a:pt x="110" y="49"/>
                    </a:lnTo>
                    <a:lnTo>
                      <a:pt x="110" y="51"/>
                    </a:lnTo>
                    <a:lnTo>
                      <a:pt x="111" y="51"/>
                    </a:lnTo>
                    <a:lnTo>
                      <a:pt x="111" y="54"/>
                    </a:lnTo>
                    <a:lnTo>
                      <a:pt x="111" y="54"/>
                    </a:lnTo>
                    <a:lnTo>
                      <a:pt x="111" y="57"/>
                    </a:lnTo>
                    <a:lnTo>
                      <a:pt x="111" y="57"/>
                    </a:lnTo>
                    <a:lnTo>
                      <a:pt x="111" y="59"/>
                    </a:lnTo>
                    <a:lnTo>
                      <a:pt x="111" y="59"/>
                    </a:lnTo>
                    <a:lnTo>
                      <a:pt x="111" y="59"/>
                    </a:lnTo>
                    <a:lnTo>
                      <a:pt x="115" y="59"/>
                    </a:lnTo>
                    <a:lnTo>
                      <a:pt x="115" y="62"/>
                    </a:lnTo>
                    <a:lnTo>
                      <a:pt x="115" y="62"/>
                    </a:lnTo>
                    <a:lnTo>
                      <a:pt x="115" y="65"/>
                    </a:lnTo>
                    <a:lnTo>
                      <a:pt x="115" y="65"/>
                    </a:lnTo>
                    <a:lnTo>
                      <a:pt x="113" y="68"/>
                    </a:lnTo>
                    <a:lnTo>
                      <a:pt x="113" y="68"/>
                    </a:lnTo>
                    <a:lnTo>
                      <a:pt x="113" y="68"/>
                    </a:lnTo>
                    <a:lnTo>
                      <a:pt x="113" y="68"/>
                    </a:lnTo>
                    <a:lnTo>
                      <a:pt x="111" y="71"/>
                    </a:lnTo>
                    <a:lnTo>
                      <a:pt x="111" y="71"/>
                    </a:lnTo>
                    <a:lnTo>
                      <a:pt x="111" y="75"/>
                    </a:lnTo>
                    <a:lnTo>
                      <a:pt x="111" y="75"/>
                    </a:lnTo>
                    <a:lnTo>
                      <a:pt x="111" y="77"/>
                    </a:lnTo>
                    <a:lnTo>
                      <a:pt x="111" y="77"/>
                    </a:lnTo>
                    <a:lnTo>
                      <a:pt x="111" y="77"/>
                    </a:lnTo>
                    <a:lnTo>
                      <a:pt x="113" y="77"/>
                    </a:lnTo>
                    <a:lnTo>
                      <a:pt x="113" y="81"/>
                    </a:lnTo>
                    <a:lnTo>
                      <a:pt x="113" y="81"/>
                    </a:lnTo>
                    <a:lnTo>
                      <a:pt x="113" y="83"/>
                    </a:lnTo>
                    <a:lnTo>
                      <a:pt x="113" y="83"/>
                    </a:lnTo>
                    <a:lnTo>
                      <a:pt x="113" y="86"/>
                    </a:lnTo>
                    <a:lnTo>
                      <a:pt x="113" y="86"/>
                    </a:lnTo>
                    <a:lnTo>
                      <a:pt x="113" y="89"/>
                    </a:lnTo>
                    <a:lnTo>
                      <a:pt x="115" y="89"/>
                    </a:lnTo>
                    <a:lnTo>
                      <a:pt x="115" y="92"/>
                    </a:lnTo>
                    <a:lnTo>
                      <a:pt x="115" y="92"/>
                    </a:lnTo>
                    <a:lnTo>
                      <a:pt x="115" y="95"/>
                    </a:lnTo>
                    <a:lnTo>
                      <a:pt x="117" y="95"/>
                    </a:lnTo>
                    <a:lnTo>
                      <a:pt x="117" y="98"/>
                    </a:lnTo>
                    <a:lnTo>
                      <a:pt x="117" y="98"/>
                    </a:lnTo>
                    <a:lnTo>
                      <a:pt x="117" y="98"/>
                    </a:lnTo>
                    <a:lnTo>
                      <a:pt x="119" y="98"/>
                    </a:lnTo>
                    <a:lnTo>
                      <a:pt x="117" y="101"/>
                    </a:lnTo>
                    <a:lnTo>
                      <a:pt x="117" y="101"/>
                    </a:lnTo>
                    <a:lnTo>
                      <a:pt x="117" y="101"/>
                    </a:lnTo>
                    <a:lnTo>
                      <a:pt x="117" y="101"/>
                    </a:lnTo>
                    <a:lnTo>
                      <a:pt x="115" y="104"/>
                    </a:lnTo>
                    <a:lnTo>
                      <a:pt x="115" y="104"/>
                    </a:lnTo>
                    <a:lnTo>
                      <a:pt x="115" y="104"/>
                    </a:lnTo>
                    <a:lnTo>
                      <a:pt x="115" y="104"/>
                    </a:lnTo>
                    <a:lnTo>
                      <a:pt x="113" y="107"/>
                    </a:lnTo>
                    <a:lnTo>
                      <a:pt x="113" y="107"/>
                    </a:lnTo>
                    <a:lnTo>
                      <a:pt x="113" y="107"/>
                    </a:lnTo>
                    <a:lnTo>
                      <a:pt x="113" y="107"/>
                    </a:lnTo>
                    <a:lnTo>
                      <a:pt x="111" y="110"/>
                    </a:lnTo>
                    <a:lnTo>
                      <a:pt x="111" y="110"/>
                    </a:lnTo>
                    <a:lnTo>
                      <a:pt x="111" y="110"/>
                    </a:lnTo>
                    <a:lnTo>
                      <a:pt x="111" y="110"/>
                    </a:lnTo>
                    <a:lnTo>
                      <a:pt x="108" y="114"/>
                    </a:lnTo>
                    <a:lnTo>
                      <a:pt x="108" y="114"/>
                    </a:lnTo>
                    <a:lnTo>
                      <a:pt x="108" y="116"/>
                    </a:lnTo>
                    <a:lnTo>
                      <a:pt x="108" y="116"/>
                    </a:lnTo>
                    <a:lnTo>
                      <a:pt x="108" y="119"/>
                    </a:lnTo>
                    <a:lnTo>
                      <a:pt x="108" y="119"/>
                    </a:lnTo>
                    <a:lnTo>
                      <a:pt x="108" y="119"/>
                    </a:lnTo>
                    <a:lnTo>
                      <a:pt x="108" y="119"/>
                    </a:lnTo>
                    <a:lnTo>
                      <a:pt x="106" y="121"/>
                    </a:lnTo>
                    <a:lnTo>
                      <a:pt x="106" y="121"/>
                    </a:lnTo>
                    <a:lnTo>
                      <a:pt x="106" y="123"/>
                    </a:lnTo>
                    <a:lnTo>
                      <a:pt x="106" y="123"/>
                    </a:lnTo>
                    <a:lnTo>
                      <a:pt x="106" y="126"/>
                    </a:lnTo>
                    <a:lnTo>
                      <a:pt x="106" y="126"/>
                    </a:lnTo>
                    <a:lnTo>
                      <a:pt x="106" y="126"/>
                    </a:lnTo>
                    <a:lnTo>
                      <a:pt x="106" y="126"/>
                    </a:lnTo>
                    <a:lnTo>
                      <a:pt x="103" y="127"/>
                    </a:lnTo>
                    <a:lnTo>
                      <a:pt x="103" y="127"/>
                    </a:lnTo>
                    <a:lnTo>
                      <a:pt x="102" y="127"/>
                    </a:lnTo>
                    <a:lnTo>
                      <a:pt x="102" y="127"/>
                    </a:lnTo>
                    <a:lnTo>
                      <a:pt x="99" y="127"/>
                    </a:lnTo>
                    <a:lnTo>
                      <a:pt x="99" y="127"/>
                    </a:lnTo>
                    <a:lnTo>
                      <a:pt x="99" y="127"/>
                    </a:lnTo>
                    <a:lnTo>
                      <a:pt x="99" y="127"/>
                    </a:lnTo>
                    <a:lnTo>
                      <a:pt x="96" y="127"/>
                    </a:lnTo>
                    <a:lnTo>
                      <a:pt x="96" y="127"/>
                    </a:lnTo>
                    <a:lnTo>
                      <a:pt x="96" y="127"/>
                    </a:lnTo>
                    <a:lnTo>
                      <a:pt x="96" y="127"/>
                    </a:lnTo>
                    <a:lnTo>
                      <a:pt x="94" y="127"/>
                    </a:lnTo>
                    <a:lnTo>
                      <a:pt x="94" y="127"/>
                    </a:lnTo>
                    <a:lnTo>
                      <a:pt x="94" y="127"/>
                    </a:lnTo>
                    <a:lnTo>
                      <a:pt x="94" y="127"/>
                    </a:lnTo>
                    <a:lnTo>
                      <a:pt x="91" y="130"/>
                    </a:lnTo>
                    <a:lnTo>
                      <a:pt x="91" y="130"/>
                    </a:lnTo>
                    <a:lnTo>
                      <a:pt x="91" y="130"/>
                    </a:lnTo>
                    <a:lnTo>
                      <a:pt x="91" y="130"/>
                    </a:lnTo>
                    <a:lnTo>
                      <a:pt x="91" y="132"/>
                    </a:lnTo>
                    <a:lnTo>
                      <a:pt x="91" y="132"/>
                    </a:lnTo>
                    <a:lnTo>
                      <a:pt x="91" y="132"/>
                    </a:lnTo>
                    <a:lnTo>
                      <a:pt x="91" y="132"/>
                    </a:lnTo>
                    <a:lnTo>
                      <a:pt x="91" y="135"/>
                    </a:lnTo>
                    <a:lnTo>
                      <a:pt x="91" y="135"/>
                    </a:lnTo>
                    <a:lnTo>
                      <a:pt x="91" y="135"/>
                    </a:lnTo>
                    <a:lnTo>
                      <a:pt x="91" y="135"/>
                    </a:lnTo>
                    <a:lnTo>
                      <a:pt x="91" y="136"/>
                    </a:lnTo>
                    <a:lnTo>
                      <a:pt x="91" y="136"/>
                    </a:lnTo>
                    <a:lnTo>
                      <a:pt x="91" y="136"/>
                    </a:lnTo>
                    <a:lnTo>
                      <a:pt x="92" y="136"/>
                    </a:lnTo>
                    <a:lnTo>
                      <a:pt x="91" y="139"/>
                    </a:lnTo>
                    <a:lnTo>
                      <a:pt x="91" y="139"/>
                    </a:lnTo>
                    <a:lnTo>
                      <a:pt x="91" y="139"/>
                    </a:lnTo>
                    <a:lnTo>
                      <a:pt x="91" y="139"/>
                    </a:lnTo>
                    <a:lnTo>
                      <a:pt x="91" y="142"/>
                    </a:lnTo>
                    <a:lnTo>
                      <a:pt x="91" y="142"/>
                    </a:lnTo>
                    <a:lnTo>
                      <a:pt x="91" y="142"/>
                    </a:lnTo>
                    <a:lnTo>
                      <a:pt x="91" y="142"/>
                    </a:lnTo>
                    <a:lnTo>
                      <a:pt x="91" y="145"/>
                    </a:lnTo>
                    <a:lnTo>
                      <a:pt x="91" y="145"/>
                    </a:lnTo>
                    <a:lnTo>
                      <a:pt x="91" y="145"/>
                    </a:lnTo>
                    <a:lnTo>
                      <a:pt x="91" y="145"/>
                    </a:lnTo>
                    <a:lnTo>
                      <a:pt x="91" y="147"/>
                    </a:lnTo>
                    <a:lnTo>
                      <a:pt x="91" y="147"/>
                    </a:lnTo>
                    <a:lnTo>
                      <a:pt x="91" y="147"/>
                    </a:lnTo>
                    <a:lnTo>
                      <a:pt x="92" y="147"/>
                    </a:lnTo>
                    <a:lnTo>
                      <a:pt x="92" y="150"/>
                    </a:lnTo>
                    <a:lnTo>
                      <a:pt x="92" y="150"/>
                    </a:lnTo>
                    <a:lnTo>
                      <a:pt x="92" y="152"/>
                    </a:lnTo>
                    <a:lnTo>
                      <a:pt x="92" y="152"/>
                    </a:lnTo>
                    <a:lnTo>
                      <a:pt x="92" y="154"/>
                    </a:lnTo>
                    <a:lnTo>
                      <a:pt x="92" y="154"/>
                    </a:lnTo>
                    <a:lnTo>
                      <a:pt x="92" y="154"/>
                    </a:lnTo>
                    <a:lnTo>
                      <a:pt x="93" y="154"/>
                    </a:lnTo>
                    <a:lnTo>
                      <a:pt x="93" y="158"/>
                    </a:lnTo>
                    <a:lnTo>
                      <a:pt x="93" y="158"/>
                    </a:lnTo>
                    <a:lnTo>
                      <a:pt x="93" y="158"/>
                    </a:lnTo>
                    <a:lnTo>
                      <a:pt x="93" y="158"/>
                    </a:lnTo>
                    <a:lnTo>
                      <a:pt x="93" y="160"/>
                    </a:lnTo>
                    <a:lnTo>
                      <a:pt x="93" y="160"/>
                    </a:lnTo>
                    <a:lnTo>
                      <a:pt x="93" y="160"/>
                    </a:lnTo>
                    <a:lnTo>
                      <a:pt x="95" y="160"/>
                    </a:lnTo>
                    <a:lnTo>
                      <a:pt x="93" y="163"/>
                    </a:lnTo>
                    <a:lnTo>
                      <a:pt x="93" y="163"/>
                    </a:lnTo>
                    <a:lnTo>
                      <a:pt x="92" y="165"/>
                    </a:lnTo>
                    <a:lnTo>
                      <a:pt x="92" y="165"/>
                    </a:lnTo>
                    <a:lnTo>
                      <a:pt x="89" y="168"/>
                    </a:lnTo>
                    <a:lnTo>
                      <a:pt x="89" y="168"/>
                    </a:lnTo>
                    <a:lnTo>
                      <a:pt x="86" y="168"/>
                    </a:lnTo>
                    <a:lnTo>
                      <a:pt x="86" y="168"/>
                    </a:lnTo>
                    <a:lnTo>
                      <a:pt x="82" y="171"/>
                    </a:lnTo>
                    <a:lnTo>
                      <a:pt x="82" y="171"/>
                    </a:lnTo>
                    <a:lnTo>
                      <a:pt x="80" y="171"/>
                    </a:lnTo>
                    <a:lnTo>
                      <a:pt x="80" y="171"/>
                    </a:lnTo>
                    <a:lnTo>
                      <a:pt x="76" y="172"/>
                    </a:lnTo>
                    <a:lnTo>
                      <a:pt x="76" y="172"/>
                    </a:lnTo>
                    <a:lnTo>
                      <a:pt x="76" y="172"/>
                    </a:lnTo>
                    <a:lnTo>
                      <a:pt x="76" y="172"/>
                    </a:lnTo>
                    <a:lnTo>
                      <a:pt x="75" y="175"/>
                    </a:lnTo>
                    <a:lnTo>
                      <a:pt x="75" y="175"/>
                    </a:lnTo>
                    <a:lnTo>
                      <a:pt x="75" y="175"/>
                    </a:lnTo>
                    <a:lnTo>
                      <a:pt x="75" y="175"/>
                    </a:lnTo>
                    <a:lnTo>
                      <a:pt x="75" y="178"/>
                    </a:lnTo>
                    <a:lnTo>
                      <a:pt x="75" y="178"/>
                    </a:lnTo>
                    <a:lnTo>
                      <a:pt x="75" y="178"/>
                    </a:lnTo>
                    <a:lnTo>
                      <a:pt x="75" y="178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3" y="181"/>
                    </a:lnTo>
                    <a:lnTo>
                      <a:pt x="73" y="181"/>
                    </a:lnTo>
                    <a:lnTo>
                      <a:pt x="73" y="181"/>
                    </a:lnTo>
                    <a:lnTo>
                      <a:pt x="73" y="181"/>
                    </a:lnTo>
                    <a:lnTo>
                      <a:pt x="71" y="181"/>
                    </a:lnTo>
                    <a:lnTo>
                      <a:pt x="71" y="181"/>
                    </a:lnTo>
                    <a:lnTo>
                      <a:pt x="71" y="181"/>
                    </a:lnTo>
                    <a:lnTo>
                      <a:pt x="71" y="181"/>
                    </a:lnTo>
                    <a:lnTo>
                      <a:pt x="67" y="181"/>
                    </a:lnTo>
                    <a:lnTo>
                      <a:pt x="67" y="181"/>
                    </a:lnTo>
                    <a:lnTo>
                      <a:pt x="67" y="181"/>
                    </a:lnTo>
                    <a:lnTo>
                      <a:pt x="67" y="181"/>
                    </a:lnTo>
                    <a:lnTo>
                      <a:pt x="64" y="181"/>
                    </a:lnTo>
                    <a:lnTo>
                      <a:pt x="64" y="181"/>
                    </a:lnTo>
                    <a:lnTo>
                      <a:pt x="64" y="181"/>
                    </a:lnTo>
                    <a:lnTo>
                      <a:pt x="64" y="181"/>
                    </a:lnTo>
                    <a:lnTo>
                      <a:pt x="62" y="181"/>
                    </a:lnTo>
                    <a:lnTo>
                      <a:pt x="62" y="181"/>
                    </a:lnTo>
                    <a:lnTo>
                      <a:pt x="62" y="181"/>
                    </a:lnTo>
                    <a:lnTo>
                      <a:pt x="62" y="181"/>
                    </a:lnTo>
                    <a:lnTo>
                      <a:pt x="59" y="183"/>
                    </a:lnTo>
                    <a:lnTo>
                      <a:pt x="59" y="183"/>
                    </a:lnTo>
                    <a:lnTo>
                      <a:pt x="59" y="183"/>
                    </a:lnTo>
                    <a:lnTo>
                      <a:pt x="59" y="183"/>
                    </a:lnTo>
                    <a:lnTo>
                      <a:pt x="56" y="183"/>
                    </a:lnTo>
                    <a:lnTo>
                      <a:pt x="56" y="183"/>
                    </a:lnTo>
                    <a:lnTo>
                      <a:pt x="56" y="183"/>
                    </a:lnTo>
                    <a:lnTo>
                      <a:pt x="56" y="183"/>
                    </a:lnTo>
                    <a:lnTo>
                      <a:pt x="53" y="183"/>
                    </a:lnTo>
                    <a:lnTo>
                      <a:pt x="53" y="183"/>
                    </a:lnTo>
                    <a:lnTo>
                      <a:pt x="51" y="183"/>
                    </a:lnTo>
                    <a:lnTo>
                      <a:pt x="51" y="183"/>
                    </a:lnTo>
                    <a:lnTo>
                      <a:pt x="49" y="183"/>
                    </a:lnTo>
                    <a:lnTo>
                      <a:pt x="49" y="183"/>
                    </a:lnTo>
                    <a:lnTo>
                      <a:pt x="49" y="183"/>
                    </a:lnTo>
                    <a:lnTo>
                      <a:pt x="49" y="182"/>
                    </a:lnTo>
                    <a:lnTo>
                      <a:pt x="46" y="182"/>
                    </a:lnTo>
                    <a:lnTo>
                      <a:pt x="46" y="182"/>
                    </a:lnTo>
                    <a:lnTo>
                      <a:pt x="42" y="182"/>
                    </a:lnTo>
                    <a:lnTo>
                      <a:pt x="42" y="181"/>
                    </a:lnTo>
                    <a:lnTo>
                      <a:pt x="40" y="181"/>
                    </a:lnTo>
                    <a:lnTo>
                      <a:pt x="40" y="181"/>
                    </a:lnTo>
                    <a:lnTo>
                      <a:pt x="38" y="181"/>
                    </a:lnTo>
                    <a:lnTo>
                      <a:pt x="38" y="178"/>
                    </a:lnTo>
                    <a:lnTo>
                      <a:pt x="36" y="178"/>
                    </a:lnTo>
                    <a:lnTo>
                      <a:pt x="36" y="178"/>
                    </a:lnTo>
                    <a:lnTo>
                      <a:pt x="33" y="178"/>
                    </a:lnTo>
                    <a:lnTo>
                      <a:pt x="33" y="175"/>
                    </a:lnTo>
                    <a:lnTo>
                      <a:pt x="30" y="175"/>
                    </a:lnTo>
                    <a:lnTo>
                      <a:pt x="30" y="174"/>
                    </a:lnTo>
                    <a:lnTo>
                      <a:pt x="30" y="174"/>
                    </a:lnTo>
                    <a:lnTo>
                      <a:pt x="30" y="171"/>
                    </a:lnTo>
                    <a:lnTo>
                      <a:pt x="27" y="171"/>
                    </a:lnTo>
                    <a:lnTo>
                      <a:pt x="27" y="171"/>
                    </a:lnTo>
                    <a:lnTo>
                      <a:pt x="27" y="171"/>
                    </a:lnTo>
                    <a:lnTo>
                      <a:pt x="27" y="169"/>
                    </a:lnTo>
                    <a:lnTo>
                      <a:pt x="25" y="169"/>
                    </a:lnTo>
                    <a:lnTo>
                      <a:pt x="25" y="169"/>
                    </a:lnTo>
                    <a:lnTo>
                      <a:pt x="25" y="169"/>
                    </a:lnTo>
                    <a:lnTo>
                      <a:pt x="25" y="166"/>
                    </a:lnTo>
                    <a:lnTo>
                      <a:pt x="23" y="166"/>
                    </a:lnTo>
                    <a:lnTo>
                      <a:pt x="23" y="166"/>
                    </a:lnTo>
                    <a:lnTo>
                      <a:pt x="23" y="166"/>
                    </a:lnTo>
                    <a:lnTo>
                      <a:pt x="23" y="163"/>
                    </a:lnTo>
                    <a:lnTo>
                      <a:pt x="23" y="163"/>
                    </a:lnTo>
                    <a:lnTo>
                      <a:pt x="23" y="163"/>
                    </a:lnTo>
                    <a:lnTo>
                      <a:pt x="23" y="163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4" y="161"/>
                    </a:lnTo>
                    <a:lnTo>
                      <a:pt x="24" y="161"/>
                    </a:lnTo>
                  </a:path>
                </a:pathLst>
              </a:custGeom>
              <a:solidFill>
                <a:srgbClr val="E26200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44" name="その他"/>
              <p:cNvSpPr>
                <a:spLocks/>
              </p:cNvSpPr>
              <p:nvPr/>
            </p:nvSpPr>
            <p:spPr bwMode="auto">
              <a:xfrm>
                <a:off x="431" y="169"/>
                <a:ext cx="87" cy="162"/>
              </a:xfrm>
              <a:custGeom>
                <a:avLst/>
                <a:gdLst>
                  <a:gd name="T0" fmla="*/ 85 w 87"/>
                  <a:gd name="T1" fmla="*/ 0 h 162"/>
                  <a:gd name="T2" fmla="*/ 71 w 87"/>
                  <a:gd name="T3" fmla="*/ 13 h 162"/>
                  <a:gd name="T4" fmla="*/ 66 w 87"/>
                  <a:gd name="T5" fmla="*/ 18 h 162"/>
                  <a:gd name="T6" fmla="*/ 64 w 87"/>
                  <a:gd name="T7" fmla="*/ 22 h 162"/>
                  <a:gd name="T8" fmla="*/ 54 w 87"/>
                  <a:gd name="T9" fmla="*/ 23 h 162"/>
                  <a:gd name="T10" fmla="*/ 35 w 87"/>
                  <a:gd name="T11" fmla="*/ 22 h 162"/>
                  <a:gd name="T12" fmla="*/ 24 w 87"/>
                  <a:gd name="T13" fmla="*/ 11 h 162"/>
                  <a:gd name="T14" fmla="*/ 16 w 87"/>
                  <a:gd name="T15" fmla="*/ 10 h 162"/>
                  <a:gd name="T16" fmla="*/ 14 w 87"/>
                  <a:gd name="T17" fmla="*/ 13 h 162"/>
                  <a:gd name="T18" fmla="*/ 4 w 87"/>
                  <a:gd name="T19" fmla="*/ 43 h 162"/>
                  <a:gd name="T20" fmla="*/ 0 w 87"/>
                  <a:gd name="T21" fmla="*/ 81 h 162"/>
                  <a:gd name="T22" fmla="*/ 6 w 87"/>
                  <a:gd name="T23" fmla="*/ 115 h 162"/>
                  <a:gd name="T24" fmla="*/ 18 w 87"/>
                  <a:gd name="T25" fmla="*/ 161 h 162"/>
                  <a:gd name="T26" fmla="*/ 48 w 87"/>
                  <a:gd name="T27" fmla="*/ 122 h 162"/>
                  <a:gd name="T28" fmla="*/ 56 w 87"/>
                  <a:gd name="T29" fmla="*/ 112 h 162"/>
                  <a:gd name="T30" fmla="*/ 64 w 87"/>
                  <a:gd name="T31" fmla="*/ 81 h 162"/>
                  <a:gd name="T32" fmla="*/ 73 w 87"/>
                  <a:gd name="T33" fmla="*/ 51 h 162"/>
                  <a:gd name="T34" fmla="*/ 86 w 87"/>
                  <a:gd name="T35" fmla="*/ 21 h 162"/>
                  <a:gd name="T36" fmla="*/ 86 w 87"/>
                  <a:gd name="T37" fmla="*/ 2 h 162"/>
                  <a:gd name="T38" fmla="*/ 85 w 87"/>
                  <a:gd name="T39" fmla="*/ 0 h 162"/>
                  <a:gd name="T40" fmla="*/ 85 w 87"/>
                  <a:gd name="T41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7" h="162">
                    <a:moveTo>
                      <a:pt x="85" y="0"/>
                    </a:moveTo>
                    <a:lnTo>
                      <a:pt x="71" y="13"/>
                    </a:lnTo>
                    <a:lnTo>
                      <a:pt x="66" y="18"/>
                    </a:lnTo>
                    <a:lnTo>
                      <a:pt x="64" y="22"/>
                    </a:lnTo>
                    <a:lnTo>
                      <a:pt x="54" y="23"/>
                    </a:lnTo>
                    <a:lnTo>
                      <a:pt x="35" y="22"/>
                    </a:lnTo>
                    <a:lnTo>
                      <a:pt x="24" y="11"/>
                    </a:lnTo>
                    <a:lnTo>
                      <a:pt x="16" y="10"/>
                    </a:lnTo>
                    <a:lnTo>
                      <a:pt x="14" y="13"/>
                    </a:lnTo>
                    <a:lnTo>
                      <a:pt x="4" y="43"/>
                    </a:lnTo>
                    <a:lnTo>
                      <a:pt x="0" y="81"/>
                    </a:lnTo>
                    <a:lnTo>
                      <a:pt x="6" y="115"/>
                    </a:lnTo>
                    <a:lnTo>
                      <a:pt x="18" y="161"/>
                    </a:lnTo>
                    <a:lnTo>
                      <a:pt x="48" y="122"/>
                    </a:lnTo>
                    <a:lnTo>
                      <a:pt x="56" y="112"/>
                    </a:lnTo>
                    <a:lnTo>
                      <a:pt x="64" y="81"/>
                    </a:lnTo>
                    <a:lnTo>
                      <a:pt x="73" y="51"/>
                    </a:lnTo>
                    <a:lnTo>
                      <a:pt x="86" y="21"/>
                    </a:lnTo>
                    <a:lnTo>
                      <a:pt x="86" y="2"/>
                    </a:lnTo>
                    <a:lnTo>
                      <a:pt x="85" y="0"/>
                    </a:lnTo>
                    <a:lnTo>
                      <a:pt x="85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45" name="その他"/>
              <p:cNvSpPr>
                <a:spLocks/>
              </p:cNvSpPr>
              <p:nvPr/>
            </p:nvSpPr>
            <p:spPr bwMode="auto">
              <a:xfrm>
                <a:off x="524" y="98"/>
                <a:ext cx="14" cy="40"/>
              </a:xfrm>
              <a:custGeom>
                <a:avLst/>
                <a:gdLst>
                  <a:gd name="T0" fmla="*/ 1 w 14"/>
                  <a:gd name="T1" fmla="*/ 8 h 40"/>
                  <a:gd name="T2" fmla="*/ 1 w 14"/>
                  <a:gd name="T3" fmla="*/ 8 h 40"/>
                  <a:gd name="T4" fmla="*/ 1 w 14"/>
                  <a:gd name="T5" fmla="*/ 7 h 40"/>
                  <a:gd name="T6" fmla="*/ 1 w 14"/>
                  <a:gd name="T7" fmla="*/ 7 h 40"/>
                  <a:gd name="T8" fmla="*/ 3 w 14"/>
                  <a:gd name="T9" fmla="*/ 4 h 40"/>
                  <a:gd name="T10" fmla="*/ 3 w 14"/>
                  <a:gd name="T11" fmla="*/ 4 h 40"/>
                  <a:gd name="T12" fmla="*/ 3 w 14"/>
                  <a:gd name="T13" fmla="*/ 2 h 40"/>
                  <a:gd name="T14" fmla="*/ 3 w 14"/>
                  <a:gd name="T15" fmla="*/ 2 h 40"/>
                  <a:gd name="T16" fmla="*/ 6 w 14"/>
                  <a:gd name="T17" fmla="*/ 2 h 40"/>
                  <a:gd name="T18" fmla="*/ 6 w 14"/>
                  <a:gd name="T19" fmla="*/ 2 h 40"/>
                  <a:gd name="T20" fmla="*/ 6 w 14"/>
                  <a:gd name="T21" fmla="*/ 2 h 40"/>
                  <a:gd name="T22" fmla="*/ 6 w 14"/>
                  <a:gd name="T23" fmla="*/ 2 h 40"/>
                  <a:gd name="T24" fmla="*/ 9 w 14"/>
                  <a:gd name="T25" fmla="*/ 4 h 40"/>
                  <a:gd name="T26" fmla="*/ 9 w 14"/>
                  <a:gd name="T27" fmla="*/ 4 h 40"/>
                  <a:gd name="T28" fmla="*/ 9 w 14"/>
                  <a:gd name="T29" fmla="*/ 4 h 40"/>
                  <a:gd name="T30" fmla="*/ 9 w 14"/>
                  <a:gd name="T31" fmla="*/ 4 h 40"/>
                  <a:gd name="T32" fmla="*/ 13 w 14"/>
                  <a:gd name="T33" fmla="*/ 7 h 40"/>
                  <a:gd name="T34" fmla="*/ 13 w 14"/>
                  <a:gd name="T35" fmla="*/ 9 h 40"/>
                  <a:gd name="T36" fmla="*/ 13 w 14"/>
                  <a:gd name="T37" fmla="*/ 12 h 40"/>
                  <a:gd name="T38" fmla="*/ 13 w 14"/>
                  <a:gd name="T39" fmla="*/ 12 h 40"/>
                  <a:gd name="T40" fmla="*/ 13 w 14"/>
                  <a:gd name="T41" fmla="*/ 15 h 40"/>
                  <a:gd name="T42" fmla="*/ 13 w 14"/>
                  <a:gd name="T43" fmla="*/ 15 h 40"/>
                  <a:gd name="T44" fmla="*/ 13 w 14"/>
                  <a:gd name="T45" fmla="*/ 17 h 40"/>
                  <a:gd name="T46" fmla="*/ 13 w 14"/>
                  <a:gd name="T47" fmla="*/ 17 h 40"/>
                  <a:gd name="T48" fmla="*/ 11 w 14"/>
                  <a:gd name="T49" fmla="*/ 20 h 40"/>
                  <a:gd name="T50" fmla="*/ 11 w 14"/>
                  <a:gd name="T51" fmla="*/ 23 h 40"/>
                  <a:gd name="T52" fmla="*/ 8 w 14"/>
                  <a:gd name="T53" fmla="*/ 25 h 40"/>
                  <a:gd name="T54" fmla="*/ 8 w 14"/>
                  <a:gd name="T55" fmla="*/ 27 h 40"/>
                  <a:gd name="T56" fmla="*/ 5 w 14"/>
                  <a:gd name="T57" fmla="*/ 29 h 40"/>
                  <a:gd name="T58" fmla="*/ 5 w 14"/>
                  <a:gd name="T59" fmla="*/ 33 h 40"/>
                  <a:gd name="T60" fmla="*/ 5 w 14"/>
                  <a:gd name="T61" fmla="*/ 36 h 40"/>
                  <a:gd name="T62" fmla="*/ 5 w 14"/>
                  <a:gd name="T63" fmla="*/ 36 h 40"/>
                  <a:gd name="T64" fmla="*/ 2 w 14"/>
                  <a:gd name="T65" fmla="*/ 38 h 40"/>
                  <a:gd name="T66" fmla="*/ 2 w 14"/>
                  <a:gd name="T67" fmla="*/ 38 h 40"/>
                  <a:gd name="T68" fmla="*/ 2 w 14"/>
                  <a:gd name="T69" fmla="*/ 38 h 40"/>
                  <a:gd name="T70" fmla="*/ 2 w 14"/>
                  <a:gd name="T71" fmla="*/ 38 h 40"/>
                  <a:gd name="T72" fmla="*/ 0 w 14"/>
                  <a:gd name="T73" fmla="*/ 39 h 40"/>
                  <a:gd name="T74" fmla="*/ 0 w 14"/>
                  <a:gd name="T75" fmla="*/ 39 h 40"/>
                  <a:gd name="T76" fmla="*/ 0 w 14"/>
                  <a:gd name="T77" fmla="*/ 39 h 40"/>
                  <a:gd name="T78" fmla="*/ 0 w 14"/>
                  <a:gd name="T79" fmla="*/ 3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" h="40">
                    <a:moveTo>
                      <a:pt x="1" y="8"/>
                    </a:move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8" y="25"/>
                    </a:lnTo>
                    <a:lnTo>
                      <a:pt x="8" y="25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</a:path>
                </a:pathLst>
              </a:custGeom>
              <a:noFill/>
              <a:ln w="31392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46" name="その他"/>
              <p:cNvSpPr>
                <a:spLocks/>
              </p:cNvSpPr>
              <p:nvPr/>
            </p:nvSpPr>
            <p:spPr bwMode="auto">
              <a:xfrm>
                <a:off x="425" y="57"/>
                <a:ext cx="40" cy="36"/>
              </a:xfrm>
              <a:custGeom>
                <a:avLst/>
                <a:gdLst>
                  <a:gd name="T0" fmla="*/ 35 w 40"/>
                  <a:gd name="T1" fmla="*/ 0 h 36"/>
                  <a:gd name="T2" fmla="*/ 33 w 40"/>
                  <a:gd name="T3" fmla="*/ 0 h 36"/>
                  <a:gd name="T4" fmla="*/ 33 w 40"/>
                  <a:gd name="T5" fmla="*/ 0 h 36"/>
                  <a:gd name="T6" fmla="*/ 29 w 40"/>
                  <a:gd name="T7" fmla="*/ 0 h 36"/>
                  <a:gd name="T8" fmla="*/ 27 w 40"/>
                  <a:gd name="T9" fmla="*/ 0 h 36"/>
                  <a:gd name="T10" fmla="*/ 24 w 40"/>
                  <a:gd name="T11" fmla="*/ 3 h 36"/>
                  <a:gd name="T12" fmla="*/ 22 w 40"/>
                  <a:gd name="T13" fmla="*/ 4 h 36"/>
                  <a:gd name="T14" fmla="*/ 19 w 40"/>
                  <a:gd name="T15" fmla="*/ 7 h 36"/>
                  <a:gd name="T16" fmla="*/ 16 w 40"/>
                  <a:gd name="T17" fmla="*/ 10 h 36"/>
                  <a:gd name="T18" fmla="*/ 12 w 40"/>
                  <a:gd name="T19" fmla="*/ 11 h 36"/>
                  <a:gd name="T20" fmla="*/ 12 w 40"/>
                  <a:gd name="T21" fmla="*/ 11 h 36"/>
                  <a:gd name="T22" fmla="*/ 9 w 40"/>
                  <a:gd name="T23" fmla="*/ 14 h 36"/>
                  <a:gd name="T24" fmla="*/ 7 w 40"/>
                  <a:gd name="T25" fmla="*/ 14 h 36"/>
                  <a:gd name="T26" fmla="*/ 4 w 40"/>
                  <a:gd name="T27" fmla="*/ 16 h 36"/>
                  <a:gd name="T28" fmla="*/ 4 w 40"/>
                  <a:gd name="T29" fmla="*/ 16 h 36"/>
                  <a:gd name="T30" fmla="*/ 4 w 40"/>
                  <a:gd name="T31" fmla="*/ 16 h 36"/>
                  <a:gd name="T32" fmla="*/ 4 w 40"/>
                  <a:gd name="T33" fmla="*/ 18 h 36"/>
                  <a:gd name="T34" fmla="*/ 4 w 40"/>
                  <a:gd name="T35" fmla="*/ 18 h 36"/>
                  <a:gd name="T36" fmla="*/ 4 w 40"/>
                  <a:gd name="T37" fmla="*/ 18 h 36"/>
                  <a:gd name="T38" fmla="*/ 4 w 40"/>
                  <a:gd name="T39" fmla="*/ 20 h 36"/>
                  <a:gd name="T40" fmla="*/ 4 w 40"/>
                  <a:gd name="T41" fmla="*/ 20 h 36"/>
                  <a:gd name="T42" fmla="*/ 2 w 40"/>
                  <a:gd name="T43" fmla="*/ 21 h 36"/>
                  <a:gd name="T44" fmla="*/ 2 w 40"/>
                  <a:gd name="T45" fmla="*/ 21 h 36"/>
                  <a:gd name="T46" fmla="*/ 2 w 40"/>
                  <a:gd name="T47" fmla="*/ 21 h 36"/>
                  <a:gd name="T48" fmla="*/ 0 w 40"/>
                  <a:gd name="T49" fmla="*/ 21 h 36"/>
                  <a:gd name="T50" fmla="*/ 0 w 40"/>
                  <a:gd name="T51" fmla="*/ 21 h 36"/>
                  <a:gd name="T52" fmla="*/ 0 w 40"/>
                  <a:gd name="T53" fmla="*/ 21 h 36"/>
                  <a:gd name="T54" fmla="*/ 0 w 40"/>
                  <a:gd name="T55" fmla="*/ 23 h 36"/>
                  <a:gd name="T56" fmla="*/ 0 w 40"/>
                  <a:gd name="T57" fmla="*/ 26 h 36"/>
                  <a:gd name="T58" fmla="*/ 0 w 40"/>
                  <a:gd name="T59" fmla="*/ 29 h 36"/>
                  <a:gd name="T60" fmla="*/ 0 w 40"/>
                  <a:gd name="T61" fmla="*/ 29 h 36"/>
                  <a:gd name="T62" fmla="*/ 0 w 40"/>
                  <a:gd name="T63" fmla="*/ 31 h 36"/>
                  <a:gd name="T64" fmla="*/ 4 w 40"/>
                  <a:gd name="T65" fmla="*/ 35 h 36"/>
                  <a:gd name="T66" fmla="*/ 4 w 40"/>
                  <a:gd name="T67" fmla="*/ 35 h 36"/>
                  <a:gd name="T68" fmla="*/ 8 w 40"/>
                  <a:gd name="T69" fmla="*/ 35 h 36"/>
                  <a:gd name="T70" fmla="*/ 9 w 40"/>
                  <a:gd name="T71" fmla="*/ 35 h 36"/>
                  <a:gd name="T72" fmla="*/ 15 w 40"/>
                  <a:gd name="T73" fmla="*/ 35 h 36"/>
                  <a:gd name="T74" fmla="*/ 18 w 40"/>
                  <a:gd name="T75" fmla="*/ 35 h 36"/>
                  <a:gd name="T76" fmla="*/ 21 w 40"/>
                  <a:gd name="T77" fmla="*/ 35 h 36"/>
                  <a:gd name="T78" fmla="*/ 23 w 40"/>
                  <a:gd name="T79" fmla="*/ 35 h 36"/>
                  <a:gd name="T80" fmla="*/ 27 w 40"/>
                  <a:gd name="T81" fmla="*/ 35 h 36"/>
                  <a:gd name="T82" fmla="*/ 30 w 40"/>
                  <a:gd name="T83" fmla="*/ 35 h 36"/>
                  <a:gd name="T84" fmla="*/ 35 w 40"/>
                  <a:gd name="T85" fmla="*/ 31 h 36"/>
                  <a:gd name="T86" fmla="*/ 35 w 40"/>
                  <a:gd name="T87" fmla="*/ 31 h 36"/>
                  <a:gd name="T88" fmla="*/ 35 w 40"/>
                  <a:gd name="T89" fmla="*/ 31 h 36"/>
                  <a:gd name="T90" fmla="*/ 37 w 40"/>
                  <a:gd name="T91" fmla="*/ 31 h 36"/>
                  <a:gd name="T92" fmla="*/ 37 w 40"/>
                  <a:gd name="T93" fmla="*/ 31 h 36"/>
                  <a:gd name="T94" fmla="*/ 37 w 40"/>
                  <a:gd name="T95" fmla="*/ 31 h 36"/>
                  <a:gd name="T96" fmla="*/ 39 w 40"/>
                  <a:gd name="T97" fmla="*/ 29 h 36"/>
                  <a:gd name="T98" fmla="*/ 39 w 40"/>
                  <a:gd name="T99" fmla="*/ 29 h 36"/>
                  <a:gd name="T100" fmla="*/ 39 w 40"/>
                  <a:gd name="T101" fmla="*/ 26 h 36"/>
                  <a:gd name="T102" fmla="*/ 39 w 40"/>
                  <a:gd name="T103" fmla="*/ 26 h 36"/>
                  <a:gd name="T104" fmla="*/ 39 w 40"/>
                  <a:gd name="T105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0" h="36">
                    <a:moveTo>
                      <a:pt x="37" y="0"/>
                    </a:move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4" y="31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6" y="35"/>
                    </a:lnTo>
                    <a:lnTo>
                      <a:pt x="26" y="35"/>
                    </a:lnTo>
                    <a:lnTo>
                      <a:pt x="27" y="35"/>
                    </a:lnTo>
                    <a:lnTo>
                      <a:pt x="27" y="35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6"/>
                    </a:lnTo>
                    <a:lnTo>
                      <a:pt x="39" y="26"/>
                    </a:lnTo>
                    <a:lnTo>
                      <a:pt x="39" y="26"/>
                    </a:lnTo>
                    <a:lnTo>
                      <a:pt x="39" y="26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47" name="Oval 127"/>
              <p:cNvSpPr>
                <a:spLocks noChangeArrowheads="1"/>
              </p:cNvSpPr>
              <p:nvPr/>
            </p:nvSpPr>
            <p:spPr bwMode="auto">
              <a:xfrm>
                <a:off x="441" y="46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 w="940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48" name="Oval 128"/>
              <p:cNvSpPr>
                <a:spLocks noChangeArrowheads="1"/>
              </p:cNvSpPr>
              <p:nvPr/>
            </p:nvSpPr>
            <p:spPr bwMode="auto">
              <a:xfrm>
                <a:off x="464" y="46"/>
                <a:ext cx="11" cy="16"/>
              </a:xfrm>
              <a:prstGeom prst="ellipse">
                <a:avLst/>
              </a:prstGeom>
              <a:solidFill>
                <a:srgbClr val="000000"/>
              </a:solidFill>
              <a:ln w="940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49" name="その他"/>
              <p:cNvSpPr>
                <a:spLocks/>
              </p:cNvSpPr>
              <p:nvPr/>
            </p:nvSpPr>
            <p:spPr bwMode="auto">
              <a:xfrm>
                <a:off x="490" y="94"/>
                <a:ext cx="9" cy="19"/>
              </a:xfrm>
              <a:custGeom>
                <a:avLst/>
                <a:gdLst>
                  <a:gd name="T0" fmla="*/ 0 w 9"/>
                  <a:gd name="T1" fmla="*/ 0 h 19"/>
                  <a:gd name="T2" fmla="*/ 0 w 9"/>
                  <a:gd name="T3" fmla="*/ 2 h 19"/>
                  <a:gd name="T4" fmla="*/ 0 w 9"/>
                  <a:gd name="T5" fmla="*/ 2 h 19"/>
                  <a:gd name="T6" fmla="*/ 0 w 9"/>
                  <a:gd name="T7" fmla="*/ 3 h 19"/>
                  <a:gd name="T8" fmla="*/ 0 w 9"/>
                  <a:gd name="T9" fmla="*/ 3 h 19"/>
                  <a:gd name="T10" fmla="*/ 0 w 9"/>
                  <a:gd name="T11" fmla="*/ 6 h 19"/>
                  <a:gd name="T12" fmla="*/ 0 w 9"/>
                  <a:gd name="T13" fmla="*/ 6 h 19"/>
                  <a:gd name="T14" fmla="*/ 0 w 9"/>
                  <a:gd name="T15" fmla="*/ 6 h 19"/>
                  <a:gd name="T16" fmla="*/ 0 w 9"/>
                  <a:gd name="T17" fmla="*/ 6 h 19"/>
                  <a:gd name="T18" fmla="*/ 0 w 9"/>
                  <a:gd name="T19" fmla="*/ 9 h 19"/>
                  <a:gd name="T20" fmla="*/ 0 w 9"/>
                  <a:gd name="T21" fmla="*/ 9 h 19"/>
                  <a:gd name="T22" fmla="*/ 0 w 9"/>
                  <a:gd name="T23" fmla="*/ 11 h 19"/>
                  <a:gd name="T24" fmla="*/ 0 w 9"/>
                  <a:gd name="T25" fmla="*/ 11 h 19"/>
                  <a:gd name="T26" fmla="*/ 0 w 9"/>
                  <a:gd name="T27" fmla="*/ 13 h 19"/>
                  <a:gd name="T28" fmla="*/ 0 w 9"/>
                  <a:gd name="T29" fmla="*/ 13 h 19"/>
                  <a:gd name="T30" fmla="*/ 0 w 9"/>
                  <a:gd name="T31" fmla="*/ 13 h 19"/>
                  <a:gd name="T32" fmla="*/ 3 w 9"/>
                  <a:gd name="T33" fmla="*/ 13 h 19"/>
                  <a:gd name="T34" fmla="*/ 3 w 9"/>
                  <a:gd name="T35" fmla="*/ 16 h 19"/>
                  <a:gd name="T36" fmla="*/ 3 w 9"/>
                  <a:gd name="T37" fmla="*/ 16 h 19"/>
                  <a:gd name="T38" fmla="*/ 3 w 9"/>
                  <a:gd name="T39" fmla="*/ 16 h 19"/>
                  <a:gd name="T40" fmla="*/ 3 w 9"/>
                  <a:gd name="T41" fmla="*/ 16 h 19"/>
                  <a:gd name="T42" fmla="*/ 3 w 9"/>
                  <a:gd name="T43" fmla="*/ 17 h 19"/>
                  <a:gd name="T44" fmla="*/ 3 w 9"/>
                  <a:gd name="T45" fmla="*/ 17 h 19"/>
                  <a:gd name="T46" fmla="*/ 3 w 9"/>
                  <a:gd name="T47" fmla="*/ 17 h 19"/>
                  <a:gd name="T48" fmla="*/ 7 w 9"/>
                  <a:gd name="T49" fmla="*/ 17 h 19"/>
                  <a:gd name="T50" fmla="*/ 7 w 9"/>
                  <a:gd name="T51" fmla="*/ 18 h 19"/>
                  <a:gd name="T52" fmla="*/ 7 w 9"/>
                  <a:gd name="T53" fmla="*/ 18 h 19"/>
                  <a:gd name="T54" fmla="*/ 7 w 9"/>
                  <a:gd name="T55" fmla="*/ 18 h 19"/>
                  <a:gd name="T56" fmla="*/ 7 w 9"/>
                  <a:gd name="T57" fmla="*/ 18 h 19"/>
                  <a:gd name="T58" fmla="*/ 7 w 9"/>
                  <a:gd name="T59" fmla="*/ 18 h 19"/>
                  <a:gd name="T60" fmla="*/ 7 w 9"/>
                  <a:gd name="T61" fmla="*/ 18 h 19"/>
                  <a:gd name="T62" fmla="*/ 7 w 9"/>
                  <a:gd name="T63" fmla="*/ 18 h 19"/>
                  <a:gd name="T64" fmla="*/ 8 w 9"/>
                  <a:gd name="T65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9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7" y="17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8" y="1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0" name="その他"/>
              <p:cNvSpPr>
                <a:spLocks/>
              </p:cNvSpPr>
              <p:nvPr/>
            </p:nvSpPr>
            <p:spPr bwMode="auto">
              <a:xfrm>
                <a:off x="482" y="106"/>
                <a:ext cx="12" cy="8"/>
              </a:xfrm>
              <a:custGeom>
                <a:avLst/>
                <a:gdLst>
                  <a:gd name="T0" fmla="*/ 11 w 12"/>
                  <a:gd name="T1" fmla="*/ 0 h 8"/>
                  <a:gd name="T2" fmla="*/ 9 w 12"/>
                  <a:gd name="T3" fmla="*/ 2 h 8"/>
                  <a:gd name="T4" fmla="*/ 9 w 12"/>
                  <a:gd name="T5" fmla="*/ 2 h 8"/>
                  <a:gd name="T6" fmla="*/ 9 w 12"/>
                  <a:gd name="T7" fmla="*/ 2 h 8"/>
                  <a:gd name="T8" fmla="*/ 9 w 12"/>
                  <a:gd name="T9" fmla="*/ 2 h 8"/>
                  <a:gd name="T10" fmla="*/ 8 w 12"/>
                  <a:gd name="T11" fmla="*/ 4 h 8"/>
                  <a:gd name="T12" fmla="*/ 8 w 12"/>
                  <a:gd name="T13" fmla="*/ 4 h 8"/>
                  <a:gd name="T14" fmla="*/ 8 w 12"/>
                  <a:gd name="T15" fmla="*/ 4 h 8"/>
                  <a:gd name="T16" fmla="*/ 8 w 12"/>
                  <a:gd name="T17" fmla="*/ 4 h 8"/>
                  <a:gd name="T18" fmla="*/ 5 w 12"/>
                  <a:gd name="T19" fmla="*/ 7 h 8"/>
                  <a:gd name="T20" fmla="*/ 5 w 12"/>
                  <a:gd name="T21" fmla="*/ 7 h 8"/>
                  <a:gd name="T22" fmla="*/ 5 w 12"/>
                  <a:gd name="T23" fmla="*/ 7 h 8"/>
                  <a:gd name="T24" fmla="*/ 5 w 12"/>
                  <a:gd name="T25" fmla="*/ 7 h 8"/>
                  <a:gd name="T26" fmla="*/ 5 w 12"/>
                  <a:gd name="T27" fmla="*/ 7 h 8"/>
                  <a:gd name="T28" fmla="*/ 5 w 12"/>
                  <a:gd name="T29" fmla="*/ 7 h 8"/>
                  <a:gd name="T30" fmla="*/ 5 w 12"/>
                  <a:gd name="T31" fmla="*/ 7 h 8"/>
                  <a:gd name="T32" fmla="*/ 5 w 12"/>
                  <a:gd name="T33" fmla="*/ 7 h 8"/>
                  <a:gd name="T34" fmla="*/ 3 w 12"/>
                  <a:gd name="T35" fmla="*/ 7 h 8"/>
                  <a:gd name="T36" fmla="*/ 3 w 12"/>
                  <a:gd name="T37" fmla="*/ 7 h 8"/>
                  <a:gd name="T38" fmla="*/ 3 w 12"/>
                  <a:gd name="T39" fmla="*/ 7 h 8"/>
                  <a:gd name="T40" fmla="*/ 3 w 12"/>
                  <a:gd name="T41" fmla="*/ 7 h 8"/>
                  <a:gd name="T42" fmla="*/ 2 w 12"/>
                  <a:gd name="T43" fmla="*/ 7 h 8"/>
                  <a:gd name="T44" fmla="*/ 2 w 12"/>
                  <a:gd name="T45" fmla="*/ 7 h 8"/>
                  <a:gd name="T46" fmla="*/ 2 w 12"/>
                  <a:gd name="T47" fmla="*/ 7 h 8"/>
                  <a:gd name="T48" fmla="*/ 2 w 12"/>
                  <a:gd name="T49" fmla="*/ 7 h 8"/>
                  <a:gd name="T50" fmla="*/ 0 w 12"/>
                  <a:gd name="T51" fmla="*/ 7 h 8"/>
                  <a:gd name="T52" fmla="*/ 0 w 12"/>
                  <a:gd name="T53" fmla="*/ 7 h 8"/>
                  <a:gd name="T54" fmla="*/ 0 w 12"/>
                  <a:gd name="T55" fmla="*/ 7 h 8"/>
                  <a:gd name="T56" fmla="*/ 0 w 12"/>
                  <a:gd name="T57" fmla="*/ 7 h 8"/>
                  <a:gd name="T58" fmla="*/ 0 w 12"/>
                  <a:gd name="T59" fmla="*/ 7 h 8"/>
                  <a:gd name="T60" fmla="*/ 0 w 12"/>
                  <a:gd name="T61" fmla="*/ 7 h 8"/>
                  <a:gd name="T62" fmla="*/ 0 w 12"/>
                  <a:gd name="T63" fmla="*/ 7 h 8"/>
                  <a:gd name="T64" fmla="*/ 0 w 12"/>
                  <a:gd name="T6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" h="8">
                    <a:moveTo>
                      <a:pt x="11" y="0"/>
                    </a:move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1" name="その他"/>
              <p:cNvSpPr>
                <a:spLocks/>
              </p:cNvSpPr>
              <p:nvPr/>
            </p:nvSpPr>
            <p:spPr bwMode="auto">
              <a:xfrm>
                <a:off x="425" y="97"/>
                <a:ext cx="22" cy="55"/>
              </a:xfrm>
              <a:custGeom>
                <a:avLst/>
                <a:gdLst>
                  <a:gd name="T0" fmla="*/ 0 w 22"/>
                  <a:gd name="T1" fmla="*/ 2 h 55"/>
                  <a:gd name="T2" fmla="*/ 0 w 22"/>
                  <a:gd name="T3" fmla="*/ 2 h 55"/>
                  <a:gd name="T4" fmla="*/ 0 w 22"/>
                  <a:gd name="T5" fmla="*/ 4 h 55"/>
                  <a:gd name="T6" fmla="*/ 0 w 22"/>
                  <a:gd name="T7" fmla="*/ 4 h 55"/>
                  <a:gd name="T8" fmla="*/ 0 w 22"/>
                  <a:gd name="T9" fmla="*/ 7 h 55"/>
                  <a:gd name="T10" fmla="*/ 0 w 22"/>
                  <a:gd name="T11" fmla="*/ 7 h 55"/>
                  <a:gd name="T12" fmla="*/ 0 w 22"/>
                  <a:gd name="T13" fmla="*/ 9 h 55"/>
                  <a:gd name="T14" fmla="*/ 0 w 22"/>
                  <a:gd name="T15" fmla="*/ 9 h 55"/>
                  <a:gd name="T16" fmla="*/ 0 w 22"/>
                  <a:gd name="T17" fmla="*/ 12 h 55"/>
                  <a:gd name="T18" fmla="*/ 0 w 22"/>
                  <a:gd name="T19" fmla="*/ 12 h 55"/>
                  <a:gd name="T20" fmla="*/ 0 w 22"/>
                  <a:gd name="T21" fmla="*/ 13 h 55"/>
                  <a:gd name="T22" fmla="*/ 0 w 22"/>
                  <a:gd name="T23" fmla="*/ 13 h 55"/>
                  <a:gd name="T24" fmla="*/ 0 w 22"/>
                  <a:gd name="T25" fmla="*/ 15 h 55"/>
                  <a:gd name="T26" fmla="*/ 0 w 22"/>
                  <a:gd name="T27" fmla="*/ 15 h 55"/>
                  <a:gd name="T28" fmla="*/ 0 w 22"/>
                  <a:gd name="T29" fmla="*/ 15 h 55"/>
                  <a:gd name="T30" fmla="*/ 0 w 22"/>
                  <a:gd name="T31" fmla="*/ 15 h 55"/>
                  <a:gd name="T32" fmla="*/ 4 w 22"/>
                  <a:gd name="T33" fmla="*/ 18 h 55"/>
                  <a:gd name="T34" fmla="*/ 4 w 22"/>
                  <a:gd name="T35" fmla="*/ 18 h 55"/>
                  <a:gd name="T36" fmla="*/ 4 w 22"/>
                  <a:gd name="T37" fmla="*/ 20 h 55"/>
                  <a:gd name="T38" fmla="*/ 4 w 22"/>
                  <a:gd name="T39" fmla="*/ 20 h 55"/>
                  <a:gd name="T40" fmla="*/ 4 w 22"/>
                  <a:gd name="T41" fmla="*/ 24 h 55"/>
                  <a:gd name="T42" fmla="*/ 4 w 22"/>
                  <a:gd name="T43" fmla="*/ 24 h 55"/>
                  <a:gd name="T44" fmla="*/ 4 w 22"/>
                  <a:gd name="T45" fmla="*/ 24 h 55"/>
                  <a:gd name="T46" fmla="*/ 4 w 22"/>
                  <a:gd name="T47" fmla="*/ 24 h 55"/>
                  <a:gd name="T48" fmla="*/ 4 w 22"/>
                  <a:gd name="T49" fmla="*/ 28 h 55"/>
                  <a:gd name="T50" fmla="*/ 4 w 22"/>
                  <a:gd name="T51" fmla="*/ 30 h 55"/>
                  <a:gd name="T52" fmla="*/ 4 w 22"/>
                  <a:gd name="T53" fmla="*/ 34 h 55"/>
                  <a:gd name="T54" fmla="*/ 4 w 22"/>
                  <a:gd name="T55" fmla="*/ 35 h 55"/>
                  <a:gd name="T56" fmla="*/ 8 w 22"/>
                  <a:gd name="T57" fmla="*/ 39 h 55"/>
                  <a:gd name="T58" fmla="*/ 8 w 22"/>
                  <a:gd name="T59" fmla="*/ 41 h 55"/>
                  <a:gd name="T60" fmla="*/ 10 w 22"/>
                  <a:gd name="T61" fmla="*/ 43 h 55"/>
                  <a:gd name="T62" fmla="*/ 10 w 22"/>
                  <a:gd name="T63" fmla="*/ 43 h 55"/>
                  <a:gd name="T64" fmla="*/ 12 w 22"/>
                  <a:gd name="T65" fmla="*/ 46 h 55"/>
                  <a:gd name="T66" fmla="*/ 12 w 22"/>
                  <a:gd name="T67" fmla="*/ 48 h 55"/>
                  <a:gd name="T68" fmla="*/ 13 w 22"/>
                  <a:gd name="T69" fmla="*/ 51 h 55"/>
                  <a:gd name="T70" fmla="*/ 13 w 22"/>
                  <a:gd name="T71" fmla="*/ 51 h 55"/>
                  <a:gd name="T72" fmla="*/ 16 w 22"/>
                  <a:gd name="T73" fmla="*/ 54 h 55"/>
                  <a:gd name="T74" fmla="*/ 16 w 22"/>
                  <a:gd name="T75" fmla="*/ 54 h 55"/>
                  <a:gd name="T76" fmla="*/ 19 w 22"/>
                  <a:gd name="T77" fmla="*/ 54 h 55"/>
                  <a:gd name="T78" fmla="*/ 19 w 22"/>
                  <a:gd name="T79" fmla="*/ 5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" h="55">
                    <a:moveTo>
                      <a:pt x="2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4" y="15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4" y="35"/>
                    </a:lnTo>
                    <a:lnTo>
                      <a:pt x="8" y="35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8" y="41"/>
                    </a:lnTo>
                    <a:lnTo>
                      <a:pt x="10" y="41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12" y="43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12" y="48"/>
                    </a:lnTo>
                    <a:lnTo>
                      <a:pt x="13" y="48"/>
                    </a:lnTo>
                    <a:lnTo>
                      <a:pt x="13" y="51"/>
                    </a:lnTo>
                    <a:lnTo>
                      <a:pt x="13" y="51"/>
                    </a:lnTo>
                    <a:lnTo>
                      <a:pt x="13" y="51"/>
                    </a:lnTo>
                    <a:lnTo>
                      <a:pt x="16" y="51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9" y="54"/>
                    </a:lnTo>
                    <a:lnTo>
                      <a:pt x="19" y="54"/>
                    </a:lnTo>
                    <a:lnTo>
                      <a:pt x="19" y="54"/>
                    </a:lnTo>
                    <a:lnTo>
                      <a:pt x="19" y="54"/>
                    </a:lnTo>
                    <a:lnTo>
                      <a:pt x="21" y="54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2" name="その他"/>
              <p:cNvSpPr>
                <a:spLocks/>
              </p:cNvSpPr>
              <p:nvPr/>
            </p:nvSpPr>
            <p:spPr bwMode="auto">
              <a:xfrm>
                <a:off x="506" y="138"/>
                <a:ext cx="12" cy="32"/>
              </a:xfrm>
              <a:custGeom>
                <a:avLst/>
                <a:gdLst>
                  <a:gd name="T0" fmla="*/ 10 w 12"/>
                  <a:gd name="T1" fmla="*/ 0 h 32"/>
                  <a:gd name="T2" fmla="*/ 8 w 12"/>
                  <a:gd name="T3" fmla="*/ 2 h 32"/>
                  <a:gd name="T4" fmla="*/ 8 w 12"/>
                  <a:gd name="T5" fmla="*/ 2 h 32"/>
                  <a:gd name="T6" fmla="*/ 8 w 12"/>
                  <a:gd name="T7" fmla="*/ 3 h 32"/>
                  <a:gd name="T8" fmla="*/ 8 w 12"/>
                  <a:gd name="T9" fmla="*/ 3 h 32"/>
                  <a:gd name="T10" fmla="*/ 8 w 12"/>
                  <a:gd name="T11" fmla="*/ 6 h 32"/>
                  <a:gd name="T12" fmla="*/ 8 w 12"/>
                  <a:gd name="T13" fmla="*/ 6 h 32"/>
                  <a:gd name="T14" fmla="*/ 8 w 12"/>
                  <a:gd name="T15" fmla="*/ 6 h 32"/>
                  <a:gd name="T16" fmla="*/ 8 w 12"/>
                  <a:gd name="T17" fmla="*/ 6 h 32"/>
                  <a:gd name="T18" fmla="*/ 5 w 12"/>
                  <a:gd name="T19" fmla="*/ 9 h 32"/>
                  <a:gd name="T20" fmla="*/ 5 w 12"/>
                  <a:gd name="T21" fmla="*/ 9 h 32"/>
                  <a:gd name="T22" fmla="*/ 5 w 12"/>
                  <a:gd name="T23" fmla="*/ 9 h 32"/>
                  <a:gd name="T24" fmla="*/ 5 w 12"/>
                  <a:gd name="T25" fmla="*/ 9 h 32"/>
                  <a:gd name="T26" fmla="*/ 3 w 12"/>
                  <a:gd name="T27" fmla="*/ 10 h 32"/>
                  <a:gd name="T28" fmla="*/ 3 w 12"/>
                  <a:gd name="T29" fmla="*/ 10 h 32"/>
                  <a:gd name="T30" fmla="*/ 3 w 12"/>
                  <a:gd name="T31" fmla="*/ 10 h 32"/>
                  <a:gd name="T32" fmla="*/ 3 w 12"/>
                  <a:gd name="T33" fmla="*/ 10 h 32"/>
                  <a:gd name="T34" fmla="*/ 3 w 12"/>
                  <a:gd name="T35" fmla="*/ 12 h 32"/>
                  <a:gd name="T36" fmla="*/ 3 w 12"/>
                  <a:gd name="T37" fmla="*/ 12 h 32"/>
                  <a:gd name="T38" fmla="*/ 3 w 12"/>
                  <a:gd name="T39" fmla="*/ 13 h 32"/>
                  <a:gd name="T40" fmla="*/ 3 w 12"/>
                  <a:gd name="T41" fmla="*/ 13 h 32"/>
                  <a:gd name="T42" fmla="*/ 3 w 12"/>
                  <a:gd name="T43" fmla="*/ 16 h 32"/>
                  <a:gd name="T44" fmla="*/ 3 w 12"/>
                  <a:gd name="T45" fmla="*/ 16 h 32"/>
                  <a:gd name="T46" fmla="*/ 3 w 12"/>
                  <a:gd name="T47" fmla="*/ 16 h 32"/>
                  <a:gd name="T48" fmla="*/ 3 w 12"/>
                  <a:gd name="T49" fmla="*/ 16 h 32"/>
                  <a:gd name="T50" fmla="*/ 0 w 12"/>
                  <a:gd name="T51" fmla="*/ 20 h 32"/>
                  <a:gd name="T52" fmla="*/ 0 w 12"/>
                  <a:gd name="T53" fmla="*/ 20 h 32"/>
                  <a:gd name="T54" fmla="*/ 0 w 12"/>
                  <a:gd name="T55" fmla="*/ 20 h 32"/>
                  <a:gd name="T56" fmla="*/ 0 w 12"/>
                  <a:gd name="T57" fmla="*/ 20 h 32"/>
                  <a:gd name="T58" fmla="*/ 0 w 12"/>
                  <a:gd name="T59" fmla="*/ 22 h 32"/>
                  <a:gd name="T60" fmla="*/ 0 w 12"/>
                  <a:gd name="T61" fmla="*/ 22 h 32"/>
                  <a:gd name="T62" fmla="*/ 0 w 12"/>
                  <a:gd name="T63" fmla="*/ 22 h 32"/>
                  <a:gd name="T64" fmla="*/ 3 w 12"/>
                  <a:gd name="T65" fmla="*/ 22 h 32"/>
                  <a:gd name="T66" fmla="*/ 2 w 12"/>
                  <a:gd name="T67" fmla="*/ 25 h 32"/>
                  <a:gd name="T68" fmla="*/ 2 w 12"/>
                  <a:gd name="T69" fmla="*/ 25 h 32"/>
                  <a:gd name="T70" fmla="*/ 2 w 12"/>
                  <a:gd name="T71" fmla="*/ 25 h 32"/>
                  <a:gd name="T72" fmla="*/ 2 w 12"/>
                  <a:gd name="T73" fmla="*/ 25 h 32"/>
                  <a:gd name="T74" fmla="*/ 2 w 12"/>
                  <a:gd name="T75" fmla="*/ 27 h 32"/>
                  <a:gd name="T76" fmla="*/ 2 w 12"/>
                  <a:gd name="T77" fmla="*/ 27 h 32"/>
                  <a:gd name="T78" fmla="*/ 2 w 12"/>
                  <a:gd name="T79" fmla="*/ 27 h 32"/>
                  <a:gd name="T80" fmla="*/ 5 w 12"/>
                  <a:gd name="T81" fmla="*/ 27 h 32"/>
                  <a:gd name="T82" fmla="*/ 5 w 12"/>
                  <a:gd name="T83" fmla="*/ 29 h 32"/>
                  <a:gd name="T84" fmla="*/ 5 w 12"/>
                  <a:gd name="T85" fmla="*/ 29 h 32"/>
                  <a:gd name="T86" fmla="*/ 5 w 12"/>
                  <a:gd name="T87" fmla="*/ 29 h 32"/>
                  <a:gd name="T88" fmla="*/ 8 w 12"/>
                  <a:gd name="T89" fmla="*/ 29 h 32"/>
                  <a:gd name="T90" fmla="*/ 8 w 12"/>
                  <a:gd name="T91" fmla="*/ 31 h 32"/>
                  <a:gd name="T92" fmla="*/ 8 w 12"/>
                  <a:gd name="T93" fmla="*/ 31 h 32"/>
                  <a:gd name="T94" fmla="*/ 8 w 12"/>
                  <a:gd name="T95" fmla="*/ 31 h 32"/>
                  <a:gd name="T96" fmla="*/ 11 w 12"/>
                  <a:gd name="T9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" h="32">
                    <a:moveTo>
                      <a:pt x="10" y="0"/>
                    </a:move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3" y="22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5" y="27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8" y="29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11" y="31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3" name="その他"/>
              <p:cNvSpPr>
                <a:spLocks/>
              </p:cNvSpPr>
              <p:nvPr/>
            </p:nvSpPr>
            <p:spPr bwMode="auto">
              <a:xfrm>
                <a:off x="460" y="169"/>
                <a:ext cx="80" cy="153"/>
              </a:xfrm>
              <a:custGeom>
                <a:avLst/>
                <a:gdLst>
                  <a:gd name="T0" fmla="*/ 57 w 80"/>
                  <a:gd name="T1" fmla="*/ 2 h 153"/>
                  <a:gd name="T2" fmla="*/ 59 w 80"/>
                  <a:gd name="T3" fmla="*/ 3 h 153"/>
                  <a:gd name="T4" fmla="*/ 62 w 80"/>
                  <a:gd name="T5" fmla="*/ 6 h 153"/>
                  <a:gd name="T6" fmla="*/ 64 w 80"/>
                  <a:gd name="T7" fmla="*/ 13 h 153"/>
                  <a:gd name="T8" fmla="*/ 69 w 80"/>
                  <a:gd name="T9" fmla="*/ 22 h 153"/>
                  <a:gd name="T10" fmla="*/ 72 w 80"/>
                  <a:gd name="T11" fmla="*/ 27 h 153"/>
                  <a:gd name="T12" fmla="*/ 77 w 80"/>
                  <a:gd name="T13" fmla="*/ 35 h 153"/>
                  <a:gd name="T14" fmla="*/ 77 w 80"/>
                  <a:gd name="T15" fmla="*/ 41 h 153"/>
                  <a:gd name="T16" fmla="*/ 79 w 80"/>
                  <a:gd name="T17" fmla="*/ 43 h 153"/>
                  <a:gd name="T18" fmla="*/ 79 w 80"/>
                  <a:gd name="T19" fmla="*/ 46 h 153"/>
                  <a:gd name="T20" fmla="*/ 75 w 80"/>
                  <a:gd name="T21" fmla="*/ 46 h 153"/>
                  <a:gd name="T22" fmla="*/ 73 w 80"/>
                  <a:gd name="T23" fmla="*/ 46 h 153"/>
                  <a:gd name="T24" fmla="*/ 68 w 80"/>
                  <a:gd name="T25" fmla="*/ 46 h 153"/>
                  <a:gd name="T26" fmla="*/ 65 w 80"/>
                  <a:gd name="T27" fmla="*/ 46 h 153"/>
                  <a:gd name="T28" fmla="*/ 62 w 80"/>
                  <a:gd name="T29" fmla="*/ 44 h 153"/>
                  <a:gd name="T30" fmla="*/ 62 w 80"/>
                  <a:gd name="T31" fmla="*/ 44 h 153"/>
                  <a:gd name="T32" fmla="*/ 57 w 80"/>
                  <a:gd name="T33" fmla="*/ 45 h 153"/>
                  <a:gd name="T34" fmla="*/ 54 w 80"/>
                  <a:gd name="T35" fmla="*/ 46 h 153"/>
                  <a:gd name="T36" fmla="*/ 54 w 80"/>
                  <a:gd name="T37" fmla="*/ 49 h 153"/>
                  <a:gd name="T38" fmla="*/ 58 w 80"/>
                  <a:gd name="T39" fmla="*/ 49 h 153"/>
                  <a:gd name="T40" fmla="*/ 66 w 80"/>
                  <a:gd name="T41" fmla="*/ 53 h 153"/>
                  <a:gd name="T42" fmla="*/ 66 w 80"/>
                  <a:gd name="T43" fmla="*/ 59 h 153"/>
                  <a:gd name="T44" fmla="*/ 60 w 80"/>
                  <a:gd name="T45" fmla="*/ 68 h 153"/>
                  <a:gd name="T46" fmla="*/ 57 w 80"/>
                  <a:gd name="T47" fmla="*/ 76 h 153"/>
                  <a:gd name="T48" fmla="*/ 52 w 80"/>
                  <a:gd name="T49" fmla="*/ 85 h 153"/>
                  <a:gd name="T50" fmla="*/ 49 w 80"/>
                  <a:gd name="T51" fmla="*/ 91 h 153"/>
                  <a:gd name="T52" fmla="*/ 44 w 80"/>
                  <a:gd name="T53" fmla="*/ 97 h 153"/>
                  <a:gd name="T54" fmla="*/ 44 w 80"/>
                  <a:gd name="T55" fmla="*/ 103 h 153"/>
                  <a:gd name="T56" fmla="*/ 44 w 80"/>
                  <a:gd name="T57" fmla="*/ 110 h 153"/>
                  <a:gd name="T58" fmla="*/ 40 w 80"/>
                  <a:gd name="T59" fmla="*/ 112 h 153"/>
                  <a:gd name="T60" fmla="*/ 35 w 80"/>
                  <a:gd name="T61" fmla="*/ 115 h 153"/>
                  <a:gd name="T62" fmla="*/ 35 w 80"/>
                  <a:gd name="T63" fmla="*/ 115 h 153"/>
                  <a:gd name="T64" fmla="*/ 25 w 80"/>
                  <a:gd name="T65" fmla="*/ 126 h 153"/>
                  <a:gd name="T66" fmla="*/ 8 w 80"/>
                  <a:gd name="T67" fmla="*/ 145 h 153"/>
                  <a:gd name="T68" fmla="*/ 0 w 80"/>
                  <a:gd name="T69" fmla="*/ 151 h 153"/>
                  <a:gd name="T70" fmla="*/ 2 w 80"/>
                  <a:gd name="T71" fmla="*/ 137 h 153"/>
                  <a:gd name="T72" fmla="*/ 8 w 80"/>
                  <a:gd name="T73" fmla="*/ 118 h 153"/>
                  <a:gd name="T74" fmla="*/ 11 w 80"/>
                  <a:gd name="T75" fmla="*/ 110 h 153"/>
                  <a:gd name="T76" fmla="*/ 19 w 80"/>
                  <a:gd name="T77" fmla="*/ 103 h 153"/>
                  <a:gd name="T78" fmla="*/ 23 w 80"/>
                  <a:gd name="T79" fmla="*/ 94 h 153"/>
                  <a:gd name="T80" fmla="*/ 25 w 80"/>
                  <a:gd name="T81" fmla="*/ 89 h 153"/>
                  <a:gd name="T82" fmla="*/ 27 w 80"/>
                  <a:gd name="T83" fmla="*/ 86 h 153"/>
                  <a:gd name="T84" fmla="*/ 30 w 80"/>
                  <a:gd name="T85" fmla="*/ 81 h 153"/>
                  <a:gd name="T86" fmla="*/ 30 w 80"/>
                  <a:gd name="T87" fmla="*/ 77 h 153"/>
                  <a:gd name="T88" fmla="*/ 33 w 80"/>
                  <a:gd name="T89" fmla="*/ 71 h 153"/>
                  <a:gd name="T90" fmla="*/ 37 w 80"/>
                  <a:gd name="T91" fmla="*/ 64 h 153"/>
                  <a:gd name="T92" fmla="*/ 38 w 80"/>
                  <a:gd name="T93" fmla="*/ 56 h 153"/>
                  <a:gd name="T94" fmla="*/ 39 w 80"/>
                  <a:gd name="T95" fmla="*/ 51 h 153"/>
                  <a:gd name="T96" fmla="*/ 40 w 80"/>
                  <a:gd name="T97" fmla="*/ 46 h 153"/>
                  <a:gd name="T98" fmla="*/ 39 w 80"/>
                  <a:gd name="T99" fmla="*/ 41 h 153"/>
                  <a:gd name="T100" fmla="*/ 39 w 80"/>
                  <a:gd name="T101" fmla="*/ 33 h 153"/>
                  <a:gd name="T102" fmla="*/ 40 w 80"/>
                  <a:gd name="T103" fmla="*/ 27 h 153"/>
                  <a:gd name="T104" fmla="*/ 46 w 80"/>
                  <a:gd name="T105" fmla="*/ 20 h 153"/>
                  <a:gd name="T106" fmla="*/ 52 w 80"/>
                  <a:gd name="T107" fmla="*/ 14 h 153"/>
                  <a:gd name="T108" fmla="*/ 55 w 80"/>
                  <a:gd name="T109" fmla="*/ 8 h 153"/>
                  <a:gd name="T110" fmla="*/ 55 w 80"/>
                  <a:gd name="T111" fmla="*/ 4 h 153"/>
                  <a:gd name="T112" fmla="*/ 57 w 80"/>
                  <a:gd name="T113" fmla="*/ 2 h 153"/>
                  <a:gd name="T114" fmla="*/ 57 w 80"/>
                  <a:gd name="T115" fmla="*/ 0 h 153"/>
                  <a:gd name="T116" fmla="*/ 57 w 80"/>
                  <a:gd name="T117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0" h="153">
                    <a:moveTo>
                      <a:pt x="57" y="0"/>
                    </a:move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2" y="3"/>
                    </a:lnTo>
                    <a:lnTo>
                      <a:pt x="62" y="6"/>
                    </a:lnTo>
                    <a:lnTo>
                      <a:pt x="62" y="6"/>
                    </a:lnTo>
                    <a:lnTo>
                      <a:pt x="62" y="8"/>
                    </a:lnTo>
                    <a:lnTo>
                      <a:pt x="64" y="8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4" y="13"/>
                    </a:lnTo>
                    <a:lnTo>
                      <a:pt x="67" y="13"/>
                    </a:lnTo>
                    <a:lnTo>
                      <a:pt x="67" y="16"/>
                    </a:lnTo>
                    <a:lnTo>
                      <a:pt x="67" y="16"/>
                    </a:lnTo>
                    <a:lnTo>
                      <a:pt x="67" y="20"/>
                    </a:lnTo>
                    <a:lnTo>
                      <a:pt x="69" y="20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72" y="22"/>
                    </a:lnTo>
                    <a:lnTo>
                      <a:pt x="72" y="25"/>
                    </a:lnTo>
                    <a:lnTo>
                      <a:pt x="72" y="25"/>
                    </a:lnTo>
                    <a:lnTo>
                      <a:pt x="72" y="27"/>
                    </a:lnTo>
                    <a:lnTo>
                      <a:pt x="73" y="27"/>
                    </a:lnTo>
                    <a:lnTo>
                      <a:pt x="73" y="31"/>
                    </a:lnTo>
                    <a:lnTo>
                      <a:pt x="73" y="31"/>
                    </a:lnTo>
                    <a:lnTo>
                      <a:pt x="73" y="33"/>
                    </a:lnTo>
                    <a:lnTo>
                      <a:pt x="77" y="33"/>
                    </a:lnTo>
                    <a:lnTo>
                      <a:pt x="77" y="35"/>
                    </a:lnTo>
                    <a:lnTo>
                      <a:pt x="77" y="35"/>
                    </a:lnTo>
                    <a:lnTo>
                      <a:pt x="77" y="39"/>
                    </a:lnTo>
                    <a:lnTo>
                      <a:pt x="77" y="39"/>
                    </a:lnTo>
                    <a:lnTo>
                      <a:pt x="77" y="41"/>
                    </a:lnTo>
                    <a:lnTo>
                      <a:pt x="77" y="41"/>
                    </a:lnTo>
                    <a:lnTo>
                      <a:pt x="77" y="41"/>
                    </a:lnTo>
                    <a:lnTo>
                      <a:pt x="79" y="41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3" y="46"/>
                    </a:lnTo>
                    <a:lnTo>
                      <a:pt x="73" y="46"/>
                    </a:lnTo>
                    <a:lnTo>
                      <a:pt x="73" y="46"/>
                    </a:lnTo>
                    <a:lnTo>
                      <a:pt x="73" y="46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4" y="46"/>
                    </a:lnTo>
                    <a:lnTo>
                      <a:pt x="64" y="46"/>
                    </a:lnTo>
                    <a:lnTo>
                      <a:pt x="64" y="46"/>
                    </a:lnTo>
                    <a:lnTo>
                      <a:pt x="64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3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9"/>
                    </a:lnTo>
                    <a:lnTo>
                      <a:pt x="54" y="49"/>
                    </a:lnTo>
                    <a:lnTo>
                      <a:pt x="54" y="49"/>
                    </a:lnTo>
                    <a:lnTo>
                      <a:pt x="55" y="49"/>
                    </a:lnTo>
                    <a:lnTo>
                      <a:pt x="55" y="49"/>
                    </a:lnTo>
                    <a:lnTo>
                      <a:pt x="58" y="49"/>
                    </a:lnTo>
                    <a:lnTo>
                      <a:pt x="58" y="49"/>
                    </a:lnTo>
                    <a:lnTo>
                      <a:pt x="61" y="49"/>
                    </a:lnTo>
                    <a:lnTo>
                      <a:pt x="61" y="52"/>
                    </a:lnTo>
                    <a:lnTo>
                      <a:pt x="63" y="52"/>
                    </a:lnTo>
                    <a:lnTo>
                      <a:pt x="63" y="52"/>
                    </a:lnTo>
                    <a:lnTo>
                      <a:pt x="66" y="52"/>
                    </a:lnTo>
                    <a:lnTo>
                      <a:pt x="66" y="53"/>
                    </a:lnTo>
                    <a:lnTo>
                      <a:pt x="67" y="53"/>
                    </a:lnTo>
                    <a:lnTo>
                      <a:pt x="67" y="53"/>
                    </a:lnTo>
                    <a:lnTo>
                      <a:pt x="69" y="53"/>
                    </a:lnTo>
                    <a:lnTo>
                      <a:pt x="67" y="56"/>
                    </a:lnTo>
                    <a:lnTo>
                      <a:pt x="67" y="56"/>
                    </a:lnTo>
                    <a:lnTo>
                      <a:pt x="66" y="59"/>
                    </a:lnTo>
                    <a:lnTo>
                      <a:pt x="66" y="59"/>
                    </a:lnTo>
                    <a:lnTo>
                      <a:pt x="63" y="62"/>
                    </a:lnTo>
                    <a:lnTo>
                      <a:pt x="63" y="62"/>
                    </a:lnTo>
                    <a:lnTo>
                      <a:pt x="63" y="66"/>
                    </a:lnTo>
                    <a:lnTo>
                      <a:pt x="63" y="66"/>
                    </a:lnTo>
                    <a:lnTo>
                      <a:pt x="60" y="68"/>
                    </a:lnTo>
                    <a:lnTo>
                      <a:pt x="60" y="68"/>
                    </a:lnTo>
                    <a:lnTo>
                      <a:pt x="59" y="72"/>
                    </a:lnTo>
                    <a:lnTo>
                      <a:pt x="59" y="72"/>
                    </a:lnTo>
                    <a:lnTo>
                      <a:pt x="57" y="75"/>
                    </a:lnTo>
                    <a:lnTo>
                      <a:pt x="57" y="75"/>
                    </a:lnTo>
                    <a:lnTo>
                      <a:pt x="57" y="76"/>
                    </a:lnTo>
                    <a:lnTo>
                      <a:pt x="57" y="76"/>
                    </a:lnTo>
                    <a:lnTo>
                      <a:pt x="54" y="79"/>
                    </a:lnTo>
                    <a:lnTo>
                      <a:pt x="54" y="79"/>
                    </a:lnTo>
                    <a:lnTo>
                      <a:pt x="54" y="82"/>
                    </a:lnTo>
                    <a:lnTo>
                      <a:pt x="54" y="82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49" y="88"/>
                    </a:lnTo>
                    <a:lnTo>
                      <a:pt x="49" y="88"/>
                    </a:lnTo>
                    <a:lnTo>
                      <a:pt x="49" y="91"/>
                    </a:lnTo>
                    <a:lnTo>
                      <a:pt x="49" y="91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4" y="97"/>
                    </a:lnTo>
                    <a:lnTo>
                      <a:pt x="44" y="97"/>
                    </a:lnTo>
                    <a:lnTo>
                      <a:pt x="44" y="101"/>
                    </a:lnTo>
                    <a:lnTo>
                      <a:pt x="44" y="101"/>
                    </a:lnTo>
                    <a:lnTo>
                      <a:pt x="44" y="103"/>
                    </a:lnTo>
                    <a:lnTo>
                      <a:pt x="44" y="103"/>
                    </a:lnTo>
                    <a:lnTo>
                      <a:pt x="44" y="103"/>
                    </a:lnTo>
                    <a:lnTo>
                      <a:pt x="44" y="103"/>
                    </a:lnTo>
                    <a:lnTo>
                      <a:pt x="44" y="106"/>
                    </a:lnTo>
                    <a:lnTo>
                      <a:pt x="44" y="106"/>
                    </a:lnTo>
                    <a:lnTo>
                      <a:pt x="44" y="108"/>
                    </a:lnTo>
                    <a:lnTo>
                      <a:pt x="44" y="108"/>
                    </a:lnTo>
                    <a:lnTo>
                      <a:pt x="44" y="110"/>
                    </a:lnTo>
                    <a:lnTo>
                      <a:pt x="44" y="110"/>
                    </a:lnTo>
                    <a:lnTo>
                      <a:pt x="44" y="110"/>
                    </a:lnTo>
                    <a:lnTo>
                      <a:pt x="44" y="110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38" y="112"/>
                    </a:lnTo>
                    <a:lnTo>
                      <a:pt x="38" y="112"/>
                    </a:lnTo>
                    <a:lnTo>
                      <a:pt x="38" y="112"/>
                    </a:lnTo>
                    <a:lnTo>
                      <a:pt x="38" y="112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3" y="118"/>
                    </a:lnTo>
                    <a:lnTo>
                      <a:pt x="31" y="119"/>
                    </a:lnTo>
                    <a:lnTo>
                      <a:pt x="28" y="122"/>
                    </a:lnTo>
                    <a:lnTo>
                      <a:pt x="28" y="123"/>
                    </a:lnTo>
                    <a:lnTo>
                      <a:pt x="25" y="126"/>
                    </a:lnTo>
                    <a:lnTo>
                      <a:pt x="22" y="129"/>
                    </a:lnTo>
                    <a:lnTo>
                      <a:pt x="19" y="132"/>
                    </a:lnTo>
                    <a:lnTo>
                      <a:pt x="17" y="134"/>
                    </a:lnTo>
                    <a:lnTo>
                      <a:pt x="13" y="138"/>
                    </a:lnTo>
                    <a:lnTo>
                      <a:pt x="11" y="141"/>
                    </a:lnTo>
                    <a:lnTo>
                      <a:pt x="8" y="145"/>
                    </a:lnTo>
                    <a:lnTo>
                      <a:pt x="6" y="147"/>
                    </a:lnTo>
                    <a:lnTo>
                      <a:pt x="2" y="150"/>
                    </a:lnTo>
                    <a:lnTo>
                      <a:pt x="2" y="151"/>
                    </a:lnTo>
                    <a:lnTo>
                      <a:pt x="0" y="152"/>
                    </a:lnTo>
                    <a:lnTo>
                      <a:pt x="0" y="151"/>
                    </a:lnTo>
                    <a:lnTo>
                      <a:pt x="0" y="151"/>
                    </a:lnTo>
                    <a:lnTo>
                      <a:pt x="0" y="150"/>
                    </a:lnTo>
                    <a:lnTo>
                      <a:pt x="0" y="149"/>
                    </a:lnTo>
                    <a:lnTo>
                      <a:pt x="2" y="145"/>
                    </a:lnTo>
                    <a:lnTo>
                      <a:pt x="2" y="143"/>
                    </a:lnTo>
                    <a:lnTo>
                      <a:pt x="2" y="141"/>
                    </a:lnTo>
                    <a:lnTo>
                      <a:pt x="2" y="137"/>
                    </a:lnTo>
                    <a:lnTo>
                      <a:pt x="4" y="132"/>
                    </a:lnTo>
                    <a:lnTo>
                      <a:pt x="4" y="129"/>
                    </a:lnTo>
                    <a:lnTo>
                      <a:pt x="4" y="126"/>
                    </a:lnTo>
                    <a:lnTo>
                      <a:pt x="4" y="123"/>
                    </a:lnTo>
                    <a:lnTo>
                      <a:pt x="8" y="119"/>
                    </a:lnTo>
                    <a:lnTo>
                      <a:pt x="8" y="118"/>
                    </a:lnTo>
                    <a:lnTo>
                      <a:pt x="9" y="115"/>
                    </a:lnTo>
                    <a:lnTo>
                      <a:pt x="9" y="114"/>
                    </a:lnTo>
                    <a:lnTo>
                      <a:pt x="11" y="110"/>
                    </a:lnTo>
                    <a:lnTo>
                      <a:pt x="11" y="110"/>
                    </a:lnTo>
                    <a:lnTo>
                      <a:pt x="11" y="110"/>
                    </a:lnTo>
                    <a:lnTo>
                      <a:pt x="11" y="110"/>
                    </a:lnTo>
                    <a:lnTo>
                      <a:pt x="13" y="108"/>
                    </a:lnTo>
                    <a:lnTo>
                      <a:pt x="13" y="108"/>
                    </a:lnTo>
                    <a:lnTo>
                      <a:pt x="16" y="106"/>
                    </a:lnTo>
                    <a:lnTo>
                      <a:pt x="16" y="106"/>
                    </a:lnTo>
                    <a:lnTo>
                      <a:pt x="19" y="103"/>
                    </a:lnTo>
                    <a:lnTo>
                      <a:pt x="19" y="103"/>
                    </a:lnTo>
                    <a:lnTo>
                      <a:pt x="19" y="101"/>
                    </a:lnTo>
                    <a:lnTo>
                      <a:pt x="19" y="101"/>
                    </a:lnTo>
                    <a:lnTo>
                      <a:pt x="22" y="97"/>
                    </a:lnTo>
                    <a:lnTo>
                      <a:pt x="22" y="97"/>
                    </a:lnTo>
                    <a:lnTo>
                      <a:pt x="23" y="94"/>
                    </a:lnTo>
                    <a:lnTo>
                      <a:pt x="23" y="94"/>
                    </a:lnTo>
                    <a:lnTo>
                      <a:pt x="25" y="91"/>
                    </a:lnTo>
                    <a:lnTo>
                      <a:pt x="25" y="91"/>
                    </a:lnTo>
                    <a:lnTo>
                      <a:pt x="25" y="91"/>
                    </a:lnTo>
                    <a:lnTo>
                      <a:pt x="25" y="91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7" y="84"/>
                    </a:lnTo>
                    <a:lnTo>
                      <a:pt x="27" y="84"/>
                    </a:lnTo>
                    <a:lnTo>
                      <a:pt x="27" y="84"/>
                    </a:lnTo>
                    <a:lnTo>
                      <a:pt x="27" y="84"/>
                    </a:lnTo>
                    <a:lnTo>
                      <a:pt x="30" y="81"/>
                    </a:lnTo>
                    <a:lnTo>
                      <a:pt x="30" y="81"/>
                    </a:lnTo>
                    <a:lnTo>
                      <a:pt x="30" y="81"/>
                    </a:lnTo>
                    <a:lnTo>
                      <a:pt x="30" y="81"/>
                    </a:lnTo>
                    <a:lnTo>
                      <a:pt x="30" y="77"/>
                    </a:lnTo>
                    <a:lnTo>
                      <a:pt x="30" y="77"/>
                    </a:lnTo>
                    <a:lnTo>
                      <a:pt x="30" y="77"/>
                    </a:lnTo>
                    <a:lnTo>
                      <a:pt x="30" y="77"/>
                    </a:lnTo>
                    <a:lnTo>
                      <a:pt x="33" y="74"/>
                    </a:lnTo>
                    <a:lnTo>
                      <a:pt x="33" y="74"/>
                    </a:lnTo>
                    <a:lnTo>
                      <a:pt x="33" y="74"/>
                    </a:lnTo>
                    <a:lnTo>
                      <a:pt x="33" y="74"/>
                    </a:lnTo>
                    <a:lnTo>
                      <a:pt x="33" y="71"/>
                    </a:lnTo>
                    <a:lnTo>
                      <a:pt x="33" y="71"/>
                    </a:lnTo>
                    <a:lnTo>
                      <a:pt x="33" y="68"/>
                    </a:lnTo>
                    <a:lnTo>
                      <a:pt x="33" y="68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1"/>
                    </a:lnTo>
                    <a:lnTo>
                      <a:pt x="37" y="61"/>
                    </a:lnTo>
                    <a:lnTo>
                      <a:pt x="37" y="59"/>
                    </a:lnTo>
                    <a:lnTo>
                      <a:pt x="37" y="59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39" y="53"/>
                    </a:lnTo>
                    <a:lnTo>
                      <a:pt x="39" y="53"/>
                    </a:lnTo>
                    <a:lnTo>
                      <a:pt x="39" y="51"/>
                    </a:lnTo>
                    <a:lnTo>
                      <a:pt x="39" y="51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6"/>
                    </a:lnTo>
                    <a:lnTo>
                      <a:pt x="40" y="46"/>
                    </a:lnTo>
                    <a:lnTo>
                      <a:pt x="40" y="44"/>
                    </a:lnTo>
                    <a:lnTo>
                      <a:pt x="40" y="44"/>
                    </a:lnTo>
                    <a:lnTo>
                      <a:pt x="40" y="41"/>
                    </a:lnTo>
                    <a:lnTo>
                      <a:pt x="39" y="41"/>
                    </a:lnTo>
                    <a:lnTo>
                      <a:pt x="39" y="41"/>
                    </a:lnTo>
                    <a:lnTo>
                      <a:pt x="39" y="41"/>
                    </a:lnTo>
                    <a:lnTo>
                      <a:pt x="39" y="38"/>
                    </a:lnTo>
                    <a:lnTo>
                      <a:pt x="39" y="38"/>
                    </a:lnTo>
                    <a:lnTo>
                      <a:pt x="39" y="35"/>
                    </a:lnTo>
                    <a:lnTo>
                      <a:pt x="39" y="35"/>
                    </a:lnTo>
                    <a:lnTo>
                      <a:pt x="40" y="33"/>
                    </a:lnTo>
                    <a:lnTo>
                      <a:pt x="39" y="33"/>
                    </a:lnTo>
                    <a:lnTo>
                      <a:pt x="39" y="33"/>
                    </a:lnTo>
                    <a:lnTo>
                      <a:pt x="39" y="33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40" y="27"/>
                    </a:lnTo>
                    <a:lnTo>
                      <a:pt x="40" y="27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6" y="20"/>
                    </a:lnTo>
                    <a:lnTo>
                      <a:pt x="46" y="20"/>
                    </a:lnTo>
                    <a:lnTo>
                      <a:pt x="49" y="17"/>
                    </a:lnTo>
                    <a:lnTo>
                      <a:pt x="49" y="17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1"/>
                    </a:lnTo>
                    <a:lnTo>
                      <a:pt x="52" y="11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55" y="4"/>
                    </a:lnTo>
                    <a:lnTo>
                      <a:pt x="55" y="4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D0B1A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4" name="その他"/>
              <p:cNvSpPr>
                <a:spLocks/>
              </p:cNvSpPr>
              <p:nvPr/>
            </p:nvSpPr>
            <p:spPr bwMode="auto">
              <a:xfrm>
                <a:off x="410" y="175"/>
                <a:ext cx="37" cy="154"/>
              </a:xfrm>
              <a:custGeom>
                <a:avLst/>
                <a:gdLst>
                  <a:gd name="T0" fmla="*/ 33 w 37"/>
                  <a:gd name="T1" fmla="*/ 3 h 154"/>
                  <a:gd name="T2" fmla="*/ 28 w 37"/>
                  <a:gd name="T3" fmla="*/ 9 h 154"/>
                  <a:gd name="T4" fmla="*/ 28 w 37"/>
                  <a:gd name="T5" fmla="*/ 15 h 154"/>
                  <a:gd name="T6" fmla="*/ 27 w 37"/>
                  <a:gd name="T7" fmla="*/ 25 h 154"/>
                  <a:gd name="T8" fmla="*/ 27 w 37"/>
                  <a:gd name="T9" fmla="*/ 31 h 154"/>
                  <a:gd name="T10" fmla="*/ 27 w 37"/>
                  <a:gd name="T11" fmla="*/ 40 h 154"/>
                  <a:gd name="T12" fmla="*/ 27 w 37"/>
                  <a:gd name="T13" fmla="*/ 46 h 154"/>
                  <a:gd name="T14" fmla="*/ 27 w 37"/>
                  <a:gd name="T15" fmla="*/ 62 h 154"/>
                  <a:gd name="T16" fmla="*/ 27 w 37"/>
                  <a:gd name="T17" fmla="*/ 79 h 154"/>
                  <a:gd name="T18" fmla="*/ 28 w 37"/>
                  <a:gd name="T19" fmla="*/ 91 h 154"/>
                  <a:gd name="T20" fmla="*/ 28 w 37"/>
                  <a:gd name="T21" fmla="*/ 97 h 154"/>
                  <a:gd name="T22" fmla="*/ 28 w 37"/>
                  <a:gd name="T23" fmla="*/ 104 h 154"/>
                  <a:gd name="T24" fmla="*/ 32 w 37"/>
                  <a:gd name="T25" fmla="*/ 106 h 154"/>
                  <a:gd name="T26" fmla="*/ 31 w 37"/>
                  <a:gd name="T27" fmla="*/ 121 h 154"/>
                  <a:gd name="T28" fmla="*/ 29 w 37"/>
                  <a:gd name="T29" fmla="*/ 139 h 154"/>
                  <a:gd name="T30" fmla="*/ 28 w 37"/>
                  <a:gd name="T31" fmla="*/ 152 h 154"/>
                  <a:gd name="T32" fmla="*/ 24 w 37"/>
                  <a:gd name="T33" fmla="*/ 147 h 154"/>
                  <a:gd name="T34" fmla="*/ 17 w 37"/>
                  <a:gd name="T35" fmla="*/ 129 h 154"/>
                  <a:gd name="T36" fmla="*/ 17 w 37"/>
                  <a:gd name="T37" fmla="*/ 114 h 154"/>
                  <a:gd name="T38" fmla="*/ 15 w 37"/>
                  <a:gd name="T39" fmla="*/ 110 h 154"/>
                  <a:gd name="T40" fmla="*/ 17 w 37"/>
                  <a:gd name="T41" fmla="*/ 108 h 154"/>
                  <a:gd name="T42" fmla="*/ 17 w 37"/>
                  <a:gd name="T43" fmla="*/ 108 h 154"/>
                  <a:gd name="T44" fmla="*/ 19 w 37"/>
                  <a:gd name="T45" fmla="*/ 104 h 154"/>
                  <a:gd name="T46" fmla="*/ 19 w 37"/>
                  <a:gd name="T47" fmla="*/ 100 h 154"/>
                  <a:gd name="T48" fmla="*/ 19 w 37"/>
                  <a:gd name="T49" fmla="*/ 91 h 154"/>
                  <a:gd name="T50" fmla="*/ 17 w 37"/>
                  <a:gd name="T51" fmla="*/ 85 h 154"/>
                  <a:gd name="T52" fmla="*/ 15 w 37"/>
                  <a:gd name="T53" fmla="*/ 83 h 154"/>
                  <a:gd name="T54" fmla="*/ 11 w 37"/>
                  <a:gd name="T55" fmla="*/ 80 h 154"/>
                  <a:gd name="T56" fmla="*/ 10 w 37"/>
                  <a:gd name="T57" fmla="*/ 75 h 154"/>
                  <a:gd name="T58" fmla="*/ 5 w 37"/>
                  <a:gd name="T59" fmla="*/ 71 h 154"/>
                  <a:gd name="T60" fmla="*/ 2 w 37"/>
                  <a:gd name="T61" fmla="*/ 69 h 154"/>
                  <a:gd name="T62" fmla="*/ 2 w 37"/>
                  <a:gd name="T63" fmla="*/ 64 h 154"/>
                  <a:gd name="T64" fmla="*/ 0 w 37"/>
                  <a:gd name="T65" fmla="*/ 58 h 154"/>
                  <a:gd name="T66" fmla="*/ 0 w 37"/>
                  <a:gd name="T67" fmla="*/ 52 h 154"/>
                  <a:gd name="T68" fmla="*/ 0 w 37"/>
                  <a:gd name="T69" fmla="*/ 49 h 154"/>
                  <a:gd name="T70" fmla="*/ 3 w 37"/>
                  <a:gd name="T71" fmla="*/ 46 h 154"/>
                  <a:gd name="T72" fmla="*/ 12 w 37"/>
                  <a:gd name="T73" fmla="*/ 43 h 154"/>
                  <a:gd name="T74" fmla="*/ 17 w 37"/>
                  <a:gd name="T75" fmla="*/ 43 h 154"/>
                  <a:gd name="T76" fmla="*/ 21 w 37"/>
                  <a:gd name="T77" fmla="*/ 40 h 154"/>
                  <a:gd name="T78" fmla="*/ 21 w 37"/>
                  <a:gd name="T79" fmla="*/ 40 h 154"/>
                  <a:gd name="T80" fmla="*/ 21 w 37"/>
                  <a:gd name="T81" fmla="*/ 38 h 154"/>
                  <a:gd name="T82" fmla="*/ 19 w 37"/>
                  <a:gd name="T83" fmla="*/ 35 h 154"/>
                  <a:gd name="T84" fmla="*/ 17 w 37"/>
                  <a:gd name="T85" fmla="*/ 35 h 154"/>
                  <a:gd name="T86" fmla="*/ 15 w 37"/>
                  <a:gd name="T87" fmla="*/ 33 h 154"/>
                  <a:gd name="T88" fmla="*/ 12 w 37"/>
                  <a:gd name="T89" fmla="*/ 29 h 154"/>
                  <a:gd name="T90" fmla="*/ 9 w 37"/>
                  <a:gd name="T91" fmla="*/ 29 h 154"/>
                  <a:gd name="T92" fmla="*/ 8 w 37"/>
                  <a:gd name="T93" fmla="*/ 27 h 154"/>
                  <a:gd name="T94" fmla="*/ 8 w 37"/>
                  <a:gd name="T95" fmla="*/ 21 h 154"/>
                  <a:gd name="T96" fmla="*/ 9 w 37"/>
                  <a:gd name="T97" fmla="*/ 16 h 154"/>
                  <a:gd name="T98" fmla="*/ 12 w 37"/>
                  <a:gd name="T99" fmla="*/ 14 h 154"/>
                  <a:gd name="T100" fmla="*/ 17 w 37"/>
                  <a:gd name="T101" fmla="*/ 10 h 154"/>
                  <a:gd name="T102" fmla="*/ 19 w 37"/>
                  <a:gd name="T103" fmla="*/ 7 h 154"/>
                  <a:gd name="T104" fmla="*/ 28 w 37"/>
                  <a:gd name="T105" fmla="*/ 4 h 154"/>
                  <a:gd name="T106" fmla="*/ 33 w 37"/>
                  <a:gd name="T107" fmla="*/ 2 h 154"/>
                  <a:gd name="T108" fmla="*/ 35 w 37"/>
                  <a:gd name="T109" fmla="*/ 0 h 154"/>
                  <a:gd name="T110" fmla="*/ 35 w 37"/>
                  <a:gd name="T111" fmla="*/ 0 h 154"/>
                  <a:gd name="T112" fmla="*/ 35 w 37"/>
                  <a:gd name="T113" fmla="*/ 0 h 154"/>
                  <a:gd name="T114" fmla="*/ 35 w 37"/>
                  <a:gd name="T115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7" h="154">
                    <a:moveTo>
                      <a:pt x="35" y="0"/>
                    </a:moveTo>
                    <a:lnTo>
                      <a:pt x="33" y="2"/>
                    </a:lnTo>
                    <a:lnTo>
                      <a:pt x="33" y="2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7" y="19"/>
                    </a:lnTo>
                    <a:lnTo>
                      <a:pt x="27" y="21"/>
                    </a:lnTo>
                    <a:lnTo>
                      <a:pt x="27" y="25"/>
                    </a:lnTo>
                    <a:lnTo>
                      <a:pt x="27" y="25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4"/>
                    </a:lnTo>
                    <a:lnTo>
                      <a:pt x="27" y="34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3"/>
                    </a:lnTo>
                    <a:lnTo>
                      <a:pt x="27" y="46"/>
                    </a:lnTo>
                    <a:lnTo>
                      <a:pt x="27" y="49"/>
                    </a:lnTo>
                    <a:lnTo>
                      <a:pt x="27" y="51"/>
                    </a:lnTo>
                    <a:lnTo>
                      <a:pt x="27" y="55"/>
                    </a:lnTo>
                    <a:lnTo>
                      <a:pt x="27" y="58"/>
                    </a:lnTo>
                    <a:lnTo>
                      <a:pt x="27" y="62"/>
                    </a:lnTo>
                    <a:lnTo>
                      <a:pt x="27" y="65"/>
                    </a:lnTo>
                    <a:lnTo>
                      <a:pt x="27" y="70"/>
                    </a:lnTo>
                    <a:lnTo>
                      <a:pt x="27" y="73"/>
                    </a:lnTo>
                    <a:lnTo>
                      <a:pt x="27" y="76"/>
                    </a:lnTo>
                    <a:lnTo>
                      <a:pt x="27" y="79"/>
                    </a:lnTo>
                    <a:lnTo>
                      <a:pt x="27" y="82"/>
                    </a:lnTo>
                    <a:lnTo>
                      <a:pt x="27" y="85"/>
                    </a:lnTo>
                    <a:lnTo>
                      <a:pt x="27" y="88"/>
                    </a:lnTo>
                    <a:lnTo>
                      <a:pt x="28" y="88"/>
                    </a:lnTo>
                    <a:lnTo>
                      <a:pt x="28" y="91"/>
                    </a:lnTo>
                    <a:lnTo>
                      <a:pt x="28" y="91"/>
                    </a:lnTo>
                    <a:lnTo>
                      <a:pt x="28" y="95"/>
                    </a:lnTo>
                    <a:lnTo>
                      <a:pt x="28" y="95"/>
                    </a:lnTo>
                    <a:lnTo>
                      <a:pt x="28" y="97"/>
                    </a:lnTo>
                    <a:lnTo>
                      <a:pt x="28" y="97"/>
                    </a:lnTo>
                    <a:lnTo>
                      <a:pt x="28" y="99"/>
                    </a:lnTo>
                    <a:lnTo>
                      <a:pt x="28" y="99"/>
                    </a:lnTo>
                    <a:lnTo>
                      <a:pt x="28" y="102"/>
                    </a:lnTo>
                    <a:lnTo>
                      <a:pt x="28" y="102"/>
                    </a:lnTo>
                    <a:lnTo>
                      <a:pt x="28" y="104"/>
                    </a:lnTo>
                    <a:lnTo>
                      <a:pt x="29" y="104"/>
                    </a:lnTo>
                    <a:lnTo>
                      <a:pt x="29" y="106"/>
                    </a:lnTo>
                    <a:lnTo>
                      <a:pt x="29" y="106"/>
                    </a:lnTo>
                    <a:lnTo>
                      <a:pt x="29" y="106"/>
                    </a:lnTo>
                    <a:lnTo>
                      <a:pt x="32" y="106"/>
                    </a:lnTo>
                    <a:lnTo>
                      <a:pt x="31" y="110"/>
                    </a:lnTo>
                    <a:lnTo>
                      <a:pt x="31" y="111"/>
                    </a:lnTo>
                    <a:lnTo>
                      <a:pt x="31" y="114"/>
                    </a:lnTo>
                    <a:lnTo>
                      <a:pt x="31" y="116"/>
                    </a:lnTo>
                    <a:lnTo>
                      <a:pt x="31" y="121"/>
                    </a:lnTo>
                    <a:lnTo>
                      <a:pt x="31" y="124"/>
                    </a:lnTo>
                    <a:lnTo>
                      <a:pt x="31" y="128"/>
                    </a:lnTo>
                    <a:lnTo>
                      <a:pt x="31" y="130"/>
                    </a:lnTo>
                    <a:lnTo>
                      <a:pt x="29" y="135"/>
                    </a:lnTo>
                    <a:lnTo>
                      <a:pt x="29" y="139"/>
                    </a:lnTo>
                    <a:lnTo>
                      <a:pt x="29" y="142"/>
                    </a:lnTo>
                    <a:lnTo>
                      <a:pt x="29" y="145"/>
                    </a:lnTo>
                    <a:lnTo>
                      <a:pt x="28" y="148"/>
                    </a:lnTo>
                    <a:lnTo>
                      <a:pt x="28" y="151"/>
                    </a:lnTo>
                    <a:lnTo>
                      <a:pt x="28" y="152"/>
                    </a:lnTo>
                    <a:lnTo>
                      <a:pt x="28" y="152"/>
                    </a:lnTo>
                    <a:lnTo>
                      <a:pt x="25" y="153"/>
                    </a:lnTo>
                    <a:lnTo>
                      <a:pt x="25" y="152"/>
                    </a:lnTo>
                    <a:lnTo>
                      <a:pt x="24" y="150"/>
                    </a:lnTo>
                    <a:lnTo>
                      <a:pt x="24" y="147"/>
                    </a:lnTo>
                    <a:lnTo>
                      <a:pt x="21" y="144"/>
                    </a:lnTo>
                    <a:lnTo>
                      <a:pt x="21" y="141"/>
                    </a:lnTo>
                    <a:lnTo>
                      <a:pt x="21" y="137"/>
                    </a:lnTo>
                    <a:lnTo>
                      <a:pt x="21" y="132"/>
                    </a:lnTo>
                    <a:lnTo>
                      <a:pt x="17" y="129"/>
                    </a:lnTo>
                    <a:lnTo>
                      <a:pt x="17" y="126"/>
                    </a:lnTo>
                    <a:lnTo>
                      <a:pt x="17" y="123"/>
                    </a:lnTo>
                    <a:lnTo>
                      <a:pt x="17" y="118"/>
                    </a:lnTo>
                    <a:lnTo>
                      <a:pt x="17" y="117"/>
                    </a:lnTo>
                    <a:lnTo>
                      <a:pt x="17" y="114"/>
                    </a:lnTo>
                    <a:lnTo>
                      <a:pt x="17" y="113"/>
                    </a:lnTo>
                    <a:lnTo>
                      <a:pt x="17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2"/>
                    </a:lnTo>
                    <a:lnTo>
                      <a:pt x="19" y="102"/>
                    </a:lnTo>
                    <a:lnTo>
                      <a:pt x="19" y="100"/>
                    </a:lnTo>
                    <a:lnTo>
                      <a:pt x="19" y="100"/>
                    </a:lnTo>
                    <a:lnTo>
                      <a:pt x="19" y="97"/>
                    </a:lnTo>
                    <a:lnTo>
                      <a:pt x="19" y="97"/>
                    </a:lnTo>
                    <a:lnTo>
                      <a:pt x="19" y="95"/>
                    </a:lnTo>
                    <a:lnTo>
                      <a:pt x="19" y="95"/>
                    </a:lnTo>
                    <a:lnTo>
                      <a:pt x="19" y="91"/>
                    </a:lnTo>
                    <a:lnTo>
                      <a:pt x="19" y="91"/>
                    </a:lnTo>
                    <a:lnTo>
                      <a:pt x="19" y="88"/>
                    </a:lnTo>
                    <a:lnTo>
                      <a:pt x="19" y="88"/>
                    </a:lnTo>
                    <a:lnTo>
                      <a:pt x="19" y="85"/>
                    </a:lnTo>
                    <a:lnTo>
                      <a:pt x="17" y="85"/>
                    </a:lnTo>
                    <a:lnTo>
                      <a:pt x="17" y="85"/>
                    </a:lnTo>
                    <a:lnTo>
                      <a:pt x="17" y="85"/>
                    </a:lnTo>
                    <a:lnTo>
                      <a:pt x="17" y="83"/>
                    </a:lnTo>
                    <a:lnTo>
                      <a:pt x="15" y="83"/>
                    </a:lnTo>
                    <a:lnTo>
                      <a:pt x="15" y="83"/>
                    </a:lnTo>
                    <a:lnTo>
                      <a:pt x="15" y="83"/>
                    </a:lnTo>
                    <a:lnTo>
                      <a:pt x="15" y="80"/>
                    </a:lnTo>
                    <a:lnTo>
                      <a:pt x="11" y="80"/>
                    </a:lnTo>
                    <a:lnTo>
                      <a:pt x="11" y="80"/>
                    </a:lnTo>
                    <a:lnTo>
                      <a:pt x="11" y="80"/>
                    </a:lnTo>
                    <a:lnTo>
                      <a:pt x="11" y="78"/>
                    </a:lnTo>
                    <a:lnTo>
                      <a:pt x="10" y="78"/>
                    </a:lnTo>
                    <a:lnTo>
                      <a:pt x="10" y="78"/>
                    </a:lnTo>
                    <a:lnTo>
                      <a:pt x="10" y="78"/>
                    </a:lnTo>
                    <a:lnTo>
                      <a:pt x="10" y="75"/>
                    </a:lnTo>
                    <a:lnTo>
                      <a:pt x="7" y="75"/>
                    </a:lnTo>
                    <a:lnTo>
                      <a:pt x="7" y="75"/>
                    </a:lnTo>
                    <a:lnTo>
                      <a:pt x="7" y="75"/>
                    </a:lnTo>
                    <a:lnTo>
                      <a:pt x="7" y="71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5" y="69"/>
                    </a:lnTo>
                    <a:lnTo>
                      <a:pt x="2" y="69"/>
                    </a:lnTo>
                    <a:lnTo>
                      <a:pt x="2" y="69"/>
                    </a:lnTo>
                    <a:lnTo>
                      <a:pt x="2" y="69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2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3" y="46"/>
                    </a:lnTo>
                    <a:lnTo>
                      <a:pt x="3" y="46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2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7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D0B1A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5" name="その他"/>
              <p:cNvSpPr>
                <a:spLocks/>
              </p:cNvSpPr>
              <p:nvPr/>
            </p:nvSpPr>
            <p:spPr bwMode="auto">
              <a:xfrm>
                <a:off x="493" y="254"/>
                <a:ext cx="58" cy="193"/>
              </a:xfrm>
              <a:custGeom>
                <a:avLst/>
                <a:gdLst>
                  <a:gd name="T0" fmla="*/ 2 w 58"/>
                  <a:gd name="T1" fmla="*/ 190 h 193"/>
                  <a:gd name="T2" fmla="*/ 7 w 58"/>
                  <a:gd name="T3" fmla="*/ 183 h 193"/>
                  <a:gd name="T4" fmla="*/ 17 w 58"/>
                  <a:gd name="T5" fmla="*/ 172 h 193"/>
                  <a:gd name="T6" fmla="*/ 25 w 58"/>
                  <a:gd name="T7" fmla="*/ 163 h 193"/>
                  <a:gd name="T8" fmla="*/ 32 w 58"/>
                  <a:gd name="T9" fmla="*/ 150 h 193"/>
                  <a:gd name="T10" fmla="*/ 36 w 58"/>
                  <a:gd name="T11" fmla="*/ 145 h 193"/>
                  <a:gd name="T12" fmla="*/ 36 w 58"/>
                  <a:gd name="T13" fmla="*/ 142 h 193"/>
                  <a:gd name="T14" fmla="*/ 36 w 58"/>
                  <a:gd name="T15" fmla="*/ 140 h 193"/>
                  <a:gd name="T16" fmla="*/ 39 w 58"/>
                  <a:gd name="T17" fmla="*/ 136 h 193"/>
                  <a:gd name="T18" fmla="*/ 42 w 58"/>
                  <a:gd name="T19" fmla="*/ 133 h 193"/>
                  <a:gd name="T20" fmla="*/ 44 w 58"/>
                  <a:gd name="T21" fmla="*/ 128 h 193"/>
                  <a:gd name="T22" fmla="*/ 42 w 58"/>
                  <a:gd name="T23" fmla="*/ 128 h 193"/>
                  <a:gd name="T24" fmla="*/ 42 w 58"/>
                  <a:gd name="T25" fmla="*/ 122 h 193"/>
                  <a:gd name="T26" fmla="*/ 39 w 58"/>
                  <a:gd name="T27" fmla="*/ 119 h 193"/>
                  <a:gd name="T28" fmla="*/ 39 w 58"/>
                  <a:gd name="T29" fmla="*/ 114 h 193"/>
                  <a:gd name="T30" fmla="*/ 39 w 58"/>
                  <a:gd name="T31" fmla="*/ 113 h 193"/>
                  <a:gd name="T32" fmla="*/ 39 w 58"/>
                  <a:gd name="T33" fmla="*/ 110 h 193"/>
                  <a:gd name="T34" fmla="*/ 39 w 58"/>
                  <a:gd name="T35" fmla="*/ 108 h 193"/>
                  <a:gd name="T36" fmla="*/ 42 w 58"/>
                  <a:gd name="T37" fmla="*/ 105 h 193"/>
                  <a:gd name="T38" fmla="*/ 42 w 58"/>
                  <a:gd name="T39" fmla="*/ 105 h 193"/>
                  <a:gd name="T40" fmla="*/ 42 w 58"/>
                  <a:gd name="T41" fmla="*/ 103 h 193"/>
                  <a:gd name="T42" fmla="*/ 46 w 58"/>
                  <a:gd name="T43" fmla="*/ 100 h 193"/>
                  <a:gd name="T44" fmla="*/ 46 w 58"/>
                  <a:gd name="T45" fmla="*/ 99 h 193"/>
                  <a:gd name="T46" fmla="*/ 46 w 58"/>
                  <a:gd name="T47" fmla="*/ 99 h 193"/>
                  <a:gd name="T48" fmla="*/ 48 w 58"/>
                  <a:gd name="T49" fmla="*/ 95 h 193"/>
                  <a:gd name="T50" fmla="*/ 48 w 58"/>
                  <a:gd name="T51" fmla="*/ 93 h 193"/>
                  <a:gd name="T52" fmla="*/ 51 w 58"/>
                  <a:gd name="T53" fmla="*/ 91 h 193"/>
                  <a:gd name="T54" fmla="*/ 48 w 58"/>
                  <a:gd name="T55" fmla="*/ 89 h 193"/>
                  <a:gd name="T56" fmla="*/ 46 w 58"/>
                  <a:gd name="T57" fmla="*/ 82 h 193"/>
                  <a:gd name="T58" fmla="*/ 44 w 58"/>
                  <a:gd name="T59" fmla="*/ 79 h 193"/>
                  <a:gd name="T60" fmla="*/ 44 w 58"/>
                  <a:gd name="T61" fmla="*/ 74 h 193"/>
                  <a:gd name="T62" fmla="*/ 44 w 58"/>
                  <a:gd name="T63" fmla="*/ 71 h 193"/>
                  <a:gd name="T64" fmla="*/ 46 w 58"/>
                  <a:gd name="T65" fmla="*/ 68 h 193"/>
                  <a:gd name="T66" fmla="*/ 46 w 58"/>
                  <a:gd name="T67" fmla="*/ 66 h 193"/>
                  <a:gd name="T68" fmla="*/ 51 w 58"/>
                  <a:gd name="T69" fmla="*/ 62 h 193"/>
                  <a:gd name="T70" fmla="*/ 51 w 58"/>
                  <a:gd name="T71" fmla="*/ 60 h 193"/>
                  <a:gd name="T72" fmla="*/ 55 w 58"/>
                  <a:gd name="T73" fmla="*/ 56 h 193"/>
                  <a:gd name="T74" fmla="*/ 55 w 58"/>
                  <a:gd name="T75" fmla="*/ 52 h 193"/>
                  <a:gd name="T76" fmla="*/ 55 w 58"/>
                  <a:gd name="T77" fmla="*/ 47 h 193"/>
                  <a:gd name="T78" fmla="*/ 54 w 58"/>
                  <a:gd name="T79" fmla="*/ 42 h 193"/>
                  <a:gd name="T80" fmla="*/ 51 w 58"/>
                  <a:gd name="T81" fmla="*/ 38 h 193"/>
                  <a:gd name="T82" fmla="*/ 51 w 58"/>
                  <a:gd name="T83" fmla="*/ 35 h 193"/>
                  <a:gd name="T84" fmla="*/ 51 w 58"/>
                  <a:gd name="T85" fmla="*/ 30 h 193"/>
                  <a:gd name="T86" fmla="*/ 48 w 58"/>
                  <a:gd name="T87" fmla="*/ 30 h 193"/>
                  <a:gd name="T88" fmla="*/ 46 w 58"/>
                  <a:gd name="T89" fmla="*/ 27 h 193"/>
                  <a:gd name="T90" fmla="*/ 44 w 58"/>
                  <a:gd name="T91" fmla="*/ 23 h 193"/>
                  <a:gd name="T92" fmla="*/ 44 w 58"/>
                  <a:gd name="T93" fmla="*/ 18 h 193"/>
                  <a:gd name="T94" fmla="*/ 44 w 58"/>
                  <a:gd name="T95" fmla="*/ 16 h 193"/>
                  <a:gd name="T96" fmla="*/ 44 w 58"/>
                  <a:gd name="T97" fmla="*/ 12 h 193"/>
                  <a:gd name="T98" fmla="*/ 44 w 58"/>
                  <a:gd name="T99" fmla="*/ 10 h 193"/>
                  <a:gd name="T100" fmla="*/ 46 w 58"/>
                  <a:gd name="T101" fmla="*/ 6 h 193"/>
                  <a:gd name="T102" fmla="*/ 46 w 58"/>
                  <a:gd name="T103" fmla="*/ 6 h 193"/>
                  <a:gd name="T104" fmla="*/ 48 w 58"/>
                  <a:gd name="T105" fmla="*/ 2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8" h="193">
                    <a:moveTo>
                      <a:pt x="0" y="192"/>
                    </a:moveTo>
                    <a:lnTo>
                      <a:pt x="0" y="192"/>
                    </a:lnTo>
                    <a:lnTo>
                      <a:pt x="2" y="190"/>
                    </a:lnTo>
                    <a:lnTo>
                      <a:pt x="2" y="189"/>
                    </a:lnTo>
                    <a:lnTo>
                      <a:pt x="5" y="186"/>
                    </a:lnTo>
                    <a:lnTo>
                      <a:pt x="7" y="183"/>
                    </a:lnTo>
                    <a:lnTo>
                      <a:pt x="11" y="180"/>
                    </a:lnTo>
                    <a:lnTo>
                      <a:pt x="13" y="177"/>
                    </a:lnTo>
                    <a:lnTo>
                      <a:pt x="17" y="172"/>
                    </a:lnTo>
                    <a:lnTo>
                      <a:pt x="19" y="168"/>
                    </a:lnTo>
                    <a:lnTo>
                      <a:pt x="22" y="166"/>
                    </a:lnTo>
                    <a:lnTo>
                      <a:pt x="25" y="163"/>
                    </a:lnTo>
                    <a:lnTo>
                      <a:pt x="28" y="156"/>
                    </a:lnTo>
                    <a:lnTo>
                      <a:pt x="29" y="153"/>
                    </a:lnTo>
                    <a:lnTo>
                      <a:pt x="32" y="150"/>
                    </a:lnTo>
                    <a:lnTo>
                      <a:pt x="33" y="148"/>
                    </a:lnTo>
                    <a:lnTo>
                      <a:pt x="36" y="145"/>
                    </a:lnTo>
                    <a:lnTo>
                      <a:pt x="36" y="145"/>
                    </a:lnTo>
                    <a:lnTo>
                      <a:pt x="36" y="145"/>
                    </a:lnTo>
                    <a:lnTo>
                      <a:pt x="36" y="145"/>
                    </a:lnTo>
                    <a:lnTo>
                      <a:pt x="36" y="142"/>
                    </a:lnTo>
                    <a:lnTo>
                      <a:pt x="36" y="142"/>
                    </a:lnTo>
                    <a:lnTo>
                      <a:pt x="36" y="140"/>
                    </a:lnTo>
                    <a:lnTo>
                      <a:pt x="36" y="140"/>
                    </a:lnTo>
                    <a:lnTo>
                      <a:pt x="39" y="137"/>
                    </a:lnTo>
                    <a:lnTo>
                      <a:pt x="39" y="137"/>
                    </a:lnTo>
                    <a:lnTo>
                      <a:pt x="39" y="136"/>
                    </a:lnTo>
                    <a:lnTo>
                      <a:pt x="39" y="136"/>
                    </a:lnTo>
                    <a:lnTo>
                      <a:pt x="42" y="133"/>
                    </a:lnTo>
                    <a:lnTo>
                      <a:pt x="42" y="133"/>
                    </a:lnTo>
                    <a:lnTo>
                      <a:pt x="42" y="130"/>
                    </a:lnTo>
                    <a:lnTo>
                      <a:pt x="42" y="130"/>
                    </a:lnTo>
                    <a:lnTo>
                      <a:pt x="44" y="128"/>
                    </a:lnTo>
                    <a:lnTo>
                      <a:pt x="42" y="128"/>
                    </a:lnTo>
                    <a:lnTo>
                      <a:pt x="42" y="128"/>
                    </a:lnTo>
                    <a:lnTo>
                      <a:pt x="42" y="128"/>
                    </a:lnTo>
                    <a:lnTo>
                      <a:pt x="42" y="124"/>
                    </a:lnTo>
                    <a:lnTo>
                      <a:pt x="42" y="124"/>
                    </a:lnTo>
                    <a:lnTo>
                      <a:pt x="42" y="122"/>
                    </a:lnTo>
                    <a:lnTo>
                      <a:pt x="42" y="122"/>
                    </a:lnTo>
                    <a:lnTo>
                      <a:pt x="42" y="119"/>
                    </a:lnTo>
                    <a:lnTo>
                      <a:pt x="39" y="119"/>
                    </a:lnTo>
                    <a:lnTo>
                      <a:pt x="39" y="117"/>
                    </a:lnTo>
                    <a:lnTo>
                      <a:pt x="39" y="117"/>
                    </a:lnTo>
                    <a:lnTo>
                      <a:pt x="39" y="114"/>
                    </a:lnTo>
                    <a:lnTo>
                      <a:pt x="39" y="114"/>
                    </a:lnTo>
                    <a:lnTo>
                      <a:pt x="39" y="113"/>
                    </a:lnTo>
                    <a:lnTo>
                      <a:pt x="39" y="113"/>
                    </a:lnTo>
                    <a:lnTo>
                      <a:pt x="39" y="110"/>
                    </a:lnTo>
                    <a:lnTo>
                      <a:pt x="39" y="110"/>
                    </a:lnTo>
                    <a:lnTo>
                      <a:pt x="39" y="110"/>
                    </a:lnTo>
                    <a:lnTo>
                      <a:pt x="39" y="110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42" y="105"/>
                    </a:lnTo>
                    <a:lnTo>
                      <a:pt x="42" y="105"/>
                    </a:lnTo>
                    <a:lnTo>
                      <a:pt x="42" y="105"/>
                    </a:lnTo>
                    <a:lnTo>
                      <a:pt x="42" y="105"/>
                    </a:lnTo>
                    <a:lnTo>
                      <a:pt x="42" y="103"/>
                    </a:lnTo>
                    <a:lnTo>
                      <a:pt x="42" y="103"/>
                    </a:lnTo>
                    <a:lnTo>
                      <a:pt x="42" y="103"/>
                    </a:lnTo>
                    <a:lnTo>
                      <a:pt x="42" y="103"/>
                    </a:lnTo>
                    <a:lnTo>
                      <a:pt x="46" y="100"/>
                    </a:lnTo>
                    <a:lnTo>
                      <a:pt x="46" y="100"/>
                    </a:lnTo>
                    <a:lnTo>
                      <a:pt x="46" y="100"/>
                    </a:lnTo>
                    <a:lnTo>
                      <a:pt x="46" y="100"/>
                    </a:lnTo>
                    <a:lnTo>
                      <a:pt x="46" y="99"/>
                    </a:lnTo>
                    <a:lnTo>
                      <a:pt x="46" y="99"/>
                    </a:lnTo>
                    <a:lnTo>
                      <a:pt x="46" y="99"/>
                    </a:lnTo>
                    <a:lnTo>
                      <a:pt x="46" y="99"/>
                    </a:lnTo>
                    <a:lnTo>
                      <a:pt x="48" y="95"/>
                    </a:lnTo>
                    <a:lnTo>
                      <a:pt x="48" y="95"/>
                    </a:lnTo>
                    <a:lnTo>
                      <a:pt x="48" y="95"/>
                    </a:lnTo>
                    <a:lnTo>
                      <a:pt x="48" y="95"/>
                    </a:lnTo>
                    <a:lnTo>
                      <a:pt x="48" y="93"/>
                    </a:lnTo>
                    <a:lnTo>
                      <a:pt x="48" y="93"/>
                    </a:lnTo>
                    <a:lnTo>
                      <a:pt x="48" y="93"/>
                    </a:lnTo>
                    <a:lnTo>
                      <a:pt x="48" y="93"/>
                    </a:lnTo>
                    <a:lnTo>
                      <a:pt x="51" y="91"/>
                    </a:lnTo>
                    <a:lnTo>
                      <a:pt x="48" y="91"/>
                    </a:lnTo>
                    <a:lnTo>
                      <a:pt x="48" y="89"/>
                    </a:lnTo>
                    <a:lnTo>
                      <a:pt x="48" y="89"/>
                    </a:lnTo>
                    <a:lnTo>
                      <a:pt x="48" y="85"/>
                    </a:lnTo>
                    <a:lnTo>
                      <a:pt x="46" y="85"/>
                    </a:lnTo>
                    <a:lnTo>
                      <a:pt x="46" y="82"/>
                    </a:lnTo>
                    <a:lnTo>
                      <a:pt x="46" y="82"/>
                    </a:lnTo>
                    <a:lnTo>
                      <a:pt x="46" y="79"/>
                    </a:lnTo>
                    <a:lnTo>
                      <a:pt x="44" y="79"/>
                    </a:lnTo>
                    <a:lnTo>
                      <a:pt x="44" y="77"/>
                    </a:lnTo>
                    <a:lnTo>
                      <a:pt x="44" y="77"/>
                    </a:lnTo>
                    <a:lnTo>
                      <a:pt x="44" y="74"/>
                    </a:lnTo>
                    <a:lnTo>
                      <a:pt x="44" y="74"/>
                    </a:lnTo>
                    <a:lnTo>
                      <a:pt x="44" y="71"/>
                    </a:lnTo>
                    <a:lnTo>
                      <a:pt x="44" y="71"/>
                    </a:lnTo>
                    <a:lnTo>
                      <a:pt x="46" y="68"/>
                    </a:lnTo>
                    <a:lnTo>
                      <a:pt x="46" y="68"/>
                    </a:lnTo>
                    <a:lnTo>
                      <a:pt x="46" y="68"/>
                    </a:lnTo>
                    <a:lnTo>
                      <a:pt x="46" y="68"/>
                    </a:lnTo>
                    <a:lnTo>
                      <a:pt x="46" y="66"/>
                    </a:lnTo>
                    <a:lnTo>
                      <a:pt x="46" y="66"/>
                    </a:lnTo>
                    <a:lnTo>
                      <a:pt x="48" y="65"/>
                    </a:lnTo>
                    <a:lnTo>
                      <a:pt x="48" y="65"/>
                    </a:lnTo>
                    <a:lnTo>
                      <a:pt x="51" y="62"/>
                    </a:lnTo>
                    <a:lnTo>
                      <a:pt x="51" y="62"/>
                    </a:lnTo>
                    <a:lnTo>
                      <a:pt x="51" y="60"/>
                    </a:lnTo>
                    <a:lnTo>
                      <a:pt x="51" y="60"/>
                    </a:lnTo>
                    <a:lnTo>
                      <a:pt x="54" y="58"/>
                    </a:lnTo>
                    <a:lnTo>
                      <a:pt x="54" y="58"/>
                    </a:lnTo>
                    <a:lnTo>
                      <a:pt x="55" y="56"/>
                    </a:lnTo>
                    <a:lnTo>
                      <a:pt x="55" y="56"/>
                    </a:lnTo>
                    <a:lnTo>
                      <a:pt x="57" y="52"/>
                    </a:lnTo>
                    <a:lnTo>
                      <a:pt x="55" y="52"/>
                    </a:lnTo>
                    <a:lnTo>
                      <a:pt x="55" y="49"/>
                    </a:lnTo>
                    <a:lnTo>
                      <a:pt x="55" y="49"/>
                    </a:lnTo>
                    <a:lnTo>
                      <a:pt x="55" y="47"/>
                    </a:lnTo>
                    <a:lnTo>
                      <a:pt x="54" y="47"/>
                    </a:lnTo>
                    <a:lnTo>
                      <a:pt x="54" y="43"/>
                    </a:lnTo>
                    <a:lnTo>
                      <a:pt x="54" y="42"/>
                    </a:lnTo>
                    <a:lnTo>
                      <a:pt x="54" y="39"/>
                    </a:lnTo>
                    <a:lnTo>
                      <a:pt x="51" y="39"/>
                    </a:lnTo>
                    <a:lnTo>
                      <a:pt x="51" y="38"/>
                    </a:lnTo>
                    <a:lnTo>
                      <a:pt x="51" y="38"/>
                    </a:lnTo>
                    <a:lnTo>
                      <a:pt x="51" y="35"/>
                    </a:lnTo>
                    <a:lnTo>
                      <a:pt x="51" y="35"/>
                    </a:lnTo>
                    <a:lnTo>
                      <a:pt x="51" y="33"/>
                    </a:lnTo>
                    <a:lnTo>
                      <a:pt x="51" y="33"/>
                    </a:lnTo>
                    <a:lnTo>
                      <a:pt x="51" y="30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3"/>
                    </a:lnTo>
                    <a:lnTo>
                      <a:pt x="44" y="23"/>
                    </a:lnTo>
                    <a:lnTo>
                      <a:pt x="44" y="21"/>
                    </a:lnTo>
                    <a:lnTo>
                      <a:pt x="44" y="21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51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6" name="その他"/>
              <p:cNvSpPr>
                <a:spLocks/>
              </p:cNvSpPr>
              <p:nvPr/>
            </p:nvSpPr>
            <p:spPr bwMode="auto">
              <a:xfrm>
                <a:off x="425" y="0"/>
                <a:ext cx="130" cy="113"/>
              </a:xfrm>
              <a:custGeom>
                <a:avLst/>
                <a:gdLst>
                  <a:gd name="T0" fmla="*/ 112 w 130"/>
                  <a:gd name="T1" fmla="*/ 110 h 113"/>
                  <a:gd name="T2" fmla="*/ 114 w 130"/>
                  <a:gd name="T3" fmla="*/ 110 h 113"/>
                  <a:gd name="T4" fmla="*/ 119 w 130"/>
                  <a:gd name="T5" fmla="*/ 109 h 113"/>
                  <a:gd name="T6" fmla="*/ 122 w 130"/>
                  <a:gd name="T7" fmla="*/ 99 h 113"/>
                  <a:gd name="T8" fmla="*/ 125 w 130"/>
                  <a:gd name="T9" fmla="*/ 88 h 113"/>
                  <a:gd name="T10" fmla="*/ 127 w 130"/>
                  <a:gd name="T11" fmla="*/ 75 h 113"/>
                  <a:gd name="T12" fmla="*/ 129 w 130"/>
                  <a:gd name="T13" fmla="*/ 57 h 113"/>
                  <a:gd name="T14" fmla="*/ 129 w 130"/>
                  <a:gd name="T15" fmla="*/ 41 h 113"/>
                  <a:gd name="T16" fmla="*/ 123 w 130"/>
                  <a:gd name="T17" fmla="*/ 33 h 113"/>
                  <a:gd name="T18" fmla="*/ 118 w 130"/>
                  <a:gd name="T19" fmla="*/ 20 h 113"/>
                  <a:gd name="T20" fmla="*/ 110 w 130"/>
                  <a:gd name="T21" fmla="*/ 11 h 113"/>
                  <a:gd name="T22" fmla="*/ 100 w 130"/>
                  <a:gd name="T23" fmla="*/ 11 h 113"/>
                  <a:gd name="T24" fmla="*/ 88 w 130"/>
                  <a:gd name="T25" fmla="*/ 9 h 113"/>
                  <a:gd name="T26" fmla="*/ 74 w 130"/>
                  <a:gd name="T27" fmla="*/ 5 h 113"/>
                  <a:gd name="T28" fmla="*/ 61 w 130"/>
                  <a:gd name="T29" fmla="*/ 2 h 113"/>
                  <a:gd name="T30" fmla="*/ 43 w 130"/>
                  <a:gd name="T31" fmla="*/ 2 h 113"/>
                  <a:gd name="T32" fmla="*/ 33 w 130"/>
                  <a:gd name="T33" fmla="*/ 2 h 113"/>
                  <a:gd name="T34" fmla="*/ 22 w 130"/>
                  <a:gd name="T35" fmla="*/ 5 h 113"/>
                  <a:gd name="T36" fmla="*/ 13 w 130"/>
                  <a:gd name="T37" fmla="*/ 9 h 113"/>
                  <a:gd name="T38" fmla="*/ 7 w 130"/>
                  <a:gd name="T39" fmla="*/ 11 h 113"/>
                  <a:gd name="T40" fmla="*/ 4 w 130"/>
                  <a:gd name="T41" fmla="*/ 16 h 113"/>
                  <a:gd name="T42" fmla="*/ 0 w 130"/>
                  <a:gd name="T43" fmla="*/ 26 h 113"/>
                  <a:gd name="T44" fmla="*/ 0 w 130"/>
                  <a:gd name="T45" fmla="*/ 37 h 113"/>
                  <a:gd name="T46" fmla="*/ 0 w 130"/>
                  <a:gd name="T47" fmla="*/ 45 h 113"/>
                  <a:gd name="T48" fmla="*/ 0 w 130"/>
                  <a:gd name="T49" fmla="*/ 49 h 113"/>
                  <a:gd name="T50" fmla="*/ 0 w 130"/>
                  <a:gd name="T51" fmla="*/ 51 h 113"/>
                  <a:gd name="T52" fmla="*/ 2 w 130"/>
                  <a:gd name="T53" fmla="*/ 51 h 113"/>
                  <a:gd name="T54" fmla="*/ 2 w 130"/>
                  <a:gd name="T55" fmla="*/ 50 h 113"/>
                  <a:gd name="T56" fmla="*/ 6 w 130"/>
                  <a:gd name="T57" fmla="*/ 44 h 113"/>
                  <a:gd name="T58" fmla="*/ 8 w 130"/>
                  <a:gd name="T59" fmla="*/ 40 h 113"/>
                  <a:gd name="T60" fmla="*/ 8 w 130"/>
                  <a:gd name="T61" fmla="*/ 37 h 113"/>
                  <a:gd name="T62" fmla="*/ 8 w 130"/>
                  <a:gd name="T63" fmla="*/ 34 h 113"/>
                  <a:gd name="T64" fmla="*/ 19 w 130"/>
                  <a:gd name="T65" fmla="*/ 29 h 113"/>
                  <a:gd name="T66" fmla="*/ 33 w 130"/>
                  <a:gd name="T67" fmla="*/ 20 h 113"/>
                  <a:gd name="T68" fmla="*/ 44 w 130"/>
                  <a:gd name="T69" fmla="*/ 13 h 113"/>
                  <a:gd name="T70" fmla="*/ 60 w 130"/>
                  <a:gd name="T71" fmla="*/ 13 h 113"/>
                  <a:gd name="T72" fmla="*/ 72 w 130"/>
                  <a:gd name="T73" fmla="*/ 15 h 113"/>
                  <a:gd name="T74" fmla="*/ 81 w 130"/>
                  <a:gd name="T75" fmla="*/ 20 h 113"/>
                  <a:gd name="T76" fmla="*/ 91 w 130"/>
                  <a:gd name="T77" fmla="*/ 32 h 113"/>
                  <a:gd name="T78" fmla="*/ 96 w 130"/>
                  <a:gd name="T79" fmla="*/ 44 h 113"/>
                  <a:gd name="T80" fmla="*/ 95 w 130"/>
                  <a:gd name="T81" fmla="*/ 57 h 113"/>
                  <a:gd name="T82" fmla="*/ 90 w 130"/>
                  <a:gd name="T83" fmla="*/ 75 h 113"/>
                  <a:gd name="T84" fmla="*/ 92 w 130"/>
                  <a:gd name="T85" fmla="*/ 88 h 113"/>
                  <a:gd name="T86" fmla="*/ 92 w 130"/>
                  <a:gd name="T87" fmla="*/ 95 h 113"/>
                  <a:gd name="T88" fmla="*/ 92 w 130"/>
                  <a:gd name="T89" fmla="*/ 104 h 113"/>
                  <a:gd name="T90" fmla="*/ 94 w 130"/>
                  <a:gd name="T91" fmla="*/ 104 h 113"/>
                  <a:gd name="T92" fmla="*/ 95 w 130"/>
                  <a:gd name="T93" fmla="*/ 104 h 113"/>
                  <a:gd name="T94" fmla="*/ 95 w 130"/>
                  <a:gd name="T95" fmla="*/ 104 h 113"/>
                  <a:gd name="T96" fmla="*/ 98 w 130"/>
                  <a:gd name="T97" fmla="*/ 104 h 113"/>
                  <a:gd name="T98" fmla="*/ 101 w 130"/>
                  <a:gd name="T99" fmla="*/ 101 h 113"/>
                  <a:gd name="T100" fmla="*/ 105 w 130"/>
                  <a:gd name="T101" fmla="*/ 99 h 113"/>
                  <a:gd name="T102" fmla="*/ 105 w 130"/>
                  <a:gd name="T103" fmla="*/ 99 h 113"/>
                  <a:gd name="T104" fmla="*/ 107 w 130"/>
                  <a:gd name="T105" fmla="*/ 101 h 113"/>
                  <a:gd name="T106" fmla="*/ 110 w 130"/>
                  <a:gd name="T107" fmla="*/ 105 h 113"/>
                  <a:gd name="T108" fmla="*/ 114 w 130"/>
                  <a:gd name="T109" fmla="*/ 111 h 113"/>
                  <a:gd name="T110" fmla="*/ 114 w 130"/>
                  <a:gd name="T111" fmla="*/ 112 h 113"/>
                  <a:gd name="T112" fmla="*/ 114 w 130"/>
                  <a:gd name="T113" fmla="*/ 112 h 113"/>
                  <a:gd name="T114" fmla="*/ 112 w 130"/>
                  <a:gd name="T115" fmla="*/ 112 h 113"/>
                  <a:gd name="T116" fmla="*/ 112 w 130"/>
                  <a:gd name="T117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0" h="113">
                    <a:moveTo>
                      <a:pt x="112" y="110"/>
                    </a:move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6" y="110"/>
                    </a:lnTo>
                    <a:lnTo>
                      <a:pt x="116" y="110"/>
                    </a:lnTo>
                    <a:lnTo>
                      <a:pt x="116" y="110"/>
                    </a:lnTo>
                    <a:lnTo>
                      <a:pt x="116" y="110"/>
                    </a:lnTo>
                    <a:lnTo>
                      <a:pt x="119" y="109"/>
                    </a:lnTo>
                    <a:lnTo>
                      <a:pt x="119" y="109"/>
                    </a:lnTo>
                    <a:lnTo>
                      <a:pt x="119" y="107"/>
                    </a:lnTo>
                    <a:lnTo>
                      <a:pt x="119" y="107"/>
                    </a:lnTo>
                    <a:lnTo>
                      <a:pt x="122" y="104"/>
                    </a:lnTo>
                    <a:lnTo>
                      <a:pt x="122" y="104"/>
                    </a:lnTo>
                    <a:lnTo>
                      <a:pt x="122" y="101"/>
                    </a:lnTo>
                    <a:lnTo>
                      <a:pt x="122" y="99"/>
                    </a:lnTo>
                    <a:lnTo>
                      <a:pt x="125" y="96"/>
                    </a:lnTo>
                    <a:lnTo>
                      <a:pt x="125" y="96"/>
                    </a:lnTo>
                    <a:lnTo>
                      <a:pt x="125" y="92"/>
                    </a:lnTo>
                    <a:lnTo>
                      <a:pt x="125" y="90"/>
                    </a:lnTo>
                    <a:lnTo>
                      <a:pt x="125" y="88"/>
                    </a:lnTo>
                    <a:lnTo>
                      <a:pt x="125" y="88"/>
                    </a:lnTo>
                    <a:lnTo>
                      <a:pt x="125" y="84"/>
                    </a:lnTo>
                    <a:lnTo>
                      <a:pt x="125" y="83"/>
                    </a:lnTo>
                    <a:lnTo>
                      <a:pt x="127" y="80"/>
                    </a:lnTo>
                    <a:lnTo>
                      <a:pt x="127" y="80"/>
                    </a:lnTo>
                    <a:lnTo>
                      <a:pt x="127" y="77"/>
                    </a:lnTo>
                    <a:lnTo>
                      <a:pt x="127" y="75"/>
                    </a:lnTo>
                    <a:lnTo>
                      <a:pt x="127" y="72"/>
                    </a:lnTo>
                    <a:lnTo>
                      <a:pt x="127" y="69"/>
                    </a:lnTo>
                    <a:lnTo>
                      <a:pt x="127" y="66"/>
                    </a:lnTo>
                    <a:lnTo>
                      <a:pt x="127" y="63"/>
                    </a:lnTo>
                    <a:lnTo>
                      <a:pt x="129" y="60"/>
                    </a:lnTo>
                    <a:lnTo>
                      <a:pt x="129" y="57"/>
                    </a:lnTo>
                    <a:lnTo>
                      <a:pt x="129" y="53"/>
                    </a:lnTo>
                    <a:lnTo>
                      <a:pt x="129" y="50"/>
                    </a:lnTo>
                    <a:lnTo>
                      <a:pt x="129" y="47"/>
                    </a:lnTo>
                    <a:lnTo>
                      <a:pt x="129" y="46"/>
                    </a:lnTo>
                    <a:lnTo>
                      <a:pt x="129" y="44"/>
                    </a:lnTo>
                    <a:lnTo>
                      <a:pt x="129" y="41"/>
                    </a:lnTo>
                    <a:lnTo>
                      <a:pt x="129" y="38"/>
                    </a:lnTo>
                    <a:lnTo>
                      <a:pt x="126" y="38"/>
                    </a:lnTo>
                    <a:lnTo>
                      <a:pt x="126" y="36"/>
                    </a:lnTo>
                    <a:lnTo>
                      <a:pt x="126" y="36"/>
                    </a:lnTo>
                    <a:lnTo>
                      <a:pt x="126" y="33"/>
                    </a:lnTo>
                    <a:lnTo>
                      <a:pt x="123" y="33"/>
                    </a:lnTo>
                    <a:lnTo>
                      <a:pt x="123" y="30"/>
                    </a:lnTo>
                    <a:lnTo>
                      <a:pt x="123" y="27"/>
                    </a:lnTo>
                    <a:lnTo>
                      <a:pt x="123" y="24"/>
                    </a:lnTo>
                    <a:lnTo>
                      <a:pt x="120" y="24"/>
                    </a:lnTo>
                    <a:lnTo>
                      <a:pt x="120" y="20"/>
                    </a:lnTo>
                    <a:lnTo>
                      <a:pt x="118" y="20"/>
                    </a:lnTo>
                    <a:lnTo>
                      <a:pt x="118" y="16"/>
                    </a:lnTo>
                    <a:lnTo>
                      <a:pt x="114" y="16"/>
                    </a:lnTo>
                    <a:lnTo>
                      <a:pt x="114" y="13"/>
                    </a:lnTo>
                    <a:lnTo>
                      <a:pt x="114" y="13"/>
                    </a:lnTo>
                    <a:lnTo>
                      <a:pt x="114" y="11"/>
                    </a:lnTo>
                    <a:lnTo>
                      <a:pt x="110" y="11"/>
                    </a:lnTo>
                    <a:lnTo>
                      <a:pt x="110" y="11"/>
                    </a:lnTo>
                    <a:lnTo>
                      <a:pt x="106" y="11"/>
                    </a:lnTo>
                    <a:lnTo>
                      <a:pt x="106" y="11"/>
                    </a:lnTo>
                    <a:lnTo>
                      <a:pt x="103" y="11"/>
                    </a:lnTo>
                    <a:lnTo>
                      <a:pt x="103" y="11"/>
                    </a:lnTo>
                    <a:lnTo>
                      <a:pt x="100" y="11"/>
                    </a:lnTo>
                    <a:lnTo>
                      <a:pt x="100" y="9"/>
                    </a:lnTo>
                    <a:lnTo>
                      <a:pt x="97" y="9"/>
                    </a:lnTo>
                    <a:lnTo>
                      <a:pt x="94" y="9"/>
                    </a:lnTo>
                    <a:lnTo>
                      <a:pt x="91" y="9"/>
                    </a:lnTo>
                    <a:lnTo>
                      <a:pt x="91" y="9"/>
                    </a:lnTo>
                    <a:lnTo>
                      <a:pt x="88" y="9"/>
                    </a:lnTo>
                    <a:lnTo>
                      <a:pt x="87" y="9"/>
                    </a:lnTo>
                    <a:lnTo>
                      <a:pt x="84" y="9"/>
                    </a:lnTo>
                    <a:lnTo>
                      <a:pt x="84" y="5"/>
                    </a:lnTo>
                    <a:lnTo>
                      <a:pt x="81" y="5"/>
                    </a:lnTo>
                    <a:lnTo>
                      <a:pt x="77" y="5"/>
                    </a:lnTo>
                    <a:lnTo>
                      <a:pt x="74" y="5"/>
                    </a:lnTo>
                    <a:lnTo>
                      <a:pt x="73" y="5"/>
                    </a:lnTo>
                    <a:lnTo>
                      <a:pt x="70" y="5"/>
                    </a:lnTo>
                    <a:lnTo>
                      <a:pt x="68" y="5"/>
                    </a:lnTo>
                    <a:lnTo>
                      <a:pt x="64" y="5"/>
                    </a:lnTo>
                    <a:lnTo>
                      <a:pt x="64" y="2"/>
                    </a:lnTo>
                    <a:lnTo>
                      <a:pt x="61" y="2"/>
                    </a:lnTo>
                    <a:lnTo>
                      <a:pt x="58" y="2"/>
                    </a:lnTo>
                    <a:lnTo>
                      <a:pt x="55" y="2"/>
                    </a:lnTo>
                    <a:lnTo>
                      <a:pt x="52" y="2"/>
                    </a:lnTo>
                    <a:lnTo>
                      <a:pt x="48" y="2"/>
                    </a:lnTo>
                    <a:lnTo>
                      <a:pt x="46" y="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6" y="5"/>
                    </a:lnTo>
                    <a:lnTo>
                      <a:pt x="25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7"/>
                    </a:lnTo>
                    <a:lnTo>
                      <a:pt x="0" y="38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5"/>
                    </a:lnTo>
                    <a:lnTo>
                      <a:pt x="2" y="45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9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12" y="31"/>
                    </a:lnTo>
                    <a:lnTo>
                      <a:pt x="15" y="31"/>
                    </a:lnTo>
                    <a:lnTo>
                      <a:pt x="18" y="29"/>
                    </a:lnTo>
                    <a:lnTo>
                      <a:pt x="19" y="29"/>
                    </a:lnTo>
                    <a:lnTo>
                      <a:pt x="22" y="26"/>
                    </a:lnTo>
                    <a:lnTo>
                      <a:pt x="25" y="26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31" y="20"/>
                    </a:lnTo>
                    <a:lnTo>
                      <a:pt x="33" y="20"/>
                    </a:lnTo>
                    <a:lnTo>
                      <a:pt x="37" y="18"/>
                    </a:lnTo>
                    <a:lnTo>
                      <a:pt x="37" y="18"/>
                    </a:lnTo>
                    <a:lnTo>
                      <a:pt x="39" y="16"/>
                    </a:lnTo>
                    <a:lnTo>
                      <a:pt x="41" y="16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6" y="13"/>
                    </a:lnTo>
                    <a:lnTo>
                      <a:pt x="50" y="13"/>
                    </a:lnTo>
                    <a:lnTo>
                      <a:pt x="53" y="13"/>
                    </a:lnTo>
                    <a:lnTo>
                      <a:pt x="54" y="13"/>
                    </a:lnTo>
                    <a:lnTo>
                      <a:pt x="57" y="13"/>
                    </a:lnTo>
                    <a:lnTo>
                      <a:pt x="60" y="13"/>
                    </a:lnTo>
                    <a:lnTo>
                      <a:pt x="63" y="13"/>
                    </a:lnTo>
                    <a:lnTo>
                      <a:pt x="63" y="15"/>
                    </a:lnTo>
                    <a:lnTo>
                      <a:pt x="66" y="15"/>
                    </a:lnTo>
                    <a:lnTo>
                      <a:pt x="68" y="15"/>
                    </a:lnTo>
                    <a:lnTo>
                      <a:pt x="72" y="15"/>
                    </a:lnTo>
                    <a:lnTo>
                      <a:pt x="72" y="15"/>
                    </a:lnTo>
                    <a:lnTo>
                      <a:pt x="74" y="15"/>
                    </a:lnTo>
                    <a:lnTo>
                      <a:pt x="75" y="15"/>
                    </a:lnTo>
                    <a:lnTo>
                      <a:pt x="79" y="15"/>
                    </a:lnTo>
                    <a:lnTo>
                      <a:pt x="79" y="18"/>
                    </a:lnTo>
                    <a:lnTo>
                      <a:pt x="81" y="18"/>
                    </a:lnTo>
                    <a:lnTo>
                      <a:pt x="81" y="20"/>
                    </a:lnTo>
                    <a:lnTo>
                      <a:pt x="85" y="20"/>
                    </a:lnTo>
                    <a:lnTo>
                      <a:pt x="85" y="24"/>
                    </a:lnTo>
                    <a:lnTo>
                      <a:pt x="88" y="26"/>
                    </a:lnTo>
                    <a:lnTo>
                      <a:pt x="88" y="29"/>
                    </a:lnTo>
                    <a:lnTo>
                      <a:pt x="91" y="29"/>
                    </a:lnTo>
                    <a:lnTo>
                      <a:pt x="91" y="32"/>
                    </a:lnTo>
                    <a:lnTo>
                      <a:pt x="92" y="35"/>
                    </a:lnTo>
                    <a:lnTo>
                      <a:pt x="92" y="38"/>
                    </a:lnTo>
                    <a:lnTo>
                      <a:pt x="95" y="38"/>
                    </a:lnTo>
                    <a:lnTo>
                      <a:pt x="95" y="41"/>
                    </a:lnTo>
                    <a:lnTo>
                      <a:pt x="96" y="41"/>
                    </a:lnTo>
                    <a:lnTo>
                      <a:pt x="96" y="44"/>
                    </a:lnTo>
                    <a:lnTo>
                      <a:pt x="99" y="44"/>
                    </a:lnTo>
                    <a:lnTo>
                      <a:pt x="98" y="46"/>
                    </a:lnTo>
                    <a:lnTo>
                      <a:pt x="98" y="48"/>
                    </a:lnTo>
                    <a:lnTo>
                      <a:pt x="98" y="51"/>
                    </a:lnTo>
                    <a:lnTo>
                      <a:pt x="98" y="53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3" y="63"/>
                    </a:lnTo>
                    <a:lnTo>
                      <a:pt x="93" y="66"/>
                    </a:lnTo>
                    <a:lnTo>
                      <a:pt x="90" y="69"/>
                    </a:lnTo>
                    <a:lnTo>
                      <a:pt x="90" y="72"/>
                    </a:lnTo>
                    <a:lnTo>
                      <a:pt x="90" y="75"/>
                    </a:lnTo>
                    <a:lnTo>
                      <a:pt x="90" y="78"/>
                    </a:lnTo>
                    <a:lnTo>
                      <a:pt x="90" y="81"/>
                    </a:lnTo>
                    <a:lnTo>
                      <a:pt x="90" y="83"/>
                    </a:lnTo>
                    <a:lnTo>
                      <a:pt x="91" y="86"/>
                    </a:lnTo>
                    <a:lnTo>
                      <a:pt x="94" y="86"/>
                    </a:lnTo>
                    <a:lnTo>
                      <a:pt x="92" y="88"/>
                    </a:lnTo>
                    <a:lnTo>
                      <a:pt x="92" y="88"/>
                    </a:lnTo>
                    <a:lnTo>
                      <a:pt x="92" y="90"/>
                    </a:lnTo>
                    <a:lnTo>
                      <a:pt x="92" y="90"/>
                    </a:lnTo>
                    <a:lnTo>
                      <a:pt x="92" y="92"/>
                    </a:lnTo>
                    <a:lnTo>
                      <a:pt x="92" y="92"/>
                    </a:lnTo>
                    <a:lnTo>
                      <a:pt x="92" y="95"/>
                    </a:lnTo>
                    <a:lnTo>
                      <a:pt x="92" y="95"/>
                    </a:lnTo>
                    <a:lnTo>
                      <a:pt x="92" y="98"/>
                    </a:lnTo>
                    <a:lnTo>
                      <a:pt x="92" y="98"/>
                    </a:lnTo>
                    <a:lnTo>
                      <a:pt x="92" y="101"/>
                    </a:lnTo>
                    <a:lnTo>
                      <a:pt x="92" y="101"/>
                    </a:lnTo>
                    <a:lnTo>
                      <a:pt x="92" y="104"/>
                    </a:lnTo>
                    <a:lnTo>
                      <a:pt x="92" y="104"/>
                    </a:lnTo>
                    <a:lnTo>
                      <a:pt x="92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7" y="104"/>
                    </a:lnTo>
                    <a:lnTo>
                      <a:pt x="97" y="104"/>
                    </a:lnTo>
                    <a:lnTo>
                      <a:pt x="97" y="104"/>
                    </a:lnTo>
                    <a:lnTo>
                      <a:pt x="97" y="104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101" y="101"/>
                    </a:lnTo>
                    <a:lnTo>
                      <a:pt x="101" y="101"/>
                    </a:lnTo>
                    <a:lnTo>
                      <a:pt x="101" y="101"/>
                    </a:lnTo>
                    <a:lnTo>
                      <a:pt x="101" y="101"/>
                    </a:lnTo>
                    <a:lnTo>
                      <a:pt x="102" y="99"/>
                    </a:lnTo>
                    <a:lnTo>
                      <a:pt x="102" y="99"/>
                    </a:lnTo>
                    <a:lnTo>
                      <a:pt x="102" y="99"/>
                    </a:lnTo>
                    <a:lnTo>
                      <a:pt x="102" y="99"/>
                    </a:lnTo>
                    <a:lnTo>
                      <a:pt x="105" y="97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6" y="99"/>
                    </a:lnTo>
                    <a:lnTo>
                      <a:pt x="106" y="101"/>
                    </a:lnTo>
                    <a:lnTo>
                      <a:pt x="106" y="101"/>
                    </a:lnTo>
                    <a:lnTo>
                      <a:pt x="106" y="101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10" y="101"/>
                    </a:lnTo>
                    <a:lnTo>
                      <a:pt x="110" y="104"/>
                    </a:lnTo>
                    <a:lnTo>
                      <a:pt x="110" y="104"/>
                    </a:lnTo>
                    <a:lnTo>
                      <a:pt x="110" y="105"/>
                    </a:lnTo>
                    <a:lnTo>
                      <a:pt x="110" y="105"/>
                    </a:lnTo>
                    <a:lnTo>
                      <a:pt x="110" y="108"/>
                    </a:lnTo>
                    <a:lnTo>
                      <a:pt x="110" y="108"/>
                    </a:lnTo>
                    <a:lnTo>
                      <a:pt x="110" y="108"/>
                    </a:lnTo>
                    <a:lnTo>
                      <a:pt x="114" y="108"/>
                    </a:lnTo>
                    <a:lnTo>
                      <a:pt x="114" y="111"/>
                    </a:lnTo>
                    <a:lnTo>
                      <a:pt x="114" y="111"/>
                    </a:lnTo>
                    <a:lnTo>
                      <a:pt x="114" y="111"/>
                    </a:lnTo>
                    <a:lnTo>
                      <a:pt x="114" y="111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6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0"/>
                    </a:lnTo>
                    <a:lnTo>
                      <a:pt x="112" y="110"/>
                    </a:lnTo>
                  </a:path>
                </a:pathLst>
              </a:custGeom>
              <a:solidFill>
                <a:srgbClr val="000000"/>
              </a:solidFill>
              <a:ln w="9405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7" name="その他"/>
              <p:cNvSpPr>
                <a:spLocks/>
              </p:cNvSpPr>
              <p:nvPr/>
            </p:nvSpPr>
            <p:spPr bwMode="auto">
              <a:xfrm>
                <a:off x="454" y="185"/>
                <a:ext cx="30" cy="36"/>
              </a:xfrm>
              <a:custGeom>
                <a:avLst/>
                <a:gdLst>
                  <a:gd name="T0" fmla="*/ 8 w 30"/>
                  <a:gd name="T1" fmla="*/ 1 h 36"/>
                  <a:gd name="T2" fmla="*/ 8 w 30"/>
                  <a:gd name="T3" fmla="*/ 1 h 36"/>
                  <a:gd name="T4" fmla="*/ 8 w 30"/>
                  <a:gd name="T5" fmla="*/ 1 h 36"/>
                  <a:gd name="T6" fmla="*/ 4 w 30"/>
                  <a:gd name="T7" fmla="*/ 4 h 36"/>
                  <a:gd name="T8" fmla="*/ 4 w 30"/>
                  <a:gd name="T9" fmla="*/ 4 h 36"/>
                  <a:gd name="T10" fmla="*/ 2 w 30"/>
                  <a:gd name="T11" fmla="*/ 6 h 36"/>
                  <a:gd name="T12" fmla="*/ 2 w 30"/>
                  <a:gd name="T13" fmla="*/ 8 h 36"/>
                  <a:gd name="T14" fmla="*/ 2 w 30"/>
                  <a:gd name="T15" fmla="*/ 13 h 36"/>
                  <a:gd name="T16" fmla="*/ 0 w 30"/>
                  <a:gd name="T17" fmla="*/ 17 h 36"/>
                  <a:gd name="T18" fmla="*/ 0 w 30"/>
                  <a:gd name="T19" fmla="*/ 22 h 36"/>
                  <a:gd name="T20" fmla="*/ 0 w 30"/>
                  <a:gd name="T21" fmla="*/ 22 h 36"/>
                  <a:gd name="T22" fmla="*/ 0 w 30"/>
                  <a:gd name="T23" fmla="*/ 25 h 36"/>
                  <a:gd name="T24" fmla="*/ 0 w 30"/>
                  <a:gd name="T25" fmla="*/ 28 h 36"/>
                  <a:gd name="T26" fmla="*/ 0 w 30"/>
                  <a:gd name="T27" fmla="*/ 30 h 36"/>
                  <a:gd name="T28" fmla="*/ 0 w 30"/>
                  <a:gd name="T29" fmla="*/ 30 h 36"/>
                  <a:gd name="T30" fmla="*/ 0 w 30"/>
                  <a:gd name="T31" fmla="*/ 30 h 36"/>
                  <a:gd name="T32" fmla="*/ 4 w 30"/>
                  <a:gd name="T33" fmla="*/ 32 h 36"/>
                  <a:gd name="T34" fmla="*/ 4 w 30"/>
                  <a:gd name="T35" fmla="*/ 32 h 36"/>
                  <a:gd name="T36" fmla="*/ 6 w 30"/>
                  <a:gd name="T37" fmla="*/ 32 h 36"/>
                  <a:gd name="T38" fmla="*/ 6 w 30"/>
                  <a:gd name="T39" fmla="*/ 33 h 36"/>
                  <a:gd name="T40" fmla="*/ 6 w 30"/>
                  <a:gd name="T41" fmla="*/ 33 h 36"/>
                  <a:gd name="T42" fmla="*/ 10 w 30"/>
                  <a:gd name="T43" fmla="*/ 34 h 36"/>
                  <a:gd name="T44" fmla="*/ 10 w 30"/>
                  <a:gd name="T45" fmla="*/ 34 h 36"/>
                  <a:gd name="T46" fmla="*/ 10 w 30"/>
                  <a:gd name="T47" fmla="*/ 34 h 36"/>
                  <a:gd name="T48" fmla="*/ 13 w 30"/>
                  <a:gd name="T49" fmla="*/ 35 h 36"/>
                  <a:gd name="T50" fmla="*/ 15 w 30"/>
                  <a:gd name="T51" fmla="*/ 35 h 36"/>
                  <a:gd name="T52" fmla="*/ 19 w 30"/>
                  <a:gd name="T53" fmla="*/ 35 h 36"/>
                  <a:gd name="T54" fmla="*/ 19 w 30"/>
                  <a:gd name="T55" fmla="*/ 35 h 36"/>
                  <a:gd name="T56" fmla="*/ 21 w 30"/>
                  <a:gd name="T57" fmla="*/ 32 h 36"/>
                  <a:gd name="T58" fmla="*/ 24 w 30"/>
                  <a:gd name="T59" fmla="*/ 29 h 36"/>
                  <a:gd name="T60" fmla="*/ 26 w 30"/>
                  <a:gd name="T61" fmla="*/ 25 h 36"/>
                  <a:gd name="T62" fmla="*/ 26 w 30"/>
                  <a:gd name="T63" fmla="*/ 24 h 36"/>
                  <a:gd name="T64" fmla="*/ 28 w 30"/>
                  <a:gd name="T65" fmla="*/ 22 h 36"/>
                  <a:gd name="T66" fmla="*/ 28 w 30"/>
                  <a:gd name="T67" fmla="*/ 19 h 36"/>
                  <a:gd name="T68" fmla="*/ 28 w 30"/>
                  <a:gd name="T69" fmla="*/ 13 h 36"/>
                  <a:gd name="T70" fmla="*/ 28 w 30"/>
                  <a:gd name="T71" fmla="*/ 13 h 36"/>
                  <a:gd name="T72" fmla="*/ 28 w 30"/>
                  <a:gd name="T73" fmla="*/ 8 h 36"/>
                  <a:gd name="T74" fmla="*/ 26 w 30"/>
                  <a:gd name="T75" fmla="*/ 6 h 36"/>
                  <a:gd name="T76" fmla="*/ 26 w 30"/>
                  <a:gd name="T77" fmla="*/ 6 h 36"/>
                  <a:gd name="T78" fmla="*/ 24 w 30"/>
                  <a:gd name="T79" fmla="*/ 6 h 36"/>
                  <a:gd name="T80" fmla="*/ 21 w 30"/>
                  <a:gd name="T81" fmla="*/ 6 h 36"/>
                  <a:gd name="T82" fmla="*/ 19 w 30"/>
                  <a:gd name="T83" fmla="*/ 6 h 36"/>
                  <a:gd name="T84" fmla="*/ 19 w 30"/>
                  <a:gd name="T85" fmla="*/ 4 h 36"/>
                  <a:gd name="T86" fmla="*/ 15 w 30"/>
                  <a:gd name="T87" fmla="*/ 4 h 36"/>
                  <a:gd name="T88" fmla="*/ 12 w 30"/>
                  <a:gd name="T89" fmla="*/ 4 h 36"/>
                  <a:gd name="T90" fmla="*/ 10 w 30"/>
                  <a:gd name="T91" fmla="*/ 2 h 36"/>
                  <a:gd name="T92" fmla="*/ 10 w 30"/>
                  <a:gd name="T93" fmla="*/ 2 h 36"/>
                  <a:gd name="T94" fmla="*/ 10 w 30"/>
                  <a:gd name="T95" fmla="*/ 2 h 36"/>
                  <a:gd name="T96" fmla="*/ 10 w 30"/>
                  <a:gd name="T97" fmla="*/ 0 h 36"/>
                  <a:gd name="T98" fmla="*/ 10 w 30"/>
                  <a:gd name="T99" fmla="*/ 0 h 36"/>
                  <a:gd name="T100" fmla="*/ 10 w 30"/>
                  <a:gd name="T101" fmla="*/ 0 h 36"/>
                  <a:gd name="T102" fmla="*/ 10 w 30"/>
                  <a:gd name="T103" fmla="*/ 0 h 36"/>
                  <a:gd name="T104" fmla="*/ 10 w 30"/>
                  <a:gd name="T105" fmla="*/ 0 h 36"/>
                  <a:gd name="T106" fmla="*/ 10 w 30"/>
                  <a:gd name="T10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0" h="36">
                    <a:moveTo>
                      <a:pt x="10" y="0"/>
                    </a:move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4" y="30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6" y="32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10" y="33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3" y="34"/>
                    </a:lnTo>
                    <a:lnTo>
                      <a:pt x="13" y="35"/>
                    </a:lnTo>
                    <a:lnTo>
                      <a:pt x="13" y="35"/>
                    </a:lnTo>
                    <a:lnTo>
                      <a:pt x="13" y="35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21" y="32"/>
                    </a:lnTo>
                    <a:lnTo>
                      <a:pt x="21" y="32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9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6260A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8" name="その他"/>
              <p:cNvSpPr>
                <a:spLocks/>
              </p:cNvSpPr>
              <p:nvPr/>
            </p:nvSpPr>
            <p:spPr bwMode="auto">
              <a:xfrm>
                <a:off x="434" y="215"/>
                <a:ext cx="38" cy="123"/>
              </a:xfrm>
              <a:custGeom>
                <a:avLst/>
                <a:gdLst>
                  <a:gd name="T0" fmla="*/ 21 w 38"/>
                  <a:gd name="T1" fmla="*/ 2 h 123"/>
                  <a:gd name="T2" fmla="*/ 19 w 38"/>
                  <a:gd name="T3" fmla="*/ 9 h 123"/>
                  <a:gd name="T4" fmla="*/ 16 w 38"/>
                  <a:gd name="T5" fmla="*/ 20 h 123"/>
                  <a:gd name="T6" fmla="*/ 11 w 38"/>
                  <a:gd name="T7" fmla="*/ 35 h 123"/>
                  <a:gd name="T8" fmla="*/ 8 w 38"/>
                  <a:gd name="T9" fmla="*/ 51 h 123"/>
                  <a:gd name="T10" fmla="*/ 3 w 38"/>
                  <a:gd name="T11" fmla="*/ 64 h 123"/>
                  <a:gd name="T12" fmla="*/ 0 w 38"/>
                  <a:gd name="T13" fmla="*/ 75 h 123"/>
                  <a:gd name="T14" fmla="*/ 0 w 38"/>
                  <a:gd name="T15" fmla="*/ 81 h 123"/>
                  <a:gd name="T16" fmla="*/ 0 w 38"/>
                  <a:gd name="T17" fmla="*/ 84 h 123"/>
                  <a:gd name="T18" fmla="*/ 0 w 38"/>
                  <a:gd name="T19" fmla="*/ 89 h 123"/>
                  <a:gd name="T20" fmla="*/ 0 w 38"/>
                  <a:gd name="T21" fmla="*/ 95 h 123"/>
                  <a:gd name="T22" fmla="*/ 0 w 38"/>
                  <a:gd name="T23" fmla="*/ 102 h 123"/>
                  <a:gd name="T24" fmla="*/ 1 w 38"/>
                  <a:gd name="T25" fmla="*/ 108 h 123"/>
                  <a:gd name="T26" fmla="*/ 1 w 38"/>
                  <a:gd name="T27" fmla="*/ 114 h 123"/>
                  <a:gd name="T28" fmla="*/ 3 w 38"/>
                  <a:gd name="T29" fmla="*/ 119 h 123"/>
                  <a:gd name="T30" fmla="*/ 6 w 38"/>
                  <a:gd name="T31" fmla="*/ 121 h 123"/>
                  <a:gd name="T32" fmla="*/ 9 w 38"/>
                  <a:gd name="T33" fmla="*/ 122 h 123"/>
                  <a:gd name="T34" fmla="*/ 11 w 38"/>
                  <a:gd name="T35" fmla="*/ 119 h 123"/>
                  <a:gd name="T36" fmla="*/ 14 w 38"/>
                  <a:gd name="T37" fmla="*/ 113 h 123"/>
                  <a:gd name="T38" fmla="*/ 18 w 38"/>
                  <a:gd name="T39" fmla="*/ 106 h 123"/>
                  <a:gd name="T40" fmla="*/ 21 w 38"/>
                  <a:gd name="T41" fmla="*/ 97 h 123"/>
                  <a:gd name="T42" fmla="*/ 22 w 38"/>
                  <a:gd name="T43" fmla="*/ 90 h 123"/>
                  <a:gd name="T44" fmla="*/ 26 w 38"/>
                  <a:gd name="T45" fmla="*/ 83 h 123"/>
                  <a:gd name="T46" fmla="*/ 26 w 38"/>
                  <a:gd name="T47" fmla="*/ 79 h 123"/>
                  <a:gd name="T48" fmla="*/ 28 w 38"/>
                  <a:gd name="T49" fmla="*/ 77 h 123"/>
                  <a:gd name="T50" fmla="*/ 28 w 38"/>
                  <a:gd name="T51" fmla="*/ 72 h 123"/>
                  <a:gd name="T52" fmla="*/ 28 w 38"/>
                  <a:gd name="T53" fmla="*/ 60 h 123"/>
                  <a:gd name="T54" fmla="*/ 28 w 38"/>
                  <a:gd name="T55" fmla="*/ 48 h 123"/>
                  <a:gd name="T56" fmla="*/ 32 w 38"/>
                  <a:gd name="T57" fmla="*/ 34 h 123"/>
                  <a:gd name="T58" fmla="*/ 32 w 38"/>
                  <a:gd name="T59" fmla="*/ 22 h 123"/>
                  <a:gd name="T60" fmla="*/ 35 w 38"/>
                  <a:gd name="T61" fmla="*/ 12 h 123"/>
                  <a:gd name="T62" fmla="*/ 35 w 38"/>
                  <a:gd name="T63" fmla="*/ 5 h 123"/>
                  <a:gd name="T64" fmla="*/ 35 w 38"/>
                  <a:gd name="T65" fmla="*/ 4 h 123"/>
                  <a:gd name="T66" fmla="*/ 35 w 38"/>
                  <a:gd name="T67" fmla="*/ 4 h 123"/>
                  <a:gd name="T68" fmla="*/ 33 w 38"/>
                  <a:gd name="T69" fmla="*/ 4 h 123"/>
                  <a:gd name="T70" fmla="*/ 33 w 38"/>
                  <a:gd name="T71" fmla="*/ 4 h 123"/>
                  <a:gd name="T72" fmla="*/ 30 w 38"/>
                  <a:gd name="T73" fmla="*/ 4 h 123"/>
                  <a:gd name="T74" fmla="*/ 30 w 38"/>
                  <a:gd name="T75" fmla="*/ 4 h 123"/>
                  <a:gd name="T76" fmla="*/ 28 w 38"/>
                  <a:gd name="T77" fmla="*/ 3 h 123"/>
                  <a:gd name="T78" fmla="*/ 28 w 38"/>
                  <a:gd name="T79" fmla="*/ 3 h 123"/>
                  <a:gd name="T80" fmla="*/ 26 w 38"/>
                  <a:gd name="T81" fmla="*/ 0 h 123"/>
                  <a:gd name="T82" fmla="*/ 26 w 38"/>
                  <a:gd name="T83" fmla="*/ 0 h 123"/>
                  <a:gd name="T84" fmla="*/ 24 w 38"/>
                  <a:gd name="T85" fmla="*/ 0 h 123"/>
                  <a:gd name="T86" fmla="*/ 24 w 38"/>
                  <a:gd name="T87" fmla="*/ 0 h 123"/>
                  <a:gd name="T88" fmla="*/ 24 w 38"/>
                  <a:gd name="T89" fmla="*/ 0 h 123"/>
                  <a:gd name="T90" fmla="*/ 24 w 38"/>
                  <a:gd name="T91" fmla="*/ 0 h 123"/>
                  <a:gd name="T92" fmla="*/ 24 w 38"/>
                  <a:gd name="T93" fmla="*/ 0 h 123"/>
                  <a:gd name="T94" fmla="*/ 24 w 38"/>
                  <a:gd name="T95" fmla="*/ 0 h 123"/>
                  <a:gd name="T96" fmla="*/ 24 w 38"/>
                  <a:gd name="T97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8" h="123">
                    <a:moveTo>
                      <a:pt x="24" y="0"/>
                    </a:moveTo>
                    <a:lnTo>
                      <a:pt x="21" y="2"/>
                    </a:lnTo>
                    <a:lnTo>
                      <a:pt x="21" y="4"/>
                    </a:lnTo>
                    <a:lnTo>
                      <a:pt x="19" y="9"/>
                    </a:lnTo>
                    <a:lnTo>
                      <a:pt x="19" y="13"/>
                    </a:lnTo>
                    <a:lnTo>
                      <a:pt x="16" y="20"/>
                    </a:lnTo>
                    <a:lnTo>
                      <a:pt x="14" y="27"/>
                    </a:lnTo>
                    <a:lnTo>
                      <a:pt x="11" y="35"/>
                    </a:lnTo>
                    <a:lnTo>
                      <a:pt x="11" y="41"/>
                    </a:lnTo>
                    <a:lnTo>
                      <a:pt x="8" y="51"/>
                    </a:lnTo>
                    <a:lnTo>
                      <a:pt x="6" y="57"/>
                    </a:lnTo>
                    <a:lnTo>
                      <a:pt x="3" y="64"/>
                    </a:lnTo>
                    <a:lnTo>
                      <a:pt x="3" y="69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0" y="89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0" y="102"/>
                    </a:lnTo>
                    <a:lnTo>
                      <a:pt x="1" y="105"/>
                    </a:lnTo>
                    <a:lnTo>
                      <a:pt x="1" y="108"/>
                    </a:lnTo>
                    <a:lnTo>
                      <a:pt x="1" y="111"/>
                    </a:lnTo>
                    <a:lnTo>
                      <a:pt x="1" y="114"/>
                    </a:lnTo>
                    <a:lnTo>
                      <a:pt x="3" y="116"/>
                    </a:lnTo>
                    <a:lnTo>
                      <a:pt x="3" y="119"/>
                    </a:lnTo>
                    <a:lnTo>
                      <a:pt x="5" y="120"/>
                    </a:lnTo>
                    <a:lnTo>
                      <a:pt x="6" y="121"/>
                    </a:lnTo>
                    <a:lnTo>
                      <a:pt x="9" y="121"/>
                    </a:lnTo>
                    <a:lnTo>
                      <a:pt x="9" y="122"/>
                    </a:lnTo>
                    <a:lnTo>
                      <a:pt x="11" y="121"/>
                    </a:lnTo>
                    <a:lnTo>
                      <a:pt x="11" y="119"/>
                    </a:lnTo>
                    <a:lnTo>
                      <a:pt x="14" y="116"/>
                    </a:lnTo>
                    <a:lnTo>
                      <a:pt x="14" y="113"/>
                    </a:lnTo>
                    <a:lnTo>
                      <a:pt x="17" y="109"/>
                    </a:lnTo>
                    <a:lnTo>
                      <a:pt x="18" y="106"/>
                    </a:lnTo>
                    <a:lnTo>
                      <a:pt x="21" y="99"/>
                    </a:lnTo>
                    <a:lnTo>
                      <a:pt x="21" y="97"/>
                    </a:lnTo>
                    <a:lnTo>
                      <a:pt x="22" y="93"/>
                    </a:lnTo>
                    <a:lnTo>
                      <a:pt x="22" y="90"/>
                    </a:lnTo>
                    <a:lnTo>
                      <a:pt x="26" y="86"/>
                    </a:lnTo>
                    <a:lnTo>
                      <a:pt x="26" y="83"/>
                    </a:lnTo>
                    <a:lnTo>
                      <a:pt x="26" y="80"/>
                    </a:lnTo>
                    <a:lnTo>
                      <a:pt x="26" y="79"/>
                    </a:lnTo>
                    <a:lnTo>
                      <a:pt x="28" y="77"/>
                    </a:lnTo>
                    <a:lnTo>
                      <a:pt x="28" y="77"/>
                    </a:lnTo>
                    <a:lnTo>
                      <a:pt x="28" y="75"/>
                    </a:lnTo>
                    <a:lnTo>
                      <a:pt x="28" y="72"/>
                    </a:lnTo>
                    <a:lnTo>
                      <a:pt x="28" y="66"/>
                    </a:lnTo>
                    <a:lnTo>
                      <a:pt x="28" y="60"/>
                    </a:lnTo>
                    <a:lnTo>
                      <a:pt x="28" y="55"/>
                    </a:lnTo>
                    <a:lnTo>
                      <a:pt x="28" y="48"/>
                    </a:lnTo>
                    <a:lnTo>
                      <a:pt x="32" y="40"/>
                    </a:lnTo>
                    <a:lnTo>
                      <a:pt x="32" y="34"/>
                    </a:lnTo>
                    <a:lnTo>
                      <a:pt x="32" y="28"/>
                    </a:lnTo>
                    <a:lnTo>
                      <a:pt x="32" y="22"/>
                    </a:lnTo>
                    <a:lnTo>
                      <a:pt x="35" y="15"/>
                    </a:lnTo>
                    <a:lnTo>
                      <a:pt x="35" y="12"/>
                    </a:lnTo>
                    <a:lnTo>
                      <a:pt x="35" y="7"/>
                    </a:lnTo>
                    <a:lnTo>
                      <a:pt x="35" y="5"/>
                    </a:lnTo>
                    <a:lnTo>
                      <a:pt x="37" y="3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6260A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9" name="その他"/>
              <p:cNvSpPr>
                <a:spLocks/>
              </p:cNvSpPr>
              <p:nvPr/>
            </p:nvSpPr>
            <p:spPr bwMode="auto">
              <a:xfrm>
                <a:off x="392" y="254"/>
                <a:ext cx="23" cy="171"/>
              </a:xfrm>
              <a:custGeom>
                <a:avLst/>
                <a:gdLst>
                  <a:gd name="T0" fmla="*/ 0 w 23"/>
                  <a:gd name="T1" fmla="*/ 170 h 171"/>
                  <a:gd name="T2" fmla="*/ 4 w 23"/>
                  <a:gd name="T3" fmla="*/ 130 h 171"/>
                  <a:gd name="T4" fmla="*/ 10 w 23"/>
                  <a:gd name="T5" fmla="*/ 103 h 171"/>
                  <a:gd name="T6" fmla="*/ 10 w 23"/>
                  <a:gd name="T7" fmla="*/ 73 h 171"/>
                  <a:gd name="T8" fmla="*/ 15 w 23"/>
                  <a:gd name="T9" fmla="*/ 41 h 171"/>
                  <a:gd name="T10" fmla="*/ 15 w 23"/>
                  <a:gd name="T11" fmla="*/ 18 h 171"/>
                  <a:gd name="T12" fmla="*/ 22 w 23"/>
                  <a:gd name="T13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71">
                    <a:moveTo>
                      <a:pt x="0" y="170"/>
                    </a:moveTo>
                    <a:lnTo>
                      <a:pt x="4" y="130"/>
                    </a:lnTo>
                    <a:lnTo>
                      <a:pt x="10" y="103"/>
                    </a:lnTo>
                    <a:lnTo>
                      <a:pt x="10" y="73"/>
                    </a:lnTo>
                    <a:lnTo>
                      <a:pt x="15" y="41"/>
                    </a:lnTo>
                    <a:lnTo>
                      <a:pt x="15" y="18"/>
                    </a:lnTo>
                    <a:lnTo>
                      <a:pt x="22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60" name="その他"/>
              <p:cNvSpPr>
                <a:spLocks/>
              </p:cNvSpPr>
              <p:nvPr/>
            </p:nvSpPr>
            <p:spPr bwMode="auto">
              <a:xfrm>
                <a:off x="149" y="413"/>
                <a:ext cx="68" cy="71"/>
              </a:xfrm>
              <a:custGeom>
                <a:avLst/>
                <a:gdLst>
                  <a:gd name="T0" fmla="*/ 0 w 68"/>
                  <a:gd name="T1" fmla="*/ 0 h 71"/>
                  <a:gd name="T2" fmla="*/ 0 w 68"/>
                  <a:gd name="T3" fmla="*/ 13 h 71"/>
                  <a:gd name="T4" fmla="*/ 3 w 68"/>
                  <a:gd name="T5" fmla="*/ 29 h 71"/>
                  <a:gd name="T6" fmla="*/ 3 w 68"/>
                  <a:gd name="T7" fmla="*/ 35 h 71"/>
                  <a:gd name="T8" fmla="*/ 14 w 68"/>
                  <a:gd name="T9" fmla="*/ 46 h 71"/>
                  <a:gd name="T10" fmla="*/ 38 w 68"/>
                  <a:gd name="T11" fmla="*/ 54 h 71"/>
                  <a:gd name="T12" fmla="*/ 67 w 68"/>
                  <a:gd name="T13" fmla="*/ 70 h 71"/>
                  <a:gd name="T14" fmla="*/ 21 w 68"/>
                  <a:gd name="T15" fmla="*/ 4 h 71"/>
                  <a:gd name="T16" fmla="*/ 0 w 68"/>
                  <a:gd name="T17" fmla="*/ 0 h 71"/>
                  <a:gd name="T18" fmla="*/ 0 w 68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71">
                    <a:moveTo>
                      <a:pt x="0" y="0"/>
                    </a:moveTo>
                    <a:lnTo>
                      <a:pt x="0" y="13"/>
                    </a:lnTo>
                    <a:lnTo>
                      <a:pt x="3" y="29"/>
                    </a:lnTo>
                    <a:lnTo>
                      <a:pt x="3" y="35"/>
                    </a:lnTo>
                    <a:lnTo>
                      <a:pt x="14" y="46"/>
                    </a:lnTo>
                    <a:lnTo>
                      <a:pt x="38" y="54"/>
                    </a:lnTo>
                    <a:lnTo>
                      <a:pt x="67" y="70"/>
                    </a:lnTo>
                    <a:lnTo>
                      <a:pt x="21" y="4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61" name="その他"/>
              <p:cNvSpPr>
                <a:spLocks/>
              </p:cNvSpPr>
              <p:nvPr/>
            </p:nvSpPr>
            <p:spPr bwMode="auto">
              <a:xfrm>
                <a:off x="205" y="212"/>
                <a:ext cx="105" cy="6"/>
              </a:xfrm>
              <a:custGeom>
                <a:avLst/>
                <a:gdLst>
                  <a:gd name="T0" fmla="*/ 0 w 105"/>
                  <a:gd name="T1" fmla="*/ 5 h 6"/>
                  <a:gd name="T2" fmla="*/ 44 w 105"/>
                  <a:gd name="T3" fmla="*/ 0 h 6"/>
                  <a:gd name="T4" fmla="*/ 73 w 105"/>
                  <a:gd name="T5" fmla="*/ 5 h 6"/>
                  <a:gd name="T6" fmla="*/ 104 w 10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6">
                    <a:moveTo>
                      <a:pt x="0" y="5"/>
                    </a:moveTo>
                    <a:lnTo>
                      <a:pt x="44" y="0"/>
                    </a:lnTo>
                    <a:lnTo>
                      <a:pt x="73" y="5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62" name="その他"/>
              <p:cNvSpPr>
                <a:spLocks/>
              </p:cNvSpPr>
              <p:nvPr/>
            </p:nvSpPr>
            <p:spPr bwMode="auto">
              <a:xfrm>
                <a:off x="205" y="242"/>
                <a:ext cx="105" cy="9"/>
              </a:xfrm>
              <a:custGeom>
                <a:avLst/>
                <a:gdLst>
                  <a:gd name="T0" fmla="*/ 0 w 105"/>
                  <a:gd name="T1" fmla="*/ 8 h 9"/>
                  <a:gd name="T2" fmla="*/ 44 w 105"/>
                  <a:gd name="T3" fmla="*/ 0 h 9"/>
                  <a:gd name="T4" fmla="*/ 73 w 105"/>
                  <a:gd name="T5" fmla="*/ 8 h 9"/>
                  <a:gd name="T6" fmla="*/ 104 w 105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9">
                    <a:moveTo>
                      <a:pt x="0" y="8"/>
                    </a:moveTo>
                    <a:lnTo>
                      <a:pt x="44" y="0"/>
                    </a:lnTo>
                    <a:lnTo>
                      <a:pt x="73" y="8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63" name="その他"/>
              <p:cNvSpPr>
                <a:spLocks/>
              </p:cNvSpPr>
              <p:nvPr/>
            </p:nvSpPr>
            <p:spPr bwMode="auto">
              <a:xfrm>
                <a:off x="205" y="262"/>
                <a:ext cx="105" cy="11"/>
              </a:xfrm>
              <a:custGeom>
                <a:avLst/>
                <a:gdLst>
                  <a:gd name="T0" fmla="*/ 0 w 105"/>
                  <a:gd name="T1" fmla="*/ 10 h 11"/>
                  <a:gd name="T2" fmla="*/ 44 w 105"/>
                  <a:gd name="T3" fmla="*/ 0 h 11"/>
                  <a:gd name="T4" fmla="*/ 73 w 105"/>
                  <a:gd name="T5" fmla="*/ 10 h 11"/>
                  <a:gd name="T6" fmla="*/ 104 w 10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11">
                    <a:moveTo>
                      <a:pt x="0" y="10"/>
                    </a:moveTo>
                    <a:lnTo>
                      <a:pt x="44" y="0"/>
                    </a:lnTo>
                    <a:lnTo>
                      <a:pt x="73" y="10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64" name="その他"/>
              <p:cNvSpPr>
                <a:spLocks/>
              </p:cNvSpPr>
              <p:nvPr/>
            </p:nvSpPr>
            <p:spPr bwMode="auto">
              <a:xfrm>
                <a:off x="205" y="285"/>
                <a:ext cx="105" cy="7"/>
              </a:xfrm>
              <a:custGeom>
                <a:avLst/>
                <a:gdLst>
                  <a:gd name="T0" fmla="*/ 0 w 105"/>
                  <a:gd name="T1" fmla="*/ 6 h 7"/>
                  <a:gd name="T2" fmla="*/ 44 w 105"/>
                  <a:gd name="T3" fmla="*/ 0 h 7"/>
                  <a:gd name="T4" fmla="*/ 73 w 105"/>
                  <a:gd name="T5" fmla="*/ 6 h 7"/>
                  <a:gd name="T6" fmla="*/ 104 w 105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7">
                    <a:moveTo>
                      <a:pt x="0" y="6"/>
                    </a:moveTo>
                    <a:lnTo>
                      <a:pt x="44" y="0"/>
                    </a:lnTo>
                    <a:lnTo>
                      <a:pt x="73" y="6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5265" name="Group 145"/>
            <p:cNvGrpSpPr>
              <a:grpSpLocks/>
            </p:cNvGrpSpPr>
            <p:nvPr/>
          </p:nvGrpSpPr>
          <p:grpSpPr bwMode="auto">
            <a:xfrm>
              <a:off x="244" y="922"/>
              <a:ext cx="584" cy="430"/>
              <a:chOff x="0" y="0"/>
              <a:chExt cx="584" cy="430"/>
            </a:xfrm>
          </p:grpSpPr>
          <p:sp>
            <p:nvSpPr>
              <p:cNvPr id="5266" name="その他"/>
              <p:cNvSpPr>
                <a:spLocks/>
              </p:cNvSpPr>
              <p:nvPr/>
            </p:nvSpPr>
            <p:spPr bwMode="auto">
              <a:xfrm>
                <a:off x="24" y="319"/>
                <a:ext cx="205" cy="104"/>
              </a:xfrm>
              <a:custGeom>
                <a:avLst/>
                <a:gdLst>
                  <a:gd name="T0" fmla="*/ 179 w 205"/>
                  <a:gd name="T1" fmla="*/ 17 h 104"/>
                  <a:gd name="T2" fmla="*/ 179 w 205"/>
                  <a:gd name="T3" fmla="*/ 21 h 104"/>
                  <a:gd name="T4" fmla="*/ 175 w 205"/>
                  <a:gd name="T5" fmla="*/ 71 h 104"/>
                  <a:gd name="T6" fmla="*/ 180 w 205"/>
                  <a:gd name="T7" fmla="*/ 103 h 104"/>
                  <a:gd name="T8" fmla="*/ 145 w 205"/>
                  <a:gd name="T9" fmla="*/ 103 h 104"/>
                  <a:gd name="T10" fmla="*/ 23 w 205"/>
                  <a:gd name="T11" fmla="*/ 92 h 104"/>
                  <a:gd name="T12" fmla="*/ 6 w 205"/>
                  <a:gd name="T13" fmla="*/ 98 h 104"/>
                  <a:gd name="T14" fmla="*/ 0 w 205"/>
                  <a:gd name="T15" fmla="*/ 8 h 104"/>
                  <a:gd name="T16" fmla="*/ 204 w 205"/>
                  <a:gd name="T17" fmla="*/ 0 h 104"/>
                  <a:gd name="T18" fmla="*/ 179 w 205"/>
                  <a:gd name="T19" fmla="*/ 17 h 104"/>
                  <a:gd name="T20" fmla="*/ 179 w 205"/>
                  <a:gd name="T21" fmla="*/ 1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5" h="104">
                    <a:moveTo>
                      <a:pt x="179" y="17"/>
                    </a:moveTo>
                    <a:lnTo>
                      <a:pt x="179" y="21"/>
                    </a:lnTo>
                    <a:lnTo>
                      <a:pt x="175" y="71"/>
                    </a:lnTo>
                    <a:lnTo>
                      <a:pt x="180" y="103"/>
                    </a:lnTo>
                    <a:lnTo>
                      <a:pt x="145" y="103"/>
                    </a:lnTo>
                    <a:lnTo>
                      <a:pt x="23" y="92"/>
                    </a:lnTo>
                    <a:lnTo>
                      <a:pt x="6" y="98"/>
                    </a:lnTo>
                    <a:lnTo>
                      <a:pt x="0" y="8"/>
                    </a:lnTo>
                    <a:lnTo>
                      <a:pt x="204" y="0"/>
                    </a:lnTo>
                    <a:lnTo>
                      <a:pt x="179" y="17"/>
                    </a:lnTo>
                    <a:lnTo>
                      <a:pt x="179" y="17"/>
                    </a:lnTo>
                  </a:path>
                </a:pathLst>
              </a:custGeom>
              <a:solidFill>
                <a:srgbClr val="B1B1D2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67" name="その他"/>
              <p:cNvSpPr>
                <a:spLocks/>
              </p:cNvSpPr>
              <p:nvPr/>
            </p:nvSpPr>
            <p:spPr bwMode="auto">
              <a:xfrm>
                <a:off x="414" y="121"/>
                <a:ext cx="92" cy="38"/>
              </a:xfrm>
              <a:custGeom>
                <a:avLst/>
                <a:gdLst>
                  <a:gd name="T0" fmla="*/ 91 w 92"/>
                  <a:gd name="T1" fmla="*/ 2 h 38"/>
                  <a:gd name="T2" fmla="*/ 67 w 92"/>
                  <a:gd name="T3" fmla="*/ 2 h 38"/>
                  <a:gd name="T4" fmla="*/ 58 w 92"/>
                  <a:gd name="T5" fmla="*/ 0 h 38"/>
                  <a:gd name="T6" fmla="*/ 49 w 92"/>
                  <a:gd name="T7" fmla="*/ 2 h 38"/>
                  <a:gd name="T8" fmla="*/ 35 w 92"/>
                  <a:gd name="T9" fmla="*/ 0 h 38"/>
                  <a:gd name="T10" fmla="*/ 0 w 92"/>
                  <a:gd name="T11" fmla="*/ 19 h 38"/>
                  <a:gd name="T12" fmla="*/ 58 w 92"/>
                  <a:gd name="T13" fmla="*/ 37 h 38"/>
                  <a:gd name="T14" fmla="*/ 91 w 92"/>
                  <a:gd name="T15" fmla="*/ 2 h 38"/>
                  <a:gd name="T16" fmla="*/ 91 w 92"/>
                  <a:gd name="T17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38">
                    <a:moveTo>
                      <a:pt x="91" y="2"/>
                    </a:moveTo>
                    <a:lnTo>
                      <a:pt x="67" y="2"/>
                    </a:lnTo>
                    <a:lnTo>
                      <a:pt x="58" y="0"/>
                    </a:lnTo>
                    <a:lnTo>
                      <a:pt x="49" y="2"/>
                    </a:lnTo>
                    <a:lnTo>
                      <a:pt x="35" y="0"/>
                    </a:lnTo>
                    <a:lnTo>
                      <a:pt x="0" y="19"/>
                    </a:lnTo>
                    <a:lnTo>
                      <a:pt x="58" y="37"/>
                    </a:lnTo>
                    <a:lnTo>
                      <a:pt x="91" y="2"/>
                    </a:lnTo>
                    <a:lnTo>
                      <a:pt x="91" y="2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68" name="その他"/>
              <p:cNvSpPr>
                <a:spLocks/>
              </p:cNvSpPr>
              <p:nvPr/>
            </p:nvSpPr>
            <p:spPr bwMode="auto">
              <a:xfrm>
                <a:off x="413" y="261"/>
                <a:ext cx="138" cy="120"/>
              </a:xfrm>
              <a:custGeom>
                <a:avLst/>
                <a:gdLst>
                  <a:gd name="T0" fmla="*/ 30 w 138"/>
                  <a:gd name="T1" fmla="*/ 119 h 120"/>
                  <a:gd name="T2" fmla="*/ 45 w 138"/>
                  <a:gd name="T3" fmla="*/ 109 h 120"/>
                  <a:gd name="T4" fmla="*/ 54 w 138"/>
                  <a:gd name="T5" fmla="*/ 106 h 120"/>
                  <a:gd name="T6" fmla="*/ 66 w 138"/>
                  <a:gd name="T7" fmla="*/ 93 h 120"/>
                  <a:gd name="T8" fmla="*/ 68 w 138"/>
                  <a:gd name="T9" fmla="*/ 90 h 120"/>
                  <a:gd name="T10" fmla="*/ 83 w 138"/>
                  <a:gd name="T11" fmla="*/ 86 h 120"/>
                  <a:gd name="T12" fmla="*/ 87 w 138"/>
                  <a:gd name="T13" fmla="*/ 79 h 120"/>
                  <a:gd name="T14" fmla="*/ 96 w 138"/>
                  <a:gd name="T15" fmla="*/ 75 h 120"/>
                  <a:gd name="T16" fmla="*/ 103 w 138"/>
                  <a:gd name="T17" fmla="*/ 73 h 120"/>
                  <a:gd name="T18" fmla="*/ 105 w 138"/>
                  <a:gd name="T19" fmla="*/ 66 h 120"/>
                  <a:gd name="T20" fmla="*/ 111 w 138"/>
                  <a:gd name="T21" fmla="*/ 62 h 120"/>
                  <a:gd name="T22" fmla="*/ 116 w 138"/>
                  <a:gd name="T23" fmla="*/ 57 h 120"/>
                  <a:gd name="T24" fmla="*/ 127 w 138"/>
                  <a:gd name="T25" fmla="*/ 48 h 120"/>
                  <a:gd name="T26" fmla="*/ 131 w 138"/>
                  <a:gd name="T27" fmla="*/ 40 h 120"/>
                  <a:gd name="T28" fmla="*/ 135 w 138"/>
                  <a:gd name="T29" fmla="*/ 38 h 120"/>
                  <a:gd name="T30" fmla="*/ 135 w 138"/>
                  <a:gd name="T31" fmla="*/ 32 h 120"/>
                  <a:gd name="T32" fmla="*/ 135 w 138"/>
                  <a:gd name="T33" fmla="*/ 23 h 120"/>
                  <a:gd name="T34" fmla="*/ 137 w 138"/>
                  <a:gd name="T35" fmla="*/ 13 h 120"/>
                  <a:gd name="T36" fmla="*/ 135 w 138"/>
                  <a:gd name="T37" fmla="*/ 5 h 120"/>
                  <a:gd name="T38" fmla="*/ 135 w 138"/>
                  <a:gd name="T39" fmla="*/ 0 h 120"/>
                  <a:gd name="T40" fmla="*/ 101 w 138"/>
                  <a:gd name="T41" fmla="*/ 0 h 120"/>
                  <a:gd name="T42" fmla="*/ 0 w 138"/>
                  <a:gd name="T43" fmla="*/ 77 h 120"/>
                  <a:gd name="T44" fmla="*/ 30 w 138"/>
                  <a:gd name="T45" fmla="*/ 119 h 120"/>
                  <a:gd name="T46" fmla="*/ 30 w 138"/>
                  <a:gd name="T47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8" h="120">
                    <a:moveTo>
                      <a:pt x="30" y="119"/>
                    </a:moveTo>
                    <a:lnTo>
                      <a:pt x="45" y="109"/>
                    </a:lnTo>
                    <a:lnTo>
                      <a:pt x="54" y="106"/>
                    </a:lnTo>
                    <a:lnTo>
                      <a:pt x="66" y="93"/>
                    </a:lnTo>
                    <a:lnTo>
                      <a:pt x="68" y="90"/>
                    </a:lnTo>
                    <a:lnTo>
                      <a:pt x="83" y="86"/>
                    </a:lnTo>
                    <a:lnTo>
                      <a:pt x="87" y="79"/>
                    </a:lnTo>
                    <a:lnTo>
                      <a:pt x="96" y="75"/>
                    </a:lnTo>
                    <a:lnTo>
                      <a:pt x="103" y="73"/>
                    </a:lnTo>
                    <a:lnTo>
                      <a:pt x="105" y="66"/>
                    </a:lnTo>
                    <a:lnTo>
                      <a:pt x="111" y="62"/>
                    </a:lnTo>
                    <a:lnTo>
                      <a:pt x="116" y="57"/>
                    </a:lnTo>
                    <a:lnTo>
                      <a:pt x="127" y="48"/>
                    </a:lnTo>
                    <a:lnTo>
                      <a:pt x="131" y="40"/>
                    </a:lnTo>
                    <a:lnTo>
                      <a:pt x="135" y="38"/>
                    </a:lnTo>
                    <a:lnTo>
                      <a:pt x="135" y="32"/>
                    </a:lnTo>
                    <a:lnTo>
                      <a:pt x="135" y="23"/>
                    </a:lnTo>
                    <a:lnTo>
                      <a:pt x="137" y="13"/>
                    </a:lnTo>
                    <a:lnTo>
                      <a:pt x="135" y="5"/>
                    </a:lnTo>
                    <a:lnTo>
                      <a:pt x="135" y="0"/>
                    </a:lnTo>
                    <a:lnTo>
                      <a:pt x="101" y="0"/>
                    </a:lnTo>
                    <a:lnTo>
                      <a:pt x="0" y="77"/>
                    </a:lnTo>
                    <a:lnTo>
                      <a:pt x="30" y="119"/>
                    </a:lnTo>
                    <a:lnTo>
                      <a:pt x="30" y="119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69" name="その他"/>
              <p:cNvSpPr>
                <a:spLocks/>
              </p:cNvSpPr>
              <p:nvPr/>
            </p:nvSpPr>
            <p:spPr bwMode="auto">
              <a:xfrm>
                <a:off x="221" y="250"/>
                <a:ext cx="328" cy="87"/>
              </a:xfrm>
              <a:custGeom>
                <a:avLst/>
                <a:gdLst>
                  <a:gd name="T0" fmla="*/ 0 w 328"/>
                  <a:gd name="T1" fmla="*/ 30 h 87"/>
                  <a:gd name="T2" fmla="*/ 0 w 328"/>
                  <a:gd name="T3" fmla="*/ 31 h 87"/>
                  <a:gd name="T4" fmla="*/ 18 w 328"/>
                  <a:gd name="T5" fmla="*/ 27 h 87"/>
                  <a:gd name="T6" fmla="*/ 27 w 328"/>
                  <a:gd name="T7" fmla="*/ 27 h 87"/>
                  <a:gd name="T8" fmla="*/ 43 w 328"/>
                  <a:gd name="T9" fmla="*/ 22 h 87"/>
                  <a:gd name="T10" fmla="*/ 282 w 328"/>
                  <a:gd name="T11" fmla="*/ 0 h 87"/>
                  <a:gd name="T12" fmla="*/ 296 w 328"/>
                  <a:gd name="T13" fmla="*/ 0 h 87"/>
                  <a:gd name="T14" fmla="*/ 307 w 328"/>
                  <a:gd name="T15" fmla="*/ 7 h 87"/>
                  <a:gd name="T16" fmla="*/ 327 w 328"/>
                  <a:gd name="T17" fmla="*/ 11 h 87"/>
                  <a:gd name="T18" fmla="*/ 299 w 328"/>
                  <a:gd name="T19" fmla="*/ 20 h 87"/>
                  <a:gd name="T20" fmla="*/ 295 w 328"/>
                  <a:gd name="T21" fmla="*/ 30 h 87"/>
                  <a:gd name="T22" fmla="*/ 279 w 328"/>
                  <a:gd name="T23" fmla="*/ 35 h 87"/>
                  <a:gd name="T24" fmla="*/ 266 w 328"/>
                  <a:gd name="T25" fmla="*/ 45 h 87"/>
                  <a:gd name="T26" fmla="*/ 255 w 328"/>
                  <a:gd name="T27" fmla="*/ 49 h 87"/>
                  <a:gd name="T28" fmla="*/ 246 w 328"/>
                  <a:gd name="T29" fmla="*/ 56 h 87"/>
                  <a:gd name="T30" fmla="*/ 237 w 328"/>
                  <a:gd name="T31" fmla="*/ 61 h 87"/>
                  <a:gd name="T32" fmla="*/ 228 w 328"/>
                  <a:gd name="T33" fmla="*/ 68 h 87"/>
                  <a:gd name="T34" fmla="*/ 225 w 328"/>
                  <a:gd name="T35" fmla="*/ 77 h 87"/>
                  <a:gd name="T36" fmla="*/ 222 w 328"/>
                  <a:gd name="T37" fmla="*/ 80 h 87"/>
                  <a:gd name="T38" fmla="*/ 185 w 328"/>
                  <a:gd name="T39" fmla="*/ 86 h 87"/>
                  <a:gd name="T40" fmla="*/ 13 w 328"/>
                  <a:gd name="T41" fmla="*/ 59 h 87"/>
                  <a:gd name="T42" fmla="*/ 0 w 328"/>
                  <a:gd name="T43" fmla="*/ 30 h 87"/>
                  <a:gd name="T44" fmla="*/ 0 w 328"/>
                  <a:gd name="T45" fmla="*/ 3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28" h="87">
                    <a:moveTo>
                      <a:pt x="0" y="30"/>
                    </a:moveTo>
                    <a:lnTo>
                      <a:pt x="0" y="31"/>
                    </a:lnTo>
                    <a:lnTo>
                      <a:pt x="18" y="27"/>
                    </a:lnTo>
                    <a:lnTo>
                      <a:pt x="27" y="27"/>
                    </a:lnTo>
                    <a:lnTo>
                      <a:pt x="43" y="22"/>
                    </a:lnTo>
                    <a:lnTo>
                      <a:pt x="282" y="0"/>
                    </a:lnTo>
                    <a:lnTo>
                      <a:pt x="296" y="0"/>
                    </a:lnTo>
                    <a:lnTo>
                      <a:pt x="307" y="7"/>
                    </a:lnTo>
                    <a:lnTo>
                      <a:pt x="327" y="11"/>
                    </a:lnTo>
                    <a:lnTo>
                      <a:pt x="299" y="20"/>
                    </a:lnTo>
                    <a:lnTo>
                      <a:pt x="295" y="30"/>
                    </a:lnTo>
                    <a:lnTo>
                      <a:pt x="279" y="35"/>
                    </a:lnTo>
                    <a:lnTo>
                      <a:pt x="266" y="45"/>
                    </a:lnTo>
                    <a:lnTo>
                      <a:pt x="255" y="49"/>
                    </a:lnTo>
                    <a:lnTo>
                      <a:pt x="246" y="56"/>
                    </a:lnTo>
                    <a:lnTo>
                      <a:pt x="237" y="61"/>
                    </a:lnTo>
                    <a:lnTo>
                      <a:pt x="228" y="68"/>
                    </a:lnTo>
                    <a:lnTo>
                      <a:pt x="225" y="77"/>
                    </a:lnTo>
                    <a:lnTo>
                      <a:pt x="222" y="80"/>
                    </a:lnTo>
                    <a:lnTo>
                      <a:pt x="185" y="86"/>
                    </a:lnTo>
                    <a:lnTo>
                      <a:pt x="13" y="59"/>
                    </a:lnTo>
                    <a:lnTo>
                      <a:pt x="0" y="30"/>
                    </a:lnTo>
                    <a:lnTo>
                      <a:pt x="0" y="3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0" name="その他"/>
              <p:cNvSpPr>
                <a:spLocks/>
              </p:cNvSpPr>
              <p:nvPr/>
            </p:nvSpPr>
            <p:spPr bwMode="auto">
              <a:xfrm>
                <a:off x="219" y="281"/>
                <a:ext cx="228" cy="100"/>
              </a:xfrm>
              <a:custGeom>
                <a:avLst/>
                <a:gdLst>
                  <a:gd name="T0" fmla="*/ 9 w 228"/>
                  <a:gd name="T1" fmla="*/ 4 h 100"/>
                  <a:gd name="T2" fmla="*/ 20 w 228"/>
                  <a:gd name="T3" fmla="*/ 9 h 100"/>
                  <a:gd name="T4" fmla="*/ 33 w 228"/>
                  <a:gd name="T5" fmla="*/ 14 h 100"/>
                  <a:gd name="T6" fmla="*/ 47 w 228"/>
                  <a:gd name="T7" fmla="*/ 14 h 100"/>
                  <a:gd name="T8" fmla="*/ 57 w 228"/>
                  <a:gd name="T9" fmla="*/ 16 h 100"/>
                  <a:gd name="T10" fmla="*/ 79 w 228"/>
                  <a:gd name="T11" fmla="*/ 20 h 100"/>
                  <a:gd name="T12" fmla="*/ 94 w 228"/>
                  <a:gd name="T13" fmla="*/ 20 h 100"/>
                  <a:gd name="T14" fmla="*/ 108 w 228"/>
                  <a:gd name="T15" fmla="*/ 20 h 100"/>
                  <a:gd name="T16" fmla="*/ 124 w 228"/>
                  <a:gd name="T17" fmla="*/ 28 h 100"/>
                  <a:gd name="T18" fmla="*/ 138 w 228"/>
                  <a:gd name="T19" fmla="*/ 29 h 100"/>
                  <a:gd name="T20" fmla="*/ 160 w 228"/>
                  <a:gd name="T21" fmla="*/ 33 h 100"/>
                  <a:gd name="T22" fmla="*/ 178 w 228"/>
                  <a:gd name="T23" fmla="*/ 36 h 100"/>
                  <a:gd name="T24" fmla="*/ 192 w 228"/>
                  <a:gd name="T25" fmla="*/ 41 h 100"/>
                  <a:gd name="T26" fmla="*/ 211 w 228"/>
                  <a:gd name="T27" fmla="*/ 42 h 100"/>
                  <a:gd name="T28" fmla="*/ 219 w 228"/>
                  <a:gd name="T29" fmla="*/ 46 h 100"/>
                  <a:gd name="T30" fmla="*/ 225 w 228"/>
                  <a:gd name="T31" fmla="*/ 49 h 100"/>
                  <a:gd name="T32" fmla="*/ 224 w 228"/>
                  <a:gd name="T33" fmla="*/ 60 h 100"/>
                  <a:gd name="T34" fmla="*/ 223 w 228"/>
                  <a:gd name="T35" fmla="*/ 66 h 100"/>
                  <a:gd name="T36" fmla="*/ 227 w 228"/>
                  <a:gd name="T37" fmla="*/ 78 h 100"/>
                  <a:gd name="T38" fmla="*/ 225 w 228"/>
                  <a:gd name="T39" fmla="*/ 88 h 100"/>
                  <a:gd name="T40" fmla="*/ 223 w 228"/>
                  <a:gd name="T41" fmla="*/ 92 h 100"/>
                  <a:gd name="T42" fmla="*/ 225 w 228"/>
                  <a:gd name="T43" fmla="*/ 99 h 100"/>
                  <a:gd name="T44" fmla="*/ 186 w 228"/>
                  <a:gd name="T45" fmla="*/ 90 h 100"/>
                  <a:gd name="T46" fmla="*/ 180 w 228"/>
                  <a:gd name="T47" fmla="*/ 90 h 100"/>
                  <a:gd name="T48" fmla="*/ 170 w 228"/>
                  <a:gd name="T49" fmla="*/ 86 h 100"/>
                  <a:gd name="T50" fmla="*/ 150 w 228"/>
                  <a:gd name="T51" fmla="*/ 84 h 100"/>
                  <a:gd name="T52" fmla="*/ 130 w 228"/>
                  <a:gd name="T53" fmla="*/ 84 h 100"/>
                  <a:gd name="T54" fmla="*/ 125 w 228"/>
                  <a:gd name="T55" fmla="*/ 81 h 100"/>
                  <a:gd name="T56" fmla="*/ 108 w 228"/>
                  <a:gd name="T57" fmla="*/ 78 h 100"/>
                  <a:gd name="T58" fmla="*/ 95 w 228"/>
                  <a:gd name="T59" fmla="*/ 68 h 100"/>
                  <a:gd name="T60" fmla="*/ 88 w 228"/>
                  <a:gd name="T61" fmla="*/ 70 h 100"/>
                  <a:gd name="T62" fmla="*/ 82 w 228"/>
                  <a:gd name="T63" fmla="*/ 66 h 100"/>
                  <a:gd name="T64" fmla="*/ 77 w 228"/>
                  <a:gd name="T65" fmla="*/ 66 h 100"/>
                  <a:gd name="T66" fmla="*/ 38 w 228"/>
                  <a:gd name="T67" fmla="*/ 55 h 100"/>
                  <a:gd name="T68" fmla="*/ 31 w 228"/>
                  <a:gd name="T69" fmla="*/ 53 h 100"/>
                  <a:gd name="T70" fmla="*/ 21 w 228"/>
                  <a:gd name="T71" fmla="*/ 53 h 100"/>
                  <a:gd name="T72" fmla="*/ 15 w 228"/>
                  <a:gd name="T73" fmla="*/ 53 h 100"/>
                  <a:gd name="T74" fmla="*/ 7 w 228"/>
                  <a:gd name="T75" fmla="*/ 53 h 100"/>
                  <a:gd name="T76" fmla="*/ 4 w 228"/>
                  <a:gd name="T77" fmla="*/ 49 h 100"/>
                  <a:gd name="T78" fmla="*/ 0 w 228"/>
                  <a:gd name="T79" fmla="*/ 49 h 100"/>
                  <a:gd name="T80" fmla="*/ 0 w 228"/>
                  <a:gd name="T81" fmla="*/ 29 h 100"/>
                  <a:gd name="T82" fmla="*/ 2 w 228"/>
                  <a:gd name="T83" fmla="*/ 20 h 100"/>
                  <a:gd name="T84" fmla="*/ 0 w 228"/>
                  <a:gd name="T85" fmla="*/ 16 h 100"/>
                  <a:gd name="T86" fmla="*/ 2 w 228"/>
                  <a:gd name="T87" fmla="*/ 3 h 100"/>
                  <a:gd name="T88" fmla="*/ 4 w 228"/>
                  <a:gd name="T89" fmla="*/ 0 h 100"/>
                  <a:gd name="T90" fmla="*/ 9 w 228"/>
                  <a:gd name="T91" fmla="*/ 4 h 100"/>
                  <a:gd name="T92" fmla="*/ 9 w 228"/>
                  <a:gd name="T93" fmla="*/ 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8" h="100">
                    <a:moveTo>
                      <a:pt x="9" y="4"/>
                    </a:moveTo>
                    <a:lnTo>
                      <a:pt x="20" y="9"/>
                    </a:lnTo>
                    <a:lnTo>
                      <a:pt x="33" y="14"/>
                    </a:lnTo>
                    <a:lnTo>
                      <a:pt x="47" y="14"/>
                    </a:lnTo>
                    <a:lnTo>
                      <a:pt x="57" y="16"/>
                    </a:lnTo>
                    <a:lnTo>
                      <a:pt x="79" y="20"/>
                    </a:lnTo>
                    <a:lnTo>
                      <a:pt x="94" y="20"/>
                    </a:lnTo>
                    <a:lnTo>
                      <a:pt x="108" y="20"/>
                    </a:lnTo>
                    <a:lnTo>
                      <a:pt x="124" y="28"/>
                    </a:lnTo>
                    <a:lnTo>
                      <a:pt x="138" y="29"/>
                    </a:lnTo>
                    <a:lnTo>
                      <a:pt x="160" y="33"/>
                    </a:lnTo>
                    <a:lnTo>
                      <a:pt x="178" y="36"/>
                    </a:lnTo>
                    <a:lnTo>
                      <a:pt x="192" y="41"/>
                    </a:lnTo>
                    <a:lnTo>
                      <a:pt x="211" y="42"/>
                    </a:lnTo>
                    <a:lnTo>
                      <a:pt x="219" y="46"/>
                    </a:lnTo>
                    <a:lnTo>
                      <a:pt x="225" y="49"/>
                    </a:lnTo>
                    <a:lnTo>
                      <a:pt x="224" y="60"/>
                    </a:lnTo>
                    <a:lnTo>
                      <a:pt x="223" y="66"/>
                    </a:lnTo>
                    <a:lnTo>
                      <a:pt x="227" y="78"/>
                    </a:lnTo>
                    <a:lnTo>
                      <a:pt x="225" y="88"/>
                    </a:lnTo>
                    <a:lnTo>
                      <a:pt x="223" y="92"/>
                    </a:lnTo>
                    <a:lnTo>
                      <a:pt x="225" y="99"/>
                    </a:lnTo>
                    <a:lnTo>
                      <a:pt x="186" y="90"/>
                    </a:lnTo>
                    <a:lnTo>
                      <a:pt x="180" y="90"/>
                    </a:lnTo>
                    <a:lnTo>
                      <a:pt x="170" y="86"/>
                    </a:lnTo>
                    <a:lnTo>
                      <a:pt x="150" y="84"/>
                    </a:lnTo>
                    <a:lnTo>
                      <a:pt x="130" y="84"/>
                    </a:lnTo>
                    <a:lnTo>
                      <a:pt x="125" y="81"/>
                    </a:lnTo>
                    <a:lnTo>
                      <a:pt x="108" y="78"/>
                    </a:lnTo>
                    <a:lnTo>
                      <a:pt x="95" y="68"/>
                    </a:lnTo>
                    <a:lnTo>
                      <a:pt x="88" y="70"/>
                    </a:lnTo>
                    <a:lnTo>
                      <a:pt x="82" y="66"/>
                    </a:lnTo>
                    <a:lnTo>
                      <a:pt x="77" y="66"/>
                    </a:lnTo>
                    <a:lnTo>
                      <a:pt x="38" y="55"/>
                    </a:lnTo>
                    <a:lnTo>
                      <a:pt x="31" y="53"/>
                    </a:lnTo>
                    <a:lnTo>
                      <a:pt x="21" y="53"/>
                    </a:lnTo>
                    <a:lnTo>
                      <a:pt x="15" y="53"/>
                    </a:lnTo>
                    <a:lnTo>
                      <a:pt x="7" y="53"/>
                    </a:lnTo>
                    <a:lnTo>
                      <a:pt x="4" y="49"/>
                    </a:lnTo>
                    <a:lnTo>
                      <a:pt x="0" y="49"/>
                    </a:lnTo>
                    <a:lnTo>
                      <a:pt x="0" y="29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2" y="3"/>
                    </a:lnTo>
                    <a:lnTo>
                      <a:pt x="4" y="0"/>
                    </a:lnTo>
                    <a:lnTo>
                      <a:pt x="9" y="4"/>
                    </a:lnTo>
                    <a:lnTo>
                      <a:pt x="9" y="4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1" name="その他"/>
              <p:cNvSpPr>
                <a:spLocks/>
              </p:cNvSpPr>
              <p:nvPr/>
            </p:nvSpPr>
            <p:spPr bwMode="auto">
              <a:xfrm>
                <a:off x="449" y="123"/>
                <a:ext cx="61" cy="160"/>
              </a:xfrm>
              <a:custGeom>
                <a:avLst/>
                <a:gdLst>
                  <a:gd name="T0" fmla="*/ 0 w 61"/>
                  <a:gd name="T1" fmla="*/ 9 h 160"/>
                  <a:gd name="T2" fmla="*/ 16 w 61"/>
                  <a:gd name="T3" fmla="*/ 7 h 160"/>
                  <a:gd name="T4" fmla="*/ 30 w 61"/>
                  <a:gd name="T5" fmla="*/ 4 h 160"/>
                  <a:gd name="T6" fmla="*/ 34 w 61"/>
                  <a:gd name="T7" fmla="*/ 2 h 160"/>
                  <a:gd name="T8" fmla="*/ 47 w 61"/>
                  <a:gd name="T9" fmla="*/ 4 h 160"/>
                  <a:gd name="T10" fmla="*/ 56 w 61"/>
                  <a:gd name="T11" fmla="*/ 0 h 160"/>
                  <a:gd name="T12" fmla="*/ 56 w 61"/>
                  <a:gd name="T13" fmla="*/ 18 h 160"/>
                  <a:gd name="T14" fmla="*/ 56 w 61"/>
                  <a:gd name="T15" fmla="*/ 31 h 160"/>
                  <a:gd name="T16" fmla="*/ 58 w 61"/>
                  <a:gd name="T17" fmla="*/ 41 h 160"/>
                  <a:gd name="T18" fmla="*/ 56 w 61"/>
                  <a:gd name="T19" fmla="*/ 52 h 160"/>
                  <a:gd name="T20" fmla="*/ 56 w 61"/>
                  <a:gd name="T21" fmla="*/ 70 h 160"/>
                  <a:gd name="T22" fmla="*/ 56 w 61"/>
                  <a:gd name="T23" fmla="*/ 80 h 160"/>
                  <a:gd name="T24" fmla="*/ 60 w 61"/>
                  <a:gd name="T25" fmla="*/ 92 h 160"/>
                  <a:gd name="T26" fmla="*/ 56 w 61"/>
                  <a:gd name="T27" fmla="*/ 106 h 160"/>
                  <a:gd name="T28" fmla="*/ 60 w 61"/>
                  <a:gd name="T29" fmla="*/ 114 h 160"/>
                  <a:gd name="T30" fmla="*/ 56 w 61"/>
                  <a:gd name="T31" fmla="*/ 124 h 160"/>
                  <a:gd name="T32" fmla="*/ 60 w 61"/>
                  <a:gd name="T33" fmla="*/ 135 h 160"/>
                  <a:gd name="T34" fmla="*/ 43 w 61"/>
                  <a:gd name="T35" fmla="*/ 141 h 160"/>
                  <a:gd name="T36" fmla="*/ 37 w 61"/>
                  <a:gd name="T37" fmla="*/ 141 h 160"/>
                  <a:gd name="T38" fmla="*/ 31 w 61"/>
                  <a:gd name="T39" fmla="*/ 147 h 160"/>
                  <a:gd name="T40" fmla="*/ 18 w 61"/>
                  <a:gd name="T41" fmla="*/ 151 h 160"/>
                  <a:gd name="T42" fmla="*/ 14 w 61"/>
                  <a:gd name="T43" fmla="*/ 157 h 160"/>
                  <a:gd name="T44" fmla="*/ 9 w 61"/>
                  <a:gd name="T45" fmla="*/ 157 h 160"/>
                  <a:gd name="T46" fmla="*/ 1 w 61"/>
                  <a:gd name="T47" fmla="*/ 159 h 160"/>
                  <a:gd name="T48" fmla="*/ 0 w 61"/>
                  <a:gd name="T49" fmla="*/ 9 h 160"/>
                  <a:gd name="T50" fmla="*/ 0 w 61"/>
                  <a:gd name="T51" fmla="*/ 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1" h="160">
                    <a:moveTo>
                      <a:pt x="0" y="9"/>
                    </a:moveTo>
                    <a:lnTo>
                      <a:pt x="16" y="7"/>
                    </a:lnTo>
                    <a:lnTo>
                      <a:pt x="30" y="4"/>
                    </a:lnTo>
                    <a:lnTo>
                      <a:pt x="34" y="2"/>
                    </a:lnTo>
                    <a:lnTo>
                      <a:pt x="47" y="4"/>
                    </a:lnTo>
                    <a:lnTo>
                      <a:pt x="56" y="0"/>
                    </a:lnTo>
                    <a:lnTo>
                      <a:pt x="56" y="18"/>
                    </a:lnTo>
                    <a:lnTo>
                      <a:pt x="56" y="31"/>
                    </a:lnTo>
                    <a:lnTo>
                      <a:pt x="58" y="41"/>
                    </a:lnTo>
                    <a:lnTo>
                      <a:pt x="56" y="52"/>
                    </a:lnTo>
                    <a:lnTo>
                      <a:pt x="56" y="70"/>
                    </a:lnTo>
                    <a:lnTo>
                      <a:pt x="56" y="80"/>
                    </a:lnTo>
                    <a:lnTo>
                      <a:pt x="60" y="92"/>
                    </a:lnTo>
                    <a:lnTo>
                      <a:pt x="56" y="106"/>
                    </a:lnTo>
                    <a:lnTo>
                      <a:pt x="60" y="114"/>
                    </a:lnTo>
                    <a:lnTo>
                      <a:pt x="56" y="124"/>
                    </a:lnTo>
                    <a:lnTo>
                      <a:pt x="60" y="135"/>
                    </a:lnTo>
                    <a:lnTo>
                      <a:pt x="43" y="141"/>
                    </a:lnTo>
                    <a:lnTo>
                      <a:pt x="37" y="141"/>
                    </a:lnTo>
                    <a:lnTo>
                      <a:pt x="31" y="147"/>
                    </a:lnTo>
                    <a:lnTo>
                      <a:pt x="18" y="151"/>
                    </a:lnTo>
                    <a:lnTo>
                      <a:pt x="14" y="157"/>
                    </a:lnTo>
                    <a:lnTo>
                      <a:pt x="9" y="157"/>
                    </a:lnTo>
                    <a:lnTo>
                      <a:pt x="1" y="159"/>
                    </a:lnTo>
                    <a:lnTo>
                      <a:pt x="0" y="9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2" name="その他"/>
              <p:cNvSpPr>
                <a:spLocks/>
              </p:cNvSpPr>
              <p:nvPr/>
            </p:nvSpPr>
            <p:spPr bwMode="auto">
              <a:xfrm>
                <a:off x="248" y="112"/>
                <a:ext cx="202" cy="53"/>
              </a:xfrm>
              <a:custGeom>
                <a:avLst/>
                <a:gdLst>
                  <a:gd name="T0" fmla="*/ 0 w 202"/>
                  <a:gd name="T1" fmla="*/ 9 h 53"/>
                  <a:gd name="T2" fmla="*/ 43 w 202"/>
                  <a:gd name="T3" fmla="*/ 0 h 53"/>
                  <a:gd name="T4" fmla="*/ 48 w 202"/>
                  <a:gd name="T5" fmla="*/ 0 h 53"/>
                  <a:gd name="T6" fmla="*/ 62 w 202"/>
                  <a:gd name="T7" fmla="*/ 0 h 53"/>
                  <a:gd name="T8" fmla="*/ 74 w 202"/>
                  <a:gd name="T9" fmla="*/ 0 h 53"/>
                  <a:gd name="T10" fmla="*/ 96 w 202"/>
                  <a:gd name="T11" fmla="*/ 4 h 53"/>
                  <a:gd name="T12" fmla="*/ 116 w 202"/>
                  <a:gd name="T13" fmla="*/ 4 h 53"/>
                  <a:gd name="T14" fmla="*/ 125 w 202"/>
                  <a:gd name="T15" fmla="*/ 4 h 53"/>
                  <a:gd name="T16" fmla="*/ 145 w 202"/>
                  <a:gd name="T17" fmla="*/ 7 h 53"/>
                  <a:gd name="T18" fmla="*/ 155 w 202"/>
                  <a:gd name="T19" fmla="*/ 7 h 53"/>
                  <a:gd name="T20" fmla="*/ 178 w 202"/>
                  <a:gd name="T21" fmla="*/ 9 h 53"/>
                  <a:gd name="T22" fmla="*/ 191 w 202"/>
                  <a:gd name="T23" fmla="*/ 9 h 53"/>
                  <a:gd name="T24" fmla="*/ 201 w 202"/>
                  <a:gd name="T25" fmla="*/ 11 h 53"/>
                  <a:gd name="T26" fmla="*/ 191 w 202"/>
                  <a:gd name="T27" fmla="*/ 52 h 53"/>
                  <a:gd name="T28" fmla="*/ 9 w 202"/>
                  <a:gd name="T29" fmla="*/ 22 h 53"/>
                  <a:gd name="T30" fmla="*/ 0 w 202"/>
                  <a:gd name="T31" fmla="*/ 9 h 53"/>
                  <a:gd name="T32" fmla="*/ 0 w 202"/>
                  <a:gd name="T33" fmla="*/ 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2" h="53">
                    <a:moveTo>
                      <a:pt x="0" y="9"/>
                    </a:moveTo>
                    <a:lnTo>
                      <a:pt x="43" y="0"/>
                    </a:lnTo>
                    <a:lnTo>
                      <a:pt x="48" y="0"/>
                    </a:lnTo>
                    <a:lnTo>
                      <a:pt x="62" y="0"/>
                    </a:lnTo>
                    <a:lnTo>
                      <a:pt x="74" y="0"/>
                    </a:lnTo>
                    <a:lnTo>
                      <a:pt x="96" y="4"/>
                    </a:lnTo>
                    <a:lnTo>
                      <a:pt x="116" y="4"/>
                    </a:lnTo>
                    <a:lnTo>
                      <a:pt x="125" y="4"/>
                    </a:lnTo>
                    <a:lnTo>
                      <a:pt x="145" y="7"/>
                    </a:lnTo>
                    <a:lnTo>
                      <a:pt x="155" y="7"/>
                    </a:lnTo>
                    <a:lnTo>
                      <a:pt x="178" y="9"/>
                    </a:lnTo>
                    <a:lnTo>
                      <a:pt x="191" y="9"/>
                    </a:lnTo>
                    <a:lnTo>
                      <a:pt x="201" y="11"/>
                    </a:lnTo>
                    <a:lnTo>
                      <a:pt x="191" y="52"/>
                    </a:lnTo>
                    <a:lnTo>
                      <a:pt x="9" y="22"/>
                    </a:lnTo>
                    <a:lnTo>
                      <a:pt x="0" y="9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3" name="その他"/>
              <p:cNvSpPr>
                <a:spLocks/>
              </p:cNvSpPr>
              <p:nvPr/>
            </p:nvSpPr>
            <p:spPr bwMode="auto">
              <a:xfrm>
                <a:off x="413" y="123"/>
                <a:ext cx="43" cy="184"/>
              </a:xfrm>
              <a:custGeom>
                <a:avLst/>
                <a:gdLst>
                  <a:gd name="T0" fmla="*/ 17 w 43"/>
                  <a:gd name="T1" fmla="*/ 6 h 184"/>
                  <a:gd name="T2" fmla="*/ 34 w 43"/>
                  <a:gd name="T3" fmla="*/ 2 h 184"/>
                  <a:gd name="T4" fmla="*/ 36 w 43"/>
                  <a:gd name="T5" fmla="*/ 0 h 184"/>
                  <a:gd name="T6" fmla="*/ 37 w 43"/>
                  <a:gd name="T7" fmla="*/ 19 h 184"/>
                  <a:gd name="T8" fmla="*/ 36 w 43"/>
                  <a:gd name="T9" fmla="*/ 33 h 184"/>
                  <a:gd name="T10" fmla="*/ 37 w 43"/>
                  <a:gd name="T11" fmla="*/ 47 h 184"/>
                  <a:gd name="T12" fmla="*/ 37 w 43"/>
                  <a:gd name="T13" fmla="*/ 55 h 184"/>
                  <a:gd name="T14" fmla="*/ 41 w 43"/>
                  <a:gd name="T15" fmla="*/ 72 h 184"/>
                  <a:gd name="T16" fmla="*/ 41 w 43"/>
                  <a:gd name="T17" fmla="*/ 75 h 184"/>
                  <a:gd name="T18" fmla="*/ 41 w 43"/>
                  <a:gd name="T19" fmla="*/ 103 h 184"/>
                  <a:gd name="T20" fmla="*/ 37 w 43"/>
                  <a:gd name="T21" fmla="*/ 108 h 184"/>
                  <a:gd name="T22" fmla="*/ 42 w 43"/>
                  <a:gd name="T23" fmla="*/ 126 h 184"/>
                  <a:gd name="T24" fmla="*/ 41 w 43"/>
                  <a:gd name="T25" fmla="*/ 143 h 184"/>
                  <a:gd name="T26" fmla="*/ 42 w 43"/>
                  <a:gd name="T27" fmla="*/ 159 h 184"/>
                  <a:gd name="T28" fmla="*/ 42 w 43"/>
                  <a:gd name="T29" fmla="*/ 170 h 184"/>
                  <a:gd name="T30" fmla="*/ 42 w 43"/>
                  <a:gd name="T31" fmla="*/ 172 h 184"/>
                  <a:gd name="T32" fmla="*/ 26 w 43"/>
                  <a:gd name="T33" fmla="*/ 178 h 184"/>
                  <a:gd name="T34" fmla="*/ 19 w 43"/>
                  <a:gd name="T35" fmla="*/ 178 h 184"/>
                  <a:gd name="T36" fmla="*/ 17 w 43"/>
                  <a:gd name="T37" fmla="*/ 183 h 184"/>
                  <a:gd name="T38" fmla="*/ 0 w 43"/>
                  <a:gd name="T39" fmla="*/ 106 h 184"/>
                  <a:gd name="T40" fmla="*/ 11 w 43"/>
                  <a:gd name="T41" fmla="*/ 17 h 184"/>
                  <a:gd name="T42" fmla="*/ 17 w 43"/>
                  <a:gd name="T43" fmla="*/ 6 h 184"/>
                  <a:gd name="T44" fmla="*/ 17 w 43"/>
                  <a:gd name="T45" fmla="*/ 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" h="184">
                    <a:moveTo>
                      <a:pt x="17" y="6"/>
                    </a:moveTo>
                    <a:lnTo>
                      <a:pt x="34" y="2"/>
                    </a:lnTo>
                    <a:lnTo>
                      <a:pt x="36" y="0"/>
                    </a:lnTo>
                    <a:lnTo>
                      <a:pt x="37" y="19"/>
                    </a:lnTo>
                    <a:lnTo>
                      <a:pt x="36" y="33"/>
                    </a:lnTo>
                    <a:lnTo>
                      <a:pt x="37" y="47"/>
                    </a:lnTo>
                    <a:lnTo>
                      <a:pt x="37" y="55"/>
                    </a:lnTo>
                    <a:lnTo>
                      <a:pt x="41" y="72"/>
                    </a:lnTo>
                    <a:lnTo>
                      <a:pt x="41" y="75"/>
                    </a:lnTo>
                    <a:lnTo>
                      <a:pt x="41" y="103"/>
                    </a:lnTo>
                    <a:lnTo>
                      <a:pt x="37" y="108"/>
                    </a:lnTo>
                    <a:lnTo>
                      <a:pt x="42" y="126"/>
                    </a:lnTo>
                    <a:lnTo>
                      <a:pt x="41" y="143"/>
                    </a:lnTo>
                    <a:lnTo>
                      <a:pt x="42" y="159"/>
                    </a:lnTo>
                    <a:lnTo>
                      <a:pt x="42" y="170"/>
                    </a:lnTo>
                    <a:lnTo>
                      <a:pt x="42" y="172"/>
                    </a:lnTo>
                    <a:lnTo>
                      <a:pt x="26" y="178"/>
                    </a:lnTo>
                    <a:lnTo>
                      <a:pt x="19" y="178"/>
                    </a:lnTo>
                    <a:lnTo>
                      <a:pt x="17" y="183"/>
                    </a:lnTo>
                    <a:lnTo>
                      <a:pt x="0" y="106"/>
                    </a:lnTo>
                    <a:lnTo>
                      <a:pt x="11" y="17"/>
                    </a:lnTo>
                    <a:lnTo>
                      <a:pt x="17" y="6"/>
                    </a:lnTo>
                    <a:lnTo>
                      <a:pt x="17" y="6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4" name="その他"/>
              <p:cNvSpPr>
                <a:spLocks/>
              </p:cNvSpPr>
              <p:nvPr/>
            </p:nvSpPr>
            <p:spPr bwMode="auto">
              <a:xfrm>
                <a:off x="248" y="121"/>
                <a:ext cx="183" cy="186"/>
              </a:xfrm>
              <a:custGeom>
                <a:avLst/>
                <a:gdLst>
                  <a:gd name="T0" fmla="*/ 4 w 183"/>
                  <a:gd name="T1" fmla="*/ 0 h 186"/>
                  <a:gd name="T2" fmla="*/ 15 w 183"/>
                  <a:gd name="T3" fmla="*/ 2 h 186"/>
                  <a:gd name="T4" fmla="*/ 26 w 183"/>
                  <a:gd name="T5" fmla="*/ 0 h 186"/>
                  <a:gd name="T6" fmla="*/ 29 w 183"/>
                  <a:gd name="T7" fmla="*/ 2 h 186"/>
                  <a:gd name="T8" fmla="*/ 39 w 183"/>
                  <a:gd name="T9" fmla="*/ 2 h 186"/>
                  <a:gd name="T10" fmla="*/ 48 w 183"/>
                  <a:gd name="T11" fmla="*/ 2 h 186"/>
                  <a:gd name="T12" fmla="*/ 51 w 183"/>
                  <a:gd name="T13" fmla="*/ 4 h 186"/>
                  <a:gd name="T14" fmla="*/ 66 w 183"/>
                  <a:gd name="T15" fmla="*/ 2 h 186"/>
                  <a:gd name="T16" fmla="*/ 90 w 183"/>
                  <a:gd name="T17" fmla="*/ 4 h 186"/>
                  <a:gd name="T18" fmla="*/ 105 w 183"/>
                  <a:gd name="T19" fmla="*/ 4 h 186"/>
                  <a:gd name="T20" fmla="*/ 116 w 183"/>
                  <a:gd name="T21" fmla="*/ 4 h 186"/>
                  <a:gd name="T22" fmla="*/ 133 w 183"/>
                  <a:gd name="T23" fmla="*/ 4 h 186"/>
                  <a:gd name="T24" fmla="*/ 147 w 183"/>
                  <a:gd name="T25" fmla="*/ 8 h 186"/>
                  <a:gd name="T26" fmla="*/ 163 w 183"/>
                  <a:gd name="T27" fmla="*/ 6 h 186"/>
                  <a:gd name="T28" fmla="*/ 176 w 183"/>
                  <a:gd name="T29" fmla="*/ 8 h 186"/>
                  <a:gd name="T30" fmla="*/ 182 w 183"/>
                  <a:gd name="T31" fmla="*/ 8 h 186"/>
                  <a:gd name="T32" fmla="*/ 182 w 183"/>
                  <a:gd name="T33" fmla="*/ 29 h 186"/>
                  <a:gd name="T34" fmla="*/ 182 w 183"/>
                  <a:gd name="T35" fmla="*/ 37 h 186"/>
                  <a:gd name="T36" fmla="*/ 180 w 183"/>
                  <a:gd name="T37" fmla="*/ 44 h 186"/>
                  <a:gd name="T38" fmla="*/ 180 w 183"/>
                  <a:gd name="T39" fmla="*/ 49 h 186"/>
                  <a:gd name="T40" fmla="*/ 182 w 183"/>
                  <a:gd name="T41" fmla="*/ 68 h 186"/>
                  <a:gd name="T42" fmla="*/ 180 w 183"/>
                  <a:gd name="T43" fmla="*/ 76 h 186"/>
                  <a:gd name="T44" fmla="*/ 180 w 183"/>
                  <a:gd name="T45" fmla="*/ 90 h 186"/>
                  <a:gd name="T46" fmla="*/ 182 w 183"/>
                  <a:gd name="T47" fmla="*/ 106 h 186"/>
                  <a:gd name="T48" fmla="*/ 182 w 183"/>
                  <a:gd name="T49" fmla="*/ 119 h 186"/>
                  <a:gd name="T50" fmla="*/ 178 w 183"/>
                  <a:gd name="T51" fmla="*/ 145 h 186"/>
                  <a:gd name="T52" fmla="*/ 182 w 183"/>
                  <a:gd name="T53" fmla="*/ 161 h 186"/>
                  <a:gd name="T54" fmla="*/ 182 w 183"/>
                  <a:gd name="T55" fmla="*/ 176 h 186"/>
                  <a:gd name="T56" fmla="*/ 182 w 183"/>
                  <a:gd name="T57" fmla="*/ 185 h 186"/>
                  <a:gd name="T58" fmla="*/ 165 w 183"/>
                  <a:gd name="T59" fmla="*/ 182 h 186"/>
                  <a:gd name="T60" fmla="*/ 157 w 183"/>
                  <a:gd name="T61" fmla="*/ 182 h 186"/>
                  <a:gd name="T62" fmla="*/ 137 w 183"/>
                  <a:gd name="T63" fmla="*/ 178 h 186"/>
                  <a:gd name="T64" fmla="*/ 131 w 183"/>
                  <a:gd name="T65" fmla="*/ 178 h 186"/>
                  <a:gd name="T66" fmla="*/ 121 w 183"/>
                  <a:gd name="T67" fmla="*/ 176 h 186"/>
                  <a:gd name="T68" fmla="*/ 114 w 183"/>
                  <a:gd name="T69" fmla="*/ 176 h 186"/>
                  <a:gd name="T70" fmla="*/ 105 w 183"/>
                  <a:gd name="T71" fmla="*/ 176 h 186"/>
                  <a:gd name="T72" fmla="*/ 91 w 183"/>
                  <a:gd name="T73" fmla="*/ 174 h 186"/>
                  <a:gd name="T74" fmla="*/ 78 w 183"/>
                  <a:gd name="T75" fmla="*/ 174 h 186"/>
                  <a:gd name="T76" fmla="*/ 72 w 183"/>
                  <a:gd name="T77" fmla="*/ 172 h 186"/>
                  <a:gd name="T78" fmla="*/ 61 w 183"/>
                  <a:gd name="T79" fmla="*/ 166 h 186"/>
                  <a:gd name="T80" fmla="*/ 50 w 183"/>
                  <a:gd name="T81" fmla="*/ 163 h 186"/>
                  <a:gd name="T82" fmla="*/ 39 w 183"/>
                  <a:gd name="T83" fmla="*/ 163 h 186"/>
                  <a:gd name="T84" fmla="*/ 24 w 183"/>
                  <a:gd name="T85" fmla="*/ 160 h 186"/>
                  <a:gd name="T86" fmla="*/ 15 w 183"/>
                  <a:gd name="T87" fmla="*/ 157 h 186"/>
                  <a:gd name="T88" fmla="*/ 4 w 183"/>
                  <a:gd name="T89" fmla="*/ 157 h 186"/>
                  <a:gd name="T90" fmla="*/ 6 w 183"/>
                  <a:gd name="T91" fmla="*/ 143 h 186"/>
                  <a:gd name="T92" fmla="*/ 4 w 183"/>
                  <a:gd name="T93" fmla="*/ 126 h 186"/>
                  <a:gd name="T94" fmla="*/ 4 w 183"/>
                  <a:gd name="T95" fmla="*/ 112 h 186"/>
                  <a:gd name="T96" fmla="*/ 6 w 183"/>
                  <a:gd name="T97" fmla="*/ 99 h 186"/>
                  <a:gd name="T98" fmla="*/ 6 w 183"/>
                  <a:gd name="T99" fmla="*/ 91 h 186"/>
                  <a:gd name="T100" fmla="*/ 6 w 183"/>
                  <a:gd name="T101" fmla="*/ 83 h 186"/>
                  <a:gd name="T102" fmla="*/ 6 w 183"/>
                  <a:gd name="T103" fmla="*/ 74 h 186"/>
                  <a:gd name="T104" fmla="*/ 4 w 183"/>
                  <a:gd name="T105" fmla="*/ 61 h 186"/>
                  <a:gd name="T106" fmla="*/ 4 w 183"/>
                  <a:gd name="T107" fmla="*/ 46 h 186"/>
                  <a:gd name="T108" fmla="*/ 4 w 183"/>
                  <a:gd name="T109" fmla="*/ 35 h 186"/>
                  <a:gd name="T110" fmla="*/ 4 w 183"/>
                  <a:gd name="T111" fmla="*/ 24 h 186"/>
                  <a:gd name="T112" fmla="*/ 0 w 183"/>
                  <a:gd name="T113" fmla="*/ 11 h 186"/>
                  <a:gd name="T114" fmla="*/ 0 w 183"/>
                  <a:gd name="T115" fmla="*/ 2 h 186"/>
                  <a:gd name="T116" fmla="*/ 4 w 183"/>
                  <a:gd name="T117" fmla="*/ 0 h 186"/>
                  <a:gd name="T118" fmla="*/ 4 w 183"/>
                  <a:gd name="T1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3" h="186">
                    <a:moveTo>
                      <a:pt x="4" y="0"/>
                    </a:moveTo>
                    <a:lnTo>
                      <a:pt x="15" y="2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39" y="2"/>
                    </a:lnTo>
                    <a:lnTo>
                      <a:pt x="48" y="2"/>
                    </a:lnTo>
                    <a:lnTo>
                      <a:pt x="51" y="4"/>
                    </a:lnTo>
                    <a:lnTo>
                      <a:pt x="66" y="2"/>
                    </a:lnTo>
                    <a:lnTo>
                      <a:pt x="90" y="4"/>
                    </a:lnTo>
                    <a:lnTo>
                      <a:pt x="105" y="4"/>
                    </a:lnTo>
                    <a:lnTo>
                      <a:pt x="116" y="4"/>
                    </a:lnTo>
                    <a:lnTo>
                      <a:pt x="133" y="4"/>
                    </a:lnTo>
                    <a:lnTo>
                      <a:pt x="147" y="8"/>
                    </a:lnTo>
                    <a:lnTo>
                      <a:pt x="163" y="6"/>
                    </a:lnTo>
                    <a:lnTo>
                      <a:pt x="176" y="8"/>
                    </a:lnTo>
                    <a:lnTo>
                      <a:pt x="182" y="8"/>
                    </a:lnTo>
                    <a:lnTo>
                      <a:pt x="182" y="29"/>
                    </a:lnTo>
                    <a:lnTo>
                      <a:pt x="182" y="37"/>
                    </a:lnTo>
                    <a:lnTo>
                      <a:pt x="180" y="44"/>
                    </a:lnTo>
                    <a:lnTo>
                      <a:pt x="180" y="49"/>
                    </a:lnTo>
                    <a:lnTo>
                      <a:pt x="182" y="68"/>
                    </a:lnTo>
                    <a:lnTo>
                      <a:pt x="180" y="76"/>
                    </a:lnTo>
                    <a:lnTo>
                      <a:pt x="180" y="90"/>
                    </a:lnTo>
                    <a:lnTo>
                      <a:pt x="182" y="106"/>
                    </a:lnTo>
                    <a:lnTo>
                      <a:pt x="182" y="119"/>
                    </a:lnTo>
                    <a:lnTo>
                      <a:pt x="178" y="145"/>
                    </a:lnTo>
                    <a:lnTo>
                      <a:pt x="182" y="161"/>
                    </a:lnTo>
                    <a:lnTo>
                      <a:pt x="182" y="176"/>
                    </a:lnTo>
                    <a:lnTo>
                      <a:pt x="182" y="185"/>
                    </a:lnTo>
                    <a:lnTo>
                      <a:pt x="165" y="182"/>
                    </a:lnTo>
                    <a:lnTo>
                      <a:pt x="157" y="182"/>
                    </a:lnTo>
                    <a:lnTo>
                      <a:pt x="137" y="178"/>
                    </a:lnTo>
                    <a:lnTo>
                      <a:pt x="131" y="178"/>
                    </a:lnTo>
                    <a:lnTo>
                      <a:pt x="121" y="176"/>
                    </a:lnTo>
                    <a:lnTo>
                      <a:pt x="114" y="176"/>
                    </a:lnTo>
                    <a:lnTo>
                      <a:pt x="105" y="176"/>
                    </a:lnTo>
                    <a:lnTo>
                      <a:pt x="91" y="174"/>
                    </a:lnTo>
                    <a:lnTo>
                      <a:pt x="78" y="174"/>
                    </a:lnTo>
                    <a:lnTo>
                      <a:pt x="72" y="172"/>
                    </a:lnTo>
                    <a:lnTo>
                      <a:pt x="61" y="166"/>
                    </a:lnTo>
                    <a:lnTo>
                      <a:pt x="50" y="163"/>
                    </a:lnTo>
                    <a:lnTo>
                      <a:pt x="39" y="163"/>
                    </a:lnTo>
                    <a:lnTo>
                      <a:pt x="24" y="160"/>
                    </a:lnTo>
                    <a:lnTo>
                      <a:pt x="15" y="157"/>
                    </a:lnTo>
                    <a:lnTo>
                      <a:pt x="4" y="157"/>
                    </a:lnTo>
                    <a:lnTo>
                      <a:pt x="6" y="143"/>
                    </a:lnTo>
                    <a:lnTo>
                      <a:pt x="4" y="126"/>
                    </a:lnTo>
                    <a:lnTo>
                      <a:pt x="4" y="112"/>
                    </a:lnTo>
                    <a:lnTo>
                      <a:pt x="6" y="99"/>
                    </a:lnTo>
                    <a:lnTo>
                      <a:pt x="6" y="91"/>
                    </a:lnTo>
                    <a:lnTo>
                      <a:pt x="6" y="83"/>
                    </a:lnTo>
                    <a:lnTo>
                      <a:pt x="6" y="74"/>
                    </a:lnTo>
                    <a:lnTo>
                      <a:pt x="4" y="61"/>
                    </a:lnTo>
                    <a:lnTo>
                      <a:pt x="4" y="46"/>
                    </a:lnTo>
                    <a:lnTo>
                      <a:pt x="4" y="35"/>
                    </a:lnTo>
                    <a:lnTo>
                      <a:pt x="4" y="24"/>
                    </a:lnTo>
                    <a:lnTo>
                      <a:pt x="0" y="11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5" name="その他"/>
              <p:cNvSpPr>
                <a:spLocks/>
              </p:cNvSpPr>
              <p:nvPr/>
            </p:nvSpPr>
            <p:spPr bwMode="auto">
              <a:xfrm>
                <a:off x="269" y="137"/>
                <a:ext cx="141" cy="136"/>
              </a:xfrm>
              <a:custGeom>
                <a:avLst/>
                <a:gdLst>
                  <a:gd name="T0" fmla="*/ 2 w 141"/>
                  <a:gd name="T1" fmla="*/ 0 h 136"/>
                  <a:gd name="T2" fmla="*/ 22 w 141"/>
                  <a:gd name="T3" fmla="*/ 1 h 136"/>
                  <a:gd name="T4" fmla="*/ 29 w 141"/>
                  <a:gd name="T5" fmla="*/ 4 h 136"/>
                  <a:gd name="T6" fmla="*/ 45 w 141"/>
                  <a:gd name="T7" fmla="*/ 4 h 136"/>
                  <a:gd name="T8" fmla="*/ 64 w 141"/>
                  <a:gd name="T9" fmla="*/ 4 h 136"/>
                  <a:gd name="T10" fmla="*/ 80 w 141"/>
                  <a:gd name="T11" fmla="*/ 8 h 136"/>
                  <a:gd name="T12" fmla="*/ 103 w 141"/>
                  <a:gd name="T13" fmla="*/ 8 h 136"/>
                  <a:gd name="T14" fmla="*/ 122 w 141"/>
                  <a:gd name="T15" fmla="*/ 13 h 136"/>
                  <a:gd name="T16" fmla="*/ 134 w 141"/>
                  <a:gd name="T17" fmla="*/ 11 h 136"/>
                  <a:gd name="T18" fmla="*/ 139 w 141"/>
                  <a:gd name="T19" fmla="*/ 13 h 136"/>
                  <a:gd name="T20" fmla="*/ 139 w 141"/>
                  <a:gd name="T21" fmla="*/ 27 h 136"/>
                  <a:gd name="T22" fmla="*/ 139 w 141"/>
                  <a:gd name="T23" fmla="*/ 43 h 136"/>
                  <a:gd name="T24" fmla="*/ 137 w 141"/>
                  <a:gd name="T25" fmla="*/ 54 h 136"/>
                  <a:gd name="T26" fmla="*/ 137 w 141"/>
                  <a:gd name="T27" fmla="*/ 63 h 136"/>
                  <a:gd name="T28" fmla="*/ 140 w 141"/>
                  <a:gd name="T29" fmla="*/ 70 h 136"/>
                  <a:gd name="T30" fmla="*/ 136 w 141"/>
                  <a:gd name="T31" fmla="*/ 94 h 136"/>
                  <a:gd name="T32" fmla="*/ 136 w 141"/>
                  <a:gd name="T33" fmla="*/ 116 h 136"/>
                  <a:gd name="T34" fmla="*/ 137 w 141"/>
                  <a:gd name="T35" fmla="*/ 129 h 136"/>
                  <a:gd name="T36" fmla="*/ 137 w 141"/>
                  <a:gd name="T37" fmla="*/ 135 h 136"/>
                  <a:gd name="T38" fmla="*/ 122 w 141"/>
                  <a:gd name="T39" fmla="*/ 131 h 136"/>
                  <a:gd name="T40" fmla="*/ 110 w 141"/>
                  <a:gd name="T41" fmla="*/ 131 h 136"/>
                  <a:gd name="T42" fmla="*/ 87 w 141"/>
                  <a:gd name="T43" fmla="*/ 129 h 136"/>
                  <a:gd name="T44" fmla="*/ 80 w 141"/>
                  <a:gd name="T45" fmla="*/ 129 h 136"/>
                  <a:gd name="T46" fmla="*/ 67 w 141"/>
                  <a:gd name="T47" fmla="*/ 127 h 136"/>
                  <a:gd name="T48" fmla="*/ 57 w 141"/>
                  <a:gd name="T49" fmla="*/ 127 h 136"/>
                  <a:gd name="T50" fmla="*/ 45 w 141"/>
                  <a:gd name="T51" fmla="*/ 127 h 136"/>
                  <a:gd name="T52" fmla="*/ 32 w 141"/>
                  <a:gd name="T53" fmla="*/ 127 h 136"/>
                  <a:gd name="T54" fmla="*/ 27 w 141"/>
                  <a:gd name="T55" fmla="*/ 127 h 136"/>
                  <a:gd name="T56" fmla="*/ 8 w 141"/>
                  <a:gd name="T57" fmla="*/ 123 h 136"/>
                  <a:gd name="T58" fmla="*/ 3 w 141"/>
                  <a:gd name="T59" fmla="*/ 123 h 136"/>
                  <a:gd name="T60" fmla="*/ 3 w 141"/>
                  <a:gd name="T61" fmla="*/ 105 h 136"/>
                  <a:gd name="T62" fmla="*/ 3 w 141"/>
                  <a:gd name="T63" fmla="*/ 92 h 136"/>
                  <a:gd name="T64" fmla="*/ 3 w 141"/>
                  <a:gd name="T65" fmla="*/ 75 h 136"/>
                  <a:gd name="T66" fmla="*/ 3 w 141"/>
                  <a:gd name="T67" fmla="*/ 54 h 136"/>
                  <a:gd name="T68" fmla="*/ 2 w 141"/>
                  <a:gd name="T69" fmla="*/ 41 h 136"/>
                  <a:gd name="T70" fmla="*/ 3 w 141"/>
                  <a:gd name="T71" fmla="*/ 21 h 136"/>
                  <a:gd name="T72" fmla="*/ 0 w 141"/>
                  <a:gd name="T73" fmla="*/ 0 h 136"/>
                  <a:gd name="T74" fmla="*/ 2 w 141"/>
                  <a:gd name="T75" fmla="*/ 0 h 136"/>
                  <a:gd name="T76" fmla="*/ 2 w 141"/>
                  <a:gd name="T77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1" h="136">
                    <a:moveTo>
                      <a:pt x="2" y="0"/>
                    </a:moveTo>
                    <a:lnTo>
                      <a:pt x="22" y="1"/>
                    </a:lnTo>
                    <a:lnTo>
                      <a:pt x="29" y="4"/>
                    </a:lnTo>
                    <a:lnTo>
                      <a:pt x="45" y="4"/>
                    </a:lnTo>
                    <a:lnTo>
                      <a:pt x="64" y="4"/>
                    </a:lnTo>
                    <a:lnTo>
                      <a:pt x="80" y="8"/>
                    </a:lnTo>
                    <a:lnTo>
                      <a:pt x="103" y="8"/>
                    </a:lnTo>
                    <a:lnTo>
                      <a:pt x="122" y="13"/>
                    </a:lnTo>
                    <a:lnTo>
                      <a:pt x="134" y="11"/>
                    </a:lnTo>
                    <a:lnTo>
                      <a:pt x="139" y="13"/>
                    </a:lnTo>
                    <a:lnTo>
                      <a:pt x="139" y="27"/>
                    </a:lnTo>
                    <a:lnTo>
                      <a:pt x="139" y="43"/>
                    </a:lnTo>
                    <a:lnTo>
                      <a:pt x="137" y="54"/>
                    </a:lnTo>
                    <a:lnTo>
                      <a:pt x="137" y="63"/>
                    </a:lnTo>
                    <a:lnTo>
                      <a:pt x="140" y="70"/>
                    </a:lnTo>
                    <a:lnTo>
                      <a:pt x="136" y="94"/>
                    </a:lnTo>
                    <a:lnTo>
                      <a:pt x="136" y="116"/>
                    </a:lnTo>
                    <a:lnTo>
                      <a:pt x="137" y="129"/>
                    </a:lnTo>
                    <a:lnTo>
                      <a:pt x="137" y="135"/>
                    </a:lnTo>
                    <a:lnTo>
                      <a:pt x="122" y="131"/>
                    </a:lnTo>
                    <a:lnTo>
                      <a:pt x="110" y="131"/>
                    </a:lnTo>
                    <a:lnTo>
                      <a:pt x="87" y="129"/>
                    </a:lnTo>
                    <a:lnTo>
                      <a:pt x="80" y="129"/>
                    </a:lnTo>
                    <a:lnTo>
                      <a:pt x="67" y="127"/>
                    </a:lnTo>
                    <a:lnTo>
                      <a:pt x="57" y="127"/>
                    </a:lnTo>
                    <a:lnTo>
                      <a:pt x="45" y="127"/>
                    </a:lnTo>
                    <a:lnTo>
                      <a:pt x="32" y="127"/>
                    </a:lnTo>
                    <a:lnTo>
                      <a:pt x="27" y="127"/>
                    </a:lnTo>
                    <a:lnTo>
                      <a:pt x="8" y="123"/>
                    </a:lnTo>
                    <a:lnTo>
                      <a:pt x="3" y="123"/>
                    </a:lnTo>
                    <a:lnTo>
                      <a:pt x="3" y="105"/>
                    </a:lnTo>
                    <a:lnTo>
                      <a:pt x="3" y="92"/>
                    </a:lnTo>
                    <a:lnTo>
                      <a:pt x="3" y="75"/>
                    </a:lnTo>
                    <a:lnTo>
                      <a:pt x="3" y="54"/>
                    </a:lnTo>
                    <a:lnTo>
                      <a:pt x="2" y="41"/>
                    </a:lnTo>
                    <a:lnTo>
                      <a:pt x="3" y="2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gradFill rotWithShape="0">
                <a:gsLst>
                  <a:gs pos="0">
                    <a:srgbClr val="000080"/>
                  </a:gs>
                  <a:gs pos="100000">
                    <a:srgbClr val="0000FF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6" name="その他"/>
              <p:cNvSpPr>
                <a:spLocks/>
              </p:cNvSpPr>
              <p:nvPr/>
            </p:nvSpPr>
            <p:spPr bwMode="auto">
              <a:xfrm>
                <a:off x="164" y="301"/>
                <a:ext cx="276" cy="124"/>
              </a:xfrm>
              <a:custGeom>
                <a:avLst/>
                <a:gdLst>
                  <a:gd name="T0" fmla="*/ 55 w 276"/>
                  <a:gd name="T1" fmla="*/ 5 h 124"/>
                  <a:gd name="T2" fmla="*/ 42 w 276"/>
                  <a:gd name="T3" fmla="*/ 13 h 124"/>
                  <a:gd name="T4" fmla="*/ 30 w 276"/>
                  <a:gd name="T5" fmla="*/ 22 h 124"/>
                  <a:gd name="T6" fmla="*/ 24 w 276"/>
                  <a:gd name="T7" fmla="*/ 31 h 124"/>
                  <a:gd name="T8" fmla="*/ 18 w 276"/>
                  <a:gd name="T9" fmla="*/ 33 h 124"/>
                  <a:gd name="T10" fmla="*/ 9 w 276"/>
                  <a:gd name="T11" fmla="*/ 39 h 124"/>
                  <a:gd name="T12" fmla="*/ 0 w 276"/>
                  <a:gd name="T13" fmla="*/ 44 h 124"/>
                  <a:gd name="T14" fmla="*/ 27 w 276"/>
                  <a:gd name="T15" fmla="*/ 58 h 124"/>
                  <a:gd name="T16" fmla="*/ 37 w 276"/>
                  <a:gd name="T17" fmla="*/ 66 h 124"/>
                  <a:gd name="T18" fmla="*/ 60 w 276"/>
                  <a:gd name="T19" fmla="*/ 75 h 124"/>
                  <a:gd name="T20" fmla="*/ 73 w 276"/>
                  <a:gd name="T21" fmla="*/ 81 h 124"/>
                  <a:gd name="T22" fmla="*/ 94 w 276"/>
                  <a:gd name="T23" fmla="*/ 86 h 124"/>
                  <a:gd name="T24" fmla="*/ 132 w 276"/>
                  <a:gd name="T25" fmla="*/ 99 h 124"/>
                  <a:gd name="T26" fmla="*/ 139 w 276"/>
                  <a:gd name="T27" fmla="*/ 101 h 124"/>
                  <a:gd name="T28" fmla="*/ 160 w 276"/>
                  <a:gd name="T29" fmla="*/ 108 h 124"/>
                  <a:gd name="T30" fmla="*/ 196 w 276"/>
                  <a:gd name="T31" fmla="*/ 112 h 124"/>
                  <a:gd name="T32" fmla="*/ 209 w 276"/>
                  <a:gd name="T33" fmla="*/ 120 h 124"/>
                  <a:gd name="T34" fmla="*/ 217 w 276"/>
                  <a:gd name="T35" fmla="*/ 123 h 124"/>
                  <a:gd name="T36" fmla="*/ 229 w 276"/>
                  <a:gd name="T37" fmla="*/ 105 h 124"/>
                  <a:gd name="T38" fmla="*/ 237 w 276"/>
                  <a:gd name="T39" fmla="*/ 99 h 124"/>
                  <a:gd name="T40" fmla="*/ 237 w 276"/>
                  <a:gd name="T41" fmla="*/ 86 h 124"/>
                  <a:gd name="T42" fmla="*/ 254 w 276"/>
                  <a:gd name="T43" fmla="*/ 72 h 124"/>
                  <a:gd name="T44" fmla="*/ 266 w 276"/>
                  <a:gd name="T45" fmla="*/ 64 h 124"/>
                  <a:gd name="T46" fmla="*/ 274 w 276"/>
                  <a:gd name="T47" fmla="*/ 61 h 124"/>
                  <a:gd name="T48" fmla="*/ 275 w 276"/>
                  <a:gd name="T49" fmla="*/ 51 h 124"/>
                  <a:gd name="T50" fmla="*/ 241 w 276"/>
                  <a:gd name="T51" fmla="*/ 44 h 124"/>
                  <a:gd name="T52" fmla="*/ 221 w 276"/>
                  <a:gd name="T53" fmla="*/ 40 h 124"/>
                  <a:gd name="T54" fmla="*/ 210 w 276"/>
                  <a:gd name="T55" fmla="*/ 40 h 124"/>
                  <a:gd name="T56" fmla="*/ 192 w 276"/>
                  <a:gd name="T57" fmla="*/ 33 h 124"/>
                  <a:gd name="T58" fmla="*/ 182 w 276"/>
                  <a:gd name="T59" fmla="*/ 33 h 124"/>
                  <a:gd name="T60" fmla="*/ 163 w 276"/>
                  <a:gd name="T61" fmla="*/ 31 h 124"/>
                  <a:gd name="T62" fmla="*/ 147 w 276"/>
                  <a:gd name="T63" fmla="*/ 31 h 124"/>
                  <a:gd name="T64" fmla="*/ 137 w 276"/>
                  <a:gd name="T65" fmla="*/ 24 h 124"/>
                  <a:gd name="T66" fmla="*/ 117 w 276"/>
                  <a:gd name="T67" fmla="*/ 18 h 124"/>
                  <a:gd name="T68" fmla="*/ 110 w 276"/>
                  <a:gd name="T69" fmla="*/ 18 h 124"/>
                  <a:gd name="T70" fmla="*/ 99 w 276"/>
                  <a:gd name="T71" fmla="*/ 13 h 124"/>
                  <a:gd name="T72" fmla="*/ 90 w 276"/>
                  <a:gd name="T73" fmla="*/ 13 h 124"/>
                  <a:gd name="T74" fmla="*/ 77 w 276"/>
                  <a:gd name="T75" fmla="*/ 9 h 124"/>
                  <a:gd name="T76" fmla="*/ 67 w 276"/>
                  <a:gd name="T77" fmla="*/ 9 h 124"/>
                  <a:gd name="T78" fmla="*/ 55 w 276"/>
                  <a:gd name="T79" fmla="*/ 0 h 124"/>
                  <a:gd name="T80" fmla="*/ 55 w 276"/>
                  <a:gd name="T81" fmla="*/ 5 h 124"/>
                  <a:gd name="T82" fmla="*/ 55 w 276"/>
                  <a:gd name="T83" fmla="*/ 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76" h="124">
                    <a:moveTo>
                      <a:pt x="55" y="5"/>
                    </a:moveTo>
                    <a:lnTo>
                      <a:pt x="42" y="13"/>
                    </a:lnTo>
                    <a:lnTo>
                      <a:pt x="30" y="22"/>
                    </a:lnTo>
                    <a:lnTo>
                      <a:pt x="24" y="31"/>
                    </a:lnTo>
                    <a:lnTo>
                      <a:pt x="18" y="33"/>
                    </a:lnTo>
                    <a:lnTo>
                      <a:pt x="9" y="39"/>
                    </a:lnTo>
                    <a:lnTo>
                      <a:pt x="0" y="44"/>
                    </a:lnTo>
                    <a:lnTo>
                      <a:pt x="27" y="58"/>
                    </a:lnTo>
                    <a:lnTo>
                      <a:pt x="37" y="66"/>
                    </a:lnTo>
                    <a:lnTo>
                      <a:pt x="60" y="75"/>
                    </a:lnTo>
                    <a:lnTo>
                      <a:pt x="73" y="81"/>
                    </a:lnTo>
                    <a:lnTo>
                      <a:pt x="94" y="86"/>
                    </a:lnTo>
                    <a:lnTo>
                      <a:pt x="132" y="99"/>
                    </a:lnTo>
                    <a:lnTo>
                      <a:pt x="139" y="101"/>
                    </a:lnTo>
                    <a:lnTo>
                      <a:pt x="160" y="108"/>
                    </a:lnTo>
                    <a:lnTo>
                      <a:pt x="196" y="112"/>
                    </a:lnTo>
                    <a:lnTo>
                      <a:pt x="209" y="120"/>
                    </a:lnTo>
                    <a:lnTo>
                      <a:pt x="217" y="123"/>
                    </a:lnTo>
                    <a:lnTo>
                      <a:pt x="229" y="105"/>
                    </a:lnTo>
                    <a:lnTo>
                      <a:pt x="237" y="99"/>
                    </a:lnTo>
                    <a:lnTo>
                      <a:pt x="237" y="86"/>
                    </a:lnTo>
                    <a:lnTo>
                      <a:pt x="254" y="72"/>
                    </a:lnTo>
                    <a:lnTo>
                      <a:pt x="266" y="64"/>
                    </a:lnTo>
                    <a:lnTo>
                      <a:pt x="274" y="61"/>
                    </a:lnTo>
                    <a:lnTo>
                      <a:pt x="275" y="51"/>
                    </a:lnTo>
                    <a:lnTo>
                      <a:pt x="241" y="44"/>
                    </a:lnTo>
                    <a:lnTo>
                      <a:pt x="221" y="40"/>
                    </a:lnTo>
                    <a:lnTo>
                      <a:pt x="210" y="40"/>
                    </a:lnTo>
                    <a:lnTo>
                      <a:pt x="192" y="33"/>
                    </a:lnTo>
                    <a:lnTo>
                      <a:pt x="182" y="33"/>
                    </a:lnTo>
                    <a:lnTo>
                      <a:pt x="163" y="31"/>
                    </a:lnTo>
                    <a:lnTo>
                      <a:pt x="147" y="31"/>
                    </a:lnTo>
                    <a:lnTo>
                      <a:pt x="137" y="24"/>
                    </a:lnTo>
                    <a:lnTo>
                      <a:pt x="117" y="18"/>
                    </a:lnTo>
                    <a:lnTo>
                      <a:pt x="110" y="18"/>
                    </a:lnTo>
                    <a:lnTo>
                      <a:pt x="99" y="13"/>
                    </a:lnTo>
                    <a:lnTo>
                      <a:pt x="90" y="13"/>
                    </a:lnTo>
                    <a:lnTo>
                      <a:pt x="77" y="9"/>
                    </a:lnTo>
                    <a:lnTo>
                      <a:pt x="67" y="9"/>
                    </a:lnTo>
                    <a:lnTo>
                      <a:pt x="55" y="0"/>
                    </a:lnTo>
                    <a:lnTo>
                      <a:pt x="55" y="5"/>
                    </a:lnTo>
                    <a:lnTo>
                      <a:pt x="55" y="5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7" name="その他"/>
              <p:cNvSpPr>
                <a:spLocks/>
              </p:cNvSpPr>
              <p:nvPr/>
            </p:nvSpPr>
            <p:spPr bwMode="auto">
              <a:xfrm>
                <a:off x="223" y="311"/>
                <a:ext cx="163" cy="49"/>
              </a:xfrm>
              <a:custGeom>
                <a:avLst/>
                <a:gdLst>
                  <a:gd name="T0" fmla="*/ 0 w 163"/>
                  <a:gd name="T1" fmla="*/ 0 h 49"/>
                  <a:gd name="T2" fmla="*/ 13 w 163"/>
                  <a:gd name="T3" fmla="*/ 3 h 49"/>
                  <a:gd name="T4" fmla="*/ 29 w 163"/>
                  <a:gd name="T5" fmla="*/ 7 h 49"/>
                  <a:gd name="T6" fmla="*/ 49 w 163"/>
                  <a:gd name="T7" fmla="*/ 14 h 49"/>
                  <a:gd name="T8" fmla="*/ 64 w 163"/>
                  <a:gd name="T9" fmla="*/ 19 h 49"/>
                  <a:gd name="T10" fmla="*/ 86 w 163"/>
                  <a:gd name="T11" fmla="*/ 23 h 49"/>
                  <a:gd name="T12" fmla="*/ 120 w 163"/>
                  <a:gd name="T13" fmla="*/ 25 h 49"/>
                  <a:gd name="T14" fmla="*/ 148 w 163"/>
                  <a:gd name="T15" fmla="*/ 34 h 49"/>
                  <a:gd name="T16" fmla="*/ 162 w 163"/>
                  <a:gd name="T17" fmla="*/ 36 h 49"/>
                  <a:gd name="T18" fmla="*/ 157 w 163"/>
                  <a:gd name="T19" fmla="*/ 41 h 49"/>
                  <a:gd name="T20" fmla="*/ 156 w 163"/>
                  <a:gd name="T21" fmla="*/ 48 h 49"/>
                  <a:gd name="T22" fmla="*/ 124 w 163"/>
                  <a:gd name="T23" fmla="*/ 36 h 49"/>
                  <a:gd name="T24" fmla="*/ 97 w 163"/>
                  <a:gd name="T25" fmla="*/ 30 h 49"/>
                  <a:gd name="T26" fmla="*/ 76 w 163"/>
                  <a:gd name="T27" fmla="*/ 25 h 49"/>
                  <a:gd name="T28" fmla="*/ 42 w 163"/>
                  <a:gd name="T29" fmla="*/ 23 h 49"/>
                  <a:gd name="T30" fmla="*/ 34 w 163"/>
                  <a:gd name="T31" fmla="*/ 21 h 49"/>
                  <a:gd name="T32" fmla="*/ 3 w 163"/>
                  <a:gd name="T33" fmla="*/ 6 h 49"/>
                  <a:gd name="T34" fmla="*/ 0 w 163"/>
                  <a:gd name="T35" fmla="*/ 0 h 49"/>
                  <a:gd name="T36" fmla="*/ 0 w 163"/>
                  <a:gd name="T3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3" h="49">
                    <a:moveTo>
                      <a:pt x="0" y="0"/>
                    </a:moveTo>
                    <a:lnTo>
                      <a:pt x="13" y="3"/>
                    </a:lnTo>
                    <a:lnTo>
                      <a:pt x="29" y="7"/>
                    </a:lnTo>
                    <a:lnTo>
                      <a:pt x="49" y="14"/>
                    </a:lnTo>
                    <a:lnTo>
                      <a:pt x="64" y="19"/>
                    </a:lnTo>
                    <a:lnTo>
                      <a:pt x="86" y="23"/>
                    </a:lnTo>
                    <a:lnTo>
                      <a:pt x="120" y="25"/>
                    </a:lnTo>
                    <a:lnTo>
                      <a:pt x="148" y="34"/>
                    </a:lnTo>
                    <a:lnTo>
                      <a:pt x="162" y="36"/>
                    </a:lnTo>
                    <a:lnTo>
                      <a:pt x="157" y="41"/>
                    </a:lnTo>
                    <a:lnTo>
                      <a:pt x="156" y="48"/>
                    </a:lnTo>
                    <a:lnTo>
                      <a:pt x="124" y="36"/>
                    </a:lnTo>
                    <a:lnTo>
                      <a:pt x="97" y="30"/>
                    </a:lnTo>
                    <a:lnTo>
                      <a:pt x="76" y="25"/>
                    </a:lnTo>
                    <a:lnTo>
                      <a:pt x="42" y="23"/>
                    </a:lnTo>
                    <a:lnTo>
                      <a:pt x="34" y="21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8" name="その他"/>
              <p:cNvSpPr>
                <a:spLocks/>
              </p:cNvSpPr>
              <p:nvPr/>
            </p:nvSpPr>
            <p:spPr bwMode="auto">
              <a:xfrm>
                <a:off x="217" y="334"/>
                <a:ext cx="172" cy="78"/>
              </a:xfrm>
              <a:custGeom>
                <a:avLst/>
                <a:gdLst>
                  <a:gd name="T0" fmla="*/ 26 w 172"/>
                  <a:gd name="T1" fmla="*/ 0 h 78"/>
                  <a:gd name="T2" fmla="*/ 19 w 172"/>
                  <a:gd name="T3" fmla="*/ 6 h 78"/>
                  <a:gd name="T4" fmla="*/ 12 w 172"/>
                  <a:gd name="T5" fmla="*/ 13 h 78"/>
                  <a:gd name="T6" fmla="*/ 0 w 172"/>
                  <a:gd name="T7" fmla="*/ 21 h 78"/>
                  <a:gd name="T8" fmla="*/ 70 w 172"/>
                  <a:gd name="T9" fmla="*/ 53 h 78"/>
                  <a:gd name="T10" fmla="*/ 97 w 172"/>
                  <a:gd name="T11" fmla="*/ 64 h 78"/>
                  <a:gd name="T12" fmla="*/ 124 w 172"/>
                  <a:gd name="T13" fmla="*/ 68 h 78"/>
                  <a:gd name="T14" fmla="*/ 140 w 172"/>
                  <a:gd name="T15" fmla="*/ 75 h 78"/>
                  <a:gd name="T16" fmla="*/ 145 w 172"/>
                  <a:gd name="T17" fmla="*/ 77 h 78"/>
                  <a:gd name="T18" fmla="*/ 152 w 172"/>
                  <a:gd name="T19" fmla="*/ 66 h 78"/>
                  <a:gd name="T20" fmla="*/ 163 w 172"/>
                  <a:gd name="T21" fmla="*/ 51 h 78"/>
                  <a:gd name="T22" fmla="*/ 171 w 172"/>
                  <a:gd name="T23" fmla="*/ 42 h 78"/>
                  <a:gd name="T24" fmla="*/ 171 w 172"/>
                  <a:gd name="T25" fmla="*/ 36 h 78"/>
                  <a:gd name="T26" fmla="*/ 132 w 172"/>
                  <a:gd name="T27" fmla="*/ 33 h 78"/>
                  <a:gd name="T28" fmla="*/ 105 w 172"/>
                  <a:gd name="T29" fmla="*/ 25 h 78"/>
                  <a:gd name="T30" fmla="*/ 70 w 172"/>
                  <a:gd name="T31" fmla="*/ 17 h 78"/>
                  <a:gd name="T32" fmla="*/ 54 w 172"/>
                  <a:gd name="T33" fmla="*/ 9 h 78"/>
                  <a:gd name="T34" fmla="*/ 47 w 172"/>
                  <a:gd name="T35" fmla="*/ 9 h 78"/>
                  <a:gd name="T36" fmla="*/ 35 w 172"/>
                  <a:gd name="T37" fmla="*/ 2 h 78"/>
                  <a:gd name="T38" fmla="*/ 24 w 172"/>
                  <a:gd name="T39" fmla="*/ 0 h 78"/>
                  <a:gd name="T40" fmla="*/ 26 w 172"/>
                  <a:gd name="T41" fmla="*/ 0 h 78"/>
                  <a:gd name="T42" fmla="*/ 26 w 172"/>
                  <a:gd name="T4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2" h="78">
                    <a:moveTo>
                      <a:pt x="26" y="0"/>
                    </a:moveTo>
                    <a:lnTo>
                      <a:pt x="19" y="6"/>
                    </a:lnTo>
                    <a:lnTo>
                      <a:pt x="12" y="13"/>
                    </a:lnTo>
                    <a:lnTo>
                      <a:pt x="0" y="21"/>
                    </a:lnTo>
                    <a:lnTo>
                      <a:pt x="70" y="53"/>
                    </a:lnTo>
                    <a:lnTo>
                      <a:pt x="97" y="64"/>
                    </a:lnTo>
                    <a:lnTo>
                      <a:pt x="124" y="68"/>
                    </a:lnTo>
                    <a:lnTo>
                      <a:pt x="140" y="75"/>
                    </a:lnTo>
                    <a:lnTo>
                      <a:pt x="145" y="77"/>
                    </a:lnTo>
                    <a:lnTo>
                      <a:pt x="152" y="66"/>
                    </a:lnTo>
                    <a:lnTo>
                      <a:pt x="163" y="51"/>
                    </a:lnTo>
                    <a:lnTo>
                      <a:pt x="171" y="42"/>
                    </a:lnTo>
                    <a:lnTo>
                      <a:pt x="171" y="36"/>
                    </a:lnTo>
                    <a:lnTo>
                      <a:pt x="132" y="33"/>
                    </a:lnTo>
                    <a:lnTo>
                      <a:pt x="105" y="25"/>
                    </a:lnTo>
                    <a:lnTo>
                      <a:pt x="70" y="17"/>
                    </a:lnTo>
                    <a:lnTo>
                      <a:pt x="54" y="9"/>
                    </a:lnTo>
                    <a:lnTo>
                      <a:pt x="47" y="9"/>
                    </a:lnTo>
                    <a:lnTo>
                      <a:pt x="35" y="2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9" name="その他"/>
              <p:cNvSpPr>
                <a:spLocks/>
              </p:cNvSpPr>
              <p:nvPr/>
            </p:nvSpPr>
            <p:spPr bwMode="auto">
              <a:xfrm>
                <a:off x="550" y="281"/>
                <a:ext cx="34" cy="6"/>
              </a:xfrm>
              <a:custGeom>
                <a:avLst/>
                <a:gdLst>
                  <a:gd name="T0" fmla="*/ 0 w 34"/>
                  <a:gd name="T1" fmla="*/ 0 h 6"/>
                  <a:gd name="T2" fmla="*/ 11 w 34"/>
                  <a:gd name="T3" fmla="*/ 0 h 6"/>
                  <a:gd name="T4" fmla="*/ 25 w 34"/>
                  <a:gd name="T5" fmla="*/ 5 h 6"/>
                  <a:gd name="T6" fmla="*/ 33 w 34"/>
                  <a:gd name="T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6">
                    <a:moveTo>
                      <a:pt x="0" y="0"/>
                    </a:moveTo>
                    <a:lnTo>
                      <a:pt x="11" y="0"/>
                    </a:lnTo>
                    <a:lnTo>
                      <a:pt x="25" y="5"/>
                    </a:lnTo>
                    <a:lnTo>
                      <a:pt x="33" y="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0" name="その他"/>
              <p:cNvSpPr>
                <a:spLocks/>
              </p:cNvSpPr>
              <p:nvPr/>
            </p:nvSpPr>
            <p:spPr bwMode="auto">
              <a:xfrm>
                <a:off x="175" y="248"/>
                <a:ext cx="55" cy="43"/>
              </a:xfrm>
              <a:custGeom>
                <a:avLst/>
                <a:gdLst>
                  <a:gd name="T0" fmla="*/ 40 w 55"/>
                  <a:gd name="T1" fmla="*/ 0 h 43"/>
                  <a:gd name="T2" fmla="*/ 44 w 55"/>
                  <a:gd name="T3" fmla="*/ 0 h 43"/>
                  <a:gd name="T4" fmla="*/ 51 w 55"/>
                  <a:gd name="T5" fmla="*/ 2 h 43"/>
                  <a:gd name="T6" fmla="*/ 54 w 55"/>
                  <a:gd name="T7" fmla="*/ 13 h 43"/>
                  <a:gd name="T8" fmla="*/ 53 w 55"/>
                  <a:gd name="T9" fmla="*/ 16 h 43"/>
                  <a:gd name="T10" fmla="*/ 44 w 55"/>
                  <a:gd name="T11" fmla="*/ 28 h 43"/>
                  <a:gd name="T12" fmla="*/ 4 w 55"/>
                  <a:gd name="T13" fmla="*/ 42 h 43"/>
                  <a:gd name="T14" fmla="*/ 0 w 55"/>
                  <a:gd name="T15" fmla="*/ 28 h 43"/>
                  <a:gd name="T16" fmla="*/ 40 w 55"/>
                  <a:gd name="T17" fmla="*/ 0 h 43"/>
                  <a:gd name="T18" fmla="*/ 40 w 55"/>
                  <a:gd name="T1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" h="43">
                    <a:moveTo>
                      <a:pt x="40" y="0"/>
                    </a:moveTo>
                    <a:lnTo>
                      <a:pt x="44" y="0"/>
                    </a:lnTo>
                    <a:lnTo>
                      <a:pt x="51" y="2"/>
                    </a:lnTo>
                    <a:lnTo>
                      <a:pt x="54" y="13"/>
                    </a:lnTo>
                    <a:lnTo>
                      <a:pt x="53" y="16"/>
                    </a:lnTo>
                    <a:lnTo>
                      <a:pt x="44" y="28"/>
                    </a:lnTo>
                    <a:lnTo>
                      <a:pt x="4" y="42"/>
                    </a:lnTo>
                    <a:lnTo>
                      <a:pt x="0" y="28"/>
                    </a:lnTo>
                    <a:lnTo>
                      <a:pt x="40" y="0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A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1" name="その他"/>
              <p:cNvSpPr>
                <a:spLocks/>
              </p:cNvSpPr>
              <p:nvPr/>
            </p:nvSpPr>
            <p:spPr bwMode="auto">
              <a:xfrm>
                <a:off x="182" y="264"/>
                <a:ext cx="50" cy="34"/>
              </a:xfrm>
              <a:custGeom>
                <a:avLst/>
                <a:gdLst>
                  <a:gd name="T0" fmla="*/ 41 w 50"/>
                  <a:gd name="T1" fmla="*/ 0 h 34"/>
                  <a:gd name="T2" fmla="*/ 49 w 50"/>
                  <a:gd name="T3" fmla="*/ 0 h 34"/>
                  <a:gd name="T4" fmla="*/ 49 w 50"/>
                  <a:gd name="T5" fmla="*/ 4 h 34"/>
                  <a:gd name="T6" fmla="*/ 42 w 50"/>
                  <a:gd name="T7" fmla="*/ 12 h 34"/>
                  <a:gd name="T8" fmla="*/ 11 w 50"/>
                  <a:gd name="T9" fmla="*/ 33 h 34"/>
                  <a:gd name="T10" fmla="*/ 0 w 50"/>
                  <a:gd name="T11" fmla="*/ 28 h 34"/>
                  <a:gd name="T12" fmla="*/ 24 w 50"/>
                  <a:gd name="T13" fmla="*/ 14 h 34"/>
                  <a:gd name="T14" fmla="*/ 41 w 50"/>
                  <a:gd name="T15" fmla="*/ 0 h 34"/>
                  <a:gd name="T16" fmla="*/ 41 w 50"/>
                  <a:gd name="T1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34">
                    <a:moveTo>
                      <a:pt x="41" y="0"/>
                    </a:moveTo>
                    <a:lnTo>
                      <a:pt x="49" y="0"/>
                    </a:lnTo>
                    <a:lnTo>
                      <a:pt x="49" y="4"/>
                    </a:lnTo>
                    <a:lnTo>
                      <a:pt x="42" y="12"/>
                    </a:lnTo>
                    <a:lnTo>
                      <a:pt x="11" y="33"/>
                    </a:lnTo>
                    <a:lnTo>
                      <a:pt x="0" y="28"/>
                    </a:lnTo>
                    <a:lnTo>
                      <a:pt x="24" y="14"/>
                    </a:lnTo>
                    <a:lnTo>
                      <a:pt x="41" y="0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2" name="その他"/>
              <p:cNvSpPr>
                <a:spLocks/>
              </p:cNvSpPr>
              <p:nvPr/>
            </p:nvSpPr>
            <p:spPr bwMode="auto">
              <a:xfrm>
                <a:off x="226" y="240"/>
                <a:ext cx="29" cy="9"/>
              </a:xfrm>
              <a:custGeom>
                <a:avLst/>
                <a:gdLst>
                  <a:gd name="T0" fmla="*/ 0 w 29"/>
                  <a:gd name="T1" fmla="*/ 8 h 9"/>
                  <a:gd name="T2" fmla="*/ 0 w 29"/>
                  <a:gd name="T3" fmla="*/ 8 h 9"/>
                  <a:gd name="T4" fmla="*/ 0 w 29"/>
                  <a:gd name="T5" fmla="*/ 8 h 9"/>
                  <a:gd name="T6" fmla="*/ 0 w 29"/>
                  <a:gd name="T7" fmla="*/ 8 h 9"/>
                  <a:gd name="T8" fmla="*/ 2 w 29"/>
                  <a:gd name="T9" fmla="*/ 7 h 9"/>
                  <a:gd name="T10" fmla="*/ 2 w 29"/>
                  <a:gd name="T11" fmla="*/ 7 h 9"/>
                  <a:gd name="T12" fmla="*/ 3 w 29"/>
                  <a:gd name="T13" fmla="*/ 7 h 9"/>
                  <a:gd name="T14" fmla="*/ 3 w 29"/>
                  <a:gd name="T15" fmla="*/ 7 h 9"/>
                  <a:gd name="T16" fmla="*/ 5 w 29"/>
                  <a:gd name="T17" fmla="*/ 5 h 9"/>
                  <a:gd name="T18" fmla="*/ 5 w 29"/>
                  <a:gd name="T19" fmla="*/ 5 h 9"/>
                  <a:gd name="T20" fmla="*/ 5 w 29"/>
                  <a:gd name="T21" fmla="*/ 5 h 9"/>
                  <a:gd name="T22" fmla="*/ 5 w 29"/>
                  <a:gd name="T23" fmla="*/ 5 h 9"/>
                  <a:gd name="T24" fmla="*/ 7 w 29"/>
                  <a:gd name="T25" fmla="*/ 5 h 9"/>
                  <a:gd name="T26" fmla="*/ 7 w 29"/>
                  <a:gd name="T27" fmla="*/ 5 h 9"/>
                  <a:gd name="T28" fmla="*/ 8 w 29"/>
                  <a:gd name="T29" fmla="*/ 5 h 9"/>
                  <a:gd name="T30" fmla="*/ 8 w 29"/>
                  <a:gd name="T31" fmla="*/ 5 h 9"/>
                  <a:gd name="T32" fmla="*/ 9 w 29"/>
                  <a:gd name="T33" fmla="*/ 4 h 9"/>
                  <a:gd name="T34" fmla="*/ 9 w 29"/>
                  <a:gd name="T35" fmla="*/ 4 h 9"/>
                  <a:gd name="T36" fmla="*/ 9 w 29"/>
                  <a:gd name="T37" fmla="*/ 4 h 9"/>
                  <a:gd name="T38" fmla="*/ 9 w 29"/>
                  <a:gd name="T39" fmla="*/ 4 h 9"/>
                  <a:gd name="T40" fmla="*/ 11 w 29"/>
                  <a:gd name="T41" fmla="*/ 3 h 9"/>
                  <a:gd name="T42" fmla="*/ 11 w 29"/>
                  <a:gd name="T43" fmla="*/ 3 h 9"/>
                  <a:gd name="T44" fmla="*/ 13 w 29"/>
                  <a:gd name="T45" fmla="*/ 3 h 9"/>
                  <a:gd name="T46" fmla="*/ 13 w 29"/>
                  <a:gd name="T47" fmla="*/ 3 h 9"/>
                  <a:gd name="T48" fmla="*/ 14 w 29"/>
                  <a:gd name="T49" fmla="*/ 1 h 9"/>
                  <a:gd name="T50" fmla="*/ 14 w 29"/>
                  <a:gd name="T51" fmla="*/ 1 h 9"/>
                  <a:gd name="T52" fmla="*/ 14 w 29"/>
                  <a:gd name="T53" fmla="*/ 1 h 9"/>
                  <a:gd name="T54" fmla="*/ 14 w 29"/>
                  <a:gd name="T55" fmla="*/ 1 h 9"/>
                  <a:gd name="T56" fmla="*/ 14 w 29"/>
                  <a:gd name="T57" fmla="*/ 1 h 9"/>
                  <a:gd name="T58" fmla="*/ 14 w 29"/>
                  <a:gd name="T59" fmla="*/ 1 h 9"/>
                  <a:gd name="T60" fmla="*/ 14 w 29"/>
                  <a:gd name="T61" fmla="*/ 1 h 9"/>
                  <a:gd name="T62" fmla="*/ 14 w 29"/>
                  <a:gd name="T63" fmla="*/ 1 h 9"/>
                  <a:gd name="T64" fmla="*/ 15 w 29"/>
                  <a:gd name="T65" fmla="*/ 0 h 9"/>
                  <a:gd name="T66" fmla="*/ 15 w 29"/>
                  <a:gd name="T67" fmla="*/ 0 h 9"/>
                  <a:gd name="T68" fmla="*/ 16 w 29"/>
                  <a:gd name="T69" fmla="*/ 0 h 9"/>
                  <a:gd name="T70" fmla="*/ 16 w 29"/>
                  <a:gd name="T71" fmla="*/ 0 h 9"/>
                  <a:gd name="T72" fmla="*/ 19 w 29"/>
                  <a:gd name="T73" fmla="*/ 0 h 9"/>
                  <a:gd name="T74" fmla="*/ 19 w 29"/>
                  <a:gd name="T75" fmla="*/ 0 h 9"/>
                  <a:gd name="T76" fmla="*/ 22 w 29"/>
                  <a:gd name="T77" fmla="*/ 0 h 9"/>
                  <a:gd name="T78" fmla="*/ 22 w 29"/>
                  <a:gd name="T79" fmla="*/ 0 h 9"/>
                  <a:gd name="T80" fmla="*/ 26 w 29"/>
                  <a:gd name="T81" fmla="*/ 0 h 9"/>
                  <a:gd name="T82" fmla="*/ 26 w 29"/>
                  <a:gd name="T83" fmla="*/ 0 h 9"/>
                  <a:gd name="T84" fmla="*/ 26 w 29"/>
                  <a:gd name="T85" fmla="*/ 0 h 9"/>
                  <a:gd name="T86" fmla="*/ 26 w 29"/>
                  <a:gd name="T87" fmla="*/ 0 h 9"/>
                  <a:gd name="T88" fmla="*/ 26 w 29"/>
                  <a:gd name="T89" fmla="*/ 0 h 9"/>
                  <a:gd name="T90" fmla="*/ 26 w 29"/>
                  <a:gd name="T91" fmla="*/ 0 h 9"/>
                  <a:gd name="T92" fmla="*/ 26 w 29"/>
                  <a:gd name="T93" fmla="*/ 0 h 9"/>
                  <a:gd name="T94" fmla="*/ 26 w 29"/>
                  <a:gd name="T9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9" h="9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8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3" name="その他"/>
              <p:cNvSpPr>
                <a:spLocks/>
              </p:cNvSpPr>
              <p:nvPr/>
            </p:nvSpPr>
            <p:spPr bwMode="auto">
              <a:xfrm>
                <a:off x="16" y="0"/>
                <a:ext cx="146" cy="144"/>
              </a:xfrm>
              <a:custGeom>
                <a:avLst/>
                <a:gdLst>
                  <a:gd name="T0" fmla="*/ 116 w 146"/>
                  <a:gd name="T1" fmla="*/ 137 h 144"/>
                  <a:gd name="T2" fmla="*/ 120 w 146"/>
                  <a:gd name="T3" fmla="*/ 137 h 144"/>
                  <a:gd name="T4" fmla="*/ 124 w 146"/>
                  <a:gd name="T5" fmla="*/ 137 h 144"/>
                  <a:gd name="T6" fmla="*/ 126 w 146"/>
                  <a:gd name="T7" fmla="*/ 136 h 144"/>
                  <a:gd name="T8" fmla="*/ 132 w 146"/>
                  <a:gd name="T9" fmla="*/ 132 h 144"/>
                  <a:gd name="T10" fmla="*/ 134 w 146"/>
                  <a:gd name="T11" fmla="*/ 130 h 144"/>
                  <a:gd name="T12" fmla="*/ 137 w 146"/>
                  <a:gd name="T13" fmla="*/ 127 h 144"/>
                  <a:gd name="T14" fmla="*/ 137 w 146"/>
                  <a:gd name="T15" fmla="*/ 119 h 144"/>
                  <a:gd name="T16" fmla="*/ 142 w 146"/>
                  <a:gd name="T17" fmla="*/ 108 h 144"/>
                  <a:gd name="T18" fmla="*/ 144 w 146"/>
                  <a:gd name="T19" fmla="*/ 100 h 144"/>
                  <a:gd name="T20" fmla="*/ 144 w 146"/>
                  <a:gd name="T21" fmla="*/ 92 h 144"/>
                  <a:gd name="T22" fmla="*/ 143 w 146"/>
                  <a:gd name="T23" fmla="*/ 84 h 144"/>
                  <a:gd name="T24" fmla="*/ 143 w 146"/>
                  <a:gd name="T25" fmla="*/ 73 h 144"/>
                  <a:gd name="T26" fmla="*/ 139 w 146"/>
                  <a:gd name="T27" fmla="*/ 60 h 144"/>
                  <a:gd name="T28" fmla="*/ 136 w 146"/>
                  <a:gd name="T29" fmla="*/ 44 h 144"/>
                  <a:gd name="T30" fmla="*/ 133 w 146"/>
                  <a:gd name="T31" fmla="*/ 30 h 144"/>
                  <a:gd name="T32" fmla="*/ 126 w 146"/>
                  <a:gd name="T33" fmla="*/ 23 h 144"/>
                  <a:gd name="T34" fmla="*/ 118 w 146"/>
                  <a:gd name="T35" fmla="*/ 17 h 144"/>
                  <a:gd name="T36" fmla="*/ 112 w 146"/>
                  <a:gd name="T37" fmla="*/ 9 h 144"/>
                  <a:gd name="T38" fmla="*/ 105 w 146"/>
                  <a:gd name="T39" fmla="*/ 5 h 144"/>
                  <a:gd name="T40" fmla="*/ 100 w 146"/>
                  <a:gd name="T41" fmla="*/ 2 h 144"/>
                  <a:gd name="T42" fmla="*/ 89 w 146"/>
                  <a:gd name="T43" fmla="*/ 1 h 144"/>
                  <a:gd name="T44" fmla="*/ 85 w 146"/>
                  <a:gd name="T45" fmla="*/ 2 h 144"/>
                  <a:gd name="T46" fmla="*/ 85 w 146"/>
                  <a:gd name="T47" fmla="*/ 2 h 144"/>
                  <a:gd name="T48" fmla="*/ 84 w 146"/>
                  <a:gd name="T49" fmla="*/ 4 h 144"/>
                  <a:gd name="T50" fmla="*/ 81 w 146"/>
                  <a:gd name="T51" fmla="*/ 4 h 144"/>
                  <a:gd name="T52" fmla="*/ 80 w 146"/>
                  <a:gd name="T53" fmla="*/ 4 h 144"/>
                  <a:gd name="T54" fmla="*/ 78 w 146"/>
                  <a:gd name="T55" fmla="*/ 2 h 144"/>
                  <a:gd name="T56" fmla="*/ 78 w 146"/>
                  <a:gd name="T57" fmla="*/ 0 h 144"/>
                  <a:gd name="T58" fmla="*/ 69 w 146"/>
                  <a:gd name="T59" fmla="*/ 0 h 144"/>
                  <a:gd name="T60" fmla="*/ 65 w 146"/>
                  <a:gd name="T61" fmla="*/ 1 h 144"/>
                  <a:gd name="T62" fmla="*/ 58 w 146"/>
                  <a:gd name="T63" fmla="*/ 1 h 144"/>
                  <a:gd name="T64" fmla="*/ 51 w 146"/>
                  <a:gd name="T65" fmla="*/ 4 h 144"/>
                  <a:gd name="T66" fmla="*/ 41 w 146"/>
                  <a:gd name="T67" fmla="*/ 9 h 144"/>
                  <a:gd name="T68" fmla="*/ 35 w 146"/>
                  <a:gd name="T69" fmla="*/ 15 h 144"/>
                  <a:gd name="T70" fmla="*/ 25 w 146"/>
                  <a:gd name="T71" fmla="*/ 26 h 144"/>
                  <a:gd name="T72" fmla="*/ 16 w 146"/>
                  <a:gd name="T73" fmla="*/ 34 h 144"/>
                  <a:gd name="T74" fmla="*/ 6 w 146"/>
                  <a:gd name="T75" fmla="*/ 49 h 144"/>
                  <a:gd name="T76" fmla="*/ 3 w 146"/>
                  <a:gd name="T77" fmla="*/ 63 h 144"/>
                  <a:gd name="T78" fmla="*/ 1 w 146"/>
                  <a:gd name="T79" fmla="*/ 77 h 144"/>
                  <a:gd name="T80" fmla="*/ 0 w 146"/>
                  <a:gd name="T81" fmla="*/ 88 h 144"/>
                  <a:gd name="T82" fmla="*/ 3 w 146"/>
                  <a:gd name="T83" fmla="*/ 99 h 144"/>
                  <a:gd name="T84" fmla="*/ 3 w 146"/>
                  <a:gd name="T85" fmla="*/ 115 h 144"/>
                  <a:gd name="T86" fmla="*/ 8 w 146"/>
                  <a:gd name="T87" fmla="*/ 133 h 144"/>
                  <a:gd name="T88" fmla="*/ 22 w 146"/>
                  <a:gd name="T89" fmla="*/ 141 h 144"/>
                  <a:gd name="T90" fmla="*/ 35 w 146"/>
                  <a:gd name="T91" fmla="*/ 143 h 144"/>
                  <a:gd name="T92" fmla="*/ 47 w 146"/>
                  <a:gd name="T93" fmla="*/ 140 h 144"/>
                  <a:gd name="T94" fmla="*/ 52 w 146"/>
                  <a:gd name="T95" fmla="*/ 136 h 144"/>
                  <a:gd name="T96" fmla="*/ 65 w 146"/>
                  <a:gd name="T97" fmla="*/ 134 h 144"/>
                  <a:gd name="T98" fmla="*/ 85 w 146"/>
                  <a:gd name="T99" fmla="*/ 137 h 144"/>
                  <a:gd name="T100" fmla="*/ 107 w 146"/>
                  <a:gd name="T101" fmla="*/ 137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6" h="144">
                    <a:moveTo>
                      <a:pt x="115" y="137"/>
                    </a:moveTo>
                    <a:lnTo>
                      <a:pt x="115" y="137"/>
                    </a:lnTo>
                    <a:lnTo>
                      <a:pt x="115" y="137"/>
                    </a:lnTo>
                    <a:lnTo>
                      <a:pt x="115" y="137"/>
                    </a:lnTo>
                    <a:lnTo>
                      <a:pt x="116" y="137"/>
                    </a:lnTo>
                    <a:lnTo>
                      <a:pt x="116" y="137"/>
                    </a:lnTo>
                    <a:lnTo>
                      <a:pt x="116" y="137"/>
                    </a:lnTo>
                    <a:lnTo>
                      <a:pt x="116" y="137"/>
                    </a:lnTo>
                    <a:lnTo>
                      <a:pt x="120" y="137"/>
                    </a:lnTo>
                    <a:lnTo>
                      <a:pt x="120" y="137"/>
                    </a:lnTo>
                    <a:lnTo>
                      <a:pt x="120" y="137"/>
                    </a:lnTo>
                    <a:lnTo>
                      <a:pt x="120" y="137"/>
                    </a:lnTo>
                    <a:lnTo>
                      <a:pt x="122" y="137"/>
                    </a:lnTo>
                    <a:lnTo>
                      <a:pt x="122" y="137"/>
                    </a:lnTo>
                    <a:lnTo>
                      <a:pt x="124" y="137"/>
                    </a:lnTo>
                    <a:lnTo>
                      <a:pt x="124" y="137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9" y="135"/>
                    </a:lnTo>
                    <a:lnTo>
                      <a:pt x="129" y="135"/>
                    </a:lnTo>
                    <a:lnTo>
                      <a:pt x="129" y="135"/>
                    </a:lnTo>
                    <a:lnTo>
                      <a:pt x="129" y="135"/>
                    </a:lnTo>
                    <a:lnTo>
                      <a:pt x="132" y="132"/>
                    </a:lnTo>
                    <a:lnTo>
                      <a:pt x="132" y="132"/>
                    </a:lnTo>
                    <a:lnTo>
                      <a:pt x="132" y="132"/>
                    </a:lnTo>
                    <a:lnTo>
                      <a:pt x="132" y="132"/>
                    </a:lnTo>
                    <a:lnTo>
                      <a:pt x="134" y="130"/>
                    </a:lnTo>
                    <a:lnTo>
                      <a:pt x="134" y="130"/>
                    </a:lnTo>
                    <a:lnTo>
                      <a:pt x="134" y="130"/>
                    </a:lnTo>
                    <a:lnTo>
                      <a:pt x="134" y="130"/>
                    </a:lnTo>
                    <a:lnTo>
                      <a:pt x="137" y="127"/>
                    </a:lnTo>
                    <a:lnTo>
                      <a:pt x="137" y="127"/>
                    </a:lnTo>
                    <a:lnTo>
                      <a:pt x="137" y="127"/>
                    </a:lnTo>
                    <a:lnTo>
                      <a:pt x="137" y="127"/>
                    </a:lnTo>
                    <a:lnTo>
                      <a:pt x="137" y="123"/>
                    </a:lnTo>
                    <a:lnTo>
                      <a:pt x="137" y="123"/>
                    </a:lnTo>
                    <a:lnTo>
                      <a:pt x="137" y="121"/>
                    </a:lnTo>
                    <a:lnTo>
                      <a:pt x="137" y="119"/>
                    </a:lnTo>
                    <a:lnTo>
                      <a:pt x="140" y="115"/>
                    </a:lnTo>
                    <a:lnTo>
                      <a:pt x="140" y="115"/>
                    </a:lnTo>
                    <a:lnTo>
                      <a:pt x="140" y="112"/>
                    </a:lnTo>
                    <a:lnTo>
                      <a:pt x="140" y="111"/>
                    </a:lnTo>
                    <a:lnTo>
                      <a:pt x="142" y="108"/>
                    </a:lnTo>
                    <a:lnTo>
                      <a:pt x="142" y="108"/>
                    </a:lnTo>
                    <a:lnTo>
                      <a:pt x="142" y="105"/>
                    </a:lnTo>
                    <a:lnTo>
                      <a:pt x="142" y="103"/>
                    </a:lnTo>
                    <a:lnTo>
                      <a:pt x="145" y="100"/>
                    </a:lnTo>
                    <a:lnTo>
                      <a:pt x="144" y="100"/>
                    </a:lnTo>
                    <a:lnTo>
                      <a:pt x="144" y="98"/>
                    </a:lnTo>
                    <a:lnTo>
                      <a:pt x="144" y="98"/>
                    </a:lnTo>
                    <a:lnTo>
                      <a:pt x="144" y="95"/>
                    </a:lnTo>
                    <a:lnTo>
                      <a:pt x="144" y="95"/>
                    </a:lnTo>
                    <a:lnTo>
                      <a:pt x="144" y="92"/>
                    </a:lnTo>
                    <a:lnTo>
                      <a:pt x="144" y="90"/>
                    </a:lnTo>
                    <a:lnTo>
                      <a:pt x="144" y="88"/>
                    </a:lnTo>
                    <a:lnTo>
                      <a:pt x="143" y="88"/>
                    </a:lnTo>
                    <a:lnTo>
                      <a:pt x="143" y="84"/>
                    </a:lnTo>
                    <a:lnTo>
                      <a:pt x="143" y="84"/>
                    </a:lnTo>
                    <a:lnTo>
                      <a:pt x="143" y="81"/>
                    </a:lnTo>
                    <a:lnTo>
                      <a:pt x="143" y="81"/>
                    </a:lnTo>
                    <a:lnTo>
                      <a:pt x="143" y="79"/>
                    </a:lnTo>
                    <a:lnTo>
                      <a:pt x="143" y="77"/>
                    </a:lnTo>
                    <a:lnTo>
                      <a:pt x="143" y="73"/>
                    </a:lnTo>
                    <a:lnTo>
                      <a:pt x="140" y="72"/>
                    </a:lnTo>
                    <a:lnTo>
                      <a:pt x="140" y="69"/>
                    </a:lnTo>
                    <a:lnTo>
                      <a:pt x="140" y="66"/>
                    </a:lnTo>
                    <a:lnTo>
                      <a:pt x="140" y="63"/>
                    </a:lnTo>
                    <a:lnTo>
                      <a:pt x="139" y="60"/>
                    </a:lnTo>
                    <a:lnTo>
                      <a:pt x="139" y="57"/>
                    </a:lnTo>
                    <a:lnTo>
                      <a:pt x="139" y="53"/>
                    </a:lnTo>
                    <a:lnTo>
                      <a:pt x="139" y="50"/>
                    </a:lnTo>
                    <a:lnTo>
                      <a:pt x="136" y="46"/>
                    </a:lnTo>
                    <a:lnTo>
                      <a:pt x="136" y="44"/>
                    </a:lnTo>
                    <a:lnTo>
                      <a:pt x="136" y="40"/>
                    </a:lnTo>
                    <a:lnTo>
                      <a:pt x="136" y="37"/>
                    </a:lnTo>
                    <a:lnTo>
                      <a:pt x="133" y="36"/>
                    </a:lnTo>
                    <a:lnTo>
                      <a:pt x="133" y="33"/>
                    </a:lnTo>
                    <a:lnTo>
                      <a:pt x="133" y="30"/>
                    </a:lnTo>
                    <a:lnTo>
                      <a:pt x="133" y="27"/>
                    </a:lnTo>
                    <a:lnTo>
                      <a:pt x="130" y="27"/>
                    </a:lnTo>
                    <a:lnTo>
                      <a:pt x="130" y="26"/>
                    </a:lnTo>
                    <a:lnTo>
                      <a:pt x="126" y="26"/>
                    </a:lnTo>
                    <a:lnTo>
                      <a:pt x="126" y="23"/>
                    </a:lnTo>
                    <a:lnTo>
                      <a:pt x="124" y="23"/>
                    </a:lnTo>
                    <a:lnTo>
                      <a:pt x="124" y="20"/>
                    </a:lnTo>
                    <a:lnTo>
                      <a:pt x="122" y="20"/>
                    </a:lnTo>
                    <a:lnTo>
                      <a:pt x="122" y="17"/>
                    </a:lnTo>
                    <a:lnTo>
                      <a:pt x="118" y="17"/>
                    </a:lnTo>
                    <a:lnTo>
                      <a:pt x="118" y="15"/>
                    </a:lnTo>
                    <a:lnTo>
                      <a:pt x="115" y="15"/>
                    </a:lnTo>
                    <a:lnTo>
                      <a:pt x="115" y="11"/>
                    </a:lnTo>
                    <a:lnTo>
                      <a:pt x="112" y="11"/>
                    </a:lnTo>
                    <a:lnTo>
                      <a:pt x="112" y="9"/>
                    </a:lnTo>
                    <a:lnTo>
                      <a:pt x="110" y="9"/>
                    </a:lnTo>
                    <a:lnTo>
                      <a:pt x="110" y="5"/>
                    </a:lnTo>
                    <a:lnTo>
                      <a:pt x="107" y="5"/>
                    </a:lnTo>
                    <a:lnTo>
                      <a:pt x="107" y="5"/>
                    </a:lnTo>
                    <a:lnTo>
                      <a:pt x="105" y="5"/>
                    </a:lnTo>
                    <a:lnTo>
                      <a:pt x="105" y="5"/>
                    </a:lnTo>
                    <a:lnTo>
                      <a:pt x="102" y="5"/>
                    </a:lnTo>
                    <a:lnTo>
                      <a:pt x="102" y="5"/>
                    </a:lnTo>
                    <a:lnTo>
                      <a:pt x="100" y="5"/>
                    </a:lnTo>
                    <a:lnTo>
                      <a:pt x="100" y="2"/>
                    </a:lnTo>
                    <a:lnTo>
                      <a:pt x="97" y="2"/>
                    </a:lnTo>
                    <a:lnTo>
                      <a:pt x="96" y="2"/>
                    </a:lnTo>
                    <a:lnTo>
                      <a:pt x="93" y="2"/>
                    </a:lnTo>
                    <a:lnTo>
                      <a:pt x="93" y="1"/>
                    </a:lnTo>
                    <a:lnTo>
                      <a:pt x="89" y="1"/>
                    </a:lnTo>
                    <a:lnTo>
                      <a:pt x="89" y="1"/>
                    </a:lnTo>
                    <a:lnTo>
                      <a:pt x="87" y="1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5" y="1"/>
                    </a:lnTo>
                    <a:lnTo>
                      <a:pt x="65" y="1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6" y="4"/>
                    </a:lnTo>
                    <a:lnTo>
                      <a:pt x="54" y="4"/>
                    </a:lnTo>
                    <a:lnTo>
                      <a:pt x="51" y="4"/>
                    </a:lnTo>
                    <a:lnTo>
                      <a:pt x="51" y="4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38" y="11"/>
                    </a:lnTo>
                    <a:lnTo>
                      <a:pt x="38" y="11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1" y="20"/>
                    </a:lnTo>
                    <a:lnTo>
                      <a:pt x="28" y="23"/>
                    </a:lnTo>
                    <a:lnTo>
                      <a:pt x="25" y="26"/>
                    </a:lnTo>
                    <a:lnTo>
                      <a:pt x="23" y="26"/>
                    </a:lnTo>
                    <a:lnTo>
                      <a:pt x="20" y="29"/>
                    </a:lnTo>
                    <a:lnTo>
                      <a:pt x="19" y="31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2" y="37"/>
                    </a:lnTo>
                    <a:lnTo>
                      <a:pt x="12" y="40"/>
                    </a:lnTo>
                    <a:lnTo>
                      <a:pt x="10" y="44"/>
                    </a:lnTo>
                    <a:lnTo>
                      <a:pt x="10" y="46"/>
                    </a:lnTo>
                    <a:lnTo>
                      <a:pt x="6" y="49"/>
                    </a:lnTo>
                    <a:lnTo>
                      <a:pt x="6" y="52"/>
                    </a:lnTo>
                    <a:lnTo>
                      <a:pt x="6" y="55"/>
                    </a:lnTo>
                    <a:lnTo>
                      <a:pt x="6" y="57"/>
                    </a:lnTo>
                    <a:lnTo>
                      <a:pt x="3" y="60"/>
                    </a:lnTo>
                    <a:lnTo>
                      <a:pt x="3" y="63"/>
                    </a:lnTo>
                    <a:lnTo>
                      <a:pt x="3" y="66"/>
                    </a:lnTo>
                    <a:lnTo>
                      <a:pt x="3" y="67"/>
                    </a:lnTo>
                    <a:lnTo>
                      <a:pt x="1" y="70"/>
                    </a:lnTo>
                    <a:lnTo>
                      <a:pt x="1" y="73"/>
                    </a:lnTo>
                    <a:lnTo>
                      <a:pt x="1" y="77"/>
                    </a:lnTo>
                    <a:lnTo>
                      <a:pt x="1" y="77"/>
                    </a:lnTo>
                    <a:lnTo>
                      <a:pt x="0" y="81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0" y="88"/>
                    </a:lnTo>
                    <a:lnTo>
                      <a:pt x="0" y="92"/>
                    </a:lnTo>
                    <a:lnTo>
                      <a:pt x="0" y="93"/>
                    </a:lnTo>
                    <a:lnTo>
                      <a:pt x="0" y="96"/>
                    </a:lnTo>
                    <a:lnTo>
                      <a:pt x="3" y="96"/>
                    </a:lnTo>
                    <a:lnTo>
                      <a:pt x="3" y="99"/>
                    </a:lnTo>
                    <a:lnTo>
                      <a:pt x="3" y="101"/>
                    </a:lnTo>
                    <a:lnTo>
                      <a:pt x="3" y="104"/>
                    </a:lnTo>
                    <a:lnTo>
                      <a:pt x="3" y="107"/>
                    </a:lnTo>
                    <a:lnTo>
                      <a:pt x="3" y="112"/>
                    </a:lnTo>
                    <a:lnTo>
                      <a:pt x="3" y="115"/>
                    </a:lnTo>
                    <a:lnTo>
                      <a:pt x="3" y="119"/>
                    </a:lnTo>
                    <a:lnTo>
                      <a:pt x="6" y="121"/>
                    </a:lnTo>
                    <a:lnTo>
                      <a:pt x="6" y="127"/>
                    </a:lnTo>
                    <a:lnTo>
                      <a:pt x="8" y="130"/>
                    </a:lnTo>
                    <a:lnTo>
                      <a:pt x="8" y="133"/>
                    </a:lnTo>
                    <a:lnTo>
                      <a:pt x="12" y="136"/>
                    </a:lnTo>
                    <a:lnTo>
                      <a:pt x="12" y="139"/>
                    </a:lnTo>
                    <a:lnTo>
                      <a:pt x="16" y="140"/>
                    </a:lnTo>
                    <a:lnTo>
                      <a:pt x="19" y="141"/>
                    </a:lnTo>
                    <a:lnTo>
                      <a:pt x="22" y="141"/>
                    </a:lnTo>
                    <a:lnTo>
                      <a:pt x="25" y="143"/>
                    </a:lnTo>
                    <a:lnTo>
                      <a:pt x="28" y="143"/>
                    </a:lnTo>
                    <a:lnTo>
                      <a:pt x="31" y="143"/>
                    </a:lnTo>
                    <a:lnTo>
                      <a:pt x="34" y="143"/>
                    </a:lnTo>
                    <a:lnTo>
                      <a:pt x="35" y="143"/>
                    </a:lnTo>
                    <a:lnTo>
                      <a:pt x="38" y="143"/>
                    </a:lnTo>
                    <a:lnTo>
                      <a:pt x="41" y="143"/>
                    </a:lnTo>
                    <a:lnTo>
                      <a:pt x="45" y="140"/>
                    </a:lnTo>
                    <a:lnTo>
                      <a:pt x="45" y="140"/>
                    </a:lnTo>
                    <a:lnTo>
                      <a:pt x="47" y="140"/>
                    </a:lnTo>
                    <a:lnTo>
                      <a:pt x="47" y="140"/>
                    </a:lnTo>
                    <a:lnTo>
                      <a:pt x="51" y="137"/>
                    </a:lnTo>
                    <a:lnTo>
                      <a:pt x="51" y="137"/>
                    </a:lnTo>
                    <a:lnTo>
                      <a:pt x="52" y="136"/>
                    </a:lnTo>
                    <a:lnTo>
                      <a:pt x="52" y="136"/>
                    </a:lnTo>
                    <a:lnTo>
                      <a:pt x="54" y="134"/>
                    </a:lnTo>
                    <a:lnTo>
                      <a:pt x="54" y="134"/>
                    </a:lnTo>
                    <a:lnTo>
                      <a:pt x="58" y="134"/>
                    </a:lnTo>
                    <a:lnTo>
                      <a:pt x="61" y="134"/>
                    </a:lnTo>
                    <a:lnTo>
                      <a:pt x="65" y="134"/>
                    </a:lnTo>
                    <a:lnTo>
                      <a:pt x="68" y="135"/>
                    </a:lnTo>
                    <a:lnTo>
                      <a:pt x="73" y="135"/>
                    </a:lnTo>
                    <a:lnTo>
                      <a:pt x="76" y="135"/>
                    </a:lnTo>
                    <a:lnTo>
                      <a:pt x="82" y="135"/>
                    </a:lnTo>
                    <a:lnTo>
                      <a:pt x="85" y="137"/>
                    </a:lnTo>
                    <a:lnTo>
                      <a:pt x="91" y="137"/>
                    </a:lnTo>
                    <a:lnTo>
                      <a:pt x="94" y="137"/>
                    </a:lnTo>
                    <a:lnTo>
                      <a:pt x="100" y="137"/>
                    </a:lnTo>
                    <a:lnTo>
                      <a:pt x="103" y="137"/>
                    </a:lnTo>
                    <a:lnTo>
                      <a:pt x="107" y="137"/>
                    </a:lnTo>
                    <a:lnTo>
                      <a:pt x="110" y="137"/>
                    </a:lnTo>
                    <a:lnTo>
                      <a:pt x="115" y="137"/>
                    </a:lnTo>
                    <a:lnTo>
                      <a:pt x="115" y="137"/>
                    </a:lnTo>
                  </a:path>
                </a:pathLst>
              </a:custGeom>
              <a:solidFill>
                <a:srgbClr val="000000"/>
              </a:solidFill>
              <a:ln w="9405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4" name="その他"/>
              <p:cNvSpPr>
                <a:spLocks/>
              </p:cNvSpPr>
              <p:nvPr/>
            </p:nvSpPr>
            <p:spPr bwMode="auto">
              <a:xfrm>
                <a:off x="30" y="9"/>
                <a:ext cx="122" cy="273"/>
              </a:xfrm>
              <a:custGeom>
                <a:avLst/>
                <a:gdLst>
                  <a:gd name="T0" fmla="*/ 64 w 122"/>
                  <a:gd name="T1" fmla="*/ 0 h 273"/>
                  <a:gd name="T2" fmla="*/ 54 w 122"/>
                  <a:gd name="T3" fmla="*/ 0 h 273"/>
                  <a:gd name="T4" fmla="*/ 40 w 122"/>
                  <a:gd name="T5" fmla="*/ 10 h 273"/>
                  <a:gd name="T6" fmla="*/ 29 w 122"/>
                  <a:gd name="T7" fmla="*/ 18 h 273"/>
                  <a:gd name="T8" fmla="*/ 22 w 122"/>
                  <a:gd name="T9" fmla="*/ 28 h 273"/>
                  <a:gd name="T10" fmla="*/ 16 w 122"/>
                  <a:gd name="T11" fmla="*/ 42 h 273"/>
                  <a:gd name="T12" fmla="*/ 11 w 122"/>
                  <a:gd name="T13" fmla="*/ 48 h 273"/>
                  <a:gd name="T14" fmla="*/ 8 w 122"/>
                  <a:gd name="T15" fmla="*/ 51 h 273"/>
                  <a:gd name="T16" fmla="*/ 8 w 122"/>
                  <a:gd name="T17" fmla="*/ 66 h 273"/>
                  <a:gd name="T18" fmla="*/ 13 w 122"/>
                  <a:gd name="T19" fmla="*/ 77 h 273"/>
                  <a:gd name="T20" fmla="*/ 11 w 122"/>
                  <a:gd name="T21" fmla="*/ 79 h 273"/>
                  <a:gd name="T22" fmla="*/ 9 w 122"/>
                  <a:gd name="T23" fmla="*/ 81 h 273"/>
                  <a:gd name="T24" fmla="*/ 9 w 122"/>
                  <a:gd name="T25" fmla="*/ 91 h 273"/>
                  <a:gd name="T26" fmla="*/ 16 w 122"/>
                  <a:gd name="T27" fmla="*/ 99 h 273"/>
                  <a:gd name="T28" fmla="*/ 20 w 122"/>
                  <a:gd name="T29" fmla="*/ 104 h 273"/>
                  <a:gd name="T30" fmla="*/ 25 w 122"/>
                  <a:gd name="T31" fmla="*/ 110 h 273"/>
                  <a:gd name="T32" fmla="*/ 27 w 122"/>
                  <a:gd name="T33" fmla="*/ 114 h 273"/>
                  <a:gd name="T34" fmla="*/ 31 w 122"/>
                  <a:gd name="T35" fmla="*/ 118 h 273"/>
                  <a:gd name="T36" fmla="*/ 33 w 122"/>
                  <a:gd name="T37" fmla="*/ 122 h 273"/>
                  <a:gd name="T38" fmla="*/ 33 w 122"/>
                  <a:gd name="T39" fmla="*/ 124 h 273"/>
                  <a:gd name="T40" fmla="*/ 35 w 122"/>
                  <a:gd name="T41" fmla="*/ 130 h 273"/>
                  <a:gd name="T42" fmla="*/ 42 w 122"/>
                  <a:gd name="T43" fmla="*/ 135 h 273"/>
                  <a:gd name="T44" fmla="*/ 44 w 122"/>
                  <a:gd name="T45" fmla="*/ 136 h 273"/>
                  <a:gd name="T46" fmla="*/ 42 w 122"/>
                  <a:gd name="T47" fmla="*/ 136 h 273"/>
                  <a:gd name="T48" fmla="*/ 42 w 122"/>
                  <a:gd name="T49" fmla="*/ 149 h 273"/>
                  <a:gd name="T50" fmla="*/ 40 w 122"/>
                  <a:gd name="T51" fmla="*/ 168 h 273"/>
                  <a:gd name="T52" fmla="*/ 22 w 122"/>
                  <a:gd name="T53" fmla="*/ 174 h 273"/>
                  <a:gd name="T54" fmla="*/ 0 w 122"/>
                  <a:gd name="T55" fmla="*/ 180 h 273"/>
                  <a:gd name="T56" fmla="*/ 35 w 122"/>
                  <a:gd name="T57" fmla="*/ 222 h 273"/>
                  <a:gd name="T58" fmla="*/ 87 w 122"/>
                  <a:gd name="T59" fmla="*/ 272 h 273"/>
                  <a:gd name="T60" fmla="*/ 102 w 122"/>
                  <a:gd name="T61" fmla="*/ 241 h 273"/>
                  <a:gd name="T62" fmla="*/ 119 w 122"/>
                  <a:gd name="T63" fmla="*/ 178 h 273"/>
                  <a:gd name="T64" fmla="*/ 108 w 122"/>
                  <a:gd name="T65" fmla="*/ 160 h 273"/>
                  <a:gd name="T66" fmla="*/ 95 w 122"/>
                  <a:gd name="T67" fmla="*/ 157 h 273"/>
                  <a:gd name="T68" fmla="*/ 89 w 122"/>
                  <a:gd name="T69" fmla="*/ 152 h 273"/>
                  <a:gd name="T70" fmla="*/ 86 w 122"/>
                  <a:gd name="T71" fmla="*/ 139 h 273"/>
                  <a:gd name="T72" fmla="*/ 89 w 122"/>
                  <a:gd name="T73" fmla="*/ 134 h 273"/>
                  <a:gd name="T74" fmla="*/ 96 w 122"/>
                  <a:gd name="T75" fmla="*/ 128 h 273"/>
                  <a:gd name="T76" fmla="*/ 100 w 122"/>
                  <a:gd name="T77" fmla="*/ 125 h 273"/>
                  <a:gd name="T78" fmla="*/ 104 w 122"/>
                  <a:gd name="T79" fmla="*/ 121 h 273"/>
                  <a:gd name="T80" fmla="*/ 110 w 122"/>
                  <a:gd name="T81" fmla="*/ 107 h 273"/>
                  <a:gd name="T82" fmla="*/ 117 w 122"/>
                  <a:gd name="T83" fmla="*/ 88 h 273"/>
                  <a:gd name="T84" fmla="*/ 114 w 122"/>
                  <a:gd name="T85" fmla="*/ 77 h 273"/>
                  <a:gd name="T86" fmla="*/ 110 w 122"/>
                  <a:gd name="T87" fmla="*/ 66 h 273"/>
                  <a:gd name="T88" fmla="*/ 106 w 122"/>
                  <a:gd name="T89" fmla="*/ 57 h 273"/>
                  <a:gd name="T90" fmla="*/ 104 w 122"/>
                  <a:gd name="T91" fmla="*/ 48 h 273"/>
                  <a:gd name="T92" fmla="*/ 103 w 122"/>
                  <a:gd name="T93" fmla="*/ 37 h 273"/>
                  <a:gd name="T94" fmla="*/ 102 w 122"/>
                  <a:gd name="T95" fmla="*/ 27 h 273"/>
                  <a:gd name="T96" fmla="*/ 100 w 122"/>
                  <a:gd name="T97" fmla="*/ 23 h 273"/>
                  <a:gd name="T98" fmla="*/ 98 w 122"/>
                  <a:gd name="T99" fmla="*/ 18 h 273"/>
                  <a:gd name="T100" fmla="*/ 90 w 122"/>
                  <a:gd name="T101" fmla="*/ 15 h 273"/>
                  <a:gd name="T102" fmla="*/ 84 w 122"/>
                  <a:gd name="T103" fmla="*/ 11 h 273"/>
                  <a:gd name="T104" fmla="*/ 77 w 122"/>
                  <a:gd name="T105" fmla="*/ 7 h 273"/>
                  <a:gd name="T106" fmla="*/ 75 w 122"/>
                  <a:gd name="T107" fmla="*/ 2 h 273"/>
                  <a:gd name="T108" fmla="*/ 73 w 122"/>
                  <a:gd name="T109" fmla="*/ 0 h 273"/>
                  <a:gd name="T110" fmla="*/ 73 w 122"/>
                  <a:gd name="T1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2" h="273">
                    <a:moveTo>
                      <a:pt x="73" y="0"/>
                    </a:moveTo>
                    <a:lnTo>
                      <a:pt x="71" y="0"/>
                    </a:lnTo>
                    <a:lnTo>
                      <a:pt x="71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1" y="4"/>
                    </a:lnTo>
                    <a:lnTo>
                      <a:pt x="50" y="4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38" y="13"/>
                    </a:lnTo>
                    <a:lnTo>
                      <a:pt x="38" y="13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29" y="18"/>
                    </a:lnTo>
                    <a:lnTo>
                      <a:pt x="29" y="18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19" y="31"/>
                    </a:lnTo>
                    <a:lnTo>
                      <a:pt x="19" y="33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6" y="39"/>
                    </a:lnTo>
                    <a:lnTo>
                      <a:pt x="16" y="39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4"/>
                    </a:lnTo>
                    <a:lnTo>
                      <a:pt x="8" y="56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62"/>
                    </a:lnTo>
                    <a:lnTo>
                      <a:pt x="8" y="62"/>
                    </a:lnTo>
                    <a:lnTo>
                      <a:pt x="8" y="66"/>
                    </a:lnTo>
                    <a:lnTo>
                      <a:pt x="9" y="66"/>
                    </a:lnTo>
                    <a:lnTo>
                      <a:pt x="9" y="68"/>
                    </a:lnTo>
                    <a:lnTo>
                      <a:pt x="9" y="70"/>
                    </a:lnTo>
                    <a:lnTo>
                      <a:pt x="9" y="72"/>
                    </a:lnTo>
                    <a:lnTo>
                      <a:pt x="12" y="72"/>
                    </a:lnTo>
                    <a:lnTo>
                      <a:pt x="12" y="75"/>
                    </a:lnTo>
                    <a:lnTo>
                      <a:pt x="13" y="75"/>
                    </a:lnTo>
                    <a:lnTo>
                      <a:pt x="13" y="77"/>
                    </a:lnTo>
                    <a:lnTo>
                      <a:pt x="16" y="77"/>
                    </a:lnTo>
                    <a:lnTo>
                      <a:pt x="13" y="79"/>
                    </a:lnTo>
                    <a:lnTo>
                      <a:pt x="13" y="79"/>
                    </a:lnTo>
                    <a:lnTo>
                      <a:pt x="13" y="79"/>
                    </a:lnTo>
                    <a:lnTo>
                      <a:pt x="13" y="79"/>
                    </a:lnTo>
                    <a:lnTo>
                      <a:pt x="11" y="79"/>
                    </a:lnTo>
                    <a:lnTo>
                      <a:pt x="11" y="79"/>
                    </a:lnTo>
                    <a:lnTo>
                      <a:pt x="11" y="79"/>
                    </a:lnTo>
                    <a:lnTo>
                      <a:pt x="11" y="79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4"/>
                    </a:lnTo>
                    <a:lnTo>
                      <a:pt x="9" y="84"/>
                    </a:lnTo>
                    <a:lnTo>
                      <a:pt x="9" y="85"/>
                    </a:lnTo>
                    <a:lnTo>
                      <a:pt x="9" y="85"/>
                    </a:lnTo>
                    <a:lnTo>
                      <a:pt x="9" y="88"/>
                    </a:lnTo>
                    <a:lnTo>
                      <a:pt x="9" y="88"/>
                    </a:lnTo>
                    <a:lnTo>
                      <a:pt x="9" y="91"/>
                    </a:lnTo>
                    <a:lnTo>
                      <a:pt x="13" y="91"/>
                    </a:lnTo>
                    <a:lnTo>
                      <a:pt x="13" y="94"/>
                    </a:lnTo>
                    <a:lnTo>
                      <a:pt x="13" y="94"/>
                    </a:lnTo>
                    <a:lnTo>
                      <a:pt x="13" y="97"/>
                    </a:lnTo>
                    <a:lnTo>
                      <a:pt x="16" y="97"/>
                    </a:lnTo>
                    <a:lnTo>
                      <a:pt x="16" y="99"/>
                    </a:lnTo>
                    <a:lnTo>
                      <a:pt x="16" y="99"/>
                    </a:lnTo>
                    <a:lnTo>
                      <a:pt x="16" y="99"/>
                    </a:lnTo>
                    <a:lnTo>
                      <a:pt x="19" y="99"/>
                    </a:lnTo>
                    <a:lnTo>
                      <a:pt x="19" y="102"/>
                    </a:lnTo>
                    <a:lnTo>
                      <a:pt x="19" y="102"/>
                    </a:lnTo>
                    <a:lnTo>
                      <a:pt x="19" y="102"/>
                    </a:lnTo>
                    <a:lnTo>
                      <a:pt x="20" y="102"/>
                    </a:lnTo>
                    <a:lnTo>
                      <a:pt x="20" y="104"/>
                    </a:lnTo>
                    <a:lnTo>
                      <a:pt x="20" y="104"/>
                    </a:lnTo>
                    <a:lnTo>
                      <a:pt x="20" y="104"/>
                    </a:lnTo>
                    <a:lnTo>
                      <a:pt x="23" y="104"/>
                    </a:lnTo>
                    <a:lnTo>
                      <a:pt x="23" y="107"/>
                    </a:lnTo>
                    <a:lnTo>
                      <a:pt x="23" y="107"/>
                    </a:lnTo>
                    <a:lnTo>
                      <a:pt x="23" y="107"/>
                    </a:lnTo>
                    <a:lnTo>
                      <a:pt x="25" y="107"/>
                    </a:lnTo>
                    <a:lnTo>
                      <a:pt x="25" y="110"/>
                    </a:lnTo>
                    <a:lnTo>
                      <a:pt x="25" y="110"/>
                    </a:lnTo>
                    <a:lnTo>
                      <a:pt x="25" y="110"/>
                    </a:lnTo>
                    <a:lnTo>
                      <a:pt x="27" y="110"/>
                    </a:lnTo>
                    <a:lnTo>
                      <a:pt x="27" y="112"/>
                    </a:lnTo>
                    <a:lnTo>
                      <a:pt x="27" y="112"/>
                    </a:lnTo>
                    <a:lnTo>
                      <a:pt x="27" y="112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7" y="114"/>
                    </a:lnTo>
                    <a:lnTo>
                      <a:pt x="27" y="114"/>
                    </a:lnTo>
                    <a:lnTo>
                      <a:pt x="29" y="114"/>
                    </a:lnTo>
                    <a:lnTo>
                      <a:pt x="29" y="118"/>
                    </a:lnTo>
                    <a:lnTo>
                      <a:pt x="29" y="118"/>
                    </a:lnTo>
                    <a:lnTo>
                      <a:pt x="29" y="118"/>
                    </a:lnTo>
                    <a:lnTo>
                      <a:pt x="31" y="118"/>
                    </a:lnTo>
                    <a:lnTo>
                      <a:pt x="31" y="118"/>
                    </a:lnTo>
                    <a:lnTo>
                      <a:pt x="31" y="118"/>
                    </a:lnTo>
                    <a:lnTo>
                      <a:pt x="31" y="118"/>
                    </a:lnTo>
                    <a:lnTo>
                      <a:pt x="33" y="118"/>
                    </a:lnTo>
                    <a:lnTo>
                      <a:pt x="33" y="121"/>
                    </a:lnTo>
                    <a:lnTo>
                      <a:pt x="33" y="121"/>
                    </a:lnTo>
                    <a:lnTo>
                      <a:pt x="33" y="121"/>
                    </a:lnTo>
                    <a:lnTo>
                      <a:pt x="33" y="121"/>
                    </a:lnTo>
                    <a:lnTo>
                      <a:pt x="33" y="122"/>
                    </a:lnTo>
                    <a:lnTo>
                      <a:pt x="33" y="122"/>
                    </a:lnTo>
                    <a:lnTo>
                      <a:pt x="33" y="122"/>
                    </a:lnTo>
                    <a:lnTo>
                      <a:pt x="33" y="122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5" y="124"/>
                    </a:lnTo>
                    <a:lnTo>
                      <a:pt x="35" y="127"/>
                    </a:lnTo>
                    <a:lnTo>
                      <a:pt x="35" y="127"/>
                    </a:lnTo>
                    <a:lnTo>
                      <a:pt x="35" y="127"/>
                    </a:lnTo>
                    <a:lnTo>
                      <a:pt x="35" y="127"/>
                    </a:lnTo>
                    <a:lnTo>
                      <a:pt x="35" y="130"/>
                    </a:lnTo>
                    <a:lnTo>
                      <a:pt x="35" y="130"/>
                    </a:lnTo>
                    <a:lnTo>
                      <a:pt x="35" y="130"/>
                    </a:lnTo>
                    <a:lnTo>
                      <a:pt x="38" y="130"/>
                    </a:lnTo>
                    <a:lnTo>
                      <a:pt x="38" y="133"/>
                    </a:lnTo>
                    <a:lnTo>
                      <a:pt x="38" y="133"/>
                    </a:lnTo>
                    <a:lnTo>
                      <a:pt x="38" y="133"/>
                    </a:lnTo>
                    <a:lnTo>
                      <a:pt x="42" y="133"/>
                    </a:lnTo>
                    <a:lnTo>
                      <a:pt x="42" y="135"/>
                    </a:lnTo>
                    <a:lnTo>
                      <a:pt x="42" y="135"/>
                    </a:lnTo>
                    <a:lnTo>
                      <a:pt x="42" y="135"/>
                    </a:lnTo>
                    <a:lnTo>
                      <a:pt x="44" y="135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9"/>
                    </a:lnTo>
                    <a:lnTo>
                      <a:pt x="42" y="139"/>
                    </a:lnTo>
                    <a:lnTo>
                      <a:pt x="42" y="141"/>
                    </a:lnTo>
                    <a:lnTo>
                      <a:pt x="42" y="141"/>
                    </a:lnTo>
                    <a:lnTo>
                      <a:pt x="42" y="145"/>
                    </a:lnTo>
                    <a:lnTo>
                      <a:pt x="42" y="147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0" y="153"/>
                    </a:lnTo>
                    <a:lnTo>
                      <a:pt x="40" y="156"/>
                    </a:lnTo>
                    <a:lnTo>
                      <a:pt x="40" y="159"/>
                    </a:lnTo>
                    <a:lnTo>
                      <a:pt x="40" y="160"/>
                    </a:lnTo>
                    <a:lnTo>
                      <a:pt x="40" y="163"/>
                    </a:lnTo>
                    <a:lnTo>
                      <a:pt x="40" y="165"/>
                    </a:lnTo>
                    <a:lnTo>
                      <a:pt x="40" y="168"/>
                    </a:lnTo>
                    <a:lnTo>
                      <a:pt x="40" y="168"/>
                    </a:lnTo>
                    <a:lnTo>
                      <a:pt x="38" y="171"/>
                    </a:lnTo>
                    <a:lnTo>
                      <a:pt x="38" y="171"/>
                    </a:lnTo>
                    <a:lnTo>
                      <a:pt x="35" y="171"/>
                    </a:lnTo>
                    <a:lnTo>
                      <a:pt x="33" y="171"/>
                    </a:lnTo>
                    <a:lnTo>
                      <a:pt x="29" y="174"/>
                    </a:lnTo>
                    <a:lnTo>
                      <a:pt x="25" y="174"/>
                    </a:lnTo>
                    <a:lnTo>
                      <a:pt x="22" y="174"/>
                    </a:lnTo>
                    <a:lnTo>
                      <a:pt x="19" y="174"/>
                    </a:lnTo>
                    <a:lnTo>
                      <a:pt x="14" y="178"/>
                    </a:lnTo>
                    <a:lnTo>
                      <a:pt x="11" y="178"/>
                    </a:lnTo>
                    <a:lnTo>
                      <a:pt x="8" y="178"/>
                    </a:lnTo>
                    <a:lnTo>
                      <a:pt x="5" y="178"/>
                    </a:lnTo>
                    <a:lnTo>
                      <a:pt x="2" y="180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0" y="182"/>
                    </a:lnTo>
                    <a:lnTo>
                      <a:pt x="4" y="186"/>
                    </a:lnTo>
                    <a:lnTo>
                      <a:pt x="8" y="191"/>
                    </a:lnTo>
                    <a:lnTo>
                      <a:pt x="14" y="197"/>
                    </a:lnTo>
                    <a:lnTo>
                      <a:pt x="20" y="205"/>
                    </a:lnTo>
                    <a:lnTo>
                      <a:pt x="27" y="213"/>
                    </a:lnTo>
                    <a:lnTo>
                      <a:pt x="35" y="222"/>
                    </a:lnTo>
                    <a:lnTo>
                      <a:pt x="44" y="228"/>
                    </a:lnTo>
                    <a:lnTo>
                      <a:pt x="51" y="237"/>
                    </a:lnTo>
                    <a:lnTo>
                      <a:pt x="59" y="245"/>
                    </a:lnTo>
                    <a:lnTo>
                      <a:pt x="66" y="252"/>
                    </a:lnTo>
                    <a:lnTo>
                      <a:pt x="73" y="259"/>
                    </a:lnTo>
                    <a:lnTo>
                      <a:pt x="79" y="265"/>
                    </a:lnTo>
                    <a:lnTo>
                      <a:pt x="84" y="269"/>
                    </a:lnTo>
                    <a:lnTo>
                      <a:pt x="87" y="272"/>
                    </a:lnTo>
                    <a:lnTo>
                      <a:pt x="90" y="271"/>
                    </a:lnTo>
                    <a:lnTo>
                      <a:pt x="90" y="271"/>
                    </a:lnTo>
                    <a:lnTo>
                      <a:pt x="91" y="269"/>
                    </a:lnTo>
                    <a:lnTo>
                      <a:pt x="91" y="266"/>
                    </a:lnTo>
                    <a:lnTo>
                      <a:pt x="94" y="259"/>
                    </a:lnTo>
                    <a:lnTo>
                      <a:pt x="96" y="255"/>
                    </a:lnTo>
                    <a:lnTo>
                      <a:pt x="99" y="247"/>
                    </a:lnTo>
                    <a:lnTo>
                      <a:pt x="102" y="241"/>
                    </a:lnTo>
                    <a:lnTo>
                      <a:pt x="106" y="232"/>
                    </a:lnTo>
                    <a:lnTo>
                      <a:pt x="108" y="226"/>
                    </a:lnTo>
                    <a:lnTo>
                      <a:pt x="110" y="216"/>
                    </a:lnTo>
                    <a:lnTo>
                      <a:pt x="112" y="208"/>
                    </a:lnTo>
                    <a:lnTo>
                      <a:pt x="116" y="199"/>
                    </a:lnTo>
                    <a:lnTo>
                      <a:pt x="116" y="193"/>
                    </a:lnTo>
                    <a:lnTo>
                      <a:pt x="119" y="184"/>
                    </a:lnTo>
                    <a:lnTo>
                      <a:pt x="119" y="178"/>
                    </a:lnTo>
                    <a:lnTo>
                      <a:pt x="121" y="169"/>
                    </a:lnTo>
                    <a:lnTo>
                      <a:pt x="119" y="168"/>
                    </a:lnTo>
                    <a:lnTo>
                      <a:pt x="119" y="165"/>
                    </a:lnTo>
                    <a:lnTo>
                      <a:pt x="116" y="164"/>
                    </a:lnTo>
                    <a:lnTo>
                      <a:pt x="116" y="161"/>
                    </a:lnTo>
                    <a:lnTo>
                      <a:pt x="112" y="161"/>
                    </a:lnTo>
                    <a:lnTo>
                      <a:pt x="110" y="160"/>
                    </a:lnTo>
                    <a:lnTo>
                      <a:pt x="108" y="160"/>
                    </a:lnTo>
                    <a:lnTo>
                      <a:pt x="108" y="157"/>
                    </a:lnTo>
                    <a:lnTo>
                      <a:pt x="104" y="157"/>
                    </a:lnTo>
                    <a:lnTo>
                      <a:pt x="101" y="157"/>
                    </a:lnTo>
                    <a:lnTo>
                      <a:pt x="98" y="157"/>
                    </a:lnTo>
                    <a:lnTo>
                      <a:pt x="98" y="157"/>
                    </a:lnTo>
                    <a:lnTo>
                      <a:pt x="95" y="157"/>
                    </a:lnTo>
                    <a:lnTo>
                      <a:pt x="95" y="157"/>
                    </a:lnTo>
                    <a:lnTo>
                      <a:pt x="95" y="157"/>
                    </a:lnTo>
                    <a:lnTo>
                      <a:pt x="95" y="156"/>
                    </a:lnTo>
                    <a:lnTo>
                      <a:pt x="93" y="156"/>
                    </a:lnTo>
                    <a:lnTo>
                      <a:pt x="93" y="156"/>
                    </a:lnTo>
                    <a:lnTo>
                      <a:pt x="92" y="156"/>
                    </a:lnTo>
                    <a:lnTo>
                      <a:pt x="92" y="153"/>
                    </a:lnTo>
                    <a:lnTo>
                      <a:pt x="89" y="153"/>
                    </a:lnTo>
                    <a:lnTo>
                      <a:pt x="89" y="152"/>
                    </a:lnTo>
                    <a:lnTo>
                      <a:pt x="89" y="152"/>
                    </a:lnTo>
                    <a:lnTo>
                      <a:pt x="89" y="149"/>
                    </a:lnTo>
                    <a:lnTo>
                      <a:pt x="86" y="149"/>
                    </a:lnTo>
                    <a:lnTo>
                      <a:pt x="86" y="145"/>
                    </a:lnTo>
                    <a:lnTo>
                      <a:pt x="86" y="145"/>
                    </a:lnTo>
                    <a:lnTo>
                      <a:pt x="86" y="143"/>
                    </a:lnTo>
                    <a:lnTo>
                      <a:pt x="86" y="143"/>
                    </a:lnTo>
                    <a:lnTo>
                      <a:pt x="86" y="139"/>
                    </a:lnTo>
                    <a:lnTo>
                      <a:pt x="86" y="139"/>
                    </a:lnTo>
                    <a:lnTo>
                      <a:pt x="87" y="136"/>
                    </a:lnTo>
                    <a:lnTo>
                      <a:pt x="87" y="136"/>
                    </a:lnTo>
                    <a:lnTo>
                      <a:pt x="87" y="136"/>
                    </a:lnTo>
                    <a:lnTo>
                      <a:pt x="87" y="136"/>
                    </a:lnTo>
                    <a:lnTo>
                      <a:pt x="89" y="134"/>
                    </a:lnTo>
                    <a:lnTo>
                      <a:pt x="89" y="134"/>
                    </a:lnTo>
                    <a:lnTo>
                      <a:pt x="89" y="134"/>
                    </a:lnTo>
                    <a:lnTo>
                      <a:pt x="89" y="134"/>
                    </a:lnTo>
                    <a:lnTo>
                      <a:pt x="92" y="131"/>
                    </a:lnTo>
                    <a:lnTo>
                      <a:pt x="92" y="131"/>
                    </a:lnTo>
                    <a:lnTo>
                      <a:pt x="92" y="131"/>
                    </a:lnTo>
                    <a:lnTo>
                      <a:pt x="92" y="131"/>
                    </a:lnTo>
                    <a:lnTo>
                      <a:pt x="95" y="128"/>
                    </a:lnTo>
                    <a:lnTo>
                      <a:pt x="95" y="128"/>
                    </a:lnTo>
                    <a:lnTo>
                      <a:pt x="96" y="128"/>
                    </a:lnTo>
                    <a:lnTo>
                      <a:pt x="96" y="128"/>
                    </a:lnTo>
                    <a:lnTo>
                      <a:pt x="99" y="125"/>
                    </a:lnTo>
                    <a:lnTo>
                      <a:pt x="99" y="125"/>
                    </a:lnTo>
                    <a:lnTo>
                      <a:pt x="99" y="125"/>
                    </a:lnTo>
                    <a:lnTo>
                      <a:pt x="99" y="125"/>
                    </a:lnTo>
                    <a:lnTo>
                      <a:pt x="100" y="125"/>
                    </a:lnTo>
                    <a:lnTo>
                      <a:pt x="100" y="125"/>
                    </a:lnTo>
                    <a:lnTo>
                      <a:pt x="100" y="125"/>
                    </a:lnTo>
                    <a:lnTo>
                      <a:pt x="100" y="125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08" y="118"/>
                    </a:lnTo>
                    <a:lnTo>
                      <a:pt x="108" y="118"/>
                    </a:lnTo>
                    <a:lnTo>
                      <a:pt x="108" y="117"/>
                    </a:lnTo>
                    <a:lnTo>
                      <a:pt x="108" y="117"/>
                    </a:lnTo>
                    <a:lnTo>
                      <a:pt x="110" y="114"/>
                    </a:lnTo>
                    <a:lnTo>
                      <a:pt x="110" y="114"/>
                    </a:lnTo>
                    <a:lnTo>
                      <a:pt x="110" y="110"/>
                    </a:lnTo>
                    <a:lnTo>
                      <a:pt x="110" y="107"/>
                    </a:lnTo>
                    <a:lnTo>
                      <a:pt x="112" y="104"/>
                    </a:lnTo>
                    <a:lnTo>
                      <a:pt x="112" y="103"/>
                    </a:lnTo>
                    <a:lnTo>
                      <a:pt x="112" y="101"/>
                    </a:lnTo>
                    <a:lnTo>
                      <a:pt x="112" y="97"/>
                    </a:lnTo>
                    <a:lnTo>
                      <a:pt x="116" y="94"/>
                    </a:lnTo>
                    <a:lnTo>
                      <a:pt x="116" y="93"/>
                    </a:lnTo>
                    <a:lnTo>
                      <a:pt x="117" y="90"/>
                    </a:lnTo>
                    <a:lnTo>
                      <a:pt x="117" y="88"/>
                    </a:lnTo>
                    <a:lnTo>
                      <a:pt x="119" y="85"/>
                    </a:lnTo>
                    <a:lnTo>
                      <a:pt x="117" y="85"/>
                    </a:lnTo>
                    <a:lnTo>
                      <a:pt x="117" y="85"/>
                    </a:lnTo>
                    <a:lnTo>
                      <a:pt x="117" y="85"/>
                    </a:lnTo>
                    <a:lnTo>
                      <a:pt x="117" y="81"/>
                    </a:lnTo>
                    <a:lnTo>
                      <a:pt x="114" y="81"/>
                    </a:lnTo>
                    <a:lnTo>
                      <a:pt x="114" y="79"/>
                    </a:lnTo>
                    <a:lnTo>
                      <a:pt x="114" y="77"/>
                    </a:lnTo>
                    <a:lnTo>
                      <a:pt x="114" y="75"/>
                    </a:lnTo>
                    <a:lnTo>
                      <a:pt x="110" y="75"/>
                    </a:lnTo>
                    <a:lnTo>
                      <a:pt x="110" y="72"/>
                    </a:lnTo>
                    <a:lnTo>
                      <a:pt x="110" y="72"/>
                    </a:lnTo>
                    <a:lnTo>
                      <a:pt x="110" y="68"/>
                    </a:lnTo>
                    <a:lnTo>
                      <a:pt x="110" y="68"/>
                    </a:lnTo>
                    <a:lnTo>
                      <a:pt x="110" y="66"/>
                    </a:lnTo>
                    <a:lnTo>
                      <a:pt x="110" y="66"/>
                    </a:lnTo>
                    <a:lnTo>
                      <a:pt x="110" y="62"/>
                    </a:lnTo>
                    <a:lnTo>
                      <a:pt x="106" y="62"/>
                    </a:lnTo>
                    <a:lnTo>
                      <a:pt x="106" y="62"/>
                    </a:lnTo>
                    <a:lnTo>
                      <a:pt x="106" y="62"/>
                    </a:lnTo>
                    <a:lnTo>
                      <a:pt x="106" y="59"/>
                    </a:lnTo>
                    <a:lnTo>
                      <a:pt x="106" y="59"/>
                    </a:lnTo>
                    <a:lnTo>
                      <a:pt x="106" y="57"/>
                    </a:lnTo>
                    <a:lnTo>
                      <a:pt x="106" y="57"/>
                    </a:lnTo>
                    <a:lnTo>
                      <a:pt x="106" y="54"/>
                    </a:lnTo>
                    <a:lnTo>
                      <a:pt x="104" y="54"/>
                    </a:lnTo>
                    <a:lnTo>
                      <a:pt x="104" y="53"/>
                    </a:lnTo>
                    <a:lnTo>
                      <a:pt x="104" y="53"/>
                    </a:lnTo>
                    <a:lnTo>
                      <a:pt x="104" y="50"/>
                    </a:lnTo>
                    <a:lnTo>
                      <a:pt x="104" y="50"/>
                    </a:lnTo>
                    <a:lnTo>
                      <a:pt x="104" y="48"/>
                    </a:lnTo>
                    <a:lnTo>
                      <a:pt x="104" y="48"/>
                    </a:lnTo>
                    <a:lnTo>
                      <a:pt x="104" y="44"/>
                    </a:lnTo>
                    <a:lnTo>
                      <a:pt x="103" y="44"/>
                    </a:lnTo>
                    <a:lnTo>
                      <a:pt x="103" y="44"/>
                    </a:lnTo>
                    <a:lnTo>
                      <a:pt x="103" y="44"/>
                    </a:lnTo>
                    <a:lnTo>
                      <a:pt x="103" y="41"/>
                    </a:lnTo>
                    <a:lnTo>
                      <a:pt x="103" y="41"/>
                    </a:lnTo>
                    <a:lnTo>
                      <a:pt x="103" y="37"/>
                    </a:lnTo>
                    <a:lnTo>
                      <a:pt x="103" y="37"/>
                    </a:lnTo>
                    <a:lnTo>
                      <a:pt x="103" y="35"/>
                    </a:lnTo>
                    <a:lnTo>
                      <a:pt x="102" y="35"/>
                    </a:lnTo>
                    <a:lnTo>
                      <a:pt x="102" y="33"/>
                    </a:lnTo>
                    <a:lnTo>
                      <a:pt x="102" y="33"/>
                    </a:lnTo>
                    <a:lnTo>
                      <a:pt x="102" y="29"/>
                    </a:lnTo>
                    <a:lnTo>
                      <a:pt x="102" y="29"/>
                    </a:lnTo>
                    <a:lnTo>
                      <a:pt x="102" y="27"/>
                    </a:lnTo>
                    <a:lnTo>
                      <a:pt x="102" y="27"/>
                    </a:lnTo>
                    <a:lnTo>
                      <a:pt x="102" y="24"/>
                    </a:lnTo>
                    <a:lnTo>
                      <a:pt x="100" y="24"/>
                    </a:lnTo>
                    <a:lnTo>
                      <a:pt x="100" y="24"/>
                    </a:lnTo>
                    <a:lnTo>
                      <a:pt x="100" y="24"/>
                    </a:lnTo>
                    <a:lnTo>
                      <a:pt x="100" y="23"/>
                    </a:lnTo>
                    <a:lnTo>
                      <a:pt x="100" y="23"/>
                    </a:lnTo>
                    <a:lnTo>
                      <a:pt x="100" y="23"/>
                    </a:lnTo>
                    <a:lnTo>
                      <a:pt x="100" y="23"/>
                    </a:lnTo>
                    <a:lnTo>
                      <a:pt x="100" y="20"/>
                    </a:lnTo>
                    <a:lnTo>
                      <a:pt x="98" y="20"/>
                    </a:lnTo>
                    <a:lnTo>
                      <a:pt x="98" y="20"/>
                    </a:lnTo>
                    <a:lnTo>
                      <a:pt x="98" y="20"/>
                    </a:lnTo>
                    <a:lnTo>
                      <a:pt x="98" y="18"/>
                    </a:lnTo>
                    <a:lnTo>
                      <a:pt x="98" y="18"/>
                    </a:lnTo>
                    <a:lnTo>
                      <a:pt x="98" y="18"/>
                    </a:lnTo>
                    <a:lnTo>
                      <a:pt x="98" y="18"/>
                    </a:lnTo>
                    <a:lnTo>
                      <a:pt x="98" y="15"/>
                    </a:lnTo>
                    <a:lnTo>
                      <a:pt x="95" y="15"/>
                    </a:lnTo>
                    <a:lnTo>
                      <a:pt x="95" y="15"/>
                    </a:lnTo>
                    <a:lnTo>
                      <a:pt x="93" y="15"/>
                    </a:lnTo>
                    <a:lnTo>
                      <a:pt x="93" y="15"/>
                    </a:lnTo>
                    <a:lnTo>
                      <a:pt x="90" y="15"/>
                    </a:lnTo>
                    <a:lnTo>
                      <a:pt x="90" y="15"/>
                    </a:lnTo>
                    <a:lnTo>
                      <a:pt x="90" y="15"/>
                    </a:lnTo>
                    <a:lnTo>
                      <a:pt x="90" y="12"/>
                    </a:lnTo>
                    <a:lnTo>
                      <a:pt x="87" y="12"/>
                    </a:lnTo>
                    <a:lnTo>
                      <a:pt x="87" y="12"/>
                    </a:lnTo>
                    <a:lnTo>
                      <a:pt x="86" y="12"/>
                    </a:lnTo>
                    <a:lnTo>
                      <a:pt x="86" y="11"/>
                    </a:lnTo>
                    <a:lnTo>
                      <a:pt x="84" y="11"/>
                    </a:lnTo>
                    <a:lnTo>
                      <a:pt x="84" y="11"/>
                    </a:lnTo>
                    <a:lnTo>
                      <a:pt x="84" y="11"/>
                    </a:lnTo>
                    <a:lnTo>
                      <a:pt x="84" y="8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1" y="7"/>
                    </a:lnTo>
                    <a:lnTo>
                      <a:pt x="77" y="7"/>
                    </a:lnTo>
                    <a:lnTo>
                      <a:pt x="77" y="7"/>
                    </a:lnTo>
                    <a:lnTo>
                      <a:pt x="77" y="7"/>
                    </a:lnTo>
                    <a:lnTo>
                      <a:pt x="77" y="4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</a:path>
                </a:pathLst>
              </a:custGeom>
              <a:solidFill>
                <a:srgbClr val="FFC28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5" name="その他"/>
              <p:cNvSpPr>
                <a:spLocks/>
              </p:cNvSpPr>
              <p:nvPr/>
            </p:nvSpPr>
            <p:spPr bwMode="auto">
              <a:xfrm>
                <a:off x="87" y="57"/>
                <a:ext cx="33" cy="43"/>
              </a:xfrm>
              <a:custGeom>
                <a:avLst/>
                <a:gdLst>
                  <a:gd name="T0" fmla="*/ 16 w 33"/>
                  <a:gd name="T1" fmla="*/ 2 h 43"/>
                  <a:gd name="T2" fmla="*/ 16 w 33"/>
                  <a:gd name="T3" fmla="*/ 2 h 43"/>
                  <a:gd name="T4" fmla="*/ 16 w 33"/>
                  <a:gd name="T5" fmla="*/ 3 h 43"/>
                  <a:gd name="T6" fmla="*/ 16 w 33"/>
                  <a:gd name="T7" fmla="*/ 3 h 43"/>
                  <a:gd name="T8" fmla="*/ 16 w 33"/>
                  <a:gd name="T9" fmla="*/ 6 h 43"/>
                  <a:gd name="T10" fmla="*/ 16 w 33"/>
                  <a:gd name="T11" fmla="*/ 6 h 43"/>
                  <a:gd name="T12" fmla="*/ 16 w 33"/>
                  <a:gd name="T13" fmla="*/ 6 h 43"/>
                  <a:gd name="T14" fmla="*/ 16 w 33"/>
                  <a:gd name="T15" fmla="*/ 6 h 43"/>
                  <a:gd name="T16" fmla="*/ 18 w 33"/>
                  <a:gd name="T17" fmla="*/ 9 h 43"/>
                  <a:gd name="T18" fmla="*/ 18 w 33"/>
                  <a:gd name="T19" fmla="*/ 12 h 43"/>
                  <a:gd name="T20" fmla="*/ 18 w 33"/>
                  <a:gd name="T21" fmla="*/ 15 h 43"/>
                  <a:gd name="T22" fmla="*/ 18 w 33"/>
                  <a:gd name="T23" fmla="*/ 18 h 43"/>
                  <a:gd name="T24" fmla="*/ 22 w 33"/>
                  <a:gd name="T25" fmla="*/ 22 h 43"/>
                  <a:gd name="T26" fmla="*/ 22 w 33"/>
                  <a:gd name="T27" fmla="*/ 25 h 43"/>
                  <a:gd name="T28" fmla="*/ 25 w 33"/>
                  <a:gd name="T29" fmla="*/ 29 h 43"/>
                  <a:gd name="T30" fmla="*/ 27 w 33"/>
                  <a:gd name="T31" fmla="*/ 29 h 43"/>
                  <a:gd name="T32" fmla="*/ 30 w 33"/>
                  <a:gd name="T33" fmla="*/ 31 h 43"/>
                  <a:gd name="T34" fmla="*/ 30 w 33"/>
                  <a:gd name="T35" fmla="*/ 31 h 43"/>
                  <a:gd name="T36" fmla="*/ 30 w 33"/>
                  <a:gd name="T37" fmla="*/ 33 h 43"/>
                  <a:gd name="T38" fmla="*/ 30 w 33"/>
                  <a:gd name="T39" fmla="*/ 33 h 43"/>
                  <a:gd name="T40" fmla="*/ 30 w 33"/>
                  <a:gd name="T41" fmla="*/ 37 h 43"/>
                  <a:gd name="T42" fmla="*/ 30 w 33"/>
                  <a:gd name="T43" fmla="*/ 37 h 43"/>
                  <a:gd name="T44" fmla="*/ 30 w 33"/>
                  <a:gd name="T45" fmla="*/ 38 h 43"/>
                  <a:gd name="T46" fmla="*/ 30 w 33"/>
                  <a:gd name="T47" fmla="*/ 38 h 43"/>
                  <a:gd name="T48" fmla="*/ 29 w 33"/>
                  <a:gd name="T49" fmla="*/ 41 h 43"/>
                  <a:gd name="T50" fmla="*/ 29 w 33"/>
                  <a:gd name="T51" fmla="*/ 41 h 43"/>
                  <a:gd name="T52" fmla="*/ 27 w 33"/>
                  <a:gd name="T53" fmla="*/ 41 h 43"/>
                  <a:gd name="T54" fmla="*/ 27 w 33"/>
                  <a:gd name="T55" fmla="*/ 41 h 43"/>
                  <a:gd name="T56" fmla="*/ 25 w 33"/>
                  <a:gd name="T57" fmla="*/ 42 h 43"/>
                  <a:gd name="T58" fmla="*/ 25 w 33"/>
                  <a:gd name="T59" fmla="*/ 42 h 43"/>
                  <a:gd name="T60" fmla="*/ 25 w 33"/>
                  <a:gd name="T61" fmla="*/ 42 h 43"/>
                  <a:gd name="T62" fmla="*/ 25 w 33"/>
                  <a:gd name="T63" fmla="*/ 42 h 43"/>
                  <a:gd name="T64" fmla="*/ 22 w 33"/>
                  <a:gd name="T65" fmla="*/ 42 h 43"/>
                  <a:gd name="T66" fmla="*/ 18 w 33"/>
                  <a:gd name="T67" fmla="*/ 42 h 43"/>
                  <a:gd name="T68" fmla="*/ 16 w 33"/>
                  <a:gd name="T69" fmla="*/ 42 h 43"/>
                  <a:gd name="T70" fmla="*/ 13 w 33"/>
                  <a:gd name="T71" fmla="*/ 42 h 43"/>
                  <a:gd name="T72" fmla="*/ 10 w 33"/>
                  <a:gd name="T73" fmla="*/ 39 h 43"/>
                  <a:gd name="T74" fmla="*/ 9 w 33"/>
                  <a:gd name="T75" fmla="*/ 39 h 43"/>
                  <a:gd name="T76" fmla="*/ 9 w 33"/>
                  <a:gd name="T77" fmla="*/ 37 h 43"/>
                  <a:gd name="T78" fmla="*/ 9 w 33"/>
                  <a:gd name="T79" fmla="*/ 37 h 43"/>
                  <a:gd name="T80" fmla="*/ 5 w 33"/>
                  <a:gd name="T81" fmla="*/ 35 h 43"/>
                  <a:gd name="T82" fmla="*/ 5 w 33"/>
                  <a:gd name="T83" fmla="*/ 35 h 43"/>
                  <a:gd name="T84" fmla="*/ 3 w 33"/>
                  <a:gd name="T85" fmla="*/ 35 h 43"/>
                  <a:gd name="T86" fmla="*/ 3 w 33"/>
                  <a:gd name="T87" fmla="*/ 35 h 43"/>
                  <a:gd name="T88" fmla="*/ 0 w 33"/>
                  <a:gd name="T89" fmla="*/ 31 h 43"/>
                  <a:gd name="T90" fmla="*/ 0 w 33"/>
                  <a:gd name="T91" fmla="*/ 31 h 43"/>
                  <a:gd name="T92" fmla="*/ 0 w 33"/>
                  <a:gd name="T93" fmla="*/ 29 h 43"/>
                  <a:gd name="T94" fmla="*/ 0 w 33"/>
                  <a:gd name="T95" fmla="*/ 29 h 43"/>
                  <a:gd name="T96" fmla="*/ 0 w 33"/>
                  <a:gd name="T97" fmla="*/ 27 h 43"/>
                  <a:gd name="T98" fmla="*/ 0 w 33"/>
                  <a:gd name="T99" fmla="*/ 27 h 43"/>
                  <a:gd name="T100" fmla="*/ 0 w 33"/>
                  <a:gd name="T101" fmla="*/ 25 h 43"/>
                  <a:gd name="T102" fmla="*/ 0 w 33"/>
                  <a:gd name="T103" fmla="*/ 25 h 43"/>
                  <a:gd name="T104" fmla="*/ 0 w 33"/>
                  <a:gd name="T105" fmla="*/ 22 h 43"/>
                  <a:gd name="T106" fmla="*/ 0 w 33"/>
                  <a:gd name="T107" fmla="*/ 22 h 43"/>
                  <a:gd name="T108" fmla="*/ 0 w 33"/>
                  <a:gd name="T109" fmla="*/ 20 h 43"/>
                  <a:gd name="T110" fmla="*/ 0 w 33"/>
                  <a:gd name="T111" fmla="*/ 2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" h="43">
                    <a:moveTo>
                      <a:pt x="16" y="0"/>
                    </a:move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18" y="18"/>
                    </a:lnTo>
                    <a:lnTo>
                      <a:pt x="22" y="18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5"/>
                    </a:lnTo>
                    <a:lnTo>
                      <a:pt x="25" y="25"/>
                    </a:lnTo>
                    <a:lnTo>
                      <a:pt x="25" y="29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30" y="29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32" y="38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3" y="42"/>
                    </a:lnTo>
                    <a:lnTo>
                      <a:pt x="13" y="39"/>
                    </a:lnTo>
                    <a:lnTo>
                      <a:pt x="10" y="39"/>
                    </a:lnTo>
                    <a:lnTo>
                      <a:pt x="10" y="39"/>
                    </a:lnTo>
                    <a:lnTo>
                      <a:pt x="9" y="39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3" y="35"/>
                    </a:lnTo>
                    <a:lnTo>
                      <a:pt x="3" y="35"/>
                    </a:lnTo>
                    <a:lnTo>
                      <a:pt x="3" y="35"/>
                    </a:lnTo>
                    <a:lnTo>
                      <a:pt x="3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6" name="その他"/>
              <p:cNvSpPr>
                <a:spLocks/>
              </p:cNvSpPr>
              <p:nvPr/>
            </p:nvSpPr>
            <p:spPr bwMode="auto">
              <a:xfrm>
                <a:off x="47" y="5"/>
                <a:ext cx="88" cy="51"/>
              </a:xfrm>
              <a:custGeom>
                <a:avLst/>
                <a:gdLst>
                  <a:gd name="T0" fmla="*/ 69 w 88"/>
                  <a:gd name="T1" fmla="*/ 6 h 51"/>
                  <a:gd name="T2" fmla="*/ 87 w 88"/>
                  <a:gd name="T3" fmla="*/ 17 h 51"/>
                  <a:gd name="T4" fmla="*/ 84 w 88"/>
                  <a:gd name="T5" fmla="*/ 28 h 51"/>
                  <a:gd name="T6" fmla="*/ 84 w 88"/>
                  <a:gd name="T7" fmla="*/ 45 h 51"/>
                  <a:gd name="T8" fmla="*/ 56 w 88"/>
                  <a:gd name="T9" fmla="*/ 41 h 51"/>
                  <a:gd name="T10" fmla="*/ 49 w 88"/>
                  <a:gd name="T11" fmla="*/ 19 h 51"/>
                  <a:gd name="T12" fmla="*/ 52 w 88"/>
                  <a:gd name="T13" fmla="*/ 41 h 51"/>
                  <a:gd name="T14" fmla="*/ 34 w 88"/>
                  <a:gd name="T15" fmla="*/ 41 h 51"/>
                  <a:gd name="T16" fmla="*/ 31 w 88"/>
                  <a:gd name="T17" fmla="*/ 17 h 51"/>
                  <a:gd name="T18" fmla="*/ 25 w 88"/>
                  <a:gd name="T19" fmla="*/ 44 h 51"/>
                  <a:gd name="T20" fmla="*/ 3 w 88"/>
                  <a:gd name="T21" fmla="*/ 50 h 51"/>
                  <a:gd name="T22" fmla="*/ 0 w 88"/>
                  <a:gd name="T23" fmla="*/ 30 h 51"/>
                  <a:gd name="T24" fmla="*/ 32 w 88"/>
                  <a:gd name="T25" fmla="*/ 6 h 51"/>
                  <a:gd name="T26" fmla="*/ 58 w 88"/>
                  <a:gd name="T27" fmla="*/ 0 h 51"/>
                  <a:gd name="T28" fmla="*/ 69 w 88"/>
                  <a:gd name="T29" fmla="*/ 6 h 51"/>
                  <a:gd name="T30" fmla="*/ 69 w 88"/>
                  <a:gd name="T31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8" h="51">
                    <a:moveTo>
                      <a:pt x="69" y="6"/>
                    </a:moveTo>
                    <a:lnTo>
                      <a:pt x="87" y="17"/>
                    </a:lnTo>
                    <a:lnTo>
                      <a:pt x="84" y="28"/>
                    </a:lnTo>
                    <a:lnTo>
                      <a:pt x="84" y="45"/>
                    </a:lnTo>
                    <a:lnTo>
                      <a:pt x="56" y="41"/>
                    </a:lnTo>
                    <a:lnTo>
                      <a:pt x="49" y="19"/>
                    </a:lnTo>
                    <a:lnTo>
                      <a:pt x="52" y="41"/>
                    </a:lnTo>
                    <a:lnTo>
                      <a:pt x="34" y="41"/>
                    </a:lnTo>
                    <a:lnTo>
                      <a:pt x="31" y="17"/>
                    </a:lnTo>
                    <a:lnTo>
                      <a:pt x="25" y="44"/>
                    </a:lnTo>
                    <a:lnTo>
                      <a:pt x="3" y="50"/>
                    </a:lnTo>
                    <a:lnTo>
                      <a:pt x="0" y="30"/>
                    </a:lnTo>
                    <a:lnTo>
                      <a:pt x="32" y="6"/>
                    </a:lnTo>
                    <a:lnTo>
                      <a:pt x="58" y="0"/>
                    </a:lnTo>
                    <a:lnTo>
                      <a:pt x="69" y="6"/>
                    </a:lnTo>
                    <a:lnTo>
                      <a:pt x="69" y="6"/>
                    </a:lnTo>
                  </a:path>
                </a:pathLst>
              </a:custGeom>
              <a:solidFill>
                <a:srgbClr val="000000"/>
              </a:solidFill>
              <a:ln w="9405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7" name="その他"/>
              <p:cNvSpPr>
                <a:spLocks/>
              </p:cNvSpPr>
              <p:nvPr/>
            </p:nvSpPr>
            <p:spPr bwMode="auto">
              <a:xfrm>
                <a:off x="70" y="99"/>
                <a:ext cx="55" cy="33"/>
              </a:xfrm>
              <a:custGeom>
                <a:avLst/>
                <a:gdLst>
                  <a:gd name="T0" fmla="*/ 0 w 55"/>
                  <a:gd name="T1" fmla="*/ 1 h 33"/>
                  <a:gd name="T2" fmla="*/ 0 w 55"/>
                  <a:gd name="T3" fmla="*/ 7 h 33"/>
                  <a:gd name="T4" fmla="*/ 2 w 55"/>
                  <a:gd name="T5" fmla="*/ 11 h 33"/>
                  <a:gd name="T6" fmla="*/ 2 w 55"/>
                  <a:gd name="T7" fmla="*/ 16 h 33"/>
                  <a:gd name="T8" fmla="*/ 6 w 55"/>
                  <a:gd name="T9" fmla="*/ 20 h 33"/>
                  <a:gd name="T10" fmla="*/ 8 w 55"/>
                  <a:gd name="T11" fmla="*/ 24 h 33"/>
                  <a:gd name="T12" fmla="*/ 11 w 55"/>
                  <a:gd name="T13" fmla="*/ 27 h 33"/>
                  <a:gd name="T14" fmla="*/ 14 w 55"/>
                  <a:gd name="T15" fmla="*/ 30 h 33"/>
                  <a:gd name="T16" fmla="*/ 19 w 55"/>
                  <a:gd name="T17" fmla="*/ 30 h 33"/>
                  <a:gd name="T18" fmla="*/ 22 w 55"/>
                  <a:gd name="T19" fmla="*/ 32 h 33"/>
                  <a:gd name="T20" fmla="*/ 27 w 55"/>
                  <a:gd name="T21" fmla="*/ 32 h 33"/>
                  <a:gd name="T22" fmla="*/ 30 w 55"/>
                  <a:gd name="T23" fmla="*/ 32 h 33"/>
                  <a:gd name="T24" fmla="*/ 37 w 55"/>
                  <a:gd name="T25" fmla="*/ 31 h 33"/>
                  <a:gd name="T26" fmla="*/ 40 w 55"/>
                  <a:gd name="T27" fmla="*/ 30 h 33"/>
                  <a:gd name="T28" fmla="*/ 45 w 55"/>
                  <a:gd name="T29" fmla="*/ 27 h 33"/>
                  <a:gd name="T30" fmla="*/ 48 w 55"/>
                  <a:gd name="T31" fmla="*/ 24 h 33"/>
                  <a:gd name="T32" fmla="*/ 54 w 55"/>
                  <a:gd name="T33" fmla="*/ 20 h 33"/>
                  <a:gd name="T34" fmla="*/ 54 w 55"/>
                  <a:gd name="T35" fmla="*/ 20 h 33"/>
                  <a:gd name="T36" fmla="*/ 48 w 55"/>
                  <a:gd name="T37" fmla="*/ 22 h 33"/>
                  <a:gd name="T38" fmla="*/ 44 w 55"/>
                  <a:gd name="T39" fmla="*/ 22 h 33"/>
                  <a:gd name="T40" fmla="*/ 37 w 55"/>
                  <a:gd name="T41" fmla="*/ 22 h 33"/>
                  <a:gd name="T42" fmla="*/ 35 w 55"/>
                  <a:gd name="T43" fmla="*/ 22 h 33"/>
                  <a:gd name="T44" fmla="*/ 30 w 55"/>
                  <a:gd name="T45" fmla="*/ 22 h 33"/>
                  <a:gd name="T46" fmla="*/ 27 w 55"/>
                  <a:gd name="T47" fmla="*/ 20 h 33"/>
                  <a:gd name="T48" fmla="*/ 24 w 55"/>
                  <a:gd name="T49" fmla="*/ 20 h 33"/>
                  <a:gd name="T50" fmla="*/ 21 w 55"/>
                  <a:gd name="T51" fmla="*/ 16 h 33"/>
                  <a:gd name="T52" fmla="*/ 18 w 55"/>
                  <a:gd name="T53" fmla="*/ 16 h 33"/>
                  <a:gd name="T54" fmla="*/ 15 w 55"/>
                  <a:gd name="T55" fmla="*/ 13 h 33"/>
                  <a:gd name="T56" fmla="*/ 12 w 55"/>
                  <a:gd name="T57" fmla="*/ 12 h 33"/>
                  <a:gd name="T58" fmla="*/ 9 w 55"/>
                  <a:gd name="T59" fmla="*/ 9 h 33"/>
                  <a:gd name="T60" fmla="*/ 6 w 55"/>
                  <a:gd name="T61" fmla="*/ 9 h 33"/>
                  <a:gd name="T62" fmla="*/ 2 w 55"/>
                  <a:gd name="T63" fmla="*/ 6 h 33"/>
                  <a:gd name="T64" fmla="*/ 0 w 55"/>
                  <a:gd name="T65" fmla="*/ 3 h 33"/>
                  <a:gd name="T66" fmla="*/ 0 w 55"/>
                  <a:gd name="T67" fmla="*/ 0 h 33"/>
                  <a:gd name="T68" fmla="*/ 0 w 55"/>
                  <a:gd name="T69" fmla="*/ 1 h 33"/>
                  <a:gd name="T70" fmla="*/ 0 w 55"/>
                  <a:gd name="T71" fmla="*/ 1 h 33"/>
                  <a:gd name="T72" fmla="*/ 0 w 55"/>
                  <a:gd name="T73" fmla="*/ 1 h 33"/>
                  <a:gd name="T74" fmla="*/ 0 w 55"/>
                  <a:gd name="T75" fmla="*/ 1 h 33"/>
                  <a:gd name="T76" fmla="*/ 0 w 55"/>
                  <a:gd name="T77" fmla="*/ 1 h 33"/>
                  <a:gd name="T78" fmla="*/ 0 w 55"/>
                  <a:gd name="T79" fmla="*/ 1 h 33"/>
                  <a:gd name="T80" fmla="*/ 0 w 55"/>
                  <a:gd name="T81" fmla="*/ 1 h 33"/>
                  <a:gd name="T82" fmla="*/ 0 w 55"/>
                  <a:gd name="T83" fmla="*/ 1 h 33"/>
                  <a:gd name="T84" fmla="*/ 0 w 55"/>
                  <a:gd name="T85" fmla="*/ 1 h 33"/>
                  <a:gd name="T86" fmla="*/ 0 w 55"/>
                  <a:gd name="T87" fmla="*/ 1 h 33"/>
                  <a:gd name="T88" fmla="*/ 0 w 55"/>
                  <a:gd name="T89" fmla="*/ 1 h 33"/>
                  <a:gd name="T90" fmla="*/ 0 w 55"/>
                  <a:gd name="T91" fmla="*/ 1 h 33"/>
                  <a:gd name="T92" fmla="*/ 0 w 55"/>
                  <a:gd name="T93" fmla="*/ 1 h 33"/>
                  <a:gd name="T94" fmla="*/ 0 w 55"/>
                  <a:gd name="T95" fmla="*/ 1 h 33"/>
                  <a:gd name="T96" fmla="*/ 0 w 55"/>
                  <a:gd name="T97" fmla="*/ 1 h 33"/>
                  <a:gd name="T98" fmla="*/ 0 w 55"/>
                  <a:gd name="T99" fmla="*/ 1 h 33"/>
                  <a:gd name="T100" fmla="*/ 0 w 55"/>
                  <a:gd name="T101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5" h="33">
                    <a:moveTo>
                      <a:pt x="0" y="1"/>
                    </a:moveTo>
                    <a:lnTo>
                      <a:pt x="0" y="7"/>
                    </a:lnTo>
                    <a:lnTo>
                      <a:pt x="2" y="11"/>
                    </a:lnTo>
                    <a:lnTo>
                      <a:pt x="2" y="16"/>
                    </a:lnTo>
                    <a:lnTo>
                      <a:pt x="6" y="20"/>
                    </a:lnTo>
                    <a:lnTo>
                      <a:pt x="8" y="24"/>
                    </a:lnTo>
                    <a:lnTo>
                      <a:pt x="11" y="27"/>
                    </a:lnTo>
                    <a:lnTo>
                      <a:pt x="14" y="30"/>
                    </a:lnTo>
                    <a:lnTo>
                      <a:pt x="19" y="30"/>
                    </a:lnTo>
                    <a:lnTo>
                      <a:pt x="22" y="32"/>
                    </a:lnTo>
                    <a:lnTo>
                      <a:pt x="27" y="32"/>
                    </a:lnTo>
                    <a:lnTo>
                      <a:pt x="30" y="32"/>
                    </a:lnTo>
                    <a:lnTo>
                      <a:pt x="37" y="31"/>
                    </a:lnTo>
                    <a:lnTo>
                      <a:pt x="40" y="30"/>
                    </a:lnTo>
                    <a:lnTo>
                      <a:pt x="45" y="27"/>
                    </a:lnTo>
                    <a:lnTo>
                      <a:pt x="48" y="24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48" y="22"/>
                    </a:lnTo>
                    <a:lnTo>
                      <a:pt x="44" y="22"/>
                    </a:lnTo>
                    <a:lnTo>
                      <a:pt x="37" y="22"/>
                    </a:lnTo>
                    <a:lnTo>
                      <a:pt x="35" y="22"/>
                    </a:lnTo>
                    <a:lnTo>
                      <a:pt x="30" y="22"/>
                    </a:lnTo>
                    <a:lnTo>
                      <a:pt x="27" y="20"/>
                    </a:lnTo>
                    <a:lnTo>
                      <a:pt x="24" y="20"/>
                    </a:lnTo>
                    <a:lnTo>
                      <a:pt x="21" y="16"/>
                    </a:lnTo>
                    <a:lnTo>
                      <a:pt x="18" y="16"/>
                    </a:lnTo>
                    <a:lnTo>
                      <a:pt x="15" y="13"/>
                    </a:lnTo>
                    <a:lnTo>
                      <a:pt x="12" y="12"/>
                    </a:lnTo>
                    <a:lnTo>
                      <a:pt x="9" y="9"/>
                    </a:lnTo>
                    <a:lnTo>
                      <a:pt x="6" y="9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8" name="Oval 168"/>
              <p:cNvSpPr>
                <a:spLocks noChangeArrowheads="1"/>
              </p:cNvSpPr>
              <p:nvPr/>
            </p:nvSpPr>
            <p:spPr bwMode="auto">
              <a:xfrm>
                <a:off x="103" y="55"/>
                <a:ext cx="10" cy="5"/>
              </a:xfrm>
              <a:prstGeom prst="ellipse">
                <a:avLst/>
              </a:prstGeom>
              <a:solidFill>
                <a:srgbClr val="000000"/>
              </a:solidFill>
              <a:ln w="940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89" name="Oval 169"/>
              <p:cNvSpPr>
                <a:spLocks noChangeArrowheads="1"/>
              </p:cNvSpPr>
              <p:nvPr/>
            </p:nvSpPr>
            <p:spPr bwMode="auto">
              <a:xfrm>
                <a:off x="81" y="57"/>
                <a:ext cx="8" cy="8"/>
              </a:xfrm>
              <a:prstGeom prst="ellipse">
                <a:avLst/>
              </a:prstGeom>
              <a:solidFill>
                <a:srgbClr val="000000"/>
              </a:solidFill>
              <a:ln w="940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90" name="その他"/>
              <p:cNvSpPr>
                <a:spLocks/>
              </p:cNvSpPr>
              <p:nvPr/>
            </p:nvSpPr>
            <p:spPr bwMode="auto">
              <a:xfrm>
                <a:off x="0" y="166"/>
                <a:ext cx="216" cy="230"/>
              </a:xfrm>
              <a:custGeom>
                <a:avLst/>
                <a:gdLst>
                  <a:gd name="T0" fmla="*/ 52 w 216"/>
                  <a:gd name="T1" fmla="*/ 10 h 230"/>
                  <a:gd name="T2" fmla="*/ 44 w 216"/>
                  <a:gd name="T3" fmla="*/ 11 h 230"/>
                  <a:gd name="T4" fmla="*/ 41 w 216"/>
                  <a:gd name="T5" fmla="*/ 13 h 230"/>
                  <a:gd name="T6" fmla="*/ 35 w 216"/>
                  <a:gd name="T7" fmla="*/ 17 h 230"/>
                  <a:gd name="T8" fmla="*/ 30 w 216"/>
                  <a:gd name="T9" fmla="*/ 19 h 230"/>
                  <a:gd name="T10" fmla="*/ 24 w 216"/>
                  <a:gd name="T11" fmla="*/ 19 h 230"/>
                  <a:gd name="T12" fmla="*/ 24 w 216"/>
                  <a:gd name="T13" fmla="*/ 19 h 230"/>
                  <a:gd name="T14" fmla="*/ 14 w 216"/>
                  <a:gd name="T15" fmla="*/ 25 h 230"/>
                  <a:gd name="T16" fmla="*/ 5 w 216"/>
                  <a:gd name="T17" fmla="*/ 30 h 230"/>
                  <a:gd name="T18" fmla="*/ 3 w 216"/>
                  <a:gd name="T19" fmla="*/ 36 h 230"/>
                  <a:gd name="T20" fmla="*/ 3 w 216"/>
                  <a:gd name="T21" fmla="*/ 42 h 230"/>
                  <a:gd name="T22" fmla="*/ 1 w 216"/>
                  <a:gd name="T23" fmla="*/ 47 h 230"/>
                  <a:gd name="T24" fmla="*/ 1 w 216"/>
                  <a:gd name="T25" fmla="*/ 53 h 230"/>
                  <a:gd name="T26" fmla="*/ 1 w 216"/>
                  <a:gd name="T27" fmla="*/ 60 h 230"/>
                  <a:gd name="T28" fmla="*/ 1 w 216"/>
                  <a:gd name="T29" fmla="*/ 61 h 230"/>
                  <a:gd name="T30" fmla="*/ 1 w 216"/>
                  <a:gd name="T31" fmla="*/ 63 h 230"/>
                  <a:gd name="T32" fmla="*/ 0 w 216"/>
                  <a:gd name="T33" fmla="*/ 74 h 230"/>
                  <a:gd name="T34" fmla="*/ 0 w 216"/>
                  <a:gd name="T35" fmla="*/ 89 h 230"/>
                  <a:gd name="T36" fmla="*/ 1 w 216"/>
                  <a:gd name="T37" fmla="*/ 100 h 230"/>
                  <a:gd name="T38" fmla="*/ 1 w 216"/>
                  <a:gd name="T39" fmla="*/ 123 h 230"/>
                  <a:gd name="T40" fmla="*/ 0 w 216"/>
                  <a:gd name="T41" fmla="*/ 135 h 230"/>
                  <a:gd name="T42" fmla="*/ 1 w 216"/>
                  <a:gd name="T43" fmla="*/ 161 h 230"/>
                  <a:gd name="T44" fmla="*/ 28 w 216"/>
                  <a:gd name="T45" fmla="*/ 193 h 230"/>
                  <a:gd name="T46" fmla="*/ 30 w 216"/>
                  <a:gd name="T47" fmla="*/ 199 h 230"/>
                  <a:gd name="T48" fmla="*/ 32 w 216"/>
                  <a:gd name="T49" fmla="*/ 208 h 230"/>
                  <a:gd name="T50" fmla="*/ 70 w 216"/>
                  <a:gd name="T51" fmla="*/ 228 h 230"/>
                  <a:gd name="T52" fmla="*/ 142 w 216"/>
                  <a:gd name="T53" fmla="*/ 225 h 230"/>
                  <a:gd name="T54" fmla="*/ 184 w 216"/>
                  <a:gd name="T55" fmla="*/ 212 h 230"/>
                  <a:gd name="T56" fmla="*/ 197 w 216"/>
                  <a:gd name="T57" fmla="*/ 217 h 230"/>
                  <a:gd name="T58" fmla="*/ 202 w 216"/>
                  <a:gd name="T59" fmla="*/ 216 h 230"/>
                  <a:gd name="T60" fmla="*/ 203 w 216"/>
                  <a:gd name="T61" fmla="*/ 207 h 230"/>
                  <a:gd name="T62" fmla="*/ 208 w 216"/>
                  <a:gd name="T63" fmla="*/ 201 h 230"/>
                  <a:gd name="T64" fmla="*/ 213 w 216"/>
                  <a:gd name="T65" fmla="*/ 186 h 230"/>
                  <a:gd name="T66" fmla="*/ 213 w 216"/>
                  <a:gd name="T67" fmla="*/ 168 h 230"/>
                  <a:gd name="T68" fmla="*/ 215 w 216"/>
                  <a:gd name="T69" fmla="*/ 153 h 230"/>
                  <a:gd name="T70" fmla="*/ 212 w 216"/>
                  <a:gd name="T71" fmla="*/ 137 h 230"/>
                  <a:gd name="T72" fmla="*/ 215 w 216"/>
                  <a:gd name="T73" fmla="*/ 129 h 230"/>
                  <a:gd name="T74" fmla="*/ 213 w 216"/>
                  <a:gd name="T75" fmla="*/ 112 h 230"/>
                  <a:gd name="T76" fmla="*/ 210 w 216"/>
                  <a:gd name="T77" fmla="*/ 95 h 230"/>
                  <a:gd name="T78" fmla="*/ 202 w 216"/>
                  <a:gd name="T79" fmla="*/ 80 h 230"/>
                  <a:gd name="T80" fmla="*/ 198 w 216"/>
                  <a:gd name="T81" fmla="*/ 53 h 230"/>
                  <a:gd name="T82" fmla="*/ 191 w 216"/>
                  <a:gd name="T83" fmla="*/ 36 h 230"/>
                  <a:gd name="T84" fmla="*/ 187 w 216"/>
                  <a:gd name="T85" fmla="*/ 13 h 230"/>
                  <a:gd name="T86" fmla="*/ 173 w 216"/>
                  <a:gd name="T87" fmla="*/ 4 h 230"/>
                  <a:gd name="T88" fmla="*/ 163 w 216"/>
                  <a:gd name="T89" fmla="*/ 1 h 230"/>
                  <a:gd name="T90" fmla="*/ 157 w 216"/>
                  <a:gd name="T91" fmla="*/ 2 h 230"/>
                  <a:gd name="T92" fmla="*/ 149 w 216"/>
                  <a:gd name="T93" fmla="*/ 2 h 230"/>
                  <a:gd name="T94" fmla="*/ 140 w 216"/>
                  <a:gd name="T95" fmla="*/ 2 h 230"/>
                  <a:gd name="T96" fmla="*/ 136 w 216"/>
                  <a:gd name="T97" fmla="*/ 13 h 230"/>
                  <a:gd name="T98" fmla="*/ 128 w 216"/>
                  <a:gd name="T99" fmla="*/ 29 h 230"/>
                  <a:gd name="T100" fmla="*/ 124 w 216"/>
                  <a:gd name="T101" fmla="*/ 44 h 230"/>
                  <a:gd name="T102" fmla="*/ 124 w 216"/>
                  <a:gd name="T103" fmla="*/ 86 h 230"/>
                  <a:gd name="T104" fmla="*/ 115 w 216"/>
                  <a:gd name="T105" fmla="*/ 98 h 230"/>
                  <a:gd name="T106" fmla="*/ 96 w 216"/>
                  <a:gd name="T107" fmla="*/ 58 h 230"/>
                  <a:gd name="T108" fmla="*/ 86 w 216"/>
                  <a:gd name="T109" fmla="*/ 27 h 230"/>
                  <a:gd name="T110" fmla="*/ 72 w 216"/>
                  <a:gd name="T111" fmla="*/ 19 h 230"/>
                  <a:gd name="T112" fmla="*/ 65 w 216"/>
                  <a:gd name="T113" fmla="*/ 8 h 230"/>
                  <a:gd name="T114" fmla="*/ 63 w 216"/>
                  <a:gd name="T115" fmla="*/ 9 h 230"/>
                  <a:gd name="T116" fmla="*/ 59 w 216"/>
                  <a:gd name="T117" fmla="*/ 9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6" h="230">
                    <a:moveTo>
                      <a:pt x="59" y="9"/>
                    </a:moveTo>
                    <a:lnTo>
                      <a:pt x="56" y="10"/>
                    </a:lnTo>
                    <a:lnTo>
                      <a:pt x="56" y="10"/>
                    </a:lnTo>
                    <a:lnTo>
                      <a:pt x="55" y="10"/>
                    </a:lnTo>
                    <a:lnTo>
                      <a:pt x="55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49" y="11"/>
                    </a:lnTo>
                    <a:lnTo>
                      <a:pt x="49" y="11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16" y="25"/>
                    </a:lnTo>
                    <a:lnTo>
                      <a:pt x="16" y="25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3" y="36"/>
                    </a:lnTo>
                    <a:lnTo>
                      <a:pt x="3" y="36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3" y="40"/>
                    </a:lnTo>
                    <a:lnTo>
                      <a:pt x="3" y="40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3"/>
                    </a:lnTo>
                    <a:lnTo>
                      <a:pt x="1" y="53"/>
                    </a:lnTo>
                    <a:lnTo>
                      <a:pt x="1" y="54"/>
                    </a:lnTo>
                    <a:lnTo>
                      <a:pt x="1" y="54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0" y="65"/>
                    </a:lnTo>
                    <a:lnTo>
                      <a:pt x="0" y="67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0" y="74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0"/>
                    </a:lnTo>
                    <a:lnTo>
                      <a:pt x="0" y="83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92"/>
                    </a:lnTo>
                    <a:lnTo>
                      <a:pt x="1" y="92"/>
                    </a:lnTo>
                    <a:lnTo>
                      <a:pt x="1" y="95"/>
                    </a:lnTo>
                    <a:lnTo>
                      <a:pt x="1" y="96"/>
                    </a:lnTo>
                    <a:lnTo>
                      <a:pt x="1" y="100"/>
                    </a:lnTo>
                    <a:lnTo>
                      <a:pt x="1" y="100"/>
                    </a:lnTo>
                    <a:lnTo>
                      <a:pt x="1" y="104"/>
                    </a:lnTo>
                    <a:lnTo>
                      <a:pt x="1" y="107"/>
                    </a:lnTo>
                    <a:lnTo>
                      <a:pt x="1" y="110"/>
                    </a:lnTo>
                    <a:lnTo>
                      <a:pt x="1" y="113"/>
                    </a:lnTo>
                    <a:lnTo>
                      <a:pt x="1" y="117"/>
                    </a:lnTo>
                    <a:lnTo>
                      <a:pt x="1" y="120"/>
                    </a:lnTo>
                    <a:lnTo>
                      <a:pt x="1" y="123"/>
                    </a:lnTo>
                    <a:lnTo>
                      <a:pt x="1" y="126"/>
                    </a:lnTo>
                    <a:lnTo>
                      <a:pt x="1" y="129"/>
                    </a:lnTo>
                    <a:lnTo>
                      <a:pt x="1" y="130"/>
                    </a:lnTo>
                    <a:lnTo>
                      <a:pt x="1" y="131"/>
                    </a:lnTo>
                    <a:lnTo>
                      <a:pt x="1" y="131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9"/>
                    </a:lnTo>
                    <a:lnTo>
                      <a:pt x="0" y="140"/>
                    </a:lnTo>
                    <a:lnTo>
                      <a:pt x="0" y="145"/>
                    </a:lnTo>
                    <a:lnTo>
                      <a:pt x="0" y="148"/>
                    </a:lnTo>
                    <a:lnTo>
                      <a:pt x="0" y="152"/>
                    </a:lnTo>
                    <a:lnTo>
                      <a:pt x="1" y="155"/>
                    </a:lnTo>
                    <a:lnTo>
                      <a:pt x="1" y="161"/>
                    </a:lnTo>
                    <a:lnTo>
                      <a:pt x="3" y="166"/>
                    </a:lnTo>
                    <a:lnTo>
                      <a:pt x="5" y="172"/>
                    </a:lnTo>
                    <a:lnTo>
                      <a:pt x="8" y="175"/>
                    </a:lnTo>
                    <a:lnTo>
                      <a:pt x="11" y="181"/>
                    </a:lnTo>
                    <a:lnTo>
                      <a:pt x="16" y="184"/>
                    </a:lnTo>
                    <a:lnTo>
                      <a:pt x="21" y="190"/>
                    </a:lnTo>
                    <a:lnTo>
                      <a:pt x="28" y="193"/>
                    </a:lnTo>
                    <a:lnTo>
                      <a:pt x="28" y="195"/>
                    </a:lnTo>
                    <a:lnTo>
                      <a:pt x="28" y="195"/>
                    </a:lnTo>
                    <a:lnTo>
                      <a:pt x="28" y="196"/>
                    </a:lnTo>
                    <a:lnTo>
                      <a:pt x="30" y="196"/>
                    </a:lnTo>
                    <a:lnTo>
                      <a:pt x="30" y="199"/>
                    </a:lnTo>
                    <a:lnTo>
                      <a:pt x="30" y="199"/>
                    </a:lnTo>
                    <a:lnTo>
                      <a:pt x="30" y="199"/>
                    </a:lnTo>
                    <a:lnTo>
                      <a:pt x="30" y="199"/>
                    </a:lnTo>
                    <a:lnTo>
                      <a:pt x="30" y="203"/>
                    </a:lnTo>
                    <a:lnTo>
                      <a:pt x="30" y="203"/>
                    </a:lnTo>
                    <a:lnTo>
                      <a:pt x="30" y="205"/>
                    </a:lnTo>
                    <a:lnTo>
                      <a:pt x="30" y="205"/>
                    </a:lnTo>
                    <a:lnTo>
                      <a:pt x="30" y="208"/>
                    </a:lnTo>
                    <a:lnTo>
                      <a:pt x="32" y="208"/>
                    </a:lnTo>
                    <a:lnTo>
                      <a:pt x="32" y="210"/>
                    </a:lnTo>
                    <a:lnTo>
                      <a:pt x="35" y="210"/>
                    </a:lnTo>
                    <a:lnTo>
                      <a:pt x="39" y="216"/>
                    </a:lnTo>
                    <a:lnTo>
                      <a:pt x="45" y="219"/>
                    </a:lnTo>
                    <a:lnTo>
                      <a:pt x="52" y="222"/>
                    </a:lnTo>
                    <a:lnTo>
                      <a:pt x="61" y="225"/>
                    </a:lnTo>
                    <a:lnTo>
                      <a:pt x="70" y="228"/>
                    </a:lnTo>
                    <a:lnTo>
                      <a:pt x="79" y="229"/>
                    </a:lnTo>
                    <a:lnTo>
                      <a:pt x="88" y="229"/>
                    </a:lnTo>
                    <a:lnTo>
                      <a:pt x="100" y="229"/>
                    </a:lnTo>
                    <a:lnTo>
                      <a:pt x="110" y="229"/>
                    </a:lnTo>
                    <a:lnTo>
                      <a:pt x="120" y="229"/>
                    </a:lnTo>
                    <a:lnTo>
                      <a:pt x="129" y="228"/>
                    </a:lnTo>
                    <a:lnTo>
                      <a:pt x="142" y="225"/>
                    </a:lnTo>
                    <a:lnTo>
                      <a:pt x="151" y="223"/>
                    </a:lnTo>
                    <a:lnTo>
                      <a:pt x="162" y="220"/>
                    </a:lnTo>
                    <a:lnTo>
                      <a:pt x="171" y="217"/>
                    </a:lnTo>
                    <a:lnTo>
                      <a:pt x="183" y="210"/>
                    </a:lnTo>
                    <a:lnTo>
                      <a:pt x="183" y="212"/>
                    </a:lnTo>
                    <a:lnTo>
                      <a:pt x="184" y="212"/>
                    </a:lnTo>
                    <a:lnTo>
                      <a:pt x="184" y="212"/>
                    </a:lnTo>
                    <a:lnTo>
                      <a:pt x="187" y="212"/>
                    </a:lnTo>
                    <a:lnTo>
                      <a:pt x="187" y="214"/>
                    </a:lnTo>
                    <a:lnTo>
                      <a:pt x="190" y="214"/>
                    </a:lnTo>
                    <a:lnTo>
                      <a:pt x="191" y="214"/>
                    </a:lnTo>
                    <a:lnTo>
                      <a:pt x="194" y="214"/>
                    </a:lnTo>
                    <a:lnTo>
                      <a:pt x="194" y="217"/>
                    </a:lnTo>
                    <a:lnTo>
                      <a:pt x="197" y="217"/>
                    </a:lnTo>
                    <a:lnTo>
                      <a:pt x="197" y="217"/>
                    </a:lnTo>
                    <a:lnTo>
                      <a:pt x="200" y="217"/>
                    </a:lnTo>
                    <a:lnTo>
                      <a:pt x="200" y="217"/>
                    </a:lnTo>
                    <a:lnTo>
                      <a:pt x="202" y="217"/>
                    </a:lnTo>
                    <a:lnTo>
                      <a:pt x="202" y="217"/>
                    </a:lnTo>
                    <a:lnTo>
                      <a:pt x="204" y="216"/>
                    </a:lnTo>
                    <a:lnTo>
                      <a:pt x="202" y="216"/>
                    </a:lnTo>
                    <a:lnTo>
                      <a:pt x="202" y="216"/>
                    </a:lnTo>
                    <a:lnTo>
                      <a:pt x="202" y="216"/>
                    </a:lnTo>
                    <a:lnTo>
                      <a:pt x="202" y="214"/>
                    </a:lnTo>
                    <a:lnTo>
                      <a:pt x="202" y="214"/>
                    </a:lnTo>
                    <a:lnTo>
                      <a:pt x="202" y="210"/>
                    </a:lnTo>
                    <a:lnTo>
                      <a:pt x="202" y="210"/>
                    </a:lnTo>
                    <a:lnTo>
                      <a:pt x="203" y="207"/>
                    </a:lnTo>
                    <a:lnTo>
                      <a:pt x="203" y="207"/>
                    </a:lnTo>
                    <a:lnTo>
                      <a:pt x="203" y="205"/>
                    </a:lnTo>
                    <a:lnTo>
                      <a:pt x="203" y="205"/>
                    </a:lnTo>
                    <a:lnTo>
                      <a:pt x="206" y="203"/>
                    </a:lnTo>
                    <a:lnTo>
                      <a:pt x="206" y="203"/>
                    </a:lnTo>
                    <a:lnTo>
                      <a:pt x="208" y="201"/>
                    </a:lnTo>
                    <a:lnTo>
                      <a:pt x="208" y="201"/>
                    </a:lnTo>
                    <a:lnTo>
                      <a:pt x="210" y="199"/>
                    </a:lnTo>
                    <a:lnTo>
                      <a:pt x="210" y="199"/>
                    </a:lnTo>
                    <a:lnTo>
                      <a:pt x="210" y="197"/>
                    </a:lnTo>
                    <a:lnTo>
                      <a:pt x="210" y="195"/>
                    </a:lnTo>
                    <a:lnTo>
                      <a:pt x="213" y="192"/>
                    </a:lnTo>
                    <a:lnTo>
                      <a:pt x="213" y="189"/>
                    </a:lnTo>
                    <a:lnTo>
                      <a:pt x="213" y="186"/>
                    </a:lnTo>
                    <a:lnTo>
                      <a:pt x="213" y="183"/>
                    </a:lnTo>
                    <a:lnTo>
                      <a:pt x="213" y="179"/>
                    </a:lnTo>
                    <a:lnTo>
                      <a:pt x="213" y="177"/>
                    </a:lnTo>
                    <a:lnTo>
                      <a:pt x="213" y="175"/>
                    </a:lnTo>
                    <a:lnTo>
                      <a:pt x="213" y="172"/>
                    </a:lnTo>
                    <a:lnTo>
                      <a:pt x="213" y="168"/>
                    </a:lnTo>
                    <a:lnTo>
                      <a:pt x="213" y="168"/>
                    </a:lnTo>
                    <a:lnTo>
                      <a:pt x="213" y="164"/>
                    </a:lnTo>
                    <a:lnTo>
                      <a:pt x="213" y="162"/>
                    </a:lnTo>
                    <a:lnTo>
                      <a:pt x="215" y="159"/>
                    </a:lnTo>
                    <a:lnTo>
                      <a:pt x="215" y="159"/>
                    </a:lnTo>
                    <a:lnTo>
                      <a:pt x="215" y="157"/>
                    </a:lnTo>
                    <a:lnTo>
                      <a:pt x="215" y="156"/>
                    </a:lnTo>
                    <a:lnTo>
                      <a:pt x="215" y="153"/>
                    </a:lnTo>
                    <a:lnTo>
                      <a:pt x="213" y="152"/>
                    </a:lnTo>
                    <a:lnTo>
                      <a:pt x="213" y="149"/>
                    </a:lnTo>
                    <a:lnTo>
                      <a:pt x="213" y="146"/>
                    </a:lnTo>
                    <a:lnTo>
                      <a:pt x="213" y="143"/>
                    </a:lnTo>
                    <a:lnTo>
                      <a:pt x="212" y="143"/>
                    </a:lnTo>
                    <a:lnTo>
                      <a:pt x="212" y="140"/>
                    </a:lnTo>
                    <a:lnTo>
                      <a:pt x="212" y="137"/>
                    </a:lnTo>
                    <a:lnTo>
                      <a:pt x="212" y="135"/>
                    </a:lnTo>
                    <a:lnTo>
                      <a:pt x="212" y="135"/>
                    </a:lnTo>
                    <a:lnTo>
                      <a:pt x="213" y="131"/>
                    </a:lnTo>
                    <a:lnTo>
                      <a:pt x="213" y="131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15" y="128"/>
                    </a:lnTo>
                    <a:lnTo>
                      <a:pt x="215" y="125"/>
                    </a:lnTo>
                    <a:lnTo>
                      <a:pt x="215" y="123"/>
                    </a:lnTo>
                    <a:lnTo>
                      <a:pt x="215" y="120"/>
                    </a:lnTo>
                    <a:lnTo>
                      <a:pt x="215" y="117"/>
                    </a:lnTo>
                    <a:lnTo>
                      <a:pt x="215" y="114"/>
                    </a:lnTo>
                    <a:lnTo>
                      <a:pt x="213" y="112"/>
                    </a:lnTo>
                    <a:lnTo>
                      <a:pt x="213" y="109"/>
                    </a:lnTo>
                    <a:lnTo>
                      <a:pt x="213" y="106"/>
                    </a:lnTo>
                    <a:lnTo>
                      <a:pt x="213" y="102"/>
                    </a:lnTo>
                    <a:lnTo>
                      <a:pt x="210" y="102"/>
                    </a:lnTo>
                    <a:lnTo>
                      <a:pt x="210" y="100"/>
                    </a:lnTo>
                    <a:lnTo>
                      <a:pt x="210" y="98"/>
                    </a:lnTo>
                    <a:lnTo>
                      <a:pt x="210" y="95"/>
                    </a:lnTo>
                    <a:lnTo>
                      <a:pt x="208" y="95"/>
                    </a:lnTo>
                    <a:lnTo>
                      <a:pt x="208" y="94"/>
                    </a:lnTo>
                    <a:lnTo>
                      <a:pt x="206" y="92"/>
                    </a:lnTo>
                    <a:lnTo>
                      <a:pt x="206" y="89"/>
                    </a:lnTo>
                    <a:lnTo>
                      <a:pt x="202" y="86"/>
                    </a:lnTo>
                    <a:lnTo>
                      <a:pt x="202" y="83"/>
                    </a:lnTo>
                    <a:lnTo>
                      <a:pt x="202" y="80"/>
                    </a:lnTo>
                    <a:lnTo>
                      <a:pt x="202" y="75"/>
                    </a:lnTo>
                    <a:lnTo>
                      <a:pt x="199" y="72"/>
                    </a:lnTo>
                    <a:lnTo>
                      <a:pt x="199" y="69"/>
                    </a:lnTo>
                    <a:lnTo>
                      <a:pt x="199" y="65"/>
                    </a:lnTo>
                    <a:lnTo>
                      <a:pt x="199" y="59"/>
                    </a:lnTo>
                    <a:lnTo>
                      <a:pt x="198" y="56"/>
                    </a:lnTo>
                    <a:lnTo>
                      <a:pt x="198" y="53"/>
                    </a:lnTo>
                    <a:lnTo>
                      <a:pt x="198" y="51"/>
                    </a:lnTo>
                    <a:lnTo>
                      <a:pt x="198" y="48"/>
                    </a:lnTo>
                    <a:lnTo>
                      <a:pt x="195" y="48"/>
                    </a:lnTo>
                    <a:lnTo>
                      <a:pt x="195" y="45"/>
                    </a:lnTo>
                    <a:lnTo>
                      <a:pt x="194" y="42"/>
                    </a:lnTo>
                    <a:lnTo>
                      <a:pt x="194" y="39"/>
                    </a:lnTo>
                    <a:lnTo>
                      <a:pt x="191" y="36"/>
                    </a:lnTo>
                    <a:lnTo>
                      <a:pt x="191" y="32"/>
                    </a:lnTo>
                    <a:lnTo>
                      <a:pt x="191" y="30"/>
                    </a:lnTo>
                    <a:lnTo>
                      <a:pt x="191" y="25"/>
                    </a:lnTo>
                    <a:lnTo>
                      <a:pt x="188" y="23"/>
                    </a:lnTo>
                    <a:lnTo>
                      <a:pt x="188" y="19"/>
                    </a:lnTo>
                    <a:lnTo>
                      <a:pt x="187" y="16"/>
                    </a:lnTo>
                    <a:lnTo>
                      <a:pt x="187" y="13"/>
                    </a:lnTo>
                    <a:lnTo>
                      <a:pt x="184" y="12"/>
                    </a:lnTo>
                    <a:lnTo>
                      <a:pt x="184" y="9"/>
                    </a:lnTo>
                    <a:lnTo>
                      <a:pt x="183" y="7"/>
                    </a:lnTo>
                    <a:lnTo>
                      <a:pt x="183" y="4"/>
                    </a:lnTo>
                    <a:lnTo>
                      <a:pt x="180" y="4"/>
                    </a:lnTo>
                    <a:lnTo>
                      <a:pt x="177" y="4"/>
                    </a:lnTo>
                    <a:lnTo>
                      <a:pt x="173" y="4"/>
                    </a:lnTo>
                    <a:lnTo>
                      <a:pt x="173" y="3"/>
                    </a:lnTo>
                    <a:lnTo>
                      <a:pt x="171" y="3"/>
                    </a:lnTo>
                    <a:lnTo>
                      <a:pt x="169" y="3"/>
                    </a:lnTo>
                    <a:lnTo>
                      <a:pt x="166" y="3"/>
                    </a:lnTo>
                    <a:lnTo>
                      <a:pt x="166" y="1"/>
                    </a:lnTo>
                    <a:lnTo>
                      <a:pt x="163" y="1"/>
                    </a:lnTo>
                    <a:lnTo>
                      <a:pt x="163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59" y="1"/>
                    </a:lnTo>
                    <a:lnTo>
                      <a:pt x="159" y="1"/>
                    </a:lnTo>
                    <a:lnTo>
                      <a:pt x="159" y="1"/>
                    </a:lnTo>
                    <a:lnTo>
                      <a:pt x="159" y="0"/>
                    </a:lnTo>
                    <a:lnTo>
                      <a:pt x="157" y="2"/>
                    </a:lnTo>
                    <a:lnTo>
                      <a:pt x="157" y="2"/>
                    </a:lnTo>
                    <a:lnTo>
                      <a:pt x="155" y="2"/>
                    </a:lnTo>
                    <a:lnTo>
                      <a:pt x="155" y="2"/>
                    </a:lnTo>
                    <a:lnTo>
                      <a:pt x="152" y="2"/>
                    </a:lnTo>
                    <a:lnTo>
                      <a:pt x="152" y="2"/>
                    </a:lnTo>
                    <a:lnTo>
                      <a:pt x="149" y="2"/>
                    </a:lnTo>
                    <a:lnTo>
                      <a:pt x="149" y="2"/>
                    </a:lnTo>
                    <a:lnTo>
                      <a:pt x="146" y="2"/>
                    </a:lnTo>
                    <a:lnTo>
                      <a:pt x="145" y="2"/>
                    </a:lnTo>
                    <a:lnTo>
                      <a:pt x="142" y="2"/>
                    </a:lnTo>
                    <a:lnTo>
                      <a:pt x="142" y="2"/>
                    </a:lnTo>
                    <a:lnTo>
                      <a:pt x="140" y="2"/>
                    </a:lnTo>
                    <a:lnTo>
                      <a:pt x="140" y="2"/>
                    </a:lnTo>
                    <a:lnTo>
                      <a:pt x="140" y="2"/>
                    </a:lnTo>
                    <a:lnTo>
                      <a:pt x="140" y="1"/>
                    </a:lnTo>
                    <a:lnTo>
                      <a:pt x="138" y="4"/>
                    </a:lnTo>
                    <a:lnTo>
                      <a:pt x="138" y="5"/>
                    </a:lnTo>
                    <a:lnTo>
                      <a:pt x="138" y="8"/>
                    </a:lnTo>
                    <a:lnTo>
                      <a:pt x="138" y="8"/>
                    </a:lnTo>
                    <a:lnTo>
                      <a:pt x="136" y="11"/>
                    </a:lnTo>
                    <a:lnTo>
                      <a:pt x="136" y="13"/>
                    </a:lnTo>
                    <a:lnTo>
                      <a:pt x="136" y="16"/>
                    </a:lnTo>
                    <a:lnTo>
                      <a:pt x="136" y="16"/>
                    </a:lnTo>
                    <a:lnTo>
                      <a:pt x="133" y="19"/>
                    </a:lnTo>
                    <a:lnTo>
                      <a:pt x="133" y="23"/>
                    </a:lnTo>
                    <a:lnTo>
                      <a:pt x="131" y="25"/>
                    </a:lnTo>
                    <a:lnTo>
                      <a:pt x="131" y="25"/>
                    </a:lnTo>
                    <a:lnTo>
                      <a:pt x="128" y="29"/>
                    </a:lnTo>
                    <a:lnTo>
                      <a:pt x="128" y="29"/>
                    </a:lnTo>
                    <a:lnTo>
                      <a:pt x="128" y="29"/>
                    </a:lnTo>
                    <a:lnTo>
                      <a:pt x="128" y="29"/>
                    </a:lnTo>
                    <a:lnTo>
                      <a:pt x="125" y="32"/>
                    </a:lnTo>
                    <a:lnTo>
                      <a:pt x="125" y="34"/>
                    </a:lnTo>
                    <a:lnTo>
                      <a:pt x="124" y="41"/>
                    </a:lnTo>
                    <a:lnTo>
                      <a:pt x="124" y="44"/>
                    </a:lnTo>
                    <a:lnTo>
                      <a:pt x="124" y="50"/>
                    </a:lnTo>
                    <a:lnTo>
                      <a:pt x="124" y="56"/>
                    </a:lnTo>
                    <a:lnTo>
                      <a:pt x="124" y="63"/>
                    </a:lnTo>
                    <a:lnTo>
                      <a:pt x="125" y="67"/>
                    </a:lnTo>
                    <a:lnTo>
                      <a:pt x="124" y="74"/>
                    </a:lnTo>
                    <a:lnTo>
                      <a:pt x="124" y="80"/>
                    </a:lnTo>
                    <a:lnTo>
                      <a:pt x="124" y="86"/>
                    </a:lnTo>
                    <a:lnTo>
                      <a:pt x="124" y="90"/>
                    </a:lnTo>
                    <a:lnTo>
                      <a:pt x="121" y="95"/>
                    </a:lnTo>
                    <a:lnTo>
                      <a:pt x="121" y="98"/>
                    </a:lnTo>
                    <a:lnTo>
                      <a:pt x="119" y="100"/>
                    </a:lnTo>
                    <a:lnTo>
                      <a:pt x="119" y="100"/>
                    </a:lnTo>
                    <a:lnTo>
                      <a:pt x="116" y="100"/>
                    </a:lnTo>
                    <a:lnTo>
                      <a:pt x="115" y="98"/>
                    </a:lnTo>
                    <a:lnTo>
                      <a:pt x="112" y="94"/>
                    </a:lnTo>
                    <a:lnTo>
                      <a:pt x="111" y="89"/>
                    </a:lnTo>
                    <a:lnTo>
                      <a:pt x="107" y="85"/>
                    </a:lnTo>
                    <a:lnTo>
                      <a:pt x="105" y="79"/>
                    </a:lnTo>
                    <a:lnTo>
                      <a:pt x="101" y="73"/>
                    </a:lnTo>
                    <a:lnTo>
                      <a:pt x="99" y="65"/>
                    </a:lnTo>
                    <a:lnTo>
                      <a:pt x="96" y="58"/>
                    </a:lnTo>
                    <a:lnTo>
                      <a:pt x="94" y="52"/>
                    </a:lnTo>
                    <a:lnTo>
                      <a:pt x="90" y="47"/>
                    </a:lnTo>
                    <a:lnTo>
                      <a:pt x="88" y="41"/>
                    </a:lnTo>
                    <a:lnTo>
                      <a:pt x="85" y="38"/>
                    </a:lnTo>
                    <a:lnTo>
                      <a:pt x="85" y="32"/>
                    </a:lnTo>
                    <a:lnTo>
                      <a:pt x="85" y="31"/>
                    </a:lnTo>
                    <a:lnTo>
                      <a:pt x="86" y="27"/>
                    </a:lnTo>
                    <a:lnTo>
                      <a:pt x="83" y="27"/>
                    </a:lnTo>
                    <a:lnTo>
                      <a:pt x="82" y="27"/>
                    </a:lnTo>
                    <a:lnTo>
                      <a:pt x="79" y="27"/>
                    </a:lnTo>
                    <a:lnTo>
                      <a:pt x="79" y="25"/>
                    </a:lnTo>
                    <a:lnTo>
                      <a:pt x="76" y="25"/>
                    </a:lnTo>
                    <a:lnTo>
                      <a:pt x="76" y="21"/>
                    </a:lnTo>
                    <a:lnTo>
                      <a:pt x="72" y="19"/>
                    </a:lnTo>
                    <a:lnTo>
                      <a:pt x="72" y="16"/>
                    </a:lnTo>
                    <a:lnTo>
                      <a:pt x="70" y="16"/>
                    </a:lnTo>
                    <a:lnTo>
                      <a:pt x="70" y="13"/>
                    </a:lnTo>
                    <a:lnTo>
                      <a:pt x="67" y="13"/>
                    </a:lnTo>
                    <a:lnTo>
                      <a:pt x="67" y="10"/>
                    </a:lnTo>
                    <a:lnTo>
                      <a:pt x="65" y="10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5" y="6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</a:path>
                </a:pathLst>
              </a:custGeom>
              <a:solidFill>
                <a:srgbClr val="FFE1DC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91" name="その他"/>
              <p:cNvSpPr>
                <a:spLocks/>
              </p:cNvSpPr>
              <p:nvPr/>
            </p:nvSpPr>
            <p:spPr bwMode="auto">
              <a:xfrm>
                <a:off x="46" y="158"/>
                <a:ext cx="109" cy="123"/>
              </a:xfrm>
              <a:custGeom>
                <a:avLst/>
                <a:gdLst>
                  <a:gd name="T0" fmla="*/ 71 w 109"/>
                  <a:gd name="T1" fmla="*/ 0 h 123"/>
                  <a:gd name="T2" fmla="*/ 108 w 109"/>
                  <a:gd name="T3" fmla="*/ 8 h 123"/>
                  <a:gd name="T4" fmla="*/ 83 w 109"/>
                  <a:gd name="T5" fmla="*/ 44 h 123"/>
                  <a:gd name="T6" fmla="*/ 100 w 109"/>
                  <a:gd name="T7" fmla="*/ 38 h 123"/>
                  <a:gd name="T8" fmla="*/ 71 w 109"/>
                  <a:gd name="T9" fmla="*/ 122 h 123"/>
                  <a:gd name="T10" fmla="*/ 15 w 109"/>
                  <a:gd name="T11" fmla="*/ 44 h 123"/>
                  <a:gd name="T12" fmla="*/ 24 w 109"/>
                  <a:gd name="T13" fmla="*/ 39 h 123"/>
                  <a:gd name="T14" fmla="*/ 0 w 109"/>
                  <a:gd name="T15" fmla="*/ 17 h 123"/>
                  <a:gd name="T16" fmla="*/ 26 w 109"/>
                  <a:gd name="T17" fmla="*/ 0 h 123"/>
                  <a:gd name="T18" fmla="*/ 30 w 109"/>
                  <a:gd name="T19" fmla="*/ 11 h 123"/>
                  <a:gd name="T20" fmla="*/ 57 w 109"/>
                  <a:gd name="T21" fmla="*/ 57 h 123"/>
                  <a:gd name="T22" fmla="*/ 77 w 109"/>
                  <a:gd name="T23" fmla="*/ 7 h 123"/>
                  <a:gd name="T24" fmla="*/ 71 w 109"/>
                  <a:gd name="T25" fmla="*/ 0 h 123"/>
                  <a:gd name="T26" fmla="*/ 71 w 109"/>
                  <a:gd name="T27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123">
                    <a:moveTo>
                      <a:pt x="71" y="0"/>
                    </a:moveTo>
                    <a:lnTo>
                      <a:pt x="108" y="8"/>
                    </a:lnTo>
                    <a:lnTo>
                      <a:pt x="83" y="44"/>
                    </a:lnTo>
                    <a:lnTo>
                      <a:pt x="100" y="38"/>
                    </a:lnTo>
                    <a:lnTo>
                      <a:pt x="71" y="122"/>
                    </a:lnTo>
                    <a:lnTo>
                      <a:pt x="15" y="44"/>
                    </a:lnTo>
                    <a:lnTo>
                      <a:pt x="24" y="39"/>
                    </a:lnTo>
                    <a:lnTo>
                      <a:pt x="0" y="17"/>
                    </a:lnTo>
                    <a:lnTo>
                      <a:pt x="26" y="0"/>
                    </a:lnTo>
                    <a:lnTo>
                      <a:pt x="30" y="11"/>
                    </a:lnTo>
                    <a:lnTo>
                      <a:pt x="57" y="57"/>
                    </a:lnTo>
                    <a:lnTo>
                      <a:pt x="77" y="7"/>
                    </a:lnTo>
                    <a:lnTo>
                      <a:pt x="71" y="0"/>
                    </a:lnTo>
                    <a:lnTo>
                      <a:pt x="71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92" name="その他"/>
              <p:cNvSpPr>
                <a:spLocks/>
              </p:cNvSpPr>
              <p:nvPr/>
            </p:nvSpPr>
            <p:spPr bwMode="auto">
              <a:xfrm>
                <a:off x="28" y="233"/>
                <a:ext cx="96" cy="155"/>
              </a:xfrm>
              <a:custGeom>
                <a:avLst/>
                <a:gdLst>
                  <a:gd name="T0" fmla="*/ 0 w 96"/>
                  <a:gd name="T1" fmla="*/ 127 h 155"/>
                  <a:gd name="T2" fmla="*/ 29 w 96"/>
                  <a:gd name="T3" fmla="*/ 143 h 155"/>
                  <a:gd name="T4" fmla="*/ 61 w 96"/>
                  <a:gd name="T5" fmla="*/ 154 h 155"/>
                  <a:gd name="T6" fmla="*/ 61 w 96"/>
                  <a:gd name="T7" fmla="*/ 147 h 155"/>
                  <a:gd name="T8" fmla="*/ 68 w 96"/>
                  <a:gd name="T9" fmla="*/ 134 h 155"/>
                  <a:gd name="T10" fmla="*/ 85 w 96"/>
                  <a:gd name="T11" fmla="*/ 132 h 155"/>
                  <a:gd name="T12" fmla="*/ 95 w 96"/>
                  <a:gd name="T13" fmla="*/ 132 h 155"/>
                  <a:gd name="T14" fmla="*/ 68 w 96"/>
                  <a:gd name="T15" fmla="*/ 110 h 155"/>
                  <a:gd name="T16" fmla="*/ 55 w 96"/>
                  <a:gd name="T17" fmla="*/ 108 h 155"/>
                  <a:gd name="T18" fmla="*/ 42 w 96"/>
                  <a:gd name="T19" fmla="*/ 95 h 155"/>
                  <a:gd name="T20" fmla="*/ 40 w 96"/>
                  <a:gd name="T21" fmla="*/ 95 h 155"/>
                  <a:gd name="T22" fmla="*/ 27 w 96"/>
                  <a:gd name="T23" fmla="*/ 79 h 155"/>
                  <a:gd name="T24" fmla="*/ 21 w 96"/>
                  <a:gd name="T25" fmla="*/ 74 h 155"/>
                  <a:gd name="T26" fmla="*/ 21 w 96"/>
                  <a:gd name="T27" fmla="*/ 53 h 155"/>
                  <a:gd name="T28" fmla="*/ 18 w 96"/>
                  <a:gd name="T29" fmla="*/ 33 h 155"/>
                  <a:gd name="T30" fmla="*/ 15 w 96"/>
                  <a:gd name="T31" fmla="*/ 9 h 155"/>
                  <a:gd name="T32" fmla="*/ 15 w 96"/>
                  <a:gd name="T3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55">
                    <a:moveTo>
                      <a:pt x="0" y="127"/>
                    </a:moveTo>
                    <a:lnTo>
                      <a:pt x="29" y="143"/>
                    </a:lnTo>
                    <a:lnTo>
                      <a:pt x="61" y="154"/>
                    </a:lnTo>
                    <a:lnTo>
                      <a:pt x="61" y="147"/>
                    </a:lnTo>
                    <a:lnTo>
                      <a:pt x="68" y="134"/>
                    </a:lnTo>
                    <a:lnTo>
                      <a:pt x="85" y="132"/>
                    </a:lnTo>
                    <a:lnTo>
                      <a:pt x="95" y="132"/>
                    </a:lnTo>
                    <a:lnTo>
                      <a:pt x="68" y="110"/>
                    </a:lnTo>
                    <a:lnTo>
                      <a:pt x="55" y="108"/>
                    </a:lnTo>
                    <a:lnTo>
                      <a:pt x="42" y="95"/>
                    </a:lnTo>
                    <a:lnTo>
                      <a:pt x="40" y="95"/>
                    </a:lnTo>
                    <a:lnTo>
                      <a:pt x="27" y="79"/>
                    </a:lnTo>
                    <a:lnTo>
                      <a:pt x="21" y="74"/>
                    </a:lnTo>
                    <a:lnTo>
                      <a:pt x="21" y="53"/>
                    </a:lnTo>
                    <a:lnTo>
                      <a:pt x="18" y="33"/>
                    </a:lnTo>
                    <a:lnTo>
                      <a:pt x="15" y="9"/>
                    </a:lnTo>
                    <a:lnTo>
                      <a:pt x="15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93" name="その他"/>
              <p:cNvSpPr>
                <a:spLocks/>
              </p:cNvSpPr>
              <p:nvPr/>
            </p:nvSpPr>
            <p:spPr bwMode="auto">
              <a:xfrm>
                <a:off x="81" y="364"/>
                <a:ext cx="69" cy="42"/>
              </a:xfrm>
              <a:custGeom>
                <a:avLst/>
                <a:gdLst>
                  <a:gd name="T0" fmla="*/ 5 w 69"/>
                  <a:gd name="T1" fmla="*/ 14 h 42"/>
                  <a:gd name="T2" fmla="*/ 0 w 69"/>
                  <a:gd name="T3" fmla="*/ 21 h 42"/>
                  <a:gd name="T4" fmla="*/ 10 w 69"/>
                  <a:gd name="T5" fmla="*/ 34 h 42"/>
                  <a:gd name="T6" fmla="*/ 19 w 69"/>
                  <a:gd name="T7" fmla="*/ 36 h 42"/>
                  <a:gd name="T8" fmla="*/ 24 w 69"/>
                  <a:gd name="T9" fmla="*/ 38 h 42"/>
                  <a:gd name="T10" fmla="*/ 32 w 69"/>
                  <a:gd name="T11" fmla="*/ 36 h 42"/>
                  <a:gd name="T12" fmla="*/ 50 w 69"/>
                  <a:gd name="T13" fmla="*/ 41 h 42"/>
                  <a:gd name="T14" fmla="*/ 53 w 69"/>
                  <a:gd name="T15" fmla="*/ 38 h 42"/>
                  <a:gd name="T16" fmla="*/ 53 w 69"/>
                  <a:gd name="T17" fmla="*/ 36 h 42"/>
                  <a:gd name="T18" fmla="*/ 59 w 69"/>
                  <a:gd name="T19" fmla="*/ 34 h 42"/>
                  <a:gd name="T20" fmla="*/ 59 w 69"/>
                  <a:gd name="T21" fmla="*/ 25 h 42"/>
                  <a:gd name="T22" fmla="*/ 53 w 69"/>
                  <a:gd name="T23" fmla="*/ 20 h 42"/>
                  <a:gd name="T24" fmla="*/ 61 w 69"/>
                  <a:gd name="T25" fmla="*/ 20 h 42"/>
                  <a:gd name="T26" fmla="*/ 68 w 69"/>
                  <a:gd name="T27" fmla="*/ 14 h 42"/>
                  <a:gd name="T28" fmla="*/ 59 w 69"/>
                  <a:gd name="T29" fmla="*/ 8 h 42"/>
                  <a:gd name="T30" fmla="*/ 42 w 69"/>
                  <a:gd name="T31" fmla="*/ 5 h 42"/>
                  <a:gd name="T32" fmla="*/ 33 w 69"/>
                  <a:gd name="T33" fmla="*/ 0 h 42"/>
                  <a:gd name="T34" fmla="*/ 16 w 69"/>
                  <a:gd name="T35" fmla="*/ 1 h 42"/>
                  <a:gd name="T36" fmla="*/ 5 w 69"/>
                  <a:gd name="T37" fmla="*/ 14 h 42"/>
                  <a:gd name="T38" fmla="*/ 5 w 69"/>
                  <a:gd name="T39" fmla="*/ 1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9" h="42">
                    <a:moveTo>
                      <a:pt x="5" y="14"/>
                    </a:moveTo>
                    <a:lnTo>
                      <a:pt x="0" y="21"/>
                    </a:lnTo>
                    <a:lnTo>
                      <a:pt x="10" y="34"/>
                    </a:lnTo>
                    <a:lnTo>
                      <a:pt x="19" y="36"/>
                    </a:lnTo>
                    <a:lnTo>
                      <a:pt x="24" y="38"/>
                    </a:lnTo>
                    <a:lnTo>
                      <a:pt x="32" y="36"/>
                    </a:lnTo>
                    <a:lnTo>
                      <a:pt x="50" y="41"/>
                    </a:lnTo>
                    <a:lnTo>
                      <a:pt x="53" y="38"/>
                    </a:lnTo>
                    <a:lnTo>
                      <a:pt x="53" y="36"/>
                    </a:lnTo>
                    <a:lnTo>
                      <a:pt x="59" y="34"/>
                    </a:lnTo>
                    <a:lnTo>
                      <a:pt x="59" y="25"/>
                    </a:lnTo>
                    <a:lnTo>
                      <a:pt x="53" y="20"/>
                    </a:lnTo>
                    <a:lnTo>
                      <a:pt x="61" y="20"/>
                    </a:lnTo>
                    <a:lnTo>
                      <a:pt x="68" y="14"/>
                    </a:lnTo>
                    <a:lnTo>
                      <a:pt x="59" y="8"/>
                    </a:lnTo>
                    <a:lnTo>
                      <a:pt x="42" y="5"/>
                    </a:lnTo>
                    <a:lnTo>
                      <a:pt x="33" y="0"/>
                    </a:lnTo>
                    <a:lnTo>
                      <a:pt x="16" y="1"/>
                    </a:lnTo>
                    <a:lnTo>
                      <a:pt x="5" y="14"/>
                    </a:lnTo>
                    <a:lnTo>
                      <a:pt x="5" y="14"/>
                    </a:lnTo>
                  </a:path>
                </a:pathLst>
              </a:custGeom>
              <a:solidFill>
                <a:srgbClr val="FFC28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94" name="その他"/>
              <p:cNvSpPr>
                <a:spLocks/>
              </p:cNvSpPr>
              <p:nvPr/>
            </p:nvSpPr>
            <p:spPr bwMode="auto">
              <a:xfrm>
                <a:off x="173" y="212"/>
                <a:ext cx="14" cy="161"/>
              </a:xfrm>
              <a:custGeom>
                <a:avLst/>
                <a:gdLst>
                  <a:gd name="T0" fmla="*/ 6 w 14"/>
                  <a:gd name="T1" fmla="*/ 160 h 161"/>
                  <a:gd name="T2" fmla="*/ 6 w 14"/>
                  <a:gd name="T3" fmla="*/ 131 h 161"/>
                  <a:gd name="T4" fmla="*/ 10 w 14"/>
                  <a:gd name="T5" fmla="*/ 108 h 161"/>
                  <a:gd name="T6" fmla="*/ 13 w 14"/>
                  <a:gd name="T7" fmla="*/ 87 h 161"/>
                  <a:gd name="T8" fmla="*/ 10 w 14"/>
                  <a:gd name="T9" fmla="*/ 68 h 161"/>
                  <a:gd name="T10" fmla="*/ 0 w 14"/>
                  <a:gd name="T11" fmla="*/ 46 h 161"/>
                  <a:gd name="T12" fmla="*/ 0 w 14"/>
                  <a:gd name="T13" fmla="*/ 17 h 161"/>
                  <a:gd name="T14" fmla="*/ 0 w 14"/>
                  <a:gd name="T15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61">
                    <a:moveTo>
                      <a:pt x="6" y="160"/>
                    </a:moveTo>
                    <a:lnTo>
                      <a:pt x="6" y="131"/>
                    </a:lnTo>
                    <a:lnTo>
                      <a:pt x="10" y="108"/>
                    </a:lnTo>
                    <a:lnTo>
                      <a:pt x="13" y="87"/>
                    </a:lnTo>
                    <a:lnTo>
                      <a:pt x="10" y="68"/>
                    </a:lnTo>
                    <a:lnTo>
                      <a:pt x="0" y="46"/>
                    </a:lnTo>
                    <a:lnTo>
                      <a:pt x="0" y="17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95" name="その他"/>
              <p:cNvSpPr>
                <a:spLocks/>
              </p:cNvSpPr>
              <p:nvPr/>
            </p:nvSpPr>
            <p:spPr bwMode="auto">
              <a:xfrm>
                <a:off x="134" y="351"/>
                <a:ext cx="69" cy="48"/>
              </a:xfrm>
              <a:custGeom>
                <a:avLst/>
                <a:gdLst>
                  <a:gd name="T0" fmla="*/ 62 w 69"/>
                  <a:gd name="T1" fmla="*/ 19 h 48"/>
                  <a:gd name="T2" fmla="*/ 68 w 69"/>
                  <a:gd name="T3" fmla="*/ 25 h 48"/>
                  <a:gd name="T4" fmla="*/ 57 w 69"/>
                  <a:gd name="T5" fmla="*/ 34 h 48"/>
                  <a:gd name="T6" fmla="*/ 49 w 69"/>
                  <a:gd name="T7" fmla="*/ 36 h 48"/>
                  <a:gd name="T8" fmla="*/ 39 w 69"/>
                  <a:gd name="T9" fmla="*/ 44 h 48"/>
                  <a:gd name="T10" fmla="*/ 35 w 69"/>
                  <a:gd name="T11" fmla="*/ 36 h 48"/>
                  <a:gd name="T12" fmla="*/ 19 w 69"/>
                  <a:gd name="T13" fmla="*/ 47 h 48"/>
                  <a:gd name="T14" fmla="*/ 16 w 69"/>
                  <a:gd name="T15" fmla="*/ 44 h 48"/>
                  <a:gd name="T16" fmla="*/ 16 w 69"/>
                  <a:gd name="T17" fmla="*/ 38 h 48"/>
                  <a:gd name="T18" fmla="*/ 6 w 69"/>
                  <a:gd name="T19" fmla="*/ 34 h 48"/>
                  <a:gd name="T20" fmla="*/ 6 w 69"/>
                  <a:gd name="T21" fmla="*/ 27 h 48"/>
                  <a:gd name="T22" fmla="*/ 14 w 69"/>
                  <a:gd name="T23" fmla="*/ 22 h 48"/>
                  <a:gd name="T24" fmla="*/ 4 w 69"/>
                  <a:gd name="T25" fmla="*/ 22 h 48"/>
                  <a:gd name="T26" fmla="*/ 0 w 69"/>
                  <a:gd name="T27" fmla="*/ 18 h 48"/>
                  <a:gd name="T28" fmla="*/ 4 w 69"/>
                  <a:gd name="T29" fmla="*/ 14 h 48"/>
                  <a:gd name="T30" fmla="*/ 27 w 69"/>
                  <a:gd name="T31" fmla="*/ 11 h 48"/>
                  <a:gd name="T32" fmla="*/ 33 w 69"/>
                  <a:gd name="T33" fmla="*/ 0 h 48"/>
                  <a:gd name="T34" fmla="*/ 52 w 69"/>
                  <a:gd name="T35" fmla="*/ 1 h 48"/>
                  <a:gd name="T36" fmla="*/ 62 w 69"/>
                  <a:gd name="T37" fmla="*/ 19 h 48"/>
                  <a:gd name="T38" fmla="*/ 62 w 69"/>
                  <a:gd name="T39" fmla="*/ 1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9" h="48">
                    <a:moveTo>
                      <a:pt x="62" y="19"/>
                    </a:moveTo>
                    <a:lnTo>
                      <a:pt x="68" y="25"/>
                    </a:lnTo>
                    <a:lnTo>
                      <a:pt x="57" y="34"/>
                    </a:lnTo>
                    <a:lnTo>
                      <a:pt x="49" y="36"/>
                    </a:lnTo>
                    <a:lnTo>
                      <a:pt x="39" y="44"/>
                    </a:lnTo>
                    <a:lnTo>
                      <a:pt x="35" y="36"/>
                    </a:lnTo>
                    <a:lnTo>
                      <a:pt x="19" y="47"/>
                    </a:lnTo>
                    <a:lnTo>
                      <a:pt x="16" y="44"/>
                    </a:lnTo>
                    <a:lnTo>
                      <a:pt x="16" y="38"/>
                    </a:lnTo>
                    <a:lnTo>
                      <a:pt x="6" y="34"/>
                    </a:lnTo>
                    <a:lnTo>
                      <a:pt x="6" y="27"/>
                    </a:lnTo>
                    <a:lnTo>
                      <a:pt x="14" y="22"/>
                    </a:lnTo>
                    <a:lnTo>
                      <a:pt x="4" y="22"/>
                    </a:lnTo>
                    <a:lnTo>
                      <a:pt x="0" y="18"/>
                    </a:lnTo>
                    <a:lnTo>
                      <a:pt x="4" y="14"/>
                    </a:lnTo>
                    <a:lnTo>
                      <a:pt x="27" y="11"/>
                    </a:lnTo>
                    <a:lnTo>
                      <a:pt x="33" y="0"/>
                    </a:lnTo>
                    <a:lnTo>
                      <a:pt x="52" y="1"/>
                    </a:lnTo>
                    <a:lnTo>
                      <a:pt x="62" y="19"/>
                    </a:lnTo>
                    <a:lnTo>
                      <a:pt x="62" y="19"/>
                    </a:lnTo>
                  </a:path>
                </a:pathLst>
              </a:custGeom>
              <a:solidFill>
                <a:srgbClr val="FFC28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96" name="その他"/>
              <p:cNvSpPr>
                <a:spLocks/>
              </p:cNvSpPr>
              <p:nvPr/>
            </p:nvSpPr>
            <p:spPr bwMode="auto">
              <a:xfrm>
                <a:off x="374" y="364"/>
                <a:ext cx="66" cy="66"/>
              </a:xfrm>
              <a:custGeom>
                <a:avLst/>
                <a:gdLst>
                  <a:gd name="T0" fmla="*/ 65 w 66"/>
                  <a:gd name="T1" fmla="*/ 0 h 66"/>
                  <a:gd name="T2" fmla="*/ 65 w 66"/>
                  <a:gd name="T3" fmla="*/ 14 h 66"/>
                  <a:gd name="T4" fmla="*/ 64 w 66"/>
                  <a:gd name="T5" fmla="*/ 26 h 66"/>
                  <a:gd name="T6" fmla="*/ 64 w 66"/>
                  <a:gd name="T7" fmla="*/ 34 h 66"/>
                  <a:gd name="T8" fmla="*/ 47 w 66"/>
                  <a:gd name="T9" fmla="*/ 42 h 66"/>
                  <a:gd name="T10" fmla="*/ 29 w 66"/>
                  <a:gd name="T11" fmla="*/ 53 h 66"/>
                  <a:gd name="T12" fmla="*/ 0 w 66"/>
                  <a:gd name="T13" fmla="*/ 65 h 66"/>
                  <a:gd name="T14" fmla="*/ 42 w 66"/>
                  <a:gd name="T15" fmla="*/ 3 h 66"/>
                  <a:gd name="T16" fmla="*/ 65 w 66"/>
                  <a:gd name="T17" fmla="*/ 0 h 66"/>
                  <a:gd name="T18" fmla="*/ 65 w 66"/>
                  <a:gd name="T1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6">
                    <a:moveTo>
                      <a:pt x="65" y="0"/>
                    </a:moveTo>
                    <a:lnTo>
                      <a:pt x="65" y="14"/>
                    </a:lnTo>
                    <a:lnTo>
                      <a:pt x="64" y="26"/>
                    </a:lnTo>
                    <a:lnTo>
                      <a:pt x="64" y="34"/>
                    </a:lnTo>
                    <a:lnTo>
                      <a:pt x="47" y="42"/>
                    </a:lnTo>
                    <a:lnTo>
                      <a:pt x="29" y="53"/>
                    </a:lnTo>
                    <a:lnTo>
                      <a:pt x="0" y="65"/>
                    </a:lnTo>
                    <a:lnTo>
                      <a:pt x="42" y="3"/>
                    </a:lnTo>
                    <a:lnTo>
                      <a:pt x="65" y="0"/>
                    </a:lnTo>
                    <a:lnTo>
                      <a:pt x="65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97" name="Line 177"/>
              <p:cNvSpPr>
                <a:spLocks noChangeShapeType="1"/>
              </p:cNvSpPr>
              <p:nvPr/>
            </p:nvSpPr>
            <p:spPr bwMode="auto">
              <a:xfrm flipH="1">
                <a:off x="26" y="373"/>
                <a:ext cx="4" cy="44"/>
              </a:xfrm>
              <a:prstGeom prst="line">
                <a:avLst/>
              </a:prstGeom>
              <a:noFill/>
              <a:ln w="18851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98" name="Line 178"/>
              <p:cNvSpPr>
                <a:spLocks noChangeShapeType="1"/>
              </p:cNvSpPr>
              <p:nvPr/>
            </p:nvSpPr>
            <p:spPr bwMode="auto">
              <a:xfrm>
                <a:off x="201" y="378"/>
                <a:ext cx="0" cy="40"/>
              </a:xfrm>
              <a:prstGeom prst="line">
                <a:avLst/>
              </a:prstGeom>
              <a:noFill/>
              <a:ln w="18851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99" name="その他"/>
              <p:cNvSpPr>
                <a:spLocks/>
              </p:cNvSpPr>
              <p:nvPr/>
            </p:nvSpPr>
            <p:spPr bwMode="auto">
              <a:xfrm>
                <a:off x="291" y="164"/>
                <a:ext cx="105" cy="9"/>
              </a:xfrm>
              <a:custGeom>
                <a:avLst/>
                <a:gdLst>
                  <a:gd name="T0" fmla="*/ 104 w 105"/>
                  <a:gd name="T1" fmla="*/ 8 h 9"/>
                  <a:gd name="T2" fmla="*/ 55 w 105"/>
                  <a:gd name="T3" fmla="*/ 0 h 9"/>
                  <a:gd name="T4" fmla="*/ 29 w 105"/>
                  <a:gd name="T5" fmla="*/ 8 h 9"/>
                  <a:gd name="T6" fmla="*/ 0 w 105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9">
                    <a:moveTo>
                      <a:pt x="104" y="8"/>
                    </a:moveTo>
                    <a:lnTo>
                      <a:pt x="55" y="0"/>
                    </a:lnTo>
                    <a:lnTo>
                      <a:pt x="29" y="8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300" name="その他"/>
              <p:cNvSpPr>
                <a:spLocks/>
              </p:cNvSpPr>
              <p:nvPr/>
            </p:nvSpPr>
            <p:spPr bwMode="auto">
              <a:xfrm>
                <a:off x="291" y="195"/>
                <a:ext cx="105" cy="8"/>
              </a:xfrm>
              <a:custGeom>
                <a:avLst/>
                <a:gdLst>
                  <a:gd name="T0" fmla="*/ 104 w 105"/>
                  <a:gd name="T1" fmla="*/ 7 h 8"/>
                  <a:gd name="T2" fmla="*/ 55 w 105"/>
                  <a:gd name="T3" fmla="*/ 0 h 8"/>
                  <a:gd name="T4" fmla="*/ 29 w 105"/>
                  <a:gd name="T5" fmla="*/ 7 h 8"/>
                  <a:gd name="T6" fmla="*/ 0 w 105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8">
                    <a:moveTo>
                      <a:pt x="104" y="7"/>
                    </a:moveTo>
                    <a:lnTo>
                      <a:pt x="55" y="0"/>
                    </a:lnTo>
                    <a:lnTo>
                      <a:pt x="29" y="7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301" name="その他"/>
              <p:cNvSpPr>
                <a:spLocks/>
              </p:cNvSpPr>
              <p:nvPr/>
            </p:nvSpPr>
            <p:spPr bwMode="auto">
              <a:xfrm>
                <a:off x="291" y="218"/>
                <a:ext cx="105" cy="10"/>
              </a:xfrm>
              <a:custGeom>
                <a:avLst/>
                <a:gdLst>
                  <a:gd name="T0" fmla="*/ 104 w 105"/>
                  <a:gd name="T1" fmla="*/ 9 h 10"/>
                  <a:gd name="T2" fmla="*/ 55 w 105"/>
                  <a:gd name="T3" fmla="*/ 0 h 10"/>
                  <a:gd name="T4" fmla="*/ 29 w 105"/>
                  <a:gd name="T5" fmla="*/ 9 h 10"/>
                  <a:gd name="T6" fmla="*/ 0 w 105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10">
                    <a:moveTo>
                      <a:pt x="104" y="9"/>
                    </a:moveTo>
                    <a:lnTo>
                      <a:pt x="55" y="0"/>
                    </a:lnTo>
                    <a:lnTo>
                      <a:pt x="29" y="9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302" name="その他"/>
              <p:cNvSpPr>
                <a:spLocks/>
              </p:cNvSpPr>
              <p:nvPr/>
            </p:nvSpPr>
            <p:spPr bwMode="auto">
              <a:xfrm>
                <a:off x="291" y="240"/>
                <a:ext cx="105" cy="8"/>
              </a:xfrm>
              <a:custGeom>
                <a:avLst/>
                <a:gdLst>
                  <a:gd name="T0" fmla="*/ 104 w 105"/>
                  <a:gd name="T1" fmla="*/ 7 h 8"/>
                  <a:gd name="T2" fmla="*/ 55 w 105"/>
                  <a:gd name="T3" fmla="*/ 0 h 8"/>
                  <a:gd name="T4" fmla="*/ 29 w 105"/>
                  <a:gd name="T5" fmla="*/ 7 h 8"/>
                  <a:gd name="T6" fmla="*/ 0 w 105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8">
                    <a:moveTo>
                      <a:pt x="104" y="7"/>
                    </a:moveTo>
                    <a:lnTo>
                      <a:pt x="55" y="0"/>
                    </a:lnTo>
                    <a:lnTo>
                      <a:pt x="29" y="7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</p:grpSp>
      <p:sp>
        <p:nvSpPr>
          <p:cNvPr id="5303" name="Rectangle 183"/>
          <p:cNvSpPr>
            <a:spLocks noGrp="1" noChangeArrowheads="1"/>
          </p:cNvSpPr>
          <p:nvPr>
            <p:ph type="title"/>
          </p:nvPr>
        </p:nvSpPr>
        <p:spPr>
          <a:xfrm>
            <a:off x="971500" y="1340710"/>
            <a:ext cx="8263532" cy="782637"/>
          </a:xfrm>
        </p:spPr>
        <p:txBody>
          <a:bodyPr/>
          <a:lstStyle/>
          <a:p>
            <a:pPr algn="l"/>
            <a:r>
              <a:rPr lang="en-US" altLang="ja-JP" sz="6600" dirty="0" smtClean="0">
                <a:effectLst/>
                <a:latin typeface="+mj-ea"/>
              </a:rPr>
              <a:t>IT</a:t>
            </a:r>
            <a:r>
              <a:rPr lang="ja-JP" altLang="en-US" sz="6600" dirty="0" smtClean="0">
                <a:effectLst/>
                <a:latin typeface="+mj-ea"/>
              </a:rPr>
              <a:t>化のこれまで</a:t>
            </a:r>
            <a:r>
              <a:rPr lang="en-US" altLang="ja-JP" sz="6600" dirty="0" smtClean="0">
                <a:effectLst/>
                <a:latin typeface="+mj-ea"/>
              </a:rPr>
              <a:t/>
            </a:r>
            <a:br>
              <a:rPr lang="en-US" altLang="ja-JP" sz="6600" dirty="0" smtClean="0">
                <a:effectLst/>
                <a:latin typeface="+mj-ea"/>
              </a:rPr>
            </a:br>
            <a:r>
              <a:rPr lang="ja-JP" altLang="en-US" sz="6600" dirty="0" smtClean="0">
                <a:effectLst/>
                <a:latin typeface="+mj-ea"/>
              </a:rPr>
              <a:t>と</a:t>
            </a:r>
            <a:r>
              <a:rPr lang="en-US" altLang="ja-JP" sz="6600" dirty="0" smtClean="0">
                <a:effectLst/>
                <a:latin typeface="+mj-ea"/>
              </a:rPr>
              <a:t/>
            </a:r>
            <a:br>
              <a:rPr lang="en-US" altLang="ja-JP" sz="6600" dirty="0" smtClean="0">
                <a:effectLst/>
                <a:latin typeface="+mj-ea"/>
              </a:rPr>
            </a:br>
            <a:r>
              <a:rPr lang="ja-JP" altLang="en-US" sz="6600" dirty="0" smtClean="0">
                <a:effectLst/>
                <a:latin typeface="+mj-ea"/>
              </a:rPr>
              <a:t>これから</a:t>
            </a:r>
            <a:endParaRPr lang="ja-JP" altLang="en-US" sz="6600" dirty="0">
              <a:effectLst/>
              <a:latin typeface="+mj-ea"/>
            </a:endParaRPr>
          </a:p>
        </p:txBody>
      </p:sp>
      <p:sp>
        <p:nvSpPr>
          <p:cNvPr id="5304" name="Text Box 184"/>
          <p:cNvSpPr txBox="1">
            <a:spLocks noChangeArrowheads="1"/>
          </p:cNvSpPr>
          <p:nvPr/>
        </p:nvSpPr>
        <p:spPr bwMode="auto">
          <a:xfrm>
            <a:off x="238125" y="5430838"/>
            <a:ext cx="66690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BE7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en-US" altLang="ja-JP" sz="2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2013</a:t>
            </a:r>
            <a:r>
              <a:rPr lang="ja-JP" altLang="en-US" sz="2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年</a:t>
            </a:r>
            <a:r>
              <a:rPr lang="en-US" altLang="ja-JP" sz="2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9</a:t>
            </a:r>
            <a:r>
              <a:rPr lang="ja-JP" altLang="en-US" sz="2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月</a:t>
            </a:r>
            <a:r>
              <a:rPr lang="en-US" altLang="ja-JP" sz="2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13</a:t>
            </a:r>
            <a:r>
              <a:rPr lang="ja-JP" altLang="en-US" sz="2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日</a:t>
            </a:r>
            <a:r>
              <a:rPr lang="ja-JP" altLang="en-US" sz="2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　</a:t>
            </a:r>
            <a:r>
              <a:rPr lang="ja-JP" altLang="en-US" sz="2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山鹿市</a:t>
            </a:r>
            <a:r>
              <a:rPr lang="ja-JP" altLang="en-US" sz="2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管</a:t>
            </a:r>
            <a:r>
              <a:rPr lang="ja-JP" altLang="en-US" sz="2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工事業協同組合</a:t>
            </a:r>
            <a:r>
              <a:rPr lang="ja-JP" altLang="en-US" sz="2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　 </a:t>
            </a:r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87776"/>
            <a:ext cx="8785225" cy="5899836"/>
          </a:xfrm>
          <a:noFill/>
        </p:spPr>
        <p:txBody>
          <a:bodyPr>
            <a:spAutoFit/>
          </a:bodyPr>
          <a:lstStyle/>
          <a:p>
            <a:pPr algn="l"/>
            <a:r>
              <a:rPr lang="en-US" altLang="ja-JP" sz="5400" dirty="0" smtClean="0">
                <a:effectLst/>
              </a:rPr>
              <a:t> </a:t>
            </a:r>
            <a:r>
              <a:rPr lang="en-US" altLang="ja-JP" sz="5400" dirty="0">
                <a:effectLst/>
              </a:rPr>
              <a:t>Oracle Applications 10.7 Network Computing Architecture (NCA) </a:t>
            </a:r>
            <a:r>
              <a:rPr lang="ja-JP" altLang="en-US" sz="5400" dirty="0" err="1">
                <a:effectLst/>
              </a:rPr>
              <a:t>をリ</a:t>
            </a:r>
            <a:r>
              <a:rPr lang="ja-JP" altLang="en-US" sz="5400" dirty="0">
                <a:effectLst/>
              </a:rPr>
              <a:t>リース。全てのビジネスソフトウェアをウェブ上で動作させ、標準のウェブブラウザで使えるようにした。</a:t>
            </a:r>
          </a:p>
        </p:txBody>
      </p:sp>
    </p:spTree>
    <p:extLst>
      <p:ext uri="{BB962C8B-B14F-4D97-AF65-F5344CB8AC3E}">
        <p14:creationId xmlns:p14="http://schemas.microsoft.com/office/powerpoint/2010/main" val="1216386201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787941"/>
            <a:ext cx="8785225" cy="4699508"/>
          </a:xfrm>
          <a:noFill/>
        </p:spPr>
        <p:txBody>
          <a:bodyPr>
            <a:spAutoFit/>
          </a:bodyPr>
          <a:lstStyle/>
          <a:p>
            <a:pPr algn="r"/>
            <a:r>
              <a:rPr lang="ja-JP" altLang="en-US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これが</a:t>
            </a:r>
            <a:r>
              <a:rPr lang="en-US" altLang="ja-JP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わたしの</a:t>
            </a:r>
            <a:r>
              <a:rPr lang="en-US" altLang="ja-JP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IT</a:t>
            </a:r>
            <a:r>
              <a:rPr lang="ja-JP" altLang="en-US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化の</a:t>
            </a:r>
            <a:r>
              <a:rPr lang="en-US" altLang="ja-JP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はじまりでした。</a:t>
            </a:r>
            <a:endParaRPr lang="ja-JP" sz="100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6405259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395526"/>
            <a:ext cx="8785225" cy="5484338"/>
          </a:xfrm>
          <a:noFill/>
        </p:spPr>
        <p:txBody>
          <a:bodyPr>
            <a:spAutoFit/>
          </a:bodyPr>
          <a:lstStyle/>
          <a:p>
            <a:pPr algn="l"/>
            <a:r>
              <a:rPr lang="ja-JP" altLang="en-US" sz="117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協会</a:t>
            </a:r>
            <a:r>
              <a:rPr lang="en-US" altLang="ja-JP" sz="117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117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117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組合</a:t>
            </a:r>
            <a:r>
              <a:rPr lang="ja-JP" sz="117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の</a:t>
            </a:r>
            <a:r>
              <a:rPr lang="ja-JP" altLang="ja-JP" sz="117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IT</a:t>
            </a:r>
            <a:r>
              <a:rPr lang="ja-JP" sz="117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化</a:t>
            </a:r>
            <a:r>
              <a:rPr lang="en-US" altLang="ja-JP" sz="117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117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117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企業</a:t>
            </a:r>
            <a:endParaRPr lang="ja-JP" sz="96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1179953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401767"/>
            <a:ext cx="8785225" cy="4514842"/>
          </a:xfrm>
          <a:noFill/>
        </p:spPr>
        <p:txBody>
          <a:bodyPr>
            <a:spAutoFit/>
          </a:bodyPr>
          <a:lstStyle/>
          <a:p>
            <a:r>
              <a:rPr lang="ja-JP" altLang="en-US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建設業の</a:t>
            </a:r>
            <a: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IT</a:t>
            </a:r>
            <a:r>
              <a:rPr lang="ja-JP" altLang="en-US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化に</a:t>
            </a:r>
            <a: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イントラネット</a:t>
            </a:r>
            <a:r>
              <a:rPr lang="ja-JP" sz="96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ja-JP" sz="96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sz="96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を</a:t>
            </a:r>
            <a:r>
              <a:rPr 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使う</a:t>
            </a:r>
            <a:r>
              <a:rPr lang="ja-JP" altLang="en-US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。</a:t>
            </a:r>
            <a:endParaRPr lang="ja-JP" sz="96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050625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406525"/>
            <a:ext cx="5976937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466725" y="269875"/>
            <a:ext cx="8345488" cy="782638"/>
          </a:xfrm>
        </p:spPr>
        <p:txBody>
          <a:bodyPr/>
          <a:lstStyle/>
          <a:p>
            <a:r>
              <a:rPr lang="ja-JP" sz="4400" dirty="0" smtClean="0">
                <a:latin typeface="HGP明朝E" pitchFamily="18" charset="-128"/>
                <a:ea typeface="HGP明朝E" pitchFamily="18" charset="-128"/>
              </a:rPr>
              <a:t>円環</a:t>
            </a:r>
            <a:r>
              <a:rPr lang="ja-JP" sz="4400" dirty="0">
                <a:latin typeface="HGP明朝E" pitchFamily="18" charset="-128"/>
                <a:ea typeface="HGP明朝E" pitchFamily="18" charset="-128"/>
              </a:rPr>
              <a:t>を</a:t>
            </a:r>
            <a:r>
              <a:rPr lang="ja-JP" sz="4400" dirty="0" smtClean="0">
                <a:latin typeface="HGP明朝E" pitchFamily="18" charset="-128"/>
                <a:ea typeface="HGP明朝E" pitchFamily="18" charset="-128"/>
              </a:rPr>
              <a:t>つくる</a:t>
            </a:r>
            <a:r>
              <a:rPr lang="ja-JP" altLang="en-US" sz="4400" dirty="0" smtClean="0">
                <a:latin typeface="HGP明朝E" pitchFamily="18" charset="-128"/>
                <a:ea typeface="HGP明朝E" pitchFamily="18" charset="-128"/>
              </a:rPr>
              <a:t>（もしくは保つ）</a:t>
            </a:r>
            <a:endParaRPr lang="ja-JP" sz="4400" dirty="0"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4616633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050625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71488"/>
            <a:ext cx="5976937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4292600" y="5589588"/>
            <a:ext cx="424021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3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構造的な仕組みを維持</a:t>
            </a:r>
            <a:r>
              <a:rPr lang="en-US" altLang="ja-JP" sz="3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3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3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する限り攻撃には強い</a:t>
            </a:r>
            <a:endParaRPr lang="ja-JP" sz="32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>
          <a:xfrm>
            <a:off x="115888" y="341313"/>
            <a:ext cx="2368550" cy="782637"/>
          </a:xfrm>
        </p:spPr>
        <p:txBody>
          <a:bodyPr/>
          <a:lstStyle/>
          <a:p>
            <a:r>
              <a:rPr lang="ja-JP" sz="4000" dirty="0" smtClean="0">
                <a:effectLst/>
                <a:latin typeface="HGP明朝E" pitchFamily="18" charset="-128"/>
                <a:ea typeface="HGP明朝E" pitchFamily="18" charset="-128"/>
              </a:rPr>
              <a:t>円環</a:t>
            </a:r>
            <a:endParaRPr lang="ja-JP" sz="4000" dirty="0">
              <a:effectLst/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63493" name="Picture 5" descr="05062511 (5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397375"/>
            <a:ext cx="4019550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320637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7038" y="548600"/>
            <a:ext cx="8785225" cy="5992169"/>
          </a:xfrm>
          <a:noFill/>
        </p:spPr>
        <p:txBody>
          <a:bodyPr>
            <a:spAutoFit/>
          </a:bodyPr>
          <a:lstStyle/>
          <a:p>
            <a:pPr algn="l"/>
            <a:r>
              <a:rPr lang="ja-JP" altLang="en-US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しかし</a:t>
            </a:r>
            <a: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96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構造</a:t>
            </a:r>
            <a:r>
              <a:rPr lang="ja-JP" altLang="en-US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的すぎる</a:t>
            </a:r>
            <a: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その体質が問題になる。</a:t>
            </a:r>
            <a:endParaRPr lang="ja-JP" sz="96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4504691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560" y="2892425"/>
            <a:ext cx="7633060" cy="782638"/>
          </a:xfrm>
        </p:spPr>
        <p:txBody>
          <a:bodyPr/>
          <a:lstStyle/>
          <a:p>
            <a:pPr algn="l"/>
            <a:r>
              <a:rPr lang="ja-JP" sz="117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円環に</a:t>
            </a:r>
            <a:br>
              <a:rPr lang="ja-JP" sz="117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sz="117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ひねり</a:t>
            </a:r>
            <a:r>
              <a:rPr lang="ja-JP" sz="117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を加える</a:t>
            </a:r>
            <a:r>
              <a:rPr lang="ja-JP" altLang="en-US" sz="117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。</a:t>
            </a:r>
            <a:endParaRPr lang="ja-JP" sz="117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05062506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341438"/>
            <a:ext cx="5832475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198438"/>
            <a:ext cx="8345487" cy="782637"/>
          </a:xfrm>
        </p:spPr>
        <p:txBody>
          <a:bodyPr/>
          <a:lstStyle/>
          <a:p>
            <a:r>
              <a:rPr lang="ja-JP" dirty="0">
                <a:latin typeface="HGP明朝E" pitchFamily="18" charset="-128"/>
                <a:ea typeface="HGP明朝E" pitchFamily="18" charset="-128"/>
              </a:rPr>
              <a:t>メビウスの帯</a:t>
            </a:r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501900"/>
            <a:ext cx="8345487" cy="782638"/>
          </a:xfrm>
        </p:spPr>
        <p:txBody>
          <a:bodyPr/>
          <a:lstStyle/>
          <a:p>
            <a:r>
              <a:rPr lang="ja-JP" sz="8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会員各社が</a:t>
            </a:r>
            <a:br>
              <a:rPr lang="ja-JP" sz="8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sz="8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自ら</a:t>
            </a:r>
            <a:br>
              <a:rPr lang="ja-JP" sz="8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sz="8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情報を発信</a:t>
            </a:r>
            <a:r>
              <a:rPr lang="ja-JP" sz="8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する</a:t>
            </a:r>
            <a:r>
              <a:rPr lang="ja-JP" altLang="en-US" sz="8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。</a:t>
            </a:r>
            <a:endParaRPr lang="ja-JP" sz="80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326823"/>
            <a:ext cx="8785225" cy="1621742"/>
          </a:xfrm>
          <a:noFill/>
        </p:spPr>
        <p:txBody>
          <a:bodyPr>
            <a:spAutoFit/>
          </a:bodyPr>
          <a:lstStyle/>
          <a:p>
            <a:pPr algn="r"/>
            <a:r>
              <a:rPr lang="ja-JP" altLang="en-US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わたしの</a:t>
            </a:r>
            <a:r>
              <a:rPr lang="en-US" altLang="ja-JP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IT</a:t>
            </a:r>
            <a:r>
              <a:rPr lang="ja-JP" altLang="en-US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化。</a:t>
            </a:r>
            <a:endParaRPr lang="ja-JP" sz="100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4582341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8954" y="2471043"/>
            <a:ext cx="8345487" cy="782638"/>
          </a:xfrm>
        </p:spPr>
        <p:txBody>
          <a:bodyPr/>
          <a:lstStyle/>
          <a:p>
            <a:r>
              <a:rPr lang="ja-JP" sz="17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ブログ化</a:t>
            </a:r>
            <a:r>
              <a:rPr lang="en-US" altLang="ja-JP" sz="17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17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en-US" altLang="ja-JP" sz="17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SNS</a:t>
            </a:r>
            <a:r>
              <a:rPr lang="ja-JP" altLang="en-US" sz="17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化</a:t>
            </a:r>
            <a:endParaRPr lang="ja-JP" sz="172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9350" y="2780910"/>
            <a:ext cx="8345487" cy="782638"/>
          </a:xfrm>
        </p:spPr>
        <p:txBody>
          <a:bodyPr/>
          <a:lstStyle/>
          <a:p>
            <a:r>
              <a:rPr lang="ja-JP" altLang="en-US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なにを使うかは</a:t>
            </a:r>
            <a:r>
              <a:rPr lang="en-US" altLang="ja-JP" sz="96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96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その時々の</a:t>
            </a:r>
            <a: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流行で</a:t>
            </a:r>
            <a: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かまわない。</a:t>
            </a:r>
            <a:endParaRPr lang="ja-JP" sz="96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2577848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99683" y="2862362"/>
            <a:ext cx="8425170" cy="782638"/>
          </a:xfrm>
        </p:spPr>
        <p:txBody>
          <a:bodyPr/>
          <a:lstStyle/>
          <a:p>
            <a:pPr algn="l"/>
            <a:r>
              <a:rPr lang="ja-JP" altLang="en-US" sz="5400" dirty="0" smtClean="0">
                <a:latin typeface="HGP明朝E" pitchFamily="18" charset="-128"/>
                <a:ea typeface="HGP明朝E" pitchFamily="18" charset="-128"/>
              </a:rPr>
              <a:t>とりあえず</a:t>
            </a:r>
            <a:r>
              <a:rPr lang="ja-JP" altLang="en-US" sz="5400" dirty="0">
                <a:latin typeface="HGP明朝E" pitchFamily="18" charset="-128"/>
                <a:ea typeface="HGP明朝E" pitchFamily="18" charset="-128"/>
              </a:rPr>
              <a:t>はこの巨大な動きの中で流れて</a:t>
            </a:r>
            <a:r>
              <a:rPr lang="ja-JP" altLang="en-US" sz="5400" dirty="0" smtClean="0">
                <a:latin typeface="HGP明朝E" pitchFamily="18" charset="-128"/>
                <a:ea typeface="HGP明朝E" pitchFamily="18" charset="-128"/>
              </a:rPr>
              <a:t>、</a:t>
            </a:r>
            <a:r>
              <a:rPr lang="en-US" altLang="ja-JP" sz="5400" dirty="0" smtClean="0"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5400" dirty="0" smtClean="0">
                <a:latin typeface="HGP明朝E" pitchFamily="18" charset="-128"/>
                <a:ea typeface="HGP明朝E" pitchFamily="18" charset="-128"/>
              </a:rPr>
            </a:br>
            <a:r>
              <a:rPr lang="ja-JP" altLang="en-US" sz="5400" dirty="0" smtClean="0">
                <a:latin typeface="HGP明朝E" pitchFamily="18" charset="-128"/>
                <a:ea typeface="HGP明朝E" pitchFamily="18" charset="-128"/>
              </a:rPr>
              <a:t>それ</a:t>
            </a:r>
            <a:r>
              <a:rPr lang="ja-JP" altLang="en-US" sz="5400" dirty="0">
                <a:latin typeface="HGP明朝E" pitchFamily="18" charset="-128"/>
                <a:ea typeface="HGP明朝E" pitchFamily="18" charset="-128"/>
              </a:rPr>
              <a:t>以上のスピードで流れていくことで独自性を保っていくこと</a:t>
            </a:r>
            <a:r>
              <a:rPr lang="ja-JP" altLang="en-US" sz="5400" dirty="0" smtClean="0">
                <a:latin typeface="HGP明朝E" pitchFamily="18" charset="-128"/>
                <a:ea typeface="HGP明朝E" pitchFamily="18" charset="-128"/>
              </a:rPr>
              <a:t>が</a:t>
            </a:r>
            <a:r>
              <a:rPr lang="en-US" altLang="ja-JP" sz="5400" dirty="0" smtClean="0"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5400" dirty="0" smtClean="0">
                <a:latin typeface="HGP明朝E" pitchFamily="18" charset="-128"/>
                <a:ea typeface="HGP明朝E" pitchFamily="18" charset="-128"/>
              </a:rPr>
            </a:br>
            <a:r>
              <a:rPr lang="ja-JP" altLang="en-US" sz="5400" dirty="0" smtClean="0">
                <a:latin typeface="HGP明朝E" pitchFamily="18" charset="-128"/>
                <a:ea typeface="HGP明朝E" pitchFamily="18" charset="-128"/>
              </a:rPr>
              <a:t>一つ</a:t>
            </a:r>
            <a:r>
              <a:rPr lang="ja-JP" altLang="en-US" sz="5400" dirty="0">
                <a:latin typeface="HGP明朝E" pitchFamily="18" charset="-128"/>
                <a:ea typeface="HGP明朝E" pitchFamily="18" charset="-128"/>
              </a:rPr>
              <a:t>の方法になるかもしれない</a:t>
            </a:r>
            <a:r>
              <a:rPr lang="ja-JP" altLang="en-US" sz="5400" dirty="0" smtClean="0">
                <a:latin typeface="HGP明朝E" pitchFamily="18" charset="-128"/>
                <a:ea typeface="HGP明朝E" pitchFamily="18" charset="-128"/>
              </a:rPr>
              <a:t>。</a:t>
            </a:r>
            <a:r>
              <a:rPr lang="en-US" altLang="ja-JP" sz="5400" dirty="0" smtClean="0"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5400" dirty="0" smtClean="0">
                <a:latin typeface="HGP明朝E" pitchFamily="18" charset="-128"/>
                <a:ea typeface="HGP明朝E" pitchFamily="18" charset="-128"/>
              </a:rPr>
            </a:br>
            <a:r>
              <a:rPr lang="ja-JP" altLang="en-US" sz="2400" dirty="0" smtClean="0">
                <a:latin typeface="HGP明朝E" pitchFamily="18" charset="-128"/>
                <a:ea typeface="HGP明朝E" pitchFamily="18" charset="-128"/>
              </a:rPr>
              <a:t>（</a:t>
            </a:r>
            <a:r>
              <a:rPr lang="ja-JP" altLang="en-US" sz="2400" dirty="0">
                <a:latin typeface="HGP明朝E" pitchFamily="18" charset="-128"/>
                <a:ea typeface="HGP明朝E" pitchFamily="18" charset="-128"/>
              </a:rPr>
              <a:t>川俣正：</a:t>
            </a:r>
            <a:r>
              <a:rPr lang="en-US" altLang="ja-JP" sz="2400" dirty="0">
                <a:latin typeface="HGP明朝E" pitchFamily="18" charset="-128"/>
                <a:ea typeface="HGP明朝E" pitchFamily="18" charset="-128"/>
              </a:rPr>
              <a:t>『</a:t>
            </a:r>
            <a:r>
              <a:rPr lang="ja-JP" altLang="en-US" sz="2400" b="1" u="sng" dirty="0">
                <a:latin typeface="HGP明朝E" pitchFamily="18" charset="-128"/>
                <a:ea typeface="HGP明朝E" pitchFamily="18" charset="-128"/>
                <a:hlinkClick r:id="rId3"/>
              </a:rPr>
              <a:t>アートレス</a:t>
            </a:r>
            <a:r>
              <a:rPr lang="en-US" altLang="ja-JP" sz="2400" dirty="0">
                <a:latin typeface="HGP明朝E" pitchFamily="18" charset="-128"/>
                <a:ea typeface="HGP明朝E" pitchFamily="18" charset="-128"/>
              </a:rPr>
              <a:t>』</a:t>
            </a:r>
            <a:r>
              <a:rPr lang="ja-JP" altLang="en-US" sz="2400" dirty="0">
                <a:latin typeface="HGP明朝E" pitchFamily="18" charset="-128"/>
                <a:ea typeface="HGP明朝E" pitchFamily="18" charset="-128"/>
              </a:rPr>
              <a:t>：</a:t>
            </a:r>
            <a:r>
              <a:rPr lang="en-US" altLang="ja-JP" sz="2400" dirty="0">
                <a:latin typeface="HGP明朝E" pitchFamily="18" charset="-128"/>
                <a:ea typeface="HGP明朝E" pitchFamily="18" charset="-128"/>
              </a:rPr>
              <a:t>p45</a:t>
            </a:r>
            <a:r>
              <a:rPr lang="ja-JP" altLang="en-US" sz="2400" dirty="0" smtClean="0">
                <a:latin typeface="HGP明朝E" pitchFamily="18" charset="-128"/>
                <a:ea typeface="HGP明朝E" pitchFamily="18" charset="-128"/>
              </a:rPr>
              <a:t>）</a:t>
            </a:r>
            <a:endParaRPr lang="ja-JP" sz="24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1905775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8954" y="2471043"/>
            <a:ext cx="8345487" cy="782638"/>
          </a:xfrm>
        </p:spPr>
        <p:txBody>
          <a:bodyPr/>
          <a:lstStyle/>
          <a:p>
            <a:r>
              <a:rPr lang="ja-JP" altLang="en-US" sz="11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そして</a:t>
            </a:r>
            <a:r>
              <a:rPr lang="en-US" altLang="ja-JP" sz="11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11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11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リアルに動く。</a:t>
            </a:r>
            <a:endParaRPr lang="ja-JP" sz="110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5274585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440" y="2862392"/>
            <a:ext cx="8353160" cy="782638"/>
          </a:xfrm>
        </p:spPr>
        <p:txBody>
          <a:bodyPr/>
          <a:lstStyle/>
          <a:p>
            <a:pPr algn="l"/>
            <a:r>
              <a:rPr lang="ja-JP" altLang="en-US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バーチャル</a:t>
            </a:r>
            <a: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と</a:t>
            </a:r>
            <a: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リアルの</a:t>
            </a:r>
            <a:r>
              <a:rPr lang="en-US" altLang="ja-JP" sz="169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169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14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ハイブリド。</a:t>
            </a:r>
            <a:endParaRPr lang="ja-JP" sz="140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5274585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430" y="2651125"/>
            <a:ext cx="8209140" cy="561975"/>
          </a:xfrm>
        </p:spPr>
        <p:txBody>
          <a:bodyPr/>
          <a:lstStyle/>
          <a:p>
            <a:r>
              <a:rPr lang="en-US" altLang="ja-JP" sz="17200" dirty="0" smtClean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>15</a:t>
            </a:r>
            <a:r>
              <a:rPr lang="ja-JP" altLang="en-US" sz="17200" dirty="0" smtClean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>年</a:t>
            </a:r>
            <a:endParaRPr lang="ja-JP" altLang="en-US" sz="17200" dirty="0">
              <a:solidFill>
                <a:schemeClr val="tx1"/>
              </a:solidFill>
              <a:effectLst/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ransition spd="med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84188"/>
            <a:ext cx="8208963" cy="561975"/>
          </a:xfrm>
        </p:spPr>
        <p:txBody>
          <a:bodyPr/>
          <a:lstStyle/>
          <a:p>
            <a:r>
              <a:rPr lang="en-US" altLang="ja-JP" sz="4000" dirty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>15</a:t>
            </a:r>
            <a:r>
              <a:rPr lang="ja-JP" altLang="en-US" sz="4000" dirty="0" smtClean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>年前</a:t>
            </a:r>
            <a:r>
              <a:rPr lang="ja-JP" altLang="en-US" sz="4000" dirty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>の</a:t>
            </a:r>
            <a:br>
              <a:rPr lang="ja-JP" altLang="en-US" sz="4000" dirty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ja-JP" altLang="en-US" sz="4000" dirty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>インターネットの精神文化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39750" y="2381753"/>
            <a:ext cx="828040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/>
            <a:r>
              <a:rPr lang="ja-JP" sz="5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自発性（ボランティア）</a:t>
            </a:r>
          </a:p>
          <a:p>
            <a:pPr algn="l"/>
            <a:r>
              <a:rPr lang="ja-JP" sz="5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草の根（グラスルーツ）</a:t>
            </a:r>
          </a:p>
          <a:p>
            <a:pPr algn="l"/>
            <a:r>
              <a:rPr lang="ja-JP" sz="5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開放系（オープン） </a:t>
            </a:r>
          </a:p>
        </p:txBody>
      </p:sp>
    </p:spTree>
  </p:cSld>
  <p:clrMapOvr>
    <a:masterClrMapping/>
  </p:clrMapOvr>
  <p:transition spd="med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17513"/>
            <a:ext cx="8208963" cy="561975"/>
          </a:xfrm>
        </p:spPr>
        <p:txBody>
          <a:bodyPr/>
          <a:lstStyle/>
          <a:p>
            <a:r>
              <a:rPr lang="ja-JP" dirty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>カリフォルニアン・イデオロギー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86223" y="1988800"/>
            <a:ext cx="7704138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ja-JP" altLang="en-US" sz="5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・反体制的イデオロギー</a:t>
            </a:r>
          </a:p>
          <a:p>
            <a:pPr algn="l"/>
            <a:r>
              <a:rPr lang="ja-JP" altLang="en-US" sz="5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・資本主義のゲームを</a:t>
            </a:r>
            <a:br>
              <a:rPr lang="ja-JP" altLang="en-US" sz="5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5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　全肯定するリバタリアン</a:t>
            </a:r>
          </a:p>
          <a:p>
            <a:pPr algn="l"/>
            <a:r>
              <a:rPr lang="ja-JP" altLang="en-US" sz="5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・無邪気な技術信仰</a:t>
            </a:r>
          </a:p>
        </p:txBody>
      </p:sp>
    </p:spTree>
  </p:cSld>
  <p:clrMapOvr>
    <a:masterClrMapping/>
  </p:clrMapOvr>
  <p:transition spd="med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36838"/>
            <a:ext cx="8208963" cy="561975"/>
          </a:xfrm>
        </p:spPr>
        <p:txBody>
          <a:bodyPr/>
          <a:lstStyle/>
          <a:p>
            <a:pPr algn="l"/>
            <a:r>
              <a:rPr lang="ja-JP" sz="8800" dirty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>ユートピア論</a:t>
            </a:r>
            <a:br>
              <a:rPr lang="ja-JP" sz="8800" dirty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ja-JP" sz="8800" dirty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>で</a:t>
            </a:r>
            <a:r>
              <a:rPr lang="ja-JP" sz="8800" dirty="0" smtClean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>しかなかった</a:t>
            </a:r>
            <a:r>
              <a:rPr lang="ja-JP" altLang="en-US" sz="8800" dirty="0" smtClean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>。</a:t>
            </a:r>
            <a:endParaRPr lang="ja-JP" sz="8800" dirty="0">
              <a:solidFill>
                <a:schemeClr val="tx1"/>
              </a:solidFill>
              <a:effectLst/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ransition spd="med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0350"/>
            <a:ext cx="7772400" cy="1470025"/>
          </a:xfrm>
        </p:spPr>
        <p:txBody>
          <a:bodyPr/>
          <a:lstStyle/>
          <a:p>
            <a:r>
              <a:rPr lang="ja-JP" sz="4000" dirty="0">
                <a:latin typeface="HGP明朝E" pitchFamily="18" charset="-128"/>
                <a:ea typeface="HGP明朝E" pitchFamily="18" charset="-128"/>
              </a:rPr>
              <a:t>キアスム図式（交差理論法）</a:t>
            </a:r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 flipV="1">
            <a:off x="1763713" y="2492375"/>
            <a:ext cx="0" cy="2016125"/>
          </a:xfrm>
          <a:prstGeom prst="line">
            <a:avLst/>
          </a:prstGeom>
          <a:noFill/>
          <a:ln w="76200" cap="flat" cmpd="sng">
            <a:solidFill>
              <a:schemeClr val="accent6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1763713" y="2492375"/>
            <a:ext cx="6694487" cy="316865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 flipV="1">
            <a:off x="1763713" y="1268413"/>
            <a:ext cx="6480175" cy="3240087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7308850" y="1730375"/>
            <a:ext cx="0" cy="3354388"/>
          </a:xfrm>
          <a:prstGeom prst="line">
            <a:avLst/>
          </a:prstGeom>
          <a:noFill/>
          <a:ln w="76200" cap="flat" cmpd="sng">
            <a:solidFill>
              <a:schemeClr val="accent6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203575" y="2778125"/>
            <a:ext cx="12239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sz="32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ｂ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452640" y="3140075"/>
            <a:ext cx="10743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ja-JP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rPr>
              <a:t>Fx(a)</a:t>
            </a: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7377813" y="3209925"/>
            <a:ext cx="14638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ja-JP" sz="32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 </a:t>
            </a:r>
            <a:r>
              <a:rPr lang="ja-JP" altLang="ja-JP" sz="3200"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rPr>
              <a:t>Fa</a:t>
            </a:r>
            <a:r>
              <a:rPr lang="ja-JP" altLang="ja-JP" sz="2800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rPr>
              <a:t>-1</a:t>
            </a:r>
            <a:r>
              <a:rPr lang="ja-JP" altLang="ja-JP" sz="3200"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rPr>
              <a:t>(y)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1133475" y="5657850"/>
            <a:ext cx="65881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sz="32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分離→結合→再分離</a:t>
            </a:r>
            <a:br>
              <a:rPr lang="ja-JP" sz="32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ja-JP" sz="32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Fx(a)</a:t>
            </a:r>
            <a:r>
              <a:rPr lang="ja-JP" sz="32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：</a:t>
            </a:r>
            <a:r>
              <a:rPr lang="ja-JP" altLang="ja-JP" sz="32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Fy(b)</a:t>
            </a:r>
            <a:r>
              <a:rPr lang="ja-JP" sz="32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＝</a:t>
            </a:r>
            <a:r>
              <a:rPr lang="ja-JP" altLang="ja-JP" sz="32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F</a:t>
            </a:r>
            <a:r>
              <a:rPr lang="ja-JP" sz="32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ｘ</a:t>
            </a:r>
            <a:r>
              <a:rPr lang="ja-JP" altLang="ja-JP" sz="32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(b</a:t>
            </a:r>
            <a:r>
              <a:rPr lang="ja-JP" sz="32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）：</a:t>
            </a:r>
            <a:r>
              <a:rPr lang="ja-JP" altLang="ja-JP" sz="32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Fa-1(y)</a:t>
            </a:r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5651500" y="2565400"/>
            <a:ext cx="0" cy="1800225"/>
          </a:xfrm>
          <a:prstGeom prst="line">
            <a:avLst/>
          </a:prstGeom>
          <a:noFill/>
          <a:ln w="76200" cap="flat" cmpd="sng">
            <a:solidFill>
              <a:schemeClr val="accent6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2124075" y="2128838"/>
            <a:ext cx="34559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sz="32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トリックスター</a:t>
            </a:r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3859" name="Rectangle 3"/>
          <p:cNvSpPr>
            <a:spLocks noGrp="1" noChangeArrowheads="1"/>
          </p:cNvSpPr>
          <p:nvPr>
            <p:ph type="title"/>
          </p:nvPr>
        </p:nvSpPr>
        <p:spPr>
          <a:xfrm>
            <a:off x="34925" y="164997"/>
            <a:ext cx="9185275" cy="455613"/>
          </a:xfrm>
        </p:spPr>
        <p:txBody>
          <a:bodyPr/>
          <a:lstStyle/>
          <a:p>
            <a:r>
              <a:rPr lang="ja-JP" altLang="en-US" sz="4000" dirty="0" smtClean="0">
                <a:effectLst/>
                <a:latin typeface="HGP明朝E" pitchFamily="18" charset="-128"/>
                <a:ea typeface="HGP明朝E" pitchFamily="18" charset="-128"/>
              </a:rPr>
              <a:t>創造力を</a:t>
            </a:r>
            <a:r>
              <a:rPr lang="ja-JP" altLang="en-US" sz="4000" dirty="0">
                <a:effectLst/>
                <a:latin typeface="HGP明朝E" pitchFamily="18" charset="-128"/>
                <a:ea typeface="HGP明朝E" pitchFamily="18" charset="-128"/>
              </a:rPr>
              <a:t>鍛える</a:t>
            </a:r>
          </a:p>
        </p:txBody>
      </p:sp>
      <p:pic>
        <p:nvPicPr>
          <p:cNvPr id="9593860" name="Picture 4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235825" y="4492625"/>
            <a:ext cx="17811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93861" name="Rectangle 5"/>
          <p:cNvSpPr>
            <a:spLocks noChangeArrowheads="1"/>
          </p:cNvSpPr>
          <p:nvPr/>
        </p:nvSpPr>
        <p:spPr bwMode="auto">
          <a:xfrm>
            <a:off x="1372777" y="875628"/>
            <a:ext cx="6192838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ja-JP" sz="2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10</a:t>
            </a:r>
            <a:r>
              <a:rPr lang="ja-JP" altLang="en-US" sz="2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年前の本</a:t>
            </a:r>
            <a:r>
              <a:rPr lang="en-US" altLang="ja-JP" sz="2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2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2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「</a:t>
            </a:r>
            <a:r>
              <a:rPr lang="ja-JP" altLang="en-US" sz="2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バカの壁」流にいえば</a:t>
            </a:r>
          </a:p>
          <a:p>
            <a:r>
              <a:rPr lang="ja-JP" altLang="en-US" sz="4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「脳内の一次方程式」</a:t>
            </a:r>
          </a:p>
          <a:p>
            <a:r>
              <a:rPr lang="ja-JP" altLang="en-US" sz="9600" b="1" dirty="0" err="1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ｙ</a:t>
            </a:r>
            <a:r>
              <a:rPr lang="en-US" altLang="ja-JP" sz="9600" b="1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= a</a:t>
            </a:r>
            <a:r>
              <a:rPr lang="ja-JP" altLang="en-US" sz="9600" b="1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ｘ</a:t>
            </a:r>
            <a:r>
              <a:rPr lang="ja-JP" altLang="en-US" sz="4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 </a:t>
            </a:r>
          </a:p>
        </p:txBody>
      </p:sp>
      <p:sp>
        <p:nvSpPr>
          <p:cNvPr id="9593862" name="Text Box 6"/>
          <p:cNvSpPr txBox="1">
            <a:spLocks noChangeArrowheads="1"/>
          </p:cNvSpPr>
          <p:nvPr/>
        </p:nvSpPr>
        <p:spPr bwMode="auto">
          <a:xfrm>
            <a:off x="179390" y="3137337"/>
            <a:ext cx="8415338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endParaRPr lang="en-US" altLang="ja-JP" sz="2400" b="1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en-US" altLang="ja-JP" sz="3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3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en-US" altLang="ja-JP" sz="3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a</a:t>
            </a:r>
            <a:r>
              <a:rPr lang="ja-JP" altLang="en-US" sz="32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という係数＝「現実の重み」</a:t>
            </a:r>
            <a:r>
              <a:rPr lang="ja-JP" altLang="en-US" sz="16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（養老猛司）</a:t>
            </a:r>
          </a:p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36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社会的知性</a:t>
            </a:r>
            <a:r>
              <a:rPr lang="en-US" altLang="ja-JP" sz="36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=</a:t>
            </a:r>
            <a:r>
              <a:rPr lang="ja-JP" altLang="en-US" sz="36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信頼＝信頼性</a:t>
            </a:r>
            <a:r>
              <a:rPr lang="ja-JP" altLang="en-US" sz="16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（山岸俊男）</a:t>
            </a:r>
          </a:p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　</a:t>
            </a:r>
            <a:r>
              <a:rPr lang="ja-JP" altLang="en-US" sz="4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を鍛える。</a:t>
            </a:r>
            <a:endParaRPr lang="ja-JP" altLang="en-US" sz="44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6614312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593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593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593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593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3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593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9593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38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3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3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93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93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93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938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938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938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938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938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938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938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938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722563"/>
            <a:ext cx="8208963" cy="561975"/>
          </a:xfrm>
        </p:spPr>
        <p:txBody>
          <a:bodyPr/>
          <a:lstStyle/>
          <a:p>
            <a:pPr algn="r"/>
            <a:r>
              <a:rPr lang="ja-JP" altLang="en-US" sz="9600" dirty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>なにか</a:t>
            </a:r>
            <a:r>
              <a:rPr lang="ja-JP" altLang="en-US" sz="9600" dirty="0" smtClean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>が</a:t>
            </a:r>
            <a:r>
              <a:rPr lang="en-US" altLang="ja-JP" sz="9600" dirty="0" smtClean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9600" dirty="0" smtClean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ja-JP" altLang="en-US" sz="9600" dirty="0" smtClean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>毎日少しずつ</a:t>
            </a:r>
            <a:r>
              <a:rPr lang="ja-JP" altLang="en-US" sz="9600" dirty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/>
            </a:r>
            <a:br>
              <a:rPr lang="ja-JP" altLang="en-US" sz="9600" dirty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ja-JP" altLang="en-US" sz="9600" dirty="0" smtClean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>変わっていく。</a:t>
            </a:r>
            <a:endParaRPr lang="ja-JP" altLang="en-US" sz="9600" dirty="0">
              <a:solidFill>
                <a:schemeClr val="tx1"/>
              </a:solidFill>
              <a:effectLst/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ransition spd="med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クラウド・コンピューティングの時代</a:t>
            </a:r>
          </a:p>
        </p:txBody>
      </p:sp>
      <p:pic>
        <p:nvPicPr>
          <p:cNvPr id="37891" name="Picture 3" descr="110518-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7238" y="863600"/>
            <a:ext cx="7489825" cy="5735638"/>
          </a:xfrm>
          <a:noFill/>
          <a:ln/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5003800" y="6461125"/>
            <a:ext cx="4105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1400">
                <a:latin typeface="ＭＳ 明朝" pitchFamily="17" charset="-128"/>
                <a:ea typeface="ＭＳ 明朝" pitchFamily="17" charset="-128"/>
              </a:rPr>
              <a:t>@Google CEO エリック・シュミット</a:t>
            </a:r>
          </a:p>
        </p:txBody>
      </p:sp>
    </p:spTree>
    <p:extLst>
      <p:ext uri="{BB962C8B-B14F-4D97-AF65-F5344CB8AC3E}">
        <p14:creationId xmlns:p14="http://schemas.microsoft.com/office/powerpoint/2010/main" val="3639276109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400"/>
              <a:t>クラウド・コンピューティング</a:t>
            </a:r>
          </a:p>
        </p:txBody>
      </p:sp>
      <p:pic>
        <p:nvPicPr>
          <p:cNvPr id="3" name="コンテンツ プレースホルダー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560" y="764630"/>
            <a:ext cx="6552910" cy="5929294"/>
          </a:xfrm>
        </p:spPr>
      </p:pic>
    </p:spTree>
    <p:extLst>
      <p:ext uri="{BB962C8B-B14F-4D97-AF65-F5344CB8AC3E}">
        <p14:creationId xmlns:p14="http://schemas.microsoft.com/office/powerpoint/2010/main" val="1916719058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0033"/>
            <a:ext cx="8345488" cy="782637"/>
          </a:xfrm>
        </p:spPr>
        <p:txBody>
          <a:bodyPr/>
          <a:lstStyle/>
          <a:p>
            <a:r>
              <a:rPr lang="ja-JP" altLang="en-US"/>
              <a:t>クラウド・コンピューティング</a:t>
            </a:r>
            <a:br>
              <a:rPr lang="ja-JP" altLang="en-US"/>
            </a:br>
            <a:r>
              <a:rPr lang="ja-JP" altLang="en-US"/>
              <a:t>は何を目指しているのか？</a:t>
            </a:r>
          </a:p>
        </p:txBody>
      </p:sp>
      <p:pic>
        <p:nvPicPr>
          <p:cNvPr id="39939" name="Picture 3" descr="5mincloud_0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371384"/>
            <a:ext cx="7961313" cy="4649976"/>
          </a:xfrm>
          <a:noFill/>
          <a:ln/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203810" y="1700760"/>
            <a:ext cx="3594542" cy="82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 anchor="ctr">
            <a:spAutoFit/>
          </a:bodyPr>
          <a:lstStyle/>
          <a:p>
            <a:r>
              <a:rPr lang="ja-JP" altLang="en-US" dirty="0">
                <a:latin typeface="HGP明朝E" pitchFamily="18" charset="-128"/>
                <a:ea typeface="HGP明朝E" pitchFamily="18" charset="-128"/>
              </a:rPr>
              <a:t>インターネット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476394" y="5781283"/>
            <a:ext cx="4253376" cy="82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 anchor="ctr">
            <a:spAutoFit/>
          </a:bodyPr>
          <a:lstStyle/>
          <a:p>
            <a:r>
              <a:rPr lang="ja-JP" altLang="en-US" dirty="0">
                <a:latin typeface="HGP明朝E" pitchFamily="18" charset="-128"/>
                <a:ea typeface="HGP明朝E" pitchFamily="18" charset="-128"/>
              </a:rPr>
              <a:t>…のようなもの</a:t>
            </a:r>
            <a:r>
              <a:rPr lang="ja-JP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689458366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4450"/>
            <a:ext cx="8424862" cy="561975"/>
          </a:xfrm>
        </p:spPr>
        <p:txBody>
          <a:bodyPr/>
          <a:lstStyle/>
          <a:p>
            <a:r>
              <a:rPr lang="ja-JP" altLang="en-US" sz="4000">
                <a:effectLst/>
                <a:latin typeface="HGP明朝E" pitchFamily="18" charset="-128"/>
                <a:ea typeface="HGP明朝E" pitchFamily="18" charset="-128"/>
              </a:rPr>
              <a:t>クラウドで何が変わるのか？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238375" y="3066579"/>
            <a:ext cx="4205885" cy="106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r>
              <a:rPr lang="ja-JP" altLang="en-US" sz="3200" dirty="0">
                <a:solidFill>
                  <a:schemeClr val="accent3">
                    <a:lumMod val="65000"/>
                  </a:schemeClr>
                </a:solidFill>
                <a:latin typeface="HGP明朝E" pitchFamily="18" charset="-128"/>
                <a:ea typeface="HGP明朝E" pitchFamily="18" charset="-128"/>
              </a:rPr>
              <a:t>クラウド・</a:t>
            </a:r>
            <a:br>
              <a:rPr lang="ja-JP" altLang="en-US" sz="3200" dirty="0">
                <a:solidFill>
                  <a:schemeClr val="accent3">
                    <a:lumMod val="65000"/>
                  </a:schemeClr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3200" dirty="0">
                <a:solidFill>
                  <a:schemeClr val="accent3">
                    <a:lumMod val="65000"/>
                  </a:schemeClr>
                </a:solidFill>
                <a:latin typeface="HGP明朝E" pitchFamily="18" charset="-128"/>
                <a:ea typeface="HGP明朝E" pitchFamily="18" charset="-128"/>
              </a:rPr>
              <a:t>コンピューティング</a:t>
            </a:r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5652150" y="1661375"/>
            <a:ext cx="2707625" cy="1522277"/>
          </a:xfrm>
          <a:prstGeom prst="wedgeEllipseCallout">
            <a:avLst>
              <a:gd name="adj1" fmla="val -43750"/>
              <a:gd name="adj2" fmla="val 70000"/>
            </a:avLst>
          </a:prstGeom>
          <a:noFill/>
          <a:ln w="9525" cap="flat" cmpd="sng">
            <a:solidFill>
              <a:srgbClr val="96969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algn="l"/>
            <a:r>
              <a:rPr lang="ja-JP" altLang="en-US" dirty="0">
                <a:solidFill>
                  <a:schemeClr val="accent2"/>
                </a:solidFill>
                <a:latin typeface="HGP明朝E" pitchFamily="18" charset="-128"/>
                <a:ea typeface="HGP明朝E" pitchFamily="18" charset="-128"/>
              </a:rPr>
              <a:t>PCが変わる</a:t>
            </a:r>
            <a:r>
              <a:rPr lang="ja-JP" altLang="en-US" dirty="0">
                <a:latin typeface="HGP明朝E" pitchFamily="18" charset="-128"/>
                <a:ea typeface="HGP明朝E" pitchFamily="18" charset="-128"/>
              </a:rPr>
              <a:t/>
            </a:r>
            <a:br>
              <a:rPr lang="ja-JP" altLang="en-US" dirty="0">
                <a:latin typeface="HGP明朝E" pitchFamily="18" charset="-128"/>
                <a:ea typeface="HGP明朝E" pitchFamily="18" charset="-128"/>
              </a:rPr>
            </a:br>
            <a:r>
              <a:rPr lang="ja-JP" altLang="en-US" sz="2000" dirty="0" smtClean="0">
                <a:latin typeface="HGP明朝E" pitchFamily="18" charset="-128"/>
                <a:ea typeface="HGP明朝E" pitchFamily="18" charset="-128"/>
              </a:rPr>
              <a:t>ウルトラブック</a:t>
            </a:r>
            <a:br>
              <a:rPr lang="ja-JP" altLang="en-US" sz="2000" dirty="0" smtClean="0">
                <a:latin typeface="HGP明朝E" pitchFamily="18" charset="-128"/>
                <a:ea typeface="HGP明朝E" pitchFamily="18" charset="-128"/>
              </a:rPr>
            </a:br>
            <a:r>
              <a:rPr lang="ja-JP" altLang="en-US" sz="2000" dirty="0" smtClean="0">
                <a:latin typeface="HGP明朝E" pitchFamily="18" charset="-128"/>
                <a:ea typeface="HGP明朝E" pitchFamily="18" charset="-128"/>
              </a:rPr>
              <a:t>タブレットＰＣ</a:t>
            </a:r>
            <a:endParaRPr lang="ja-JP" altLang="en-US" sz="2000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41990" name="AutoShape 6"/>
          <p:cNvSpPr>
            <a:spLocks noChangeArrowheads="1"/>
          </p:cNvSpPr>
          <p:nvPr/>
        </p:nvSpPr>
        <p:spPr bwMode="auto">
          <a:xfrm>
            <a:off x="5652150" y="4244577"/>
            <a:ext cx="1944270" cy="1807369"/>
          </a:xfrm>
          <a:prstGeom prst="wedgeEllipseCallout">
            <a:avLst>
              <a:gd name="adj1" fmla="val -59801"/>
              <a:gd name="adj2" fmla="val -56005"/>
            </a:avLst>
          </a:prstGeom>
          <a:noFill/>
          <a:ln w="9525" cap="flat" cmpd="sng">
            <a:solidFill>
              <a:srgbClr val="96969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algn="l"/>
            <a:r>
              <a:rPr lang="ja-JP" altLang="en-US" dirty="0">
                <a:solidFill>
                  <a:schemeClr val="accent2"/>
                </a:solidFill>
                <a:latin typeface="HGP明朝E" pitchFamily="18" charset="-128"/>
                <a:ea typeface="HGP明朝E" pitchFamily="18" charset="-128"/>
              </a:rPr>
              <a:t>ソフトウェア</a:t>
            </a:r>
          </a:p>
          <a:p>
            <a:pPr algn="l"/>
            <a:r>
              <a:rPr lang="ja-JP" altLang="en-US" dirty="0">
                <a:solidFill>
                  <a:schemeClr val="accent2"/>
                </a:solidFill>
                <a:latin typeface="HGP明朝E" pitchFamily="18" charset="-128"/>
                <a:ea typeface="HGP明朝E" pitchFamily="18" charset="-128"/>
              </a:rPr>
              <a:t>が変わる</a:t>
            </a:r>
            <a:br>
              <a:rPr lang="ja-JP" altLang="en-US" dirty="0">
                <a:solidFill>
                  <a:schemeClr val="accent2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2000" dirty="0">
                <a:latin typeface="HGP明朝E" pitchFamily="18" charset="-128"/>
                <a:ea typeface="HGP明朝E" pitchFamily="18" charset="-128"/>
              </a:rPr>
              <a:t>パッケージ</a:t>
            </a:r>
            <a:r>
              <a:rPr lang="ja-JP" altLang="en-US" sz="2000" dirty="0" smtClean="0">
                <a:latin typeface="HGP明朝E" pitchFamily="18" charset="-128"/>
                <a:ea typeface="HGP明朝E" pitchFamily="18" charset="-128"/>
              </a:rPr>
              <a:t>からサービス</a:t>
            </a:r>
            <a:r>
              <a:rPr lang="ja-JP" altLang="en-US" sz="2000" dirty="0">
                <a:latin typeface="HGP明朝E" pitchFamily="18" charset="-128"/>
                <a:ea typeface="HGP明朝E" pitchFamily="18" charset="-128"/>
              </a:rPr>
              <a:t>へ</a:t>
            </a:r>
          </a:p>
        </p:txBody>
      </p:sp>
      <p:sp>
        <p:nvSpPr>
          <p:cNvPr id="41991" name="AutoShape 7"/>
          <p:cNvSpPr>
            <a:spLocks noChangeArrowheads="1"/>
          </p:cNvSpPr>
          <p:nvPr/>
        </p:nvSpPr>
        <p:spPr bwMode="auto">
          <a:xfrm>
            <a:off x="2915770" y="1012187"/>
            <a:ext cx="1987550" cy="1457325"/>
          </a:xfrm>
          <a:prstGeom prst="wedgeEllipseCallout">
            <a:avLst>
              <a:gd name="adj1" fmla="val -17134"/>
              <a:gd name="adj2" fmla="val 80486"/>
            </a:avLst>
          </a:prstGeom>
          <a:noFill/>
          <a:ln w="9525" cap="flat" cmpd="sng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algn="l"/>
            <a:r>
              <a:rPr lang="ja-JP" altLang="en-US" dirty="0">
                <a:latin typeface="HGP明朝E" pitchFamily="18" charset="-128"/>
                <a:ea typeface="HGP明朝E" pitchFamily="18" charset="-128"/>
              </a:rPr>
              <a:t>データセンター</a:t>
            </a:r>
            <a:br>
              <a:rPr lang="ja-JP" altLang="en-US" dirty="0">
                <a:latin typeface="HGP明朝E" pitchFamily="18" charset="-128"/>
                <a:ea typeface="HGP明朝E" pitchFamily="18" charset="-128"/>
              </a:rPr>
            </a:br>
            <a:r>
              <a:rPr lang="ja-JP" altLang="en-US" dirty="0">
                <a:latin typeface="HGP明朝E" pitchFamily="18" charset="-128"/>
                <a:ea typeface="HGP明朝E" pitchFamily="18" charset="-128"/>
              </a:rPr>
              <a:t>が変わる</a:t>
            </a:r>
            <a:br>
              <a:rPr lang="ja-JP" altLang="en-US" dirty="0">
                <a:latin typeface="HGP明朝E" pitchFamily="18" charset="-128"/>
                <a:ea typeface="HGP明朝E" pitchFamily="18" charset="-128"/>
              </a:rPr>
            </a:br>
            <a:r>
              <a:rPr lang="ja-JP" altLang="en-US" sz="2000" dirty="0" smtClean="0">
                <a:latin typeface="HGP明朝E" pitchFamily="18" charset="-128"/>
                <a:ea typeface="HGP明朝E" pitchFamily="18" charset="-128"/>
              </a:rPr>
              <a:t>グリーンIT</a:t>
            </a:r>
            <a:r>
              <a:rPr lang="ja-JP" altLang="en-US" sz="2000" dirty="0">
                <a:latin typeface="HGP明朝E" pitchFamily="18" charset="-128"/>
                <a:ea typeface="HGP明朝E" pitchFamily="18" charset="-128"/>
              </a:rPr>
              <a:t/>
            </a:r>
            <a:br>
              <a:rPr lang="ja-JP" altLang="en-US" sz="2000" dirty="0">
                <a:latin typeface="HGP明朝E" pitchFamily="18" charset="-128"/>
                <a:ea typeface="HGP明朝E" pitchFamily="18" charset="-128"/>
              </a:rPr>
            </a:br>
            <a:r>
              <a:rPr lang="ja-JP" altLang="en-US" sz="2000" dirty="0">
                <a:latin typeface="HGP明朝E" pitchFamily="18" charset="-128"/>
                <a:ea typeface="HGP明朝E" pitchFamily="18" charset="-128"/>
              </a:rPr>
              <a:t>コンテナ型Doc etc.</a:t>
            </a:r>
          </a:p>
        </p:txBody>
      </p:sp>
      <p:sp>
        <p:nvSpPr>
          <p:cNvPr id="41993" name="AutoShape 9"/>
          <p:cNvSpPr>
            <a:spLocks noChangeArrowheads="1"/>
          </p:cNvSpPr>
          <p:nvPr/>
        </p:nvSpPr>
        <p:spPr bwMode="auto">
          <a:xfrm>
            <a:off x="250825" y="4419600"/>
            <a:ext cx="1987550" cy="1457325"/>
          </a:xfrm>
          <a:prstGeom prst="wedgeEllipseCallout">
            <a:avLst>
              <a:gd name="adj1" fmla="val 45241"/>
              <a:gd name="adj2" fmla="val -71162"/>
            </a:avLst>
          </a:prstGeom>
          <a:noFill/>
          <a:ln w="9525" cap="flat" cmpd="sng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algn="l"/>
            <a:r>
              <a:rPr lang="ja-JP" altLang="en-US" dirty="0">
                <a:solidFill>
                  <a:schemeClr val="accent2"/>
                </a:solidFill>
                <a:latin typeface="HGP明朝E" pitchFamily="18" charset="-128"/>
                <a:ea typeface="HGP明朝E" pitchFamily="18" charset="-128"/>
              </a:rPr>
              <a:t>端末が変わる</a:t>
            </a:r>
            <a:r>
              <a:rPr lang="ja-JP" altLang="en-US" dirty="0">
                <a:latin typeface="HGP明朝E" pitchFamily="18" charset="-128"/>
                <a:ea typeface="HGP明朝E" pitchFamily="18" charset="-128"/>
              </a:rPr>
              <a:t/>
            </a:r>
            <a:br>
              <a:rPr lang="ja-JP" altLang="en-US" dirty="0">
                <a:latin typeface="HGP明朝E" pitchFamily="18" charset="-128"/>
                <a:ea typeface="HGP明朝E" pitchFamily="18" charset="-128"/>
              </a:rPr>
            </a:br>
            <a:r>
              <a:rPr lang="ja-JP" altLang="en-US" sz="2000" dirty="0">
                <a:latin typeface="HGP明朝E" pitchFamily="18" charset="-128"/>
                <a:ea typeface="HGP明朝E" pitchFamily="18" charset="-128"/>
              </a:rPr>
              <a:t>携帯電話</a:t>
            </a:r>
            <a:r>
              <a:rPr lang="ja-JP" altLang="en-US" sz="2000" dirty="0" smtClean="0">
                <a:latin typeface="HGP明朝E" pitchFamily="18" charset="-128"/>
                <a:ea typeface="HGP明朝E" pitchFamily="18" charset="-128"/>
              </a:rPr>
              <a:t>、</a:t>
            </a:r>
            <a:r>
              <a:rPr lang="en-US" altLang="ja-JP" sz="2000" dirty="0" smtClean="0"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2000" dirty="0" smtClean="0">
                <a:latin typeface="HGP明朝E" pitchFamily="18" charset="-128"/>
                <a:ea typeface="HGP明朝E" pitchFamily="18" charset="-128"/>
              </a:rPr>
            </a:br>
            <a:r>
              <a:rPr lang="ja-JP" altLang="en-US" sz="2000" dirty="0" smtClean="0">
                <a:latin typeface="HGP明朝E" pitchFamily="18" charset="-128"/>
                <a:ea typeface="HGP明朝E" pitchFamily="18" charset="-128"/>
              </a:rPr>
              <a:t>スマートフォン</a:t>
            </a:r>
            <a:r>
              <a:rPr lang="ja-JP" altLang="en-US" sz="2000" dirty="0">
                <a:latin typeface="HGP明朝E" pitchFamily="18" charset="-128"/>
                <a:ea typeface="HGP明朝E" pitchFamily="18" charset="-128"/>
              </a:rPr>
              <a:t>など</a:t>
            </a:r>
            <a:r>
              <a:rPr lang="ja-JP" altLang="en-US" sz="2000" dirty="0" smtClean="0">
                <a:latin typeface="HGP明朝E" pitchFamily="18" charset="-128"/>
                <a:ea typeface="HGP明朝E" pitchFamily="18" charset="-128"/>
              </a:rPr>
              <a:t>、</a:t>
            </a:r>
            <a:r>
              <a:rPr lang="en-US" altLang="ja-JP" sz="2000" dirty="0" smtClean="0"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2000" dirty="0" smtClean="0">
                <a:latin typeface="HGP明朝E" pitchFamily="18" charset="-128"/>
                <a:ea typeface="HGP明朝E" pitchFamily="18" charset="-128"/>
              </a:rPr>
            </a:br>
            <a:r>
              <a:rPr lang="ja-JP" altLang="en-US" sz="2000" dirty="0" smtClean="0">
                <a:latin typeface="HGP明朝E" pitchFamily="18" charset="-128"/>
                <a:ea typeface="HGP明朝E" pitchFamily="18" charset="-128"/>
              </a:rPr>
              <a:t>モバイル</a:t>
            </a:r>
            <a:r>
              <a:rPr lang="ja-JP" altLang="en-US" sz="2000" dirty="0">
                <a:latin typeface="HGP明朝E" pitchFamily="18" charset="-128"/>
                <a:ea typeface="HGP明朝E" pitchFamily="18" charset="-128"/>
              </a:rPr>
              <a:t>端末の</a:t>
            </a:r>
            <a:r>
              <a:rPr lang="ja-JP" altLang="en-US" sz="2000" dirty="0" smtClean="0">
                <a:latin typeface="HGP明朝E" pitchFamily="18" charset="-128"/>
                <a:ea typeface="HGP明朝E" pitchFamily="18" charset="-128"/>
              </a:rPr>
              <a:t>利用が</a:t>
            </a:r>
            <a:r>
              <a:rPr lang="ja-JP" altLang="en-US" sz="2000" dirty="0">
                <a:latin typeface="HGP明朝E" pitchFamily="18" charset="-128"/>
                <a:ea typeface="HGP明朝E" pitchFamily="18" charset="-128"/>
              </a:rPr>
              <a:t>活性化</a:t>
            </a:r>
          </a:p>
        </p:txBody>
      </p:sp>
      <p:sp>
        <p:nvSpPr>
          <p:cNvPr id="41994" name="AutoShape 10"/>
          <p:cNvSpPr>
            <a:spLocks noChangeArrowheads="1"/>
          </p:cNvSpPr>
          <p:nvPr/>
        </p:nvSpPr>
        <p:spPr bwMode="auto">
          <a:xfrm>
            <a:off x="107950" y="1268413"/>
            <a:ext cx="1987550" cy="1458912"/>
          </a:xfrm>
          <a:prstGeom prst="wedgeEllipseCallout">
            <a:avLst>
              <a:gd name="adj1" fmla="val 67565"/>
              <a:gd name="adj2" fmla="val 72824"/>
            </a:avLst>
          </a:prstGeom>
          <a:noFill/>
          <a:ln w="9525" cap="flat" cmpd="sng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algn="l"/>
            <a:r>
              <a:rPr lang="ja-JP" altLang="en-US" sz="3600" dirty="0">
                <a:latin typeface="HGP明朝E" pitchFamily="18" charset="-128"/>
                <a:ea typeface="HGP明朝E" pitchFamily="18" charset="-128"/>
              </a:rPr>
              <a:t/>
            </a:r>
            <a:br>
              <a:rPr lang="ja-JP" altLang="en-US" sz="3600" dirty="0">
                <a:latin typeface="HGP明朝E" pitchFamily="18" charset="-128"/>
                <a:ea typeface="HGP明朝E" pitchFamily="18" charset="-128"/>
              </a:rPr>
            </a:br>
            <a:r>
              <a:rPr lang="ja-JP" altLang="en-US" sz="3600" dirty="0">
                <a:latin typeface="HGP明朝E" pitchFamily="18" charset="-128"/>
                <a:ea typeface="HGP明朝E" pitchFamily="18" charset="-128"/>
              </a:rPr>
              <a:t>ベンダーの</a:t>
            </a:r>
            <a:br>
              <a:rPr lang="ja-JP" altLang="en-US" sz="3600" dirty="0">
                <a:latin typeface="HGP明朝E" pitchFamily="18" charset="-128"/>
                <a:ea typeface="HGP明朝E" pitchFamily="18" charset="-128"/>
              </a:rPr>
            </a:br>
            <a:r>
              <a:rPr lang="ja-JP" altLang="en-US" sz="3600" dirty="0">
                <a:latin typeface="HGP明朝E" pitchFamily="18" charset="-128"/>
                <a:ea typeface="HGP明朝E" pitchFamily="18" charset="-128"/>
              </a:rPr>
              <a:t>ビジネスが</a:t>
            </a:r>
            <a:br>
              <a:rPr lang="ja-JP" altLang="en-US" sz="3600" dirty="0">
                <a:latin typeface="HGP明朝E" pitchFamily="18" charset="-128"/>
                <a:ea typeface="HGP明朝E" pitchFamily="18" charset="-128"/>
              </a:rPr>
            </a:br>
            <a:r>
              <a:rPr lang="ja-JP" altLang="en-US" sz="3600" dirty="0">
                <a:latin typeface="HGP明朝E" pitchFamily="18" charset="-128"/>
                <a:ea typeface="HGP明朝E" pitchFamily="18" charset="-128"/>
              </a:rPr>
              <a:t>変わる</a:t>
            </a:r>
            <a:br>
              <a:rPr lang="ja-JP" altLang="en-US" sz="3600" dirty="0">
                <a:latin typeface="HGP明朝E" pitchFamily="18" charset="-128"/>
                <a:ea typeface="HGP明朝E" pitchFamily="18" charset="-128"/>
              </a:rPr>
            </a:br>
            <a:r>
              <a:rPr lang="ja-JP" altLang="en-US" sz="2000" dirty="0">
                <a:latin typeface="HGP明朝E" pitchFamily="18" charset="-128"/>
                <a:ea typeface="HGP明朝E" pitchFamily="18" charset="-128"/>
              </a:rPr>
              <a:t>サーバー</a:t>
            </a:r>
            <a:br>
              <a:rPr lang="ja-JP" altLang="en-US" sz="2000" dirty="0">
                <a:latin typeface="HGP明朝E" pitchFamily="18" charset="-128"/>
                <a:ea typeface="HGP明朝E" pitchFamily="18" charset="-128"/>
              </a:rPr>
            </a:br>
            <a:r>
              <a:rPr lang="ja-JP" altLang="en-US" sz="2000" dirty="0">
                <a:latin typeface="HGP明朝E" pitchFamily="18" charset="-128"/>
                <a:ea typeface="HGP明朝E" pitchFamily="18" charset="-128"/>
              </a:rPr>
              <a:t>ネットワーク機器</a:t>
            </a:r>
          </a:p>
        </p:txBody>
      </p:sp>
    </p:spTree>
    <p:extLst>
      <p:ext uri="{BB962C8B-B14F-4D97-AF65-F5344CB8AC3E}">
        <p14:creationId xmlns:p14="http://schemas.microsoft.com/office/powerpoint/2010/main" val="4218496931"/>
      </p:ext>
    </p:extLst>
  </p:cSld>
  <p:clrMapOvr>
    <a:masterClrMapping/>
  </p:clrMapOvr>
  <p:transition spd="med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5438" y="2679700"/>
            <a:ext cx="8135937" cy="749300"/>
          </a:xfrm>
        </p:spPr>
        <p:txBody>
          <a:bodyPr/>
          <a:lstStyle/>
          <a:p>
            <a:r>
              <a:rPr lang="ja-JP" altLang="en-US" sz="6000" dirty="0" smtClean="0">
                <a:effectLst/>
                <a:latin typeface="HGP明朝E" pitchFamily="18" charset="-128"/>
                <a:ea typeface="HGP明朝E" pitchFamily="18" charset="-128"/>
              </a:rPr>
              <a:t>ブラウザしか</a:t>
            </a:r>
            <a:r>
              <a:rPr lang="ja-JP" altLang="en-US" sz="6000" dirty="0">
                <a:effectLst/>
                <a:latin typeface="HGP明朝E" pitchFamily="18" charset="-128"/>
                <a:ea typeface="HGP明朝E" pitchFamily="18" charset="-128"/>
              </a:rPr>
              <a:t/>
            </a:r>
            <a:br>
              <a:rPr lang="ja-JP" altLang="en-US" sz="6000" dirty="0"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ja-JP" altLang="en-US" sz="6000" dirty="0">
                <a:effectLst/>
                <a:latin typeface="HGP明朝E" pitchFamily="18" charset="-128"/>
                <a:ea typeface="HGP明朝E" pitchFamily="18" charset="-128"/>
              </a:rPr>
              <a:t>搭載しないデバイスが　　将来の形に</a:t>
            </a:r>
            <a:r>
              <a:rPr lang="ja-JP" altLang="en-US" sz="6000" dirty="0" smtClean="0">
                <a:effectLst/>
                <a:latin typeface="HGP明朝E" pitchFamily="18" charset="-128"/>
                <a:ea typeface="HGP明朝E" pitchFamily="18" charset="-128"/>
              </a:rPr>
              <a:t>なる。</a:t>
            </a:r>
            <a:endParaRPr lang="ja-JP" altLang="en-US" sz="6000" dirty="0">
              <a:effectLst/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5574580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90" y="240824"/>
            <a:ext cx="8785225" cy="1929519"/>
          </a:xfrm>
          <a:noFill/>
        </p:spPr>
        <p:txBody>
          <a:bodyPr>
            <a:spAutoFit/>
          </a:bodyPr>
          <a:lstStyle/>
          <a:p>
            <a:r>
              <a:rPr lang="en-US" altLang="ja-JP" sz="4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4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4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で見た、フロッピーデスクのない</a:t>
            </a:r>
            <a:r>
              <a:rPr lang="en-US" altLang="ja-JP" sz="4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4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4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インターネット</a:t>
            </a:r>
            <a:r>
              <a:rPr lang="ja-JP" altLang="en-US" sz="4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に繋がれたコンピュータ</a:t>
            </a:r>
            <a:endParaRPr lang="ja-JP" sz="40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540" y="2708900"/>
            <a:ext cx="6984970" cy="3924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30" y="293958"/>
            <a:ext cx="4047297" cy="57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30176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69843" y="633543"/>
            <a:ext cx="8178870" cy="707167"/>
          </a:xfrm>
        </p:spPr>
        <p:txBody>
          <a:bodyPr/>
          <a:lstStyle/>
          <a:p>
            <a:pPr algn="l"/>
            <a:r>
              <a:rPr lang="ja-JP" altLang="en-US" dirty="0" smtClean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>しかし</a:t>
            </a:r>
            <a:r>
              <a:rPr lang="en-US" altLang="ja-JP" dirty="0" smtClean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dirty="0" smtClean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ja-JP" dirty="0" smtClean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>カリフォルニアン</a:t>
            </a:r>
            <a:r>
              <a:rPr lang="ja-JP" dirty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>・</a:t>
            </a:r>
            <a:r>
              <a:rPr lang="ja-JP" dirty="0" smtClean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>イデオロギ</a:t>
            </a:r>
            <a:r>
              <a:rPr lang="ja-JP" altLang="en-US" dirty="0" smtClean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>ーには</a:t>
            </a:r>
            <a:r>
              <a:rPr lang="en-US" altLang="ja-JP" dirty="0" smtClean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dirty="0" smtClean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ja-JP" altLang="en-US" dirty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>ちょっとだけ</a:t>
            </a:r>
            <a:r>
              <a:rPr lang="ja-JP" altLang="en-US" dirty="0" smtClean="0">
                <a:solidFill>
                  <a:schemeClr val="tx1"/>
                </a:solidFill>
                <a:effectLst/>
                <a:latin typeface="HGP明朝E" pitchFamily="18" charset="-128"/>
                <a:ea typeface="HGP明朝E" pitchFamily="18" charset="-128"/>
              </a:rPr>
              <a:t>注意しておこう。</a:t>
            </a:r>
            <a:endParaRPr lang="ja-JP" dirty="0">
              <a:solidFill>
                <a:schemeClr val="tx1"/>
              </a:solidFill>
              <a:effectLst/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74601" y="2533030"/>
            <a:ext cx="7704138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ja-JP" altLang="en-US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・</a:t>
            </a:r>
            <a:r>
              <a:rPr lang="ja-JP" altLang="en-US" sz="5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反体制的イデオロギー</a:t>
            </a:r>
          </a:p>
          <a:p>
            <a:pPr algn="l"/>
            <a:r>
              <a:rPr lang="ja-JP" altLang="en-US" sz="5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・資本主義のゲームを</a:t>
            </a:r>
            <a:br>
              <a:rPr lang="ja-JP" altLang="en-US" sz="5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5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　全肯定するリバタリアン</a:t>
            </a:r>
          </a:p>
          <a:p>
            <a:pPr algn="l"/>
            <a:r>
              <a:rPr lang="ja-JP" altLang="en-US" sz="5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・無邪気な技術信仰</a:t>
            </a:r>
          </a:p>
        </p:txBody>
      </p:sp>
    </p:spTree>
    <p:extLst>
      <p:ext uri="{BB962C8B-B14F-4D97-AF65-F5344CB8AC3E}">
        <p14:creationId xmlns:p14="http://schemas.microsoft.com/office/powerpoint/2010/main" val="2891273874"/>
      </p:ext>
    </p:extLst>
  </p:cSld>
  <p:clrMapOvr>
    <a:masterClrMapping/>
  </p:clrMapOvr>
  <p:transition spd="med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646363"/>
            <a:ext cx="8345488" cy="782637"/>
          </a:xfrm>
        </p:spPr>
        <p:txBody>
          <a:bodyPr/>
          <a:lstStyle/>
          <a:p>
            <a:pPr algn="r"/>
            <a:r>
              <a:rPr lang="ja-JP" altLang="en-US" sz="8800" dirty="0" smtClean="0">
                <a:effectLst/>
                <a:latin typeface="HGP明朝E" pitchFamily="18" charset="-128"/>
                <a:ea typeface="HGP明朝E" pitchFamily="18" charset="-128"/>
              </a:rPr>
              <a:t>なぜなら</a:t>
            </a:r>
            <a:r>
              <a:rPr lang="en-US" altLang="ja-JP" sz="8800" dirty="0" smtClean="0">
                <a:effectLst/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 smtClean="0">
                <a:effectLst/>
                <a:latin typeface="HGP明朝E" pitchFamily="18" charset="-128"/>
                <a:ea typeface="HGP明朝E" pitchFamily="18" charset="-128"/>
              </a:rPr>
              <a:t>非合理性がない。</a:t>
            </a:r>
            <a:endParaRPr lang="ja-JP" altLang="en-US" sz="8800" dirty="0">
              <a:effectLst/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9468506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3" y="2646363"/>
            <a:ext cx="8878887" cy="782637"/>
          </a:xfrm>
        </p:spPr>
        <p:txBody>
          <a:bodyPr/>
          <a:lstStyle/>
          <a:p>
            <a:r>
              <a:rPr lang="ja-JP" altLang="en-US" sz="8800" dirty="0">
                <a:effectLst/>
                <a:latin typeface="HGP明朝E" pitchFamily="18" charset="-128"/>
                <a:ea typeface="HGP明朝E" pitchFamily="18" charset="-128"/>
              </a:rPr>
              <a:t>非合理性は</a:t>
            </a:r>
            <a:br>
              <a:rPr lang="ja-JP" altLang="en-US" sz="8800" dirty="0"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>
                <a:effectLst/>
                <a:latin typeface="HGP明朝E" pitchFamily="18" charset="-128"/>
                <a:ea typeface="HGP明朝E" pitchFamily="18" charset="-128"/>
              </a:rPr>
              <a:t>何処にあるのか？</a:t>
            </a:r>
          </a:p>
        </p:txBody>
      </p:sp>
    </p:spTree>
    <p:extLst>
      <p:ext uri="{BB962C8B-B14F-4D97-AF65-F5344CB8AC3E}">
        <p14:creationId xmlns:p14="http://schemas.microsoft.com/office/powerpoint/2010/main" val="2359319427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5907" name="Rectangle 3"/>
          <p:cNvSpPr>
            <a:spLocks noGrp="1" noChangeArrowheads="1"/>
          </p:cNvSpPr>
          <p:nvPr>
            <p:ph type="title"/>
          </p:nvPr>
        </p:nvSpPr>
        <p:spPr>
          <a:xfrm>
            <a:off x="34925" y="44450"/>
            <a:ext cx="9109075" cy="455613"/>
          </a:xfrm>
        </p:spPr>
        <p:txBody>
          <a:bodyPr/>
          <a:lstStyle/>
          <a:p>
            <a:r>
              <a:rPr lang="ja-JP" altLang="en-US">
                <a:effectLst/>
                <a:latin typeface="HGP明朝E" pitchFamily="18" charset="-128"/>
                <a:ea typeface="HGP明朝E" pitchFamily="18" charset="-128"/>
              </a:rPr>
              <a:t>情報が見えるということ</a:t>
            </a:r>
          </a:p>
        </p:txBody>
      </p:sp>
      <p:sp>
        <p:nvSpPr>
          <p:cNvPr id="9595908" name="Rectangle 4"/>
          <p:cNvSpPr>
            <a:spLocks noChangeArrowheads="1"/>
          </p:cNvSpPr>
          <p:nvPr/>
        </p:nvSpPr>
        <p:spPr bwMode="auto">
          <a:xfrm>
            <a:off x="107380" y="1328738"/>
            <a:ext cx="8488933" cy="518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rPr>
              <a:t>情報が見える</a:t>
            </a:r>
            <a:r>
              <a:rPr lang="ja-JP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rPr>
              <a:t>能力</a:t>
            </a:r>
            <a:r>
              <a:rPr lang="en-US" altLang="ja-JP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rPr>
            </a:br>
            <a:r>
              <a:rPr lang="ja-JP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rPr>
              <a:t>（</a:t>
            </a:r>
            <a:r>
              <a:rPr lang="ja-JP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rPr>
              <a:t>信頼の能力</a:t>
            </a:r>
            <a:r>
              <a:rPr lang="ja-JP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rPr>
              <a:t>）</a:t>
            </a:r>
            <a:endParaRPr lang="en-US" altLang="ja-JP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P明朝E" pitchFamily="18" charset="-128"/>
              <a:ea typeface="HGP明朝E" pitchFamily="18" charset="-128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endParaRPr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P明朝E" pitchFamily="18" charset="-128"/>
              <a:ea typeface="HGP明朝E" pitchFamily="18" charset="-128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rPr>
              <a:t>情報</a:t>
            </a:r>
            <a:r>
              <a:rPr lang="ja-JP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rPr>
              <a:t>を発信する</a:t>
            </a:r>
            <a:r>
              <a:rPr lang="ja-JP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rPr>
              <a:t>能力</a:t>
            </a:r>
            <a:r>
              <a:rPr lang="en-US" altLang="ja-JP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rPr>
            </a:br>
            <a:r>
              <a:rPr lang="ja-JP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rPr>
              <a:t>（</a:t>
            </a:r>
            <a:r>
              <a:rPr lang="ja-JP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rPr>
              <a:t>信頼性）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endParaRPr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9595909" name="Picture 5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81875" y="4508500"/>
            <a:ext cx="1838325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95910" name="AutoShape 6"/>
          <p:cNvSpPr>
            <a:spLocks noChangeArrowheads="1"/>
          </p:cNvSpPr>
          <p:nvPr/>
        </p:nvSpPr>
        <p:spPr bwMode="auto">
          <a:xfrm>
            <a:off x="2916238" y="2996940"/>
            <a:ext cx="2873375" cy="665012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32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共進化</a:t>
            </a:r>
          </a:p>
        </p:txBody>
      </p:sp>
    </p:spTree>
    <p:extLst>
      <p:ext uri="{BB962C8B-B14F-4D97-AF65-F5344CB8AC3E}">
        <p14:creationId xmlns:p14="http://schemas.microsoft.com/office/powerpoint/2010/main" val="392440312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59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5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5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95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95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95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959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959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959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959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959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959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959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959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9595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9595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595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595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95908" grpId="0"/>
      <p:bldP spid="95959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7938" name="Oval 2"/>
          <p:cNvSpPr>
            <a:spLocks noChangeArrowheads="1"/>
          </p:cNvSpPr>
          <p:nvPr/>
        </p:nvSpPr>
        <p:spPr bwMode="blackWhite">
          <a:xfrm>
            <a:off x="4356100" y="1539875"/>
            <a:ext cx="4240213" cy="21050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BAD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0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kumimoji="0" lang="ja-JP" altLang="en-US" sz="28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第</a:t>
            </a:r>
            <a:r>
              <a:rPr kumimoji="0" lang="en-US" altLang="ja-JP" sz="28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Ⅰ</a:t>
            </a:r>
            <a:r>
              <a:rPr kumimoji="0" lang="ja-JP" altLang="en-US" sz="28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象限</a:t>
            </a:r>
          </a:p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kumimoji="0" lang="ja-JP" altLang="en-US" sz="28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グローバル指向</a:t>
            </a:r>
          </a:p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kumimoji="0" lang="ja-JP" altLang="en-US" sz="28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＋コミュニティ指向</a:t>
            </a:r>
          </a:p>
        </p:txBody>
      </p:sp>
      <p:sp>
        <p:nvSpPr>
          <p:cNvPr id="9767939" name="Oval 3"/>
          <p:cNvSpPr>
            <a:spLocks noChangeArrowheads="1"/>
          </p:cNvSpPr>
          <p:nvPr/>
        </p:nvSpPr>
        <p:spPr bwMode="blackWhite">
          <a:xfrm>
            <a:off x="250825" y="3916363"/>
            <a:ext cx="4537075" cy="21050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0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kumimoji="0" lang="ja-JP" altLang="en-US" sz="28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第</a:t>
            </a:r>
            <a:r>
              <a:rPr kumimoji="0" lang="en-US" altLang="ja-JP" sz="28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Ⅳ</a:t>
            </a:r>
            <a:r>
              <a:rPr kumimoji="0" lang="ja-JP" altLang="en-US" sz="28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象限</a:t>
            </a:r>
          </a:p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kumimoji="0" lang="ja-JP" altLang="en-US" sz="24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ノングローバル指向</a:t>
            </a:r>
          </a:p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kumimoji="0" lang="ja-JP" altLang="en-US" sz="24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＋ノンコミュニティ指向</a:t>
            </a:r>
          </a:p>
        </p:txBody>
      </p:sp>
      <p:sp>
        <p:nvSpPr>
          <p:cNvPr id="9767940" name="Text Box 4"/>
          <p:cNvSpPr txBox="1">
            <a:spLocks noChangeArrowheads="1"/>
          </p:cNvSpPr>
          <p:nvPr/>
        </p:nvSpPr>
        <p:spPr bwMode="auto">
          <a:xfrm>
            <a:off x="2339975" y="981075"/>
            <a:ext cx="45370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28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グローバル</a:t>
            </a:r>
          </a:p>
        </p:txBody>
      </p:sp>
      <p:sp>
        <p:nvSpPr>
          <p:cNvPr id="9767941" name="Text Box 5"/>
          <p:cNvSpPr txBox="1">
            <a:spLocks noChangeArrowheads="1"/>
          </p:cNvSpPr>
          <p:nvPr/>
        </p:nvSpPr>
        <p:spPr bwMode="auto">
          <a:xfrm>
            <a:off x="8384211" y="1700213"/>
            <a:ext cx="572464" cy="415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28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コミュニティ</a:t>
            </a:r>
          </a:p>
        </p:txBody>
      </p:sp>
      <p:sp>
        <p:nvSpPr>
          <p:cNvPr id="9767942" name="Oval 6"/>
          <p:cNvSpPr>
            <a:spLocks noChangeArrowheads="1"/>
          </p:cNvSpPr>
          <p:nvPr/>
        </p:nvSpPr>
        <p:spPr bwMode="blackWhite">
          <a:xfrm>
            <a:off x="990600" y="1557338"/>
            <a:ext cx="3221038" cy="21050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0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kumimoji="0" lang="ja-JP" altLang="en-US" sz="28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第</a:t>
            </a:r>
            <a:r>
              <a:rPr kumimoji="0" lang="en-US" altLang="ja-JP" sz="28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Ⅲ</a:t>
            </a:r>
            <a:r>
              <a:rPr kumimoji="0" lang="ja-JP" altLang="en-US" sz="28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象限</a:t>
            </a:r>
          </a:p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kumimoji="0" lang="ja-JP" altLang="en-US" sz="28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グローバル指向</a:t>
            </a:r>
          </a:p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endParaRPr kumimoji="0" lang="en-US" altLang="ja-JP" sz="280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9767943" name="Rectangle 7"/>
          <p:cNvSpPr>
            <a:spLocks noChangeArrowheads="1"/>
          </p:cNvSpPr>
          <p:nvPr/>
        </p:nvSpPr>
        <p:spPr bwMode="auto">
          <a:xfrm>
            <a:off x="1763713" y="6453188"/>
            <a:ext cx="741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ja-JP" sz="14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 </a:t>
            </a:r>
            <a:r>
              <a:rPr lang="ja-JP" altLang="en-US" sz="14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  <a:hlinkClick r:id="rId4"/>
              </a:rPr>
              <a:t>新版 コミュニティ・ソリューション</a:t>
            </a:r>
            <a:r>
              <a:rPr lang="ja-JP" altLang="en-US" sz="14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　金子郁容（著）　</a:t>
            </a:r>
            <a:r>
              <a:rPr lang="en-US" altLang="ja-JP" sz="14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2002</a:t>
            </a:r>
            <a:r>
              <a:rPr lang="ja-JP" altLang="en-US" sz="14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年</a:t>
            </a:r>
            <a:r>
              <a:rPr lang="en-US" altLang="ja-JP" sz="14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4</a:t>
            </a:r>
            <a:r>
              <a:rPr lang="ja-JP" altLang="en-US" sz="14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月</a:t>
            </a:r>
            <a:r>
              <a:rPr lang="en-US" altLang="ja-JP" sz="14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20</a:t>
            </a:r>
            <a:r>
              <a:rPr lang="ja-JP" altLang="en-US" sz="14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日　岩波書店 </a:t>
            </a:r>
            <a:r>
              <a:rPr lang="en-US" altLang="ja-JP" sz="14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p85 </a:t>
            </a:r>
            <a:r>
              <a:rPr lang="ja-JP" altLang="en-US" sz="14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の表を修正</a:t>
            </a:r>
          </a:p>
        </p:txBody>
      </p:sp>
      <p:sp>
        <p:nvSpPr>
          <p:cNvPr id="9767944" name="Line 8"/>
          <p:cNvSpPr>
            <a:spLocks noChangeShapeType="1"/>
          </p:cNvSpPr>
          <p:nvPr/>
        </p:nvSpPr>
        <p:spPr bwMode="auto">
          <a:xfrm flipV="1">
            <a:off x="4572000" y="1485900"/>
            <a:ext cx="0" cy="4632325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9767945" name="Line 9"/>
          <p:cNvSpPr>
            <a:spLocks noChangeShapeType="1"/>
          </p:cNvSpPr>
          <p:nvPr/>
        </p:nvSpPr>
        <p:spPr bwMode="auto">
          <a:xfrm>
            <a:off x="746125" y="3789363"/>
            <a:ext cx="7570788" cy="1587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9767946" name="Oval 10"/>
          <p:cNvSpPr>
            <a:spLocks noChangeArrowheads="1"/>
          </p:cNvSpPr>
          <p:nvPr/>
        </p:nvSpPr>
        <p:spPr bwMode="blackWhite">
          <a:xfrm>
            <a:off x="4859338" y="3987800"/>
            <a:ext cx="3224212" cy="21050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BAD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0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kumimoji="0" lang="ja-JP" altLang="en-US" sz="28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第</a:t>
            </a:r>
            <a:r>
              <a:rPr kumimoji="0" lang="en-US" altLang="ja-JP" sz="28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Ⅱ</a:t>
            </a:r>
            <a:r>
              <a:rPr kumimoji="0" lang="ja-JP" altLang="en-US" sz="28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象限</a:t>
            </a:r>
          </a:p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kumimoji="0" lang="ja-JP" altLang="en-US" sz="28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コミュニティ指向</a:t>
            </a:r>
          </a:p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endParaRPr kumimoji="0" lang="en-US" altLang="ja-JP" sz="280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9767947" name="AutoShape 11"/>
          <p:cNvSpPr>
            <a:spLocks noChangeArrowheads="1"/>
          </p:cNvSpPr>
          <p:nvPr/>
        </p:nvSpPr>
        <p:spPr bwMode="auto">
          <a:xfrm>
            <a:off x="179388" y="5516563"/>
            <a:ext cx="1463675" cy="1262062"/>
          </a:xfrm>
          <a:prstGeom prst="wedgeEllipseCallout">
            <a:avLst>
              <a:gd name="adj1" fmla="val 34597"/>
              <a:gd name="adj2" fmla="val -54653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24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どぼん</a:t>
            </a:r>
          </a:p>
        </p:txBody>
      </p:sp>
      <p:sp>
        <p:nvSpPr>
          <p:cNvPr id="9767948" name="Line 12"/>
          <p:cNvSpPr>
            <a:spLocks noChangeShapeType="1"/>
          </p:cNvSpPr>
          <p:nvPr/>
        </p:nvSpPr>
        <p:spPr bwMode="auto">
          <a:xfrm>
            <a:off x="827088" y="4003675"/>
            <a:ext cx="3598862" cy="1873250"/>
          </a:xfrm>
          <a:prstGeom prst="line">
            <a:avLst/>
          </a:prstGeom>
          <a:noFill/>
          <a:ln w="38100">
            <a:solidFill>
              <a:srgbClr val="FC2E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9767949" name="Rectangle 13"/>
          <p:cNvSpPr>
            <a:spLocks noGrp="1" noChangeArrowheads="1"/>
          </p:cNvSpPr>
          <p:nvPr>
            <p:ph type="title"/>
          </p:nvPr>
        </p:nvSpPr>
        <p:spPr>
          <a:xfrm>
            <a:off x="250825" y="-17463"/>
            <a:ext cx="8345488" cy="782638"/>
          </a:xfrm>
        </p:spPr>
        <p:txBody>
          <a:bodyPr/>
          <a:lstStyle/>
          <a:p>
            <a:r>
              <a:rPr lang="ja-JP" altLang="en-US" sz="4000">
                <a:effectLst/>
                <a:latin typeface="HGP明朝E" pitchFamily="18" charset="-128"/>
                <a:ea typeface="HGP明朝E" pitchFamily="18" charset="-128"/>
              </a:rPr>
              <a:t>インターネット社会の指向性</a:t>
            </a:r>
          </a:p>
        </p:txBody>
      </p:sp>
      <p:sp>
        <p:nvSpPr>
          <p:cNvPr id="9767950" name="Text Box 14"/>
          <p:cNvSpPr txBox="1">
            <a:spLocks noChangeArrowheads="1"/>
          </p:cNvSpPr>
          <p:nvPr/>
        </p:nvSpPr>
        <p:spPr bwMode="auto">
          <a:xfrm>
            <a:off x="2266950" y="6048375"/>
            <a:ext cx="45370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28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ローカル</a:t>
            </a:r>
          </a:p>
        </p:txBody>
      </p:sp>
      <p:sp>
        <p:nvSpPr>
          <p:cNvPr id="9767951" name="Text Box 15"/>
          <p:cNvSpPr txBox="1">
            <a:spLocks noChangeArrowheads="1"/>
          </p:cNvSpPr>
          <p:nvPr/>
        </p:nvSpPr>
        <p:spPr bwMode="auto">
          <a:xfrm>
            <a:off x="111749" y="1628775"/>
            <a:ext cx="572464" cy="415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28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パーソナル</a:t>
            </a:r>
          </a:p>
        </p:txBody>
      </p:sp>
    </p:spTree>
    <p:extLst>
      <p:ext uri="{BB962C8B-B14F-4D97-AF65-F5344CB8AC3E}">
        <p14:creationId xmlns:p14="http://schemas.microsoft.com/office/powerpoint/2010/main" val="845785008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67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767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767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67947" grpId="0" animBg="1"/>
      <p:bldP spid="976794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1906" name="Line 2"/>
          <p:cNvSpPr>
            <a:spLocks noChangeShapeType="1"/>
          </p:cNvSpPr>
          <p:nvPr/>
        </p:nvSpPr>
        <p:spPr bwMode="auto">
          <a:xfrm flipV="1">
            <a:off x="4515468" y="549275"/>
            <a:ext cx="0" cy="5472112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9851907" name="Line 3"/>
          <p:cNvSpPr>
            <a:spLocks noChangeShapeType="1"/>
          </p:cNvSpPr>
          <p:nvPr/>
        </p:nvSpPr>
        <p:spPr bwMode="auto">
          <a:xfrm>
            <a:off x="770555" y="3213100"/>
            <a:ext cx="7416800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9851908" name="Oval 4"/>
          <p:cNvSpPr>
            <a:spLocks noChangeArrowheads="1"/>
          </p:cNvSpPr>
          <p:nvPr/>
        </p:nvSpPr>
        <p:spPr bwMode="blackWhite">
          <a:xfrm>
            <a:off x="4802805" y="836612"/>
            <a:ext cx="3224213" cy="21050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BAD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0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kumimoji="0" lang="ja-JP" altLang="en-US" sz="2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第</a:t>
            </a:r>
            <a:r>
              <a:rPr kumimoji="0" lang="en-US" altLang="ja-JP" sz="2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Ⅰ</a:t>
            </a:r>
            <a:r>
              <a:rPr kumimoji="0" lang="ja-JP" altLang="en-US" sz="2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象限</a:t>
            </a:r>
          </a:p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endParaRPr kumimoji="0" lang="ja-JP" altLang="en-US" sz="18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9851909" name="Oval 5"/>
          <p:cNvSpPr>
            <a:spLocks noChangeArrowheads="1"/>
          </p:cNvSpPr>
          <p:nvPr/>
        </p:nvSpPr>
        <p:spPr bwMode="blackWhite">
          <a:xfrm>
            <a:off x="1057893" y="3557587"/>
            <a:ext cx="3221037" cy="21050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0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endParaRPr kumimoji="0" lang="ja-JP" altLang="en-US" sz="24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endParaRPr kumimoji="0" lang="en-US" altLang="ja-JP" sz="2400" dirty="0" smtClean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kumimoji="0" lang="ja-JP" altLang="en-US" sz="2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第</a:t>
            </a:r>
            <a:r>
              <a:rPr kumimoji="0" lang="en-US" altLang="ja-JP" sz="2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Ⅳ</a:t>
            </a:r>
            <a:r>
              <a:rPr kumimoji="0" lang="ja-JP" altLang="en-US" sz="2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象限</a:t>
            </a:r>
            <a:endParaRPr kumimoji="0" lang="ja-JP" altLang="en-US" sz="32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9851910" name="Oval 6"/>
          <p:cNvSpPr>
            <a:spLocks noChangeArrowheads="1"/>
          </p:cNvSpPr>
          <p:nvPr/>
        </p:nvSpPr>
        <p:spPr bwMode="blackWhite">
          <a:xfrm>
            <a:off x="4867893" y="3484562"/>
            <a:ext cx="3224212" cy="21050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BAD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0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kumimoji="0" lang="ja-JP" altLang="en-US" sz="2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第</a:t>
            </a:r>
            <a:r>
              <a:rPr kumimoji="0" lang="en-US" altLang="ja-JP" sz="2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Ⅱ</a:t>
            </a:r>
            <a:r>
              <a:rPr kumimoji="0" lang="ja-JP" altLang="en-US" sz="2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象限</a:t>
            </a:r>
            <a:endParaRPr kumimoji="0" lang="ja-JP" altLang="en-US" sz="32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9851911" name="Text Box 7"/>
          <p:cNvSpPr txBox="1">
            <a:spLocks noChangeArrowheads="1"/>
          </p:cNvSpPr>
          <p:nvPr/>
        </p:nvSpPr>
        <p:spPr bwMode="auto">
          <a:xfrm>
            <a:off x="2370755" y="117475"/>
            <a:ext cx="45370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24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グローバル</a:t>
            </a:r>
          </a:p>
        </p:txBody>
      </p:sp>
      <p:sp>
        <p:nvSpPr>
          <p:cNvPr id="9851912" name="Text Box 8"/>
          <p:cNvSpPr txBox="1">
            <a:spLocks noChangeArrowheads="1"/>
          </p:cNvSpPr>
          <p:nvPr/>
        </p:nvSpPr>
        <p:spPr bwMode="auto">
          <a:xfrm>
            <a:off x="8362440" y="1334800"/>
            <a:ext cx="517065" cy="425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コミュニティ</a:t>
            </a:r>
            <a:endParaRPr lang="ja-JP" altLang="en-US" sz="24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9851913" name="Oval 9"/>
          <p:cNvSpPr>
            <a:spLocks noChangeArrowheads="1"/>
          </p:cNvSpPr>
          <p:nvPr/>
        </p:nvSpPr>
        <p:spPr bwMode="blackWhite">
          <a:xfrm>
            <a:off x="986455" y="820737"/>
            <a:ext cx="3221038" cy="21050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0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kumimoji="0" lang="ja-JP" altLang="en-US" sz="2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第</a:t>
            </a:r>
            <a:r>
              <a:rPr kumimoji="0" lang="en-US" altLang="ja-JP" sz="2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Ⅲ</a:t>
            </a:r>
            <a:r>
              <a:rPr kumimoji="0" lang="ja-JP" altLang="en-US" sz="2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象限</a:t>
            </a:r>
          </a:p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kumimoji="0" lang="ja-JP" altLang="en-US" sz="3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非合理性</a:t>
            </a:r>
            <a:endParaRPr kumimoji="0" lang="ja-JP" altLang="en-US" sz="36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endParaRPr kumimoji="0" lang="en-US" altLang="ja-JP" sz="24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9851914" name="Text Box 10"/>
          <p:cNvSpPr txBox="1">
            <a:spLocks noChangeArrowheads="1"/>
          </p:cNvSpPr>
          <p:nvPr/>
        </p:nvSpPr>
        <p:spPr bwMode="auto">
          <a:xfrm>
            <a:off x="2283443" y="6105525"/>
            <a:ext cx="45370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24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ローカル</a:t>
            </a:r>
          </a:p>
        </p:txBody>
      </p:sp>
      <p:sp>
        <p:nvSpPr>
          <p:cNvPr id="9851915" name="Text Box 11"/>
          <p:cNvSpPr txBox="1">
            <a:spLocks noChangeArrowheads="1"/>
          </p:cNvSpPr>
          <p:nvPr/>
        </p:nvSpPr>
        <p:spPr bwMode="auto">
          <a:xfrm>
            <a:off x="207453" y="1270000"/>
            <a:ext cx="517065" cy="415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パーソナル</a:t>
            </a:r>
            <a:endParaRPr lang="ja-JP" altLang="en-US" sz="24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9851916" name="Line 12"/>
          <p:cNvSpPr>
            <a:spLocks noChangeShapeType="1"/>
          </p:cNvSpPr>
          <p:nvPr/>
        </p:nvSpPr>
        <p:spPr bwMode="auto">
          <a:xfrm flipV="1">
            <a:off x="1381671" y="2206625"/>
            <a:ext cx="0" cy="20875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9851918" name="Text Box 14"/>
          <p:cNvSpPr txBox="1">
            <a:spLocks noChangeArrowheads="1"/>
          </p:cNvSpPr>
          <p:nvPr/>
        </p:nvSpPr>
        <p:spPr bwMode="auto">
          <a:xfrm>
            <a:off x="643555" y="5730875"/>
            <a:ext cx="37274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32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共同体性</a:t>
            </a:r>
          </a:p>
        </p:txBody>
      </p:sp>
      <p:sp>
        <p:nvSpPr>
          <p:cNvPr id="9851919" name="Line 15"/>
          <p:cNvSpPr>
            <a:spLocks noChangeShapeType="1"/>
          </p:cNvSpPr>
          <p:nvPr/>
        </p:nvSpPr>
        <p:spPr bwMode="auto">
          <a:xfrm flipV="1">
            <a:off x="3650280" y="2566987"/>
            <a:ext cx="1512888" cy="15113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9851920" name="Line 16"/>
          <p:cNvSpPr>
            <a:spLocks noChangeShapeType="1"/>
          </p:cNvSpPr>
          <p:nvPr/>
        </p:nvSpPr>
        <p:spPr bwMode="auto">
          <a:xfrm flipV="1">
            <a:off x="3650280" y="5445125"/>
            <a:ext cx="18002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3" name="円/楕円 2"/>
          <p:cNvSpPr/>
          <p:nvPr/>
        </p:nvSpPr>
        <p:spPr bwMode="auto">
          <a:xfrm>
            <a:off x="770555" y="3484562"/>
            <a:ext cx="3508375" cy="3041650"/>
          </a:xfrm>
          <a:prstGeom prst="ellipse">
            <a:avLst/>
          </a:prstGeom>
          <a:noFill/>
          <a:ln w="571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058" tIns="41029" rIns="82058" bIns="41029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4800" b="0" i="0" u="none" strike="noStrike" cap="none" normalizeH="0" baseline="0" smtClean="0">
              <a:ln>
                <a:noFill/>
              </a:ln>
              <a:solidFill>
                <a:srgbClr val="00004A"/>
              </a:solidFill>
              <a:effectLst/>
              <a:latin typeface="HGPﾌﾞｰｹ" pitchFamily="2" charset="-128"/>
              <a:ea typeface="HGPﾌﾞｰｹ" pitchFamily="2" charset="-128"/>
            </a:endParaRPr>
          </a:p>
        </p:txBody>
      </p:sp>
      <p:sp>
        <p:nvSpPr>
          <p:cNvPr id="5" name="円形吹き出し 4"/>
          <p:cNvSpPr/>
          <p:nvPr/>
        </p:nvSpPr>
        <p:spPr bwMode="auto">
          <a:xfrm>
            <a:off x="1593994" y="3629025"/>
            <a:ext cx="1897856" cy="1082962"/>
          </a:xfrm>
          <a:prstGeom prst="wedgeEllipseCallout">
            <a:avLst>
              <a:gd name="adj1" fmla="val -4158"/>
              <a:gd name="adj2" fmla="val 5671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058" tIns="41029" rIns="82058" bIns="41029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4000" b="0" i="0" u="none" strike="noStrike" cap="none" normalizeH="0" baseline="0" dirty="0" smtClean="0">
                <a:ln>
                  <a:noFill/>
                </a:ln>
                <a:solidFill>
                  <a:srgbClr val="00004A"/>
                </a:solidFill>
                <a:effectLst/>
                <a:latin typeface="HGP明朝E" pitchFamily="18" charset="-128"/>
                <a:ea typeface="HGP明朝E" pitchFamily="18" charset="-128"/>
              </a:rPr>
              <a:t>パトリ</a:t>
            </a:r>
          </a:p>
        </p:txBody>
      </p:sp>
    </p:spTree>
    <p:extLst>
      <p:ext uri="{BB962C8B-B14F-4D97-AF65-F5344CB8AC3E}">
        <p14:creationId xmlns:p14="http://schemas.microsoft.com/office/powerpoint/2010/main" val="304310995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851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851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51916" grpId="0" animBg="1"/>
      <p:bldP spid="9851919" grpId="0" animBg="1"/>
      <p:bldP spid="9851920" grpId="0" animBg="1"/>
      <p:bldP spid="3" grpId="0" animBg="1"/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466725" y="269875"/>
            <a:ext cx="8345488" cy="782638"/>
          </a:xfrm>
        </p:spPr>
        <p:txBody>
          <a:bodyPr/>
          <a:lstStyle/>
          <a:p>
            <a:r>
              <a:rPr lang="ja-JP" altLang="en-US" sz="4400" dirty="0" smtClean="0">
                <a:latin typeface="HGP明朝E" pitchFamily="18" charset="-128"/>
                <a:ea typeface="HGP明朝E" pitchFamily="18" charset="-128"/>
              </a:rPr>
              <a:t>大事なのはパトリ</a:t>
            </a:r>
            <a:endParaRPr lang="ja-JP" sz="4400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29696" y="1340710"/>
            <a:ext cx="7489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 smtClean="0">
                <a:latin typeface="HGP明朝E" pitchFamily="18" charset="-128"/>
                <a:ea typeface="HGP明朝E" pitchFamily="18" charset="-128"/>
              </a:rPr>
              <a:t>〈</a:t>
            </a:r>
            <a:r>
              <a:rPr lang="ja-JP" altLang="en-US" sz="4400" b="1" dirty="0" smtClean="0">
                <a:latin typeface="HGP明朝E" pitchFamily="18" charset="-128"/>
                <a:ea typeface="HGP明朝E" pitchFamily="18" charset="-128"/>
              </a:rPr>
              <a:t>世界</a:t>
            </a:r>
            <a:r>
              <a:rPr lang="en-US" altLang="ja-JP" sz="4400" b="1" dirty="0" smtClean="0">
                <a:latin typeface="HGP明朝E" pitchFamily="18" charset="-128"/>
                <a:ea typeface="HGP明朝E" pitchFamily="18" charset="-128"/>
              </a:rPr>
              <a:t>〉</a:t>
            </a:r>
            <a:r>
              <a:rPr lang="ja-JP" altLang="en-US" sz="4400" b="1" dirty="0" smtClean="0">
                <a:latin typeface="HGP明朝E" pitchFamily="18" charset="-128"/>
                <a:ea typeface="HGP明朝E" pitchFamily="18" charset="-128"/>
              </a:rPr>
              <a:t>に感染するための通路</a:t>
            </a:r>
            <a:endParaRPr kumimoji="1" lang="ja-JP" altLang="en-US" sz="4400" dirty="0">
              <a:latin typeface="HGP明朝E" pitchFamily="18" charset="-128"/>
              <a:ea typeface="HGP明朝E" pitchFamily="18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1472857" y="2571244"/>
            <a:ext cx="6357827" cy="4170215"/>
            <a:chOff x="-12324" y="188913"/>
            <a:chExt cx="8876924" cy="6750264"/>
          </a:xfrm>
        </p:grpSpPr>
        <p:sp>
          <p:nvSpPr>
            <p:cNvPr id="6" name="Line 2"/>
            <p:cNvSpPr>
              <a:spLocks noChangeShapeType="1"/>
            </p:cNvSpPr>
            <p:nvPr/>
          </p:nvSpPr>
          <p:spPr bwMode="auto">
            <a:xfrm flipV="1">
              <a:off x="4500563" y="620713"/>
              <a:ext cx="0" cy="5472112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>
                <a:latin typeface="HGP明朝E" pitchFamily="18" charset="-128"/>
                <a:ea typeface="HGP明朝E" pitchFamily="18" charset="-128"/>
              </a:endParaRPr>
            </a:p>
          </p:txBody>
        </p:sp>
        <p:sp>
          <p:nvSpPr>
            <p:cNvPr id="7" name="Line 3"/>
            <p:cNvSpPr>
              <a:spLocks noChangeShapeType="1"/>
            </p:cNvSpPr>
            <p:nvPr/>
          </p:nvSpPr>
          <p:spPr bwMode="auto">
            <a:xfrm>
              <a:off x="755650" y="3284538"/>
              <a:ext cx="7416800" cy="0"/>
            </a:xfrm>
            <a:prstGeom prst="line">
              <a:avLst/>
            </a:prstGeom>
            <a:noFill/>
            <a:ln w="7620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>
                <a:latin typeface="HGP明朝E" pitchFamily="18" charset="-128"/>
                <a:ea typeface="HGP明朝E" pitchFamily="18" charset="-128"/>
              </a:endParaRPr>
            </a:p>
          </p:txBody>
        </p:sp>
        <p:sp>
          <p:nvSpPr>
            <p:cNvPr id="8" name="Oval 4"/>
            <p:cNvSpPr>
              <a:spLocks noChangeArrowheads="1"/>
            </p:cNvSpPr>
            <p:nvPr/>
          </p:nvSpPr>
          <p:spPr bwMode="blackWhite">
            <a:xfrm>
              <a:off x="4787900" y="908050"/>
              <a:ext cx="3224213" cy="21050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BAD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800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kumimoji="0" lang="ja-JP" altLang="en-US" sz="2400" dirty="0" smtClean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第</a:t>
              </a:r>
              <a:r>
                <a:rPr kumimoji="0" lang="en-US" altLang="ja-JP" sz="2400" dirty="0" smtClean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Ⅰ</a:t>
              </a:r>
              <a:r>
                <a:rPr kumimoji="0" lang="ja-JP" altLang="en-US" sz="2400" dirty="0" smtClean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象限</a:t>
              </a:r>
              <a:endParaRPr kumimoji="0" lang="ja-JP" altLang="en-US" sz="1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endParaRPr>
            </a:p>
          </p:txBody>
        </p:sp>
        <p:sp>
          <p:nvSpPr>
            <p:cNvPr id="9" name="Oval 5"/>
            <p:cNvSpPr>
              <a:spLocks noChangeArrowheads="1"/>
            </p:cNvSpPr>
            <p:nvPr/>
          </p:nvSpPr>
          <p:spPr bwMode="blackWhite">
            <a:xfrm>
              <a:off x="1042988" y="3629025"/>
              <a:ext cx="3221037" cy="21050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0808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800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kumimoji="0" lang="ja-JP" altLang="en-US" sz="2400" dirty="0" smtClean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パトリ</a:t>
              </a:r>
              <a:endParaRPr kumimoji="0" lang="en-US" altLang="ja-JP" sz="2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endParaRPr>
            </a:p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kumimoji="0" lang="ja-JP" altLang="en-US" sz="2400" dirty="0" smtClean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第</a:t>
              </a:r>
              <a:r>
                <a:rPr kumimoji="0" lang="en-US" altLang="ja-JP" sz="2400" dirty="0" smtClean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Ⅳ</a:t>
              </a:r>
              <a:r>
                <a:rPr kumimoji="0" lang="ja-JP" altLang="en-US" sz="2400" dirty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象限</a:t>
              </a:r>
              <a:endParaRPr kumimoji="0" lang="ja-JP" altLang="en-US" sz="32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endParaRPr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blackWhite">
            <a:xfrm>
              <a:off x="4852988" y="3556000"/>
              <a:ext cx="3224212" cy="21050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BAD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800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kumimoji="0" lang="ja-JP" altLang="en-US" sz="2400" dirty="0" smtClean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第</a:t>
              </a:r>
              <a:r>
                <a:rPr kumimoji="0" lang="en-US" altLang="ja-JP" sz="2400" dirty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Ⅱ</a:t>
              </a:r>
              <a:r>
                <a:rPr kumimoji="0" lang="ja-JP" altLang="en-US" sz="2400" dirty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象限</a:t>
              </a:r>
              <a:endParaRPr kumimoji="0" lang="ja-JP" altLang="en-US" sz="32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2355850" y="188913"/>
              <a:ext cx="4537075" cy="420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8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240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グローバル</a:t>
              </a: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8142664" y="1125537"/>
              <a:ext cx="721936" cy="46799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2400" dirty="0" smtClean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コミュニティ</a:t>
              </a:r>
              <a:endParaRPr lang="ja-JP" altLang="en-US" sz="2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endParaRPr>
            </a:p>
          </p:txBody>
        </p:sp>
        <p:sp>
          <p:nvSpPr>
            <p:cNvPr id="13" name="Oval 9"/>
            <p:cNvSpPr>
              <a:spLocks noChangeArrowheads="1"/>
            </p:cNvSpPr>
            <p:nvPr/>
          </p:nvSpPr>
          <p:spPr bwMode="blackWhite">
            <a:xfrm>
              <a:off x="881855" y="661185"/>
              <a:ext cx="3221038" cy="21050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800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kumimoji="0" lang="en-US" altLang="ja-JP" sz="2400" dirty="0" smtClean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/>
              </a:r>
              <a:br>
                <a:rPr kumimoji="0" lang="en-US" altLang="ja-JP" sz="2400" dirty="0" smtClean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</a:br>
              <a:r>
                <a:rPr kumimoji="0" lang="en-US" altLang="ja-JP" sz="2400" dirty="0" smtClean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/>
              </a:r>
              <a:br>
                <a:rPr kumimoji="0" lang="en-US" altLang="ja-JP" sz="2400" dirty="0" smtClean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</a:br>
              <a:r>
                <a:rPr kumimoji="0" lang="ja-JP" altLang="en-US" sz="2400" dirty="0" smtClean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第</a:t>
              </a:r>
              <a:r>
                <a:rPr kumimoji="0" lang="en-US" altLang="ja-JP" sz="2400" dirty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Ⅲ</a:t>
              </a:r>
              <a:r>
                <a:rPr kumimoji="0" lang="ja-JP" altLang="en-US" sz="2400" dirty="0" smtClean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象限</a:t>
              </a:r>
              <a:endParaRPr kumimoji="0" lang="ja-JP" altLang="en-US" sz="2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endParaRPr>
            </a:p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endParaRPr kumimoji="0" lang="en-US" altLang="ja-JP" sz="2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endParaRP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2268538" y="6176963"/>
              <a:ext cx="4537075" cy="420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8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240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ローカル</a:t>
              </a: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-12324" y="1341438"/>
              <a:ext cx="721936" cy="4151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2400" dirty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パーソナル</a:t>
              </a:r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 flipV="1">
              <a:off x="1331913" y="2278063"/>
              <a:ext cx="0" cy="208756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>
                <a:latin typeface="HGP明朝E" pitchFamily="18" charset="-128"/>
                <a:ea typeface="HGP明朝E" pitchFamily="18" charset="-128"/>
              </a:endParaRP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628650" y="5802313"/>
              <a:ext cx="372745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3200" dirty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共同体性</a:t>
              </a:r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V="1">
              <a:off x="3635375" y="2638425"/>
              <a:ext cx="1512888" cy="15113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>
                <a:latin typeface="HGP明朝E" pitchFamily="18" charset="-128"/>
                <a:ea typeface="HGP明朝E" pitchFamily="18" charset="-128"/>
              </a:endParaRPr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flipV="1">
              <a:off x="3635375" y="5516563"/>
              <a:ext cx="180022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>
                <a:latin typeface="HGP明朝E" pitchFamily="18" charset="-128"/>
                <a:ea typeface="HGP明朝E" pitchFamily="18" charset="-128"/>
              </a:endParaRPr>
            </a:p>
          </p:txBody>
        </p:sp>
        <p:sp>
          <p:nvSpPr>
            <p:cNvPr id="20" name="円/楕円 19"/>
            <p:cNvSpPr/>
            <p:nvPr/>
          </p:nvSpPr>
          <p:spPr bwMode="auto">
            <a:xfrm>
              <a:off x="755650" y="3284537"/>
              <a:ext cx="3508375" cy="3654640"/>
            </a:xfrm>
            <a:prstGeom prst="ellipse">
              <a:avLst/>
            </a:prstGeom>
            <a:noFill/>
            <a:ln w="5715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058" tIns="41029" rIns="82058" bIns="41029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4800" b="0" i="0" u="none" strike="noStrike" cap="none" normalizeH="0" baseline="0" smtClean="0">
                <a:ln>
                  <a:noFill/>
                </a:ln>
                <a:solidFill>
                  <a:srgbClr val="00004A"/>
                </a:solidFill>
                <a:effectLst/>
                <a:latin typeface="HGPﾌﾞｰｹ" pitchFamily="2" charset="-128"/>
                <a:ea typeface="HGPﾌﾞｰｹ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4569845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050625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660" y="2727528"/>
            <a:ext cx="4713460" cy="386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466725" y="269875"/>
            <a:ext cx="8345488" cy="782638"/>
          </a:xfrm>
        </p:spPr>
        <p:txBody>
          <a:bodyPr/>
          <a:lstStyle/>
          <a:p>
            <a:r>
              <a:rPr lang="ja-JP" altLang="en-US" sz="4400" dirty="0">
                <a:latin typeface="HGP明朝E" pitchFamily="18" charset="-128"/>
                <a:ea typeface="HGP明朝E" pitchFamily="18" charset="-128"/>
              </a:rPr>
              <a:t>パトリは</a:t>
            </a:r>
            <a:r>
              <a:rPr lang="ja-JP" sz="4400" dirty="0" smtClean="0">
                <a:latin typeface="HGP明朝E" pitchFamily="18" charset="-128"/>
                <a:ea typeface="HGP明朝E" pitchFamily="18" charset="-128"/>
              </a:rPr>
              <a:t>円環</a:t>
            </a:r>
            <a:r>
              <a:rPr lang="ja-JP" altLang="en-US" sz="4400" dirty="0" smtClean="0">
                <a:latin typeface="HGP明朝E" pitchFamily="18" charset="-128"/>
                <a:ea typeface="HGP明朝E" pitchFamily="18" charset="-128"/>
              </a:rPr>
              <a:t>である</a:t>
            </a:r>
            <a:endParaRPr lang="ja-JP" sz="4400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29696" y="1340710"/>
            <a:ext cx="7489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dirty="0" smtClean="0">
                <a:latin typeface="HGP明朝E" pitchFamily="18" charset="-128"/>
                <a:ea typeface="HGP明朝E" pitchFamily="18" charset="-128"/>
              </a:rPr>
              <a:t>依って立つ共同体</a:t>
            </a:r>
            <a:endParaRPr kumimoji="1" lang="ja-JP" altLang="en-US" sz="6600" dirty="0"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2519731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387832"/>
            <a:ext cx="8785225" cy="5499727"/>
          </a:xfrm>
          <a:noFill/>
        </p:spPr>
        <p:txBody>
          <a:bodyPr>
            <a:spAutoFit/>
          </a:bodyPr>
          <a:lstStyle/>
          <a:p>
            <a:r>
              <a:rPr lang="en-US" altLang="ja-JP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IT</a:t>
            </a:r>
            <a:r>
              <a:rPr lang="ja-JP" altLang="en-US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化とは</a:t>
            </a:r>
            <a:r>
              <a:rPr lang="en-US" altLang="ja-JP" sz="8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あなたの</a:t>
            </a:r>
            <a:r>
              <a:rPr lang="en-US" altLang="ja-JP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依って</a:t>
            </a:r>
            <a:r>
              <a:rPr lang="ja-JP" altLang="en-US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立つ共同体</a:t>
            </a:r>
            <a:r>
              <a:rPr lang="en-US" altLang="ja-JP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に気がつくこと。</a:t>
            </a:r>
            <a:endParaRPr lang="ja-JP" sz="88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0811764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419475" y="6359525"/>
            <a:ext cx="5627688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defTabSz="67627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593725" indent="-184150" algn="l" defTabSz="67627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92213" indent="-371475" algn="l" defTabSz="67627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787525" indent="-492125" algn="l" defTabSz="67627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1890713" algn="l" defTabSz="67627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347913" defTabSz="6762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805113" defTabSz="6762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262313" defTabSz="6762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719513" defTabSz="6762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1400" dirty="0">
                <a:latin typeface="HGP明朝E" pitchFamily="18" charset="-128"/>
                <a:ea typeface="HGP明朝E" pitchFamily="18" charset="-128"/>
              </a:rPr>
              <a:t>(c) Copyright TOSIO MOMOTI </a:t>
            </a:r>
            <a:r>
              <a:rPr lang="ja-JP" altLang="en-US" sz="1400" dirty="0" smtClean="0">
                <a:latin typeface="HGP明朝E" pitchFamily="18" charset="-128"/>
                <a:ea typeface="HGP明朝E" pitchFamily="18" charset="-128"/>
              </a:rPr>
              <a:t>201</a:t>
            </a:r>
            <a:r>
              <a:rPr lang="en-US" altLang="ja-JP" sz="1400" dirty="0" smtClean="0">
                <a:latin typeface="HGP明朝E" pitchFamily="18" charset="-128"/>
                <a:ea typeface="HGP明朝E" pitchFamily="18" charset="-128"/>
              </a:rPr>
              <a:t>3</a:t>
            </a:r>
            <a:r>
              <a:rPr lang="ja-JP" altLang="en-US" sz="1400" dirty="0" err="1" smtClean="0">
                <a:latin typeface="HGP明朝E" pitchFamily="18" charset="-128"/>
                <a:ea typeface="HGP明朝E" pitchFamily="18" charset="-128"/>
              </a:rPr>
              <a:t>.</a:t>
            </a:r>
            <a:r>
              <a:rPr lang="ja-JP" altLang="en-US" sz="1400" dirty="0">
                <a:latin typeface="HGP明朝E" pitchFamily="18" charset="-128"/>
                <a:ea typeface="HGP明朝E" pitchFamily="18" charset="-128"/>
              </a:rPr>
              <a:t>All rights reserved.</a:t>
            </a:r>
          </a:p>
          <a:p>
            <a:pPr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1400" dirty="0">
                <a:latin typeface="HGP明朝E" pitchFamily="18" charset="-128"/>
                <a:ea typeface="HGP明朝E" pitchFamily="18" charset="-128"/>
              </a:rPr>
              <a:t>無断複製厳禁</a:t>
            </a:r>
            <a:endParaRPr lang="ja-JP" altLang="en-US" sz="2200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533400" y="2009319"/>
            <a:ext cx="727868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sz="2000" b="1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　　　　　　　</a:t>
            </a:r>
            <a:r>
              <a:rPr lang="ja-JP" sz="2600" b="1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　</a:t>
            </a:r>
            <a:r>
              <a:rPr lang="ja-JP" sz="3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桃知　利男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ja-JP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E-mail</a:t>
            </a:r>
            <a:r>
              <a:rPr lang="ja-JP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　</a:t>
            </a:r>
            <a:r>
              <a:rPr lang="ja-JP" altLang="ja-JP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  <a:hlinkClick r:id="rId4"/>
              </a:rPr>
              <a:t>pinkhip@dc4.so-net.ne.jp</a:t>
            </a:r>
            <a:endParaRPr lang="ja-JP" altLang="ja-JP" sz="20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ja-JP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URL</a:t>
            </a:r>
            <a:r>
              <a:rPr lang="ja-JP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　　</a:t>
            </a:r>
            <a:r>
              <a:rPr lang="ja-JP" altLang="ja-JP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  <a:hlinkClick r:id="rId5"/>
              </a:rPr>
              <a:t>http://www.momoti.com/</a:t>
            </a:r>
            <a:endParaRPr lang="ja-JP" altLang="ja-JP" sz="20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endParaRPr lang="ja-JP" altLang="ja-JP" sz="20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　</a:t>
            </a:r>
            <a:r>
              <a:rPr lang="ja-JP" sz="16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ご面倒をおかけいたしますが、ご連絡はメールでお願いいたします。</a:t>
            </a:r>
          </a:p>
        </p:txBody>
      </p:sp>
      <p:pic>
        <p:nvPicPr>
          <p:cNvPr id="35844" name="Picture 4" descr="momo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3225"/>
            <a:ext cx="24003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momo2"/>
          <p:cNvPicPr>
            <a:picLocks noGrp="1" noChangeAspect="1" noChangeArrowheads="1"/>
          </p:cNvPicPr>
          <p:nvPr>
            <p:ph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741488"/>
            <a:ext cx="1450975" cy="154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795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17463"/>
            <a:ext cx="9109075" cy="782638"/>
          </a:xfrm>
        </p:spPr>
        <p:txBody>
          <a:bodyPr/>
          <a:lstStyle/>
          <a:p>
            <a:r>
              <a:rPr lang="ja-JP" altLang="en-US">
                <a:effectLst/>
                <a:latin typeface="HGP明朝E" pitchFamily="18" charset="-128"/>
                <a:ea typeface="HGP明朝E" pitchFamily="18" charset="-128"/>
              </a:rPr>
              <a:t>情報を発信する</a:t>
            </a:r>
          </a:p>
        </p:txBody>
      </p:sp>
      <p:grpSp>
        <p:nvGrpSpPr>
          <p:cNvPr id="9597956" name="Group 4"/>
          <p:cNvGrpSpPr>
            <a:grpSpLocks/>
          </p:cNvGrpSpPr>
          <p:nvPr/>
        </p:nvGrpSpPr>
        <p:grpSpPr bwMode="auto">
          <a:xfrm>
            <a:off x="533400" y="3481388"/>
            <a:ext cx="8575675" cy="3144838"/>
            <a:chOff x="336" y="2193"/>
            <a:chExt cx="5402" cy="1981"/>
          </a:xfrm>
        </p:grpSpPr>
        <p:sp>
          <p:nvSpPr>
            <p:cNvPr id="9597957" name="Oval 5"/>
            <p:cNvSpPr>
              <a:spLocks noChangeArrowheads="1"/>
            </p:cNvSpPr>
            <p:nvPr/>
          </p:nvSpPr>
          <p:spPr bwMode="auto">
            <a:xfrm>
              <a:off x="336" y="2699"/>
              <a:ext cx="5306" cy="736"/>
            </a:xfrm>
            <a:prstGeom prst="ellipse">
              <a:avLst/>
            </a:prstGeom>
            <a:gradFill rotWithShape="0">
              <a:gsLst>
                <a:gs pos="0">
                  <a:srgbClr val="FF6600">
                    <a:alpha val="49001"/>
                  </a:srgb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chemeClr val="accent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>
                <a:latin typeface="HGP明朝E" pitchFamily="18" charset="-128"/>
                <a:ea typeface="HGP明朝E" pitchFamily="18" charset="-128"/>
              </a:endParaRPr>
            </a:p>
          </p:txBody>
        </p:sp>
        <p:sp>
          <p:nvSpPr>
            <p:cNvPr id="9597958" name="Oval 6"/>
            <p:cNvSpPr>
              <a:spLocks noChangeArrowheads="1"/>
            </p:cNvSpPr>
            <p:nvPr/>
          </p:nvSpPr>
          <p:spPr bwMode="auto">
            <a:xfrm>
              <a:off x="1640" y="2689"/>
              <a:ext cx="4050" cy="736"/>
            </a:xfrm>
            <a:prstGeom prst="ellipse">
              <a:avLst/>
            </a:prstGeom>
            <a:gradFill rotWithShape="0">
              <a:gsLst>
                <a:gs pos="0">
                  <a:srgbClr val="FFFF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chemeClr val="accent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>
                <a:latin typeface="HGP明朝E" pitchFamily="18" charset="-128"/>
                <a:ea typeface="HGP明朝E" pitchFamily="18" charset="-128"/>
              </a:endParaRPr>
            </a:p>
          </p:txBody>
        </p:sp>
        <p:sp>
          <p:nvSpPr>
            <p:cNvPr id="9597959" name="Text Box 7"/>
            <p:cNvSpPr txBox="1">
              <a:spLocks noChangeArrowheads="1"/>
            </p:cNvSpPr>
            <p:nvPr/>
          </p:nvSpPr>
          <p:spPr bwMode="auto">
            <a:xfrm>
              <a:off x="4396" y="3995"/>
              <a:ext cx="1117" cy="17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120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イントラネット</a:t>
              </a:r>
            </a:p>
          </p:txBody>
        </p:sp>
        <p:sp>
          <p:nvSpPr>
            <p:cNvPr id="9597960" name="Text Box 8"/>
            <p:cNvSpPr txBox="1">
              <a:spLocks noChangeArrowheads="1"/>
            </p:cNvSpPr>
            <p:nvPr/>
          </p:nvSpPr>
          <p:spPr bwMode="auto">
            <a:xfrm>
              <a:off x="1960" y="3147"/>
              <a:ext cx="38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en-US" altLang="ja-JP" sz="140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CALS</a:t>
              </a:r>
            </a:p>
          </p:txBody>
        </p:sp>
        <p:sp>
          <p:nvSpPr>
            <p:cNvPr id="9597961" name="Oval 9"/>
            <p:cNvSpPr>
              <a:spLocks noChangeArrowheads="1"/>
            </p:cNvSpPr>
            <p:nvPr/>
          </p:nvSpPr>
          <p:spPr bwMode="auto">
            <a:xfrm>
              <a:off x="3259" y="2351"/>
              <a:ext cx="2418" cy="1379"/>
            </a:xfrm>
            <a:prstGeom prst="ellips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HGP明朝E" pitchFamily="18" charset="-128"/>
                <a:ea typeface="HGP明朝E" pitchFamily="18" charset="-128"/>
              </a:endParaRPr>
            </a:p>
          </p:txBody>
        </p:sp>
        <p:grpSp>
          <p:nvGrpSpPr>
            <p:cNvPr id="9597962" name="Group 10"/>
            <p:cNvGrpSpPr>
              <a:grpSpLocks/>
            </p:cNvGrpSpPr>
            <p:nvPr/>
          </p:nvGrpSpPr>
          <p:grpSpPr bwMode="auto">
            <a:xfrm>
              <a:off x="3211" y="2306"/>
              <a:ext cx="2363" cy="1543"/>
              <a:chOff x="672" y="1014"/>
              <a:chExt cx="4224" cy="2072"/>
            </a:xfrm>
          </p:grpSpPr>
          <p:sp>
            <p:nvSpPr>
              <p:cNvPr id="9597963" name="Oval 11"/>
              <p:cNvSpPr>
                <a:spLocks noChangeArrowheads="1"/>
              </p:cNvSpPr>
              <p:nvPr/>
            </p:nvSpPr>
            <p:spPr bwMode="auto">
              <a:xfrm>
                <a:off x="4032" y="1442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  <a:endParaRPr lang="ja-JP" altLang="en-US" sz="1600" i="1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endParaRPr>
              </a:p>
            </p:txBody>
          </p:sp>
          <p:sp>
            <p:nvSpPr>
              <p:cNvPr id="9597964" name="Oval 12"/>
              <p:cNvSpPr>
                <a:spLocks noChangeArrowheads="1"/>
              </p:cNvSpPr>
              <p:nvPr/>
            </p:nvSpPr>
            <p:spPr bwMode="auto">
              <a:xfrm>
                <a:off x="1701" y="2623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  <a:endParaRPr lang="ja-JP" altLang="en-US" sz="1600" i="1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endParaRPr>
              </a:p>
            </p:txBody>
          </p:sp>
          <p:sp>
            <p:nvSpPr>
              <p:cNvPr id="9597965" name="Oval 13"/>
              <p:cNvSpPr>
                <a:spLocks noChangeArrowheads="1"/>
              </p:cNvSpPr>
              <p:nvPr/>
            </p:nvSpPr>
            <p:spPr bwMode="auto">
              <a:xfrm>
                <a:off x="3431" y="1014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  <a:endParaRPr lang="ja-JP" altLang="en-US" sz="1600" i="1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endParaRPr>
              </a:p>
            </p:txBody>
          </p:sp>
          <p:sp>
            <p:nvSpPr>
              <p:cNvPr id="9597966" name="Oval 14"/>
              <p:cNvSpPr>
                <a:spLocks noChangeArrowheads="1"/>
              </p:cNvSpPr>
              <p:nvPr/>
            </p:nvSpPr>
            <p:spPr bwMode="auto">
              <a:xfrm>
                <a:off x="843" y="2200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  <a:endParaRPr lang="ja-JP" altLang="en-US" sz="1600" i="1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endParaRPr>
              </a:p>
            </p:txBody>
          </p:sp>
          <p:sp>
            <p:nvSpPr>
              <p:cNvPr id="9597967" name="Oval 15"/>
              <p:cNvSpPr>
                <a:spLocks noChangeArrowheads="1"/>
              </p:cNvSpPr>
              <p:nvPr/>
            </p:nvSpPr>
            <p:spPr bwMode="auto">
              <a:xfrm>
                <a:off x="672" y="1638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  <a:endParaRPr lang="ja-JP" altLang="en-US" sz="1600" i="1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endParaRPr>
              </a:p>
            </p:txBody>
          </p:sp>
          <p:sp>
            <p:nvSpPr>
              <p:cNvPr id="9597968" name="Oval 16"/>
              <p:cNvSpPr>
                <a:spLocks noChangeArrowheads="1"/>
              </p:cNvSpPr>
              <p:nvPr/>
            </p:nvSpPr>
            <p:spPr bwMode="auto">
              <a:xfrm>
                <a:off x="1055" y="1120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  <a:endParaRPr lang="ja-JP" altLang="en-US" sz="1600" i="1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endParaRPr>
              </a:p>
            </p:txBody>
          </p:sp>
        </p:grpSp>
        <p:sp>
          <p:nvSpPr>
            <p:cNvPr id="9597969" name="Oval 17"/>
            <p:cNvSpPr>
              <a:spLocks noChangeArrowheads="1"/>
            </p:cNvSpPr>
            <p:nvPr/>
          </p:nvSpPr>
          <p:spPr bwMode="blackWhite">
            <a:xfrm>
              <a:off x="5255" y="3195"/>
              <a:ext cx="483" cy="36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160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本社</a:t>
              </a:r>
            </a:p>
          </p:txBody>
        </p:sp>
        <p:grpSp>
          <p:nvGrpSpPr>
            <p:cNvPr id="9597970" name="Group 18"/>
            <p:cNvGrpSpPr>
              <a:grpSpLocks/>
            </p:cNvGrpSpPr>
            <p:nvPr/>
          </p:nvGrpSpPr>
          <p:grpSpPr bwMode="auto">
            <a:xfrm>
              <a:off x="3677" y="2193"/>
              <a:ext cx="1583" cy="1574"/>
              <a:chOff x="3799" y="513"/>
              <a:chExt cx="1380" cy="1319"/>
            </a:xfrm>
          </p:grpSpPr>
          <p:grpSp>
            <p:nvGrpSpPr>
              <p:cNvPr id="9597971" name="Group 19"/>
              <p:cNvGrpSpPr>
                <a:grpSpLocks/>
              </p:cNvGrpSpPr>
              <p:nvPr/>
            </p:nvGrpSpPr>
            <p:grpSpPr bwMode="auto">
              <a:xfrm>
                <a:off x="3929" y="580"/>
                <a:ext cx="1250" cy="1252"/>
                <a:chOff x="3929" y="580"/>
                <a:chExt cx="1250" cy="1252"/>
              </a:xfrm>
            </p:grpSpPr>
            <p:sp>
              <p:nvSpPr>
                <p:cNvPr id="9597972" name="Freeform 20"/>
                <p:cNvSpPr>
                  <a:spLocks/>
                </p:cNvSpPr>
                <p:nvPr/>
              </p:nvSpPr>
              <p:spPr bwMode="blackWhite">
                <a:xfrm>
                  <a:off x="4640" y="1503"/>
                  <a:ext cx="534" cy="324"/>
                </a:xfrm>
                <a:custGeom>
                  <a:avLst/>
                  <a:gdLst>
                    <a:gd name="T0" fmla="*/ 321 w 534"/>
                    <a:gd name="T1" fmla="*/ 37 h 324"/>
                    <a:gd name="T2" fmla="*/ 533 w 534"/>
                    <a:gd name="T3" fmla="*/ 63 h 324"/>
                    <a:gd name="T4" fmla="*/ 533 w 534"/>
                    <a:gd name="T5" fmla="*/ 319 h 324"/>
                    <a:gd name="T6" fmla="*/ 478 w 534"/>
                    <a:gd name="T7" fmla="*/ 323 h 324"/>
                    <a:gd name="T8" fmla="*/ 0 w 534"/>
                    <a:gd name="T9" fmla="*/ 183 h 324"/>
                    <a:gd name="T10" fmla="*/ 35 w 534"/>
                    <a:gd name="T11" fmla="*/ 6 h 324"/>
                    <a:gd name="T12" fmla="*/ 88 w 534"/>
                    <a:gd name="T13" fmla="*/ 0 h 324"/>
                    <a:gd name="T14" fmla="*/ 117 w 534"/>
                    <a:gd name="T15" fmla="*/ 6 h 324"/>
                    <a:gd name="T16" fmla="*/ 170 w 534"/>
                    <a:gd name="T17" fmla="*/ 18 h 324"/>
                    <a:gd name="T18" fmla="*/ 212 w 534"/>
                    <a:gd name="T19" fmla="*/ 30 h 324"/>
                    <a:gd name="T20" fmla="*/ 271 w 534"/>
                    <a:gd name="T21" fmla="*/ 23 h 324"/>
                    <a:gd name="T22" fmla="*/ 321 w 534"/>
                    <a:gd name="T23" fmla="*/ 37 h 324"/>
                    <a:gd name="T24" fmla="*/ 321 w 534"/>
                    <a:gd name="T25" fmla="*/ 37 h 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34" h="324">
                      <a:moveTo>
                        <a:pt x="321" y="37"/>
                      </a:moveTo>
                      <a:lnTo>
                        <a:pt x="533" y="63"/>
                      </a:lnTo>
                      <a:lnTo>
                        <a:pt x="533" y="319"/>
                      </a:lnTo>
                      <a:lnTo>
                        <a:pt x="478" y="323"/>
                      </a:lnTo>
                      <a:lnTo>
                        <a:pt x="0" y="183"/>
                      </a:lnTo>
                      <a:lnTo>
                        <a:pt x="35" y="6"/>
                      </a:lnTo>
                      <a:lnTo>
                        <a:pt x="88" y="0"/>
                      </a:lnTo>
                      <a:lnTo>
                        <a:pt x="117" y="6"/>
                      </a:lnTo>
                      <a:lnTo>
                        <a:pt x="170" y="18"/>
                      </a:lnTo>
                      <a:lnTo>
                        <a:pt x="212" y="30"/>
                      </a:lnTo>
                      <a:lnTo>
                        <a:pt x="271" y="23"/>
                      </a:lnTo>
                      <a:lnTo>
                        <a:pt x="321" y="37"/>
                      </a:lnTo>
                      <a:lnTo>
                        <a:pt x="321" y="37"/>
                      </a:lnTo>
                    </a:path>
                  </a:pathLst>
                </a:custGeom>
                <a:solidFill>
                  <a:srgbClr val="FFFFD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73" name="Freeform 21"/>
                <p:cNvSpPr>
                  <a:spLocks/>
                </p:cNvSpPr>
                <p:nvPr/>
              </p:nvSpPr>
              <p:spPr bwMode="blackWhite">
                <a:xfrm>
                  <a:off x="5134" y="1619"/>
                  <a:ext cx="41" cy="110"/>
                </a:xfrm>
                <a:custGeom>
                  <a:avLst/>
                  <a:gdLst>
                    <a:gd name="T0" fmla="*/ 24 w 41"/>
                    <a:gd name="T1" fmla="*/ 109 h 110"/>
                    <a:gd name="T2" fmla="*/ 39 w 41"/>
                    <a:gd name="T3" fmla="*/ 95 h 110"/>
                    <a:gd name="T4" fmla="*/ 40 w 41"/>
                    <a:gd name="T5" fmla="*/ 0 h 110"/>
                    <a:gd name="T6" fmla="*/ 0 w 41"/>
                    <a:gd name="T7" fmla="*/ 43 h 110"/>
                    <a:gd name="T8" fmla="*/ 24 w 41"/>
                    <a:gd name="T9" fmla="*/ 109 h 110"/>
                    <a:gd name="T10" fmla="*/ 24 w 41"/>
                    <a:gd name="T11" fmla="*/ 109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1" h="110">
                      <a:moveTo>
                        <a:pt x="24" y="109"/>
                      </a:moveTo>
                      <a:lnTo>
                        <a:pt x="39" y="95"/>
                      </a:lnTo>
                      <a:lnTo>
                        <a:pt x="40" y="0"/>
                      </a:lnTo>
                      <a:lnTo>
                        <a:pt x="0" y="43"/>
                      </a:lnTo>
                      <a:lnTo>
                        <a:pt x="24" y="109"/>
                      </a:lnTo>
                      <a:lnTo>
                        <a:pt x="24" y="109"/>
                      </a:lnTo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74" name="Freeform 22"/>
                <p:cNvSpPr>
                  <a:spLocks/>
                </p:cNvSpPr>
                <p:nvPr/>
              </p:nvSpPr>
              <p:spPr bwMode="blackWhite">
                <a:xfrm>
                  <a:off x="4848" y="1577"/>
                  <a:ext cx="326" cy="90"/>
                </a:xfrm>
                <a:custGeom>
                  <a:avLst/>
                  <a:gdLst>
                    <a:gd name="T0" fmla="*/ 0 w 326"/>
                    <a:gd name="T1" fmla="*/ 10 h 90"/>
                    <a:gd name="T2" fmla="*/ 0 w 326"/>
                    <a:gd name="T3" fmla="*/ 10 h 90"/>
                    <a:gd name="T4" fmla="*/ 25 w 326"/>
                    <a:gd name="T5" fmla="*/ 5 h 90"/>
                    <a:gd name="T6" fmla="*/ 39 w 326"/>
                    <a:gd name="T7" fmla="*/ 5 h 90"/>
                    <a:gd name="T8" fmla="*/ 61 w 326"/>
                    <a:gd name="T9" fmla="*/ 0 h 90"/>
                    <a:gd name="T10" fmla="*/ 316 w 326"/>
                    <a:gd name="T11" fmla="*/ 1 h 90"/>
                    <a:gd name="T12" fmla="*/ 325 w 326"/>
                    <a:gd name="T13" fmla="*/ 19 h 90"/>
                    <a:gd name="T14" fmla="*/ 325 w 326"/>
                    <a:gd name="T15" fmla="*/ 63 h 90"/>
                    <a:gd name="T16" fmla="*/ 316 w 326"/>
                    <a:gd name="T17" fmla="*/ 74 h 90"/>
                    <a:gd name="T18" fmla="*/ 314 w 326"/>
                    <a:gd name="T19" fmla="*/ 75 h 90"/>
                    <a:gd name="T20" fmla="*/ 264 w 326"/>
                    <a:gd name="T21" fmla="*/ 89 h 90"/>
                    <a:gd name="T22" fmla="*/ 19 w 326"/>
                    <a:gd name="T23" fmla="*/ 51 h 90"/>
                    <a:gd name="T24" fmla="*/ 0 w 326"/>
                    <a:gd name="T25" fmla="*/ 10 h 90"/>
                    <a:gd name="T26" fmla="*/ 0 w 326"/>
                    <a:gd name="T27" fmla="*/ 1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26" h="9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25" y="5"/>
                      </a:lnTo>
                      <a:lnTo>
                        <a:pt x="39" y="5"/>
                      </a:lnTo>
                      <a:lnTo>
                        <a:pt x="61" y="0"/>
                      </a:lnTo>
                      <a:lnTo>
                        <a:pt x="316" y="1"/>
                      </a:lnTo>
                      <a:lnTo>
                        <a:pt x="325" y="19"/>
                      </a:lnTo>
                      <a:lnTo>
                        <a:pt x="325" y="63"/>
                      </a:lnTo>
                      <a:lnTo>
                        <a:pt x="316" y="74"/>
                      </a:lnTo>
                      <a:lnTo>
                        <a:pt x="314" y="75"/>
                      </a:lnTo>
                      <a:lnTo>
                        <a:pt x="264" y="89"/>
                      </a:lnTo>
                      <a:lnTo>
                        <a:pt x="19" y="51"/>
                      </a:lnTo>
                      <a:lnTo>
                        <a:pt x="0" y="10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75" name="Freeform 23"/>
                <p:cNvSpPr>
                  <a:spLocks/>
                </p:cNvSpPr>
                <p:nvPr/>
              </p:nvSpPr>
              <p:spPr bwMode="blackWhite">
                <a:xfrm>
                  <a:off x="4845" y="1587"/>
                  <a:ext cx="320" cy="144"/>
                </a:xfrm>
                <a:custGeom>
                  <a:avLst/>
                  <a:gdLst>
                    <a:gd name="T0" fmla="*/ 12 w 320"/>
                    <a:gd name="T1" fmla="*/ 6 h 144"/>
                    <a:gd name="T2" fmla="*/ 27 w 320"/>
                    <a:gd name="T3" fmla="*/ 11 h 144"/>
                    <a:gd name="T4" fmla="*/ 46 w 320"/>
                    <a:gd name="T5" fmla="*/ 17 h 144"/>
                    <a:gd name="T6" fmla="*/ 67 w 320"/>
                    <a:gd name="T7" fmla="*/ 17 h 144"/>
                    <a:gd name="T8" fmla="*/ 82 w 320"/>
                    <a:gd name="T9" fmla="*/ 22 h 144"/>
                    <a:gd name="T10" fmla="*/ 110 w 320"/>
                    <a:gd name="T11" fmla="*/ 27 h 144"/>
                    <a:gd name="T12" fmla="*/ 136 w 320"/>
                    <a:gd name="T13" fmla="*/ 33 h 144"/>
                    <a:gd name="T14" fmla="*/ 151 w 320"/>
                    <a:gd name="T15" fmla="*/ 33 h 144"/>
                    <a:gd name="T16" fmla="*/ 175 w 320"/>
                    <a:gd name="T17" fmla="*/ 40 h 144"/>
                    <a:gd name="T18" fmla="*/ 195 w 320"/>
                    <a:gd name="T19" fmla="*/ 43 h 144"/>
                    <a:gd name="T20" fmla="*/ 228 w 320"/>
                    <a:gd name="T21" fmla="*/ 50 h 144"/>
                    <a:gd name="T22" fmla="*/ 254 w 320"/>
                    <a:gd name="T23" fmla="*/ 52 h 144"/>
                    <a:gd name="T24" fmla="*/ 275 w 320"/>
                    <a:gd name="T25" fmla="*/ 58 h 144"/>
                    <a:gd name="T26" fmla="*/ 299 w 320"/>
                    <a:gd name="T27" fmla="*/ 60 h 144"/>
                    <a:gd name="T28" fmla="*/ 311 w 320"/>
                    <a:gd name="T29" fmla="*/ 64 h 144"/>
                    <a:gd name="T30" fmla="*/ 318 w 320"/>
                    <a:gd name="T31" fmla="*/ 65 h 144"/>
                    <a:gd name="T32" fmla="*/ 317 w 320"/>
                    <a:gd name="T33" fmla="*/ 88 h 144"/>
                    <a:gd name="T34" fmla="*/ 316 w 320"/>
                    <a:gd name="T35" fmla="*/ 96 h 144"/>
                    <a:gd name="T36" fmla="*/ 319 w 320"/>
                    <a:gd name="T37" fmla="*/ 109 h 144"/>
                    <a:gd name="T38" fmla="*/ 318 w 320"/>
                    <a:gd name="T39" fmla="*/ 126 h 144"/>
                    <a:gd name="T40" fmla="*/ 316 w 320"/>
                    <a:gd name="T41" fmla="*/ 136 h 144"/>
                    <a:gd name="T42" fmla="*/ 318 w 320"/>
                    <a:gd name="T43" fmla="*/ 143 h 144"/>
                    <a:gd name="T44" fmla="*/ 262 w 320"/>
                    <a:gd name="T45" fmla="*/ 131 h 144"/>
                    <a:gd name="T46" fmla="*/ 255 w 320"/>
                    <a:gd name="T47" fmla="*/ 131 h 144"/>
                    <a:gd name="T48" fmla="*/ 239 w 320"/>
                    <a:gd name="T49" fmla="*/ 122 h 144"/>
                    <a:gd name="T50" fmla="*/ 213 w 320"/>
                    <a:gd name="T51" fmla="*/ 117 h 144"/>
                    <a:gd name="T52" fmla="*/ 188 w 320"/>
                    <a:gd name="T53" fmla="*/ 117 h 144"/>
                    <a:gd name="T54" fmla="*/ 176 w 320"/>
                    <a:gd name="T55" fmla="*/ 111 h 144"/>
                    <a:gd name="T56" fmla="*/ 153 w 320"/>
                    <a:gd name="T57" fmla="*/ 109 h 144"/>
                    <a:gd name="T58" fmla="*/ 137 w 320"/>
                    <a:gd name="T59" fmla="*/ 99 h 144"/>
                    <a:gd name="T60" fmla="*/ 126 w 320"/>
                    <a:gd name="T61" fmla="*/ 101 h 144"/>
                    <a:gd name="T62" fmla="*/ 114 w 320"/>
                    <a:gd name="T63" fmla="*/ 95 h 144"/>
                    <a:gd name="T64" fmla="*/ 107 w 320"/>
                    <a:gd name="T65" fmla="*/ 95 h 144"/>
                    <a:gd name="T66" fmla="*/ 51 w 320"/>
                    <a:gd name="T67" fmla="*/ 79 h 144"/>
                    <a:gd name="T68" fmla="*/ 45 w 320"/>
                    <a:gd name="T69" fmla="*/ 77 h 144"/>
                    <a:gd name="T70" fmla="*/ 30 w 320"/>
                    <a:gd name="T71" fmla="*/ 77 h 144"/>
                    <a:gd name="T72" fmla="*/ 21 w 320"/>
                    <a:gd name="T73" fmla="*/ 73 h 144"/>
                    <a:gd name="T74" fmla="*/ 8 w 320"/>
                    <a:gd name="T75" fmla="*/ 73 h 144"/>
                    <a:gd name="T76" fmla="*/ 5 w 320"/>
                    <a:gd name="T77" fmla="*/ 67 h 144"/>
                    <a:gd name="T78" fmla="*/ 1 w 320"/>
                    <a:gd name="T79" fmla="*/ 65 h 144"/>
                    <a:gd name="T80" fmla="*/ 0 w 320"/>
                    <a:gd name="T81" fmla="*/ 43 h 144"/>
                    <a:gd name="T82" fmla="*/ 3 w 320"/>
                    <a:gd name="T83" fmla="*/ 27 h 144"/>
                    <a:gd name="T84" fmla="*/ 1 w 320"/>
                    <a:gd name="T85" fmla="*/ 20 h 144"/>
                    <a:gd name="T86" fmla="*/ 3 w 320"/>
                    <a:gd name="T87" fmla="*/ 5 h 144"/>
                    <a:gd name="T88" fmla="*/ 3 w 320"/>
                    <a:gd name="T89" fmla="*/ 0 h 144"/>
                    <a:gd name="T90" fmla="*/ 12 w 320"/>
                    <a:gd name="T91" fmla="*/ 6 h 144"/>
                    <a:gd name="T92" fmla="*/ 12 w 320"/>
                    <a:gd name="T93" fmla="*/ 6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20" h="144">
                      <a:moveTo>
                        <a:pt x="12" y="6"/>
                      </a:moveTo>
                      <a:lnTo>
                        <a:pt x="27" y="11"/>
                      </a:lnTo>
                      <a:lnTo>
                        <a:pt x="46" y="17"/>
                      </a:lnTo>
                      <a:lnTo>
                        <a:pt x="67" y="17"/>
                      </a:lnTo>
                      <a:lnTo>
                        <a:pt x="82" y="22"/>
                      </a:lnTo>
                      <a:lnTo>
                        <a:pt x="110" y="27"/>
                      </a:lnTo>
                      <a:lnTo>
                        <a:pt x="136" y="33"/>
                      </a:lnTo>
                      <a:lnTo>
                        <a:pt x="151" y="33"/>
                      </a:lnTo>
                      <a:lnTo>
                        <a:pt x="175" y="40"/>
                      </a:lnTo>
                      <a:lnTo>
                        <a:pt x="195" y="43"/>
                      </a:lnTo>
                      <a:lnTo>
                        <a:pt x="228" y="50"/>
                      </a:lnTo>
                      <a:lnTo>
                        <a:pt x="254" y="52"/>
                      </a:lnTo>
                      <a:lnTo>
                        <a:pt x="275" y="58"/>
                      </a:lnTo>
                      <a:lnTo>
                        <a:pt x="299" y="60"/>
                      </a:lnTo>
                      <a:lnTo>
                        <a:pt x="311" y="64"/>
                      </a:lnTo>
                      <a:lnTo>
                        <a:pt x="318" y="65"/>
                      </a:lnTo>
                      <a:lnTo>
                        <a:pt x="317" y="88"/>
                      </a:lnTo>
                      <a:lnTo>
                        <a:pt x="316" y="96"/>
                      </a:lnTo>
                      <a:lnTo>
                        <a:pt x="319" y="109"/>
                      </a:lnTo>
                      <a:lnTo>
                        <a:pt x="318" y="126"/>
                      </a:lnTo>
                      <a:lnTo>
                        <a:pt x="316" y="136"/>
                      </a:lnTo>
                      <a:lnTo>
                        <a:pt x="318" y="143"/>
                      </a:lnTo>
                      <a:lnTo>
                        <a:pt x="262" y="131"/>
                      </a:lnTo>
                      <a:lnTo>
                        <a:pt x="255" y="131"/>
                      </a:lnTo>
                      <a:lnTo>
                        <a:pt x="239" y="122"/>
                      </a:lnTo>
                      <a:lnTo>
                        <a:pt x="213" y="117"/>
                      </a:lnTo>
                      <a:lnTo>
                        <a:pt x="188" y="117"/>
                      </a:lnTo>
                      <a:lnTo>
                        <a:pt x="176" y="111"/>
                      </a:lnTo>
                      <a:lnTo>
                        <a:pt x="153" y="109"/>
                      </a:lnTo>
                      <a:lnTo>
                        <a:pt x="137" y="99"/>
                      </a:lnTo>
                      <a:lnTo>
                        <a:pt x="126" y="101"/>
                      </a:lnTo>
                      <a:lnTo>
                        <a:pt x="114" y="95"/>
                      </a:lnTo>
                      <a:lnTo>
                        <a:pt x="107" y="95"/>
                      </a:lnTo>
                      <a:lnTo>
                        <a:pt x="51" y="79"/>
                      </a:lnTo>
                      <a:lnTo>
                        <a:pt x="45" y="77"/>
                      </a:lnTo>
                      <a:lnTo>
                        <a:pt x="30" y="77"/>
                      </a:lnTo>
                      <a:lnTo>
                        <a:pt x="21" y="73"/>
                      </a:lnTo>
                      <a:lnTo>
                        <a:pt x="8" y="73"/>
                      </a:lnTo>
                      <a:lnTo>
                        <a:pt x="5" y="67"/>
                      </a:lnTo>
                      <a:lnTo>
                        <a:pt x="1" y="65"/>
                      </a:lnTo>
                      <a:lnTo>
                        <a:pt x="0" y="43"/>
                      </a:lnTo>
                      <a:lnTo>
                        <a:pt x="3" y="27"/>
                      </a:lnTo>
                      <a:lnTo>
                        <a:pt x="1" y="20"/>
                      </a:lnTo>
                      <a:lnTo>
                        <a:pt x="3" y="5"/>
                      </a:lnTo>
                      <a:lnTo>
                        <a:pt x="3" y="0"/>
                      </a:lnTo>
                      <a:lnTo>
                        <a:pt x="12" y="6"/>
                      </a:lnTo>
                      <a:lnTo>
                        <a:pt x="12" y="6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76" name="Freeform 24"/>
                <p:cNvSpPr>
                  <a:spLocks/>
                </p:cNvSpPr>
                <p:nvPr/>
              </p:nvSpPr>
              <p:spPr bwMode="blackWhite">
                <a:xfrm>
                  <a:off x="4887" y="1348"/>
                  <a:ext cx="292" cy="71"/>
                </a:xfrm>
                <a:custGeom>
                  <a:avLst/>
                  <a:gdLst>
                    <a:gd name="T0" fmla="*/ 0 w 292"/>
                    <a:gd name="T1" fmla="*/ 7 h 71"/>
                    <a:gd name="T2" fmla="*/ 62 w 292"/>
                    <a:gd name="T3" fmla="*/ 1 h 71"/>
                    <a:gd name="T4" fmla="*/ 67 w 292"/>
                    <a:gd name="T5" fmla="*/ 1 h 71"/>
                    <a:gd name="T6" fmla="*/ 88 w 292"/>
                    <a:gd name="T7" fmla="*/ 0 h 71"/>
                    <a:gd name="T8" fmla="*/ 106 w 292"/>
                    <a:gd name="T9" fmla="*/ 0 h 71"/>
                    <a:gd name="T10" fmla="*/ 134 w 292"/>
                    <a:gd name="T11" fmla="*/ 2 h 71"/>
                    <a:gd name="T12" fmla="*/ 165 w 292"/>
                    <a:gd name="T13" fmla="*/ 2 h 71"/>
                    <a:gd name="T14" fmla="*/ 175 w 292"/>
                    <a:gd name="T15" fmla="*/ 2 h 71"/>
                    <a:gd name="T16" fmla="*/ 207 w 292"/>
                    <a:gd name="T17" fmla="*/ 3 h 71"/>
                    <a:gd name="T18" fmla="*/ 219 w 292"/>
                    <a:gd name="T19" fmla="*/ 3 h 71"/>
                    <a:gd name="T20" fmla="*/ 253 w 292"/>
                    <a:gd name="T21" fmla="*/ 6 h 71"/>
                    <a:gd name="T22" fmla="*/ 273 w 292"/>
                    <a:gd name="T23" fmla="*/ 7 h 71"/>
                    <a:gd name="T24" fmla="*/ 291 w 292"/>
                    <a:gd name="T25" fmla="*/ 9 h 71"/>
                    <a:gd name="T26" fmla="*/ 273 w 292"/>
                    <a:gd name="T27" fmla="*/ 70 h 71"/>
                    <a:gd name="T28" fmla="*/ 10 w 292"/>
                    <a:gd name="T29" fmla="*/ 30 h 71"/>
                    <a:gd name="T30" fmla="*/ 0 w 292"/>
                    <a:gd name="T31" fmla="*/ 7 h 71"/>
                    <a:gd name="T32" fmla="*/ 0 w 292"/>
                    <a:gd name="T33" fmla="*/ 7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92" h="71">
                      <a:moveTo>
                        <a:pt x="0" y="7"/>
                      </a:moveTo>
                      <a:lnTo>
                        <a:pt x="62" y="1"/>
                      </a:lnTo>
                      <a:lnTo>
                        <a:pt x="67" y="1"/>
                      </a:lnTo>
                      <a:lnTo>
                        <a:pt x="88" y="0"/>
                      </a:lnTo>
                      <a:lnTo>
                        <a:pt x="106" y="0"/>
                      </a:lnTo>
                      <a:lnTo>
                        <a:pt x="134" y="2"/>
                      </a:lnTo>
                      <a:lnTo>
                        <a:pt x="165" y="2"/>
                      </a:lnTo>
                      <a:lnTo>
                        <a:pt x="175" y="2"/>
                      </a:lnTo>
                      <a:lnTo>
                        <a:pt x="207" y="3"/>
                      </a:lnTo>
                      <a:lnTo>
                        <a:pt x="219" y="3"/>
                      </a:lnTo>
                      <a:lnTo>
                        <a:pt x="253" y="6"/>
                      </a:lnTo>
                      <a:lnTo>
                        <a:pt x="273" y="7"/>
                      </a:lnTo>
                      <a:lnTo>
                        <a:pt x="291" y="9"/>
                      </a:lnTo>
                      <a:lnTo>
                        <a:pt x="273" y="70"/>
                      </a:lnTo>
                      <a:lnTo>
                        <a:pt x="10" y="30"/>
                      </a:lnTo>
                      <a:lnTo>
                        <a:pt x="0" y="7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77" name="Freeform 25"/>
                <p:cNvSpPr>
                  <a:spLocks/>
                </p:cNvSpPr>
                <p:nvPr/>
              </p:nvSpPr>
              <p:spPr bwMode="blackWhite">
                <a:xfrm>
                  <a:off x="5123" y="1363"/>
                  <a:ext cx="47" cy="260"/>
                </a:xfrm>
                <a:custGeom>
                  <a:avLst/>
                  <a:gdLst>
                    <a:gd name="T0" fmla="*/ 21 w 47"/>
                    <a:gd name="T1" fmla="*/ 8 h 260"/>
                    <a:gd name="T2" fmla="*/ 45 w 47"/>
                    <a:gd name="T3" fmla="*/ 0 h 260"/>
                    <a:gd name="T4" fmla="*/ 46 w 47"/>
                    <a:gd name="T5" fmla="*/ 241 h 260"/>
                    <a:gd name="T6" fmla="*/ 35 w 47"/>
                    <a:gd name="T7" fmla="*/ 256 h 260"/>
                    <a:gd name="T8" fmla="*/ 24 w 47"/>
                    <a:gd name="T9" fmla="*/ 257 h 260"/>
                    <a:gd name="T10" fmla="*/ 20 w 47"/>
                    <a:gd name="T11" fmla="*/ 259 h 260"/>
                    <a:gd name="T12" fmla="*/ 0 w 47"/>
                    <a:gd name="T13" fmla="*/ 145 h 260"/>
                    <a:gd name="T14" fmla="*/ 14 w 47"/>
                    <a:gd name="T15" fmla="*/ 27 h 260"/>
                    <a:gd name="T16" fmla="*/ 21 w 47"/>
                    <a:gd name="T17" fmla="*/ 8 h 260"/>
                    <a:gd name="T18" fmla="*/ 21 w 47"/>
                    <a:gd name="T19" fmla="*/ 8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260">
                      <a:moveTo>
                        <a:pt x="21" y="8"/>
                      </a:moveTo>
                      <a:lnTo>
                        <a:pt x="45" y="0"/>
                      </a:lnTo>
                      <a:lnTo>
                        <a:pt x="46" y="241"/>
                      </a:lnTo>
                      <a:lnTo>
                        <a:pt x="35" y="256"/>
                      </a:lnTo>
                      <a:lnTo>
                        <a:pt x="24" y="257"/>
                      </a:lnTo>
                      <a:lnTo>
                        <a:pt x="20" y="259"/>
                      </a:lnTo>
                      <a:lnTo>
                        <a:pt x="0" y="145"/>
                      </a:lnTo>
                      <a:lnTo>
                        <a:pt x="14" y="27"/>
                      </a:lnTo>
                      <a:lnTo>
                        <a:pt x="21" y="8"/>
                      </a:lnTo>
                      <a:lnTo>
                        <a:pt x="21" y="8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78" name="Freeform 26"/>
                <p:cNvSpPr>
                  <a:spLocks/>
                </p:cNvSpPr>
                <p:nvPr/>
              </p:nvSpPr>
              <p:spPr bwMode="blackWhite">
                <a:xfrm>
                  <a:off x="4887" y="1355"/>
                  <a:ext cx="259" cy="269"/>
                </a:xfrm>
                <a:custGeom>
                  <a:avLst/>
                  <a:gdLst>
                    <a:gd name="T0" fmla="*/ 3 w 259"/>
                    <a:gd name="T1" fmla="*/ 0 h 269"/>
                    <a:gd name="T2" fmla="*/ 19 w 259"/>
                    <a:gd name="T3" fmla="*/ 3 h 269"/>
                    <a:gd name="T4" fmla="*/ 39 w 259"/>
                    <a:gd name="T5" fmla="*/ 0 h 269"/>
                    <a:gd name="T6" fmla="*/ 45 w 259"/>
                    <a:gd name="T7" fmla="*/ 3 h 269"/>
                    <a:gd name="T8" fmla="*/ 54 w 259"/>
                    <a:gd name="T9" fmla="*/ 3 h 269"/>
                    <a:gd name="T10" fmla="*/ 67 w 259"/>
                    <a:gd name="T11" fmla="*/ 3 h 269"/>
                    <a:gd name="T12" fmla="*/ 69 w 259"/>
                    <a:gd name="T13" fmla="*/ 6 h 269"/>
                    <a:gd name="T14" fmla="*/ 95 w 259"/>
                    <a:gd name="T15" fmla="*/ 3 h 269"/>
                    <a:gd name="T16" fmla="*/ 125 w 259"/>
                    <a:gd name="T17" fmla="*/ 7 h 269"/>
                    <a:gd name="T18" fmla="*/ 148 w 259"/>
                    <a:gd name="T19" fmla="*/ 7 h 269"/>
                    <a:gd name="T20" fmla="*/ 163 w 259"/>
                    <a:gd name="T21" fmla="*/ 9 h 269"/>
                    <a:gd name="T22" fmla="*/ 192 w 259"/>
                    <a:gd name="T23" fmla="*/ 9 h 269"/>
                    <a:gd name="T24" fmla="*/ 210 w 259"/>
                    <a:gd name="T25" fmla="*/ 15 h 269"/>
                    <a:gd name="T26" fmla="*/ 232 w 259"/>
                    <a:gd name="T27" fmla="*/ 13 h 269"/>
                    <a:gd name="T28" fmla="*/ 249 w 259"/>
                    <a:gd name="T29" fmla="*/ 15 h 269"/>
                    <a:gd name="T30" fmla="*/ 258 w 259"/>
                    <a:gd name="T31" fmla="*/ 17 h 269"/>
                    <a:gd name="T32" fmla="*/ 256 w 259"/>
                    <a:gd name="T33" fmla="*/ 43 h 269"/>
                    <a:gd name="T34" fmla="*/ 258 w 259"/>
                    <a:gd name="T35" fmla="*/ 50 h 269"/>
                    <a:gd name="T36" fmla="*/ 254 w 259"/>
                    <a:gd name="T37" fmla="*/ 66 h 269"/>
                    <a:gd name="T38" fmla="*/ 254 w 259"/>
                    <a:gd name="T39" fmla="*/ 77 h 269"/>
                    <a:gd name="T40" fmla="*/ 258 w 259"/>
                    <a:gd name="T41" fmla="*/ 98 h 269"/>
                    <a:gd name="T42" fmla="*/ 254 w 259"/>
                    <a:gd name="T43" fmla="*/ 117 h 269"/>
                    <a:gd name="T44" fmla="*/ 254 w 259"/>
                    <a:gd name="T45" fmla="*/ 134 h 269"/>
                    <a:gd name="T46" fmla="*/ 256 w 259"/>
                    <a:gd name="T47" fmla="*/ 152 h 269"/>
                    <a:gd name="T48" fmla="*/ 256 w 259"/>
                    <a:gd name="T49" fmla="*/ 175 h 269"/>
                    <a:gd name="T50" fmla="*/ 253 w 259"/>
                    <a:gd name="T51" fmla="*/ 211 h 269"/>
                    <a:gd name="T52" fmla="*/ 256 w 259"/>
                    <a:gd name="T53" fmla="*/ 235 h 269"/>
                    <a:gd name="T54" fmla="*/ 256 w 259"/>
                    <a:gd name="T55" fmla="*/ 255 h 269"/>
                    <a:gd name="T56" fmla="*/ 256 w 259"/>
                    <a:gd name="T57" fmla="*/ 268 h 269"/>
                    <a:gd name="T58" fmla="*/ 234 w 259"/>
                    <a:gd name="T59" fmla="*/ 266 h 269"/>
                    <a:gd name="T60" fmla="*/ 220 w 259"/>
                    <a:gd name="T61" fmla="*/ 266 h 269"/>
                    <a:gd name="T62" fmla="*/ 194 w 259"/>
                    <a:gd name="T63" fmla="*/ 259 h 269"/>
                    <a:gd name="T64" fmla="*/ 187 w 259"/>
                    <a:gd name="T65" fmla="*/ 259 h 269"/>
                    <a:gd name="T66" fmla="*/ 170 w 259"/>
                    <a:gd name="T67" fmla="*/ 254 h 269"/>
                    <a:gd name="T68" fmla="*/ 159 w 259"/>
                    <a:gd name="T69" fmla="*/ 254 h 269"/>
                    <a:gd name="T70" fmla="*/ 148 w 259"/>
                    <a:gd name="T71" fmla="*/ 254 h 269"/>
                    <a:gd name="T72" fmla="*/ 127 w 259"/>
                    <a:gd name="T73" fmla="*/ 247 h 269"/>
                    <a:gd name="T74" fmla="*/ 108 w 259"/>
                    <a:gd name="T75" fmla="*/ 247 h 269"/>
                    <a:gd name="T76" fmla="*/ 101 w 259"/>
                    <a:gd name="T77" fmla="*/ 244 h 269"/>
                    <a:gd name="T78" fmla="*/ 85 w 259"/>
                    <a:gd name="T79" fmla="*/ 241 h 269"/>
                    <a:gd name="T80" fmla="*/ 68 w 259"/>
                    <a:gd name="T81" fmla="*/ 237 h 269"/>
                    <a:gd name="T82" fmla="*/ 54 w 259"/>
                    <a:gd name="T83" fmla="*/ 237 h 269"/>
                    <a:gd name="T84" fmla="*/ 32 w 259"/>
                    <a:gd name="T85" fmla="*/ 233 h 269"/>
                    <a:gd name="T86" fmla="*/ 19 w 259"/>
                    <a:gd name="T87" fmla="*/ 227 h 269"/>
                    <a:gd name="T88" fmla="*/ 3 w 259"/>
                    <a:gd name="T89" fmla="*/ 227 h 269"/>
                    <a:gd name="T90" fmla="*/ 6 w 259"/>
                    <a:gd name="T91" fmla="*/ 207 h 269"/>
                    <a:gd name="T92" fmla="*/ 4 w 259"/>
                    <a:gd name="T93" fmla="*/ 185 h 269"/>
                    <a:gd name="T94" fmla="*/ 4 w 259"/>
                    <a:gd name="T95" fmla="*/ 166 h 269"/>
                    <a:gd name="T96" fmla="*/ 6 w 259"/>
                    <a:gd name="T97" fmla="*/ 143 h 269"/>
                    <a:gd name="T98" fmla="*/ 6 w 259"/>
                    <a:gd name="T99" fmla="*/ 137 h 269"/>
                    <a:gd name="T100" fmla="*/ 6 w 259"/>
                    <a:gd name="T101" fmla="*/ 123 h 269"/>
                    <a:gd name="T102" fmla="*/ 6 w 259"/>
                    <a:gd name="T103" fmla="*/ 108 h 269"/>
                    <a:gd name="T104" fmla="*/ 4 w 259"/>
                    <a:gd name="T105" fmla="*/ 91 h 269"/>
                    <a:gd name="T106" fmla="*/ 3 w 259"/>
                    <a:gd name="T107" fmla="*/ 70 h 269"/>
                    <a:gd name="T108" fmla="*/ 4 w 259"/>
                    <a:gd name="T109" fmla="*/ 48 h 269"/>
                    <a:gd name="T110" fmla="*/ 4 w 259"/>
                    <a:gd name="T111" fmla="*/ 37 h 269"/>
                    <a:gd name="T112" fmla="*/ 0 w 259"/>
                    <a:gd name="T113" fmla="*/ 19 h 269"/>
                    <a:gd name="T114" fmla="*/ 0 w 259"/>
                    <a:gd name="T115" fmla="*/ 3 h 269"/>
                    <a:gd name="T116" fmla="*/ 3 w 259"/>
                    <a:gd name="T117" fmla="*/ 0 h 269"/>
                    <a:gd name="T118" fmla="*/ 3 w 259"/>
                    <a:gd name="T119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59" h="269">
                      <a:moveTo>
                        <a:pt x="3" y="0"/>
                      </a:moveTo>
                      <a:lnTo>
                        <a:pt x="19" y="3"/>
                      </a:lnTo>
                      <a:lnTo>
                        <a:pt x="39" y="0"/>
                      </a:lnTo>
                      <a:lnTo>
                        <a:pt x="45" y="3"/>
                      </a:lnTo>
                      <a:lnTo>
                        <a:pt x="54" y="3"/>
                      </a:lnTo>
                      <a:lnTo>
                        <a:pt x="67" y="3"/>
                      </a:lnTo>
                      <a:lnTo>
                        <a:pt x="69" y="6"/>
                      </a:lnTo>
                      <a:lnTo>
                        <a:pt x="95" y="3"/>
                      </a:lnTo>
                      <a:lnTo>
                        <a:pt x="125" y="7"/>
                      </a:lnTo>
                      <a:lnTo>
                        <a:pt x="148" y="7"/>
                      </a:lnTo>
                      <a:lnTo>
                        <a:pt x="163" y="9"/>
                      </a:lnTo>
                      <a:lnTo>
                        <a:pt x="192" y="9"/>
                      </a:lnTo>
                      <a:lnTo>
                        <a:pt x="210" y="15"/>
                      </a:lnTo>
                      <a:lnTo>
                        <a:pt x="232" y="13"/>
                      </a:lnTo>
                      <a:lnTo>
                        <a:pt x="249" y="15"/>
                      </a:lnTo>
                      <a:lnTo>
                        <a:pt x="258" y="17"/>
                      </a:lnTo>
                      <a:lnTo>
                        <a:pt x="256" y="43"/>
                      </a:lnTo>
                      <a:lnTo>
                        <a:pt x="258" y="50"/>
                      </a:lnTo>
                      <a:lnTo>
                        <a:pt x="254" y="66"/>
                      </a:lnTo>
                      <a:lnTo>
                        <a:pt x="254" y="77"/>
                      </a:lnTo>
                      <a:lnTo>
                        <a:pt x="258" y="98"/>
                      </a:lnTo>
                      <a:lnTo>
                        <a:pt x="254" y="117"/>
                      </a:lnTo>
                      <a:lnTo>
                        <a:pt x="254" y="134"/>
                      </a:lnTo>
                      <a:lnTo>
                        <a:pt x="256" y="152"/>
                      </a:lnTo>
                      <a:lnTo>
                        <a:pt x="256" y="175"/>
                      </a:lnTo>
                      <a:lnTo>
                        <a:pt x="253" y="211"/>
                      </a:lnTo>
                      <a:lnTo>
                        <a:pt x="256" y="235"/>
                      </a:lnTo>
                      <a:lnTo>
                        <a:pt x="256" y="255"/>
                      </a:lnTo>
                      <a:lnTo>
                        <a:pt x="256" y="268"/>
                      </a:lnTo>
                      <a:lnTo>
                        <a:pt x="234" y="266"/>
                      </a:lnTo>
                      <a:lnTo>
                        <a:pt x="220" y="266"/>
                      </a:lnTo>
                      <a:lnTo>
                        <a:pt x="194" y="259"/>
                      </a:lnTo>
                      <a:lnTo>
                        <a:pt x="187" y="259"/>
                      </a:lnTo>
                      <a:lnTo>
                        <a:pt x="170" y="254"/>
                      </a:lnTo>
                      <a:lnTo>
                        <a:pt x="159" y="254"/>
                      </a:lnTo>
                      <a:lnTo>
                        <a:pt x="148" y="254"/>
                      </a:lnTo>
                      <a:lnTo>
                        <a:pt x="127" y="247"/>
                      </a:lnTo>
                      <a:lnTo>
                        <a:pt x="108" y="247"/>
                      </a:lnTo>
                      <a:lnTo>
                        <a:pt x="101" y="244"/>
                      </a:lnTo>
                      <a:lnTo>
                        <a:pt x="85" y="241"/>
                      </a:lnTo>
                      <a:lnTo>
                        <a:pt x="68" y="237"/>
                      </a:lnTo>
                      <a:lnTo>
                        <a:pt x="54" y="237"/>
                      </a:lnTo>
                      <a:lnTo>
                        <a:pt x="32" y="233"/>
                      </a:lnTo>
                      <a:lnTo>
                        <a:pt x="19" y="227"/>
                      </a:lnTo>
                      <a:lnTo>
                        <a:pt x="3" y="227"/>
                      </a:lnTo>
                      <a:lnTo>
                        <a:pt x="6" y="207"/>
                      </a:lnTo>
                      <a:lnTo>
                        <a:pt x="4" y="185"/>
                      </a:lnTo>
                      <a:lnTo>
                        <a:pt x="4" y="166"/>
                      </a:lnTo>
                      <a:lnTo>
                        <a:pt x="6" y="143"/>
                      </a:lnTo>
                      <a:lnTo>
                        <a:pt x="6" y="137"/>
                      </a:lnTo>
                      <a:lnTo>
                        <a:pt x="6" y="123"/>
                      </a:lnTo>
                      <a:lnTo>
                        <a:pt x="6" y="108"/>
                      </a:lnTo>
                      <a:lnTo>
                        <a:pt x="4" y="91"/>
                      </a:lnTo>
                      <a:lnTo>
                        <a:pt x="3" y="70"/>
                      </a:lnTo>
                      <a:lnTo>
                        <a:pt x="4" y="48"/>
                      </a:lnTo>
                      <a:lnTo>
                        <a:pt x="4" y="37"/>
                      </a:lnTo>
                      <a:lnTo>
                        <a:pt x="0" y="19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79" name="Freeform 27"/>
                <p:cNvSpPr>
                  <a:spLocks/>
                </p:cNvSpPr>
                <p:nvPr/>
              </p:nvSpPr>
              <p:spPr bwMode="blackWhite">
                <a:xfrm>
                  <a:off x="4914" y="1383"/>
                  <a:ext cx="203" cy="194"/>
                </a:xfrm>
                <a:custGeom>
                  <a:avLst/>
                  <a:gdLst>
                    <a:gd name="T0" fmla="*/ 1 w 203"/>
                    <a:gd name="T1" fmla="*/ 0 h 194"/>
                    <a:gd name="T2" fmla="*/ 34 w 203"/>
                    <a:gd name="T3" fmla="*/ 1 h 194"/>
                    <a:gd name="T4" fmla="*/ 41 w 203"/>
                    <a:gd name="T5" fmla="*/ 7 h 194"/>
                    <a:gd name="T6" fmla="*/ 68 w 203"/>
                    <a:gd name="T7" fmla="*/ 7 h 194"/>
                    <a:gd name="T8" fmla="*/ 89 w 203"/>
                    <a:gd name="T9" fmla="*/ 7 h 194"/>
                    <a:gd name="T10" fmla="*/ 119 w 203"/>
                    <a:gd name="T11" fmla="*/ 9 h 194"/>
                    <a:gd name="T12" fmla="*/ 147 w 203"/>
                    <a:gd name="T13" fmla="*/ 9 h 194"/>
                    <a:gd name="T14" fmla="*/ 173 w 203"/>
                    <a:gd name="T15" fmla="*/ 15 h 194"/>
                    <a:gd name="T16" fmla="*/ 190 w 203"/>
                    <a:gd name="T17" fmla="*/ 14 h 194"/>
                    <a:gd name="T18" fmla="*/ 199 w 203"/>
                    <a:gd name="T19" fmla="*/ 15 h 194"/>
                    <a:gd name="T20" fmla="*/ 199 w 203"/>
                    <a:gd name="T21" fmla="*/ 37 h 194"/>
                    <a:gd name="T22" fmla="*/ 199 w 203"/>
                    <a:gd name="T23" fmla="*/ 61 h 194"/>
                    <a:gd name="T24" fmla="*/ 197 w 203"/>
                    <a:gd name="T25" fmla="*/ 72 h 194"/>
                    <a:gd name="T26" fmla="*/ 197 w 203"/>
                    <a:gd name="T27" fmla="*/ 91 h 194"/>
                    <a:gd name="T28" fmla="*/ 202 w 203"/>
                    <a:gd name="T29" fmla="*/ 98 h 194"/>
                    <a:gd name="T30" fmla="*/ 193 w 203"/>
                    <a:gd name="T31" fmla="*/ 132 h 194"/>
                    <a:gd name="T32" fmla="*/ 193 w 203"/>
                    <a:gd name="T33" fmla="*/ 164 h 194"/>
                    <a:gd name="T34" fmla="*/ 197 w 203"/>
                    <a:gd name="T35" fmla="*/ 183 h 194"/>
                    <a:gd name="T36" fmla="*/ 197 w 203"/>
                    <a:gd name="T37" fmla="*/ 193 h 194"/>
                    <a:gd name="T38" fmla="*/ 173 w 203"/>
                    <a:gd name="T39" fmla="*/ 188 h 194"/>
                    <a:gd name="T40" fmla="*/ 160 w 203"/>
                    <a:gd name="T41" fmla="*/ 188 h 194"/>
                    <a:gd name="T42" fmla="*/ 124 w 203"/>
                    <a:gd name="T43" fmla="*/ 183 h 194"/>
                    <a:gd name="T44" fmla="*/ 119 w 203"/>
                    <a:gd name="T45" fmla="*/ 183 h 194"/>
                    <a:gd name="T46" fmla="*/ 97 w 203"/>
                    <a:gd name="T47" fmla="*/ 179 h 194"/>
                    <a:gd name="T48" fmla="*/ 81 w 203"/>
                    <a:gd name="T49" fmla="*/ 179 h 194"/>
                    <a:gd name="T50" fmla="*/ 68 w 203"/>
                    <a:gd name="T51" fmla="*/ 174 h 194"/>
                    <a:gd name="T52" fmla="*/ 44 w 203"/>
                    <a:gd name="T53" fmla="*/ 174 h 194"/>
                    <a:gd name="T54" fmla="*/ 40 w 203"/>
                    <a:gd name="T55" fmla="*/ 174 h 194"/>
                    <a:gd name="T56" fmla="*/ 16 w 203"/>
                    <a:gd name="T57" fmla="*/ 170 h 194"/>
                    <a:gd name="T58" fmla="*/ 5 w 203"/>
                    <a:gd name="T59" fmla="*/ 170 h 194"/>
                    <a:gd name="T60" fmla="*/ 2 w 203"/>
                    <a:gd name="T61" fmla="*/ 152 h 194"/>
                    <a:gd name="T62" fmla="*/ 5 w 203"/>
                    <a:gd name="T63" fmla="*/ 129 h 194"/>
                    <a:gd name="T64" fmla="*/ 2 w 203"/>
                    <a:gd name="T65" fmla="*/ 109 h 194"/>
                    <a:gd name="T66" fmla="*/ 2 w 203"/>
                    <a:gd name="T67" fmla="*/ 72 h 194"/>
                    <a:gd name="T68" fmla="*/ 1 w 203"/>
                    <a:gd name="T69" fmla="*/ 58 h 194"/>
                    <a:gd name="T70" fmla="*/ 5 w 203"/>
                    <a:gd name="T71" fmla="*/ 28 h 194"/>
                    <a:gd name="T72" fmla="*/ 0 w 203"/>
                    <a:gd name="T73" fmla="*/ 0 h 194"/>
                    <a:gd name="T74" fmla="*/ 1 w 203"/>
                    <a:gd name="T75" fmla="*/ 0 h 194"/>
                    <a:gd name="T76" fmla="*/ 1 w 203"/>
                    <a:gd name="T77" fmla="*/ 0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03" h="194">
                      <a:moveTo>
                        <a:pt x="1" y="0"/>
                      </a:moveTo>
                      <a:lnTo>
                        <a:pt x="34" y="1"/>
                      </a:lnTo>
                      <a:lnTo>
                        <a:pt x="41" y="7"/>
                      </a:lnTo>
                      <a:lnTo>
                        <a:pt x="68" y="7"/>
                      </a:lnTo>
                      <a:lnTo>
                        <a:pt x="89" y="7"/>
                      </a:lnTo>
                      <a:lnTo>
                        <a:pt x="119" y="9"/>
                      </a:lnTo>
                      <a:lnTo>
                        <a:pt x="147" y="9"/>
                      </a:lnTo>
                      <a:lnTo>
                        <a:pt x="173" y="15"/>
                      </a:lnTo>
                      <a:lnTo>
                        <a:pt x="190" y="14"/>
                      </a:lnTo>
                      <a:lnTo>
                        <a:pt x="199" y="15"/>
                      </a:lnTo>
                      <a:lnTo>
                        <a:pt x="199" y="37"/>
                      </a:lnTo>
                      <a:lnTo>
                        <a:pt x="199" y="61"/>
                      </a:lnTo>
                      <a:lnTo>
                        <a:pt x="197" y="72"/>
                      </a:lnTo>
                      <a:lnTo>
                        <a:pt x="197" y="91"/>
                      </a:lnTo>
                      <a:lnTo>
                        <a:pt x="202" y="98"/>
                      </a:lnTo>
                      <a:lnTo>
                        <a:pt x="193" y="132"/>
                      </a:lnTo>
                      <a:lnTo>
                        <a:pt x="193" y="164"/>
                      </a:lnTo>
                      <a:lnTo>
                        <a:pt x="197" y="183"/>
                      </a:lnTo>
                      <a:lnTo>
                        <a:pt x="197" y="193"/>
                      </a:lnTo>
                      <a:lnTo>
                        <a:pt x="173" y="188"/>
                      </a:lnTo>
                      <a:lnTo>
                        <a:pt x="160" y="188"/>
                      </a:lnTo>
                      <a:lnTo>
                        <a:pt x="124" y="183"/>
                      </a:lnTo>
                      <a:lnTo>
                        <a:pt x="119" y="183"/>
                      </a:lnTo>
                      <a:lnTo>
                        <a:pt x="97" y="179"/>
                      </a:lnTo>
                      <a:lnTo>
                        <a:pt x="81" y="179"/>
                      </a:lnTo>
                      <a:lnTo>
                        <a:pt x="68" y="174"/>
                      </a:lnTo>
                      <a:lnTo>
                        <a:pt x="44" y="174"/>
                      </a:lnTo>
                      <a:lnTo>
                        <a:pt x="40" y="174"/>
                      </a:lnTo>
                      <a:lnTo>
                        <a:pt x="16" y="170"/>
                      </a:lnTo>
                      <a:lnTo>
                        <a:pt x="5" y="170"/>
                      </a:lnTo>
                      <a:lnTo>
                        <a:pt x="2" y="152"/>
                      </a:lnTo>
                      <a:lnTo>
                        <a:pt x="5" y="129"/>
                      </a:lnTo>
                      <a:lnTo>
                        <a:pt x="2" y="109"/>
                      </a:lnTo>
                      <a:lnTo>
                        <a:pt x="2" y="72"/>
                      </a:lnTo>
                      <a:lnTo>
                        <a:pt x="1" y="58"/>
                      </a:lnTo>
                      <a:lnTo>
                        <a:pt x="5" y="28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100000">
                      <a:srgbClr val="000080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80" name="Freeform 28"/>
                <p:cNvSpPr>
                  <a:spLocks/>
                </p:cNvSpPr>
                <p:nvPr/>
              </p:nvSpPr>
              <p:spPr bwMode="blackWhite">
                <a:xfrm>
                  <a:off x="3930" y="580"/>
                  <a:ext cx="737" cy="708"/>
                </a:xfrm>
                <a:custGeom>
                  <a:avLst/>
                  <a:gdLst>
                    <a:gd name="T0" fmla="*/ 324 w 737"/>
                    <a:gd name="T1" fmla="*/ 0 h 708"/>
                    <a:gd name="T2" fmla="*/ 259 w 737"/>
                    <a:gd name="T3" fmla="*/ 8 h 708"/>
                    <a:gd name="T4" fmla="*/ 215 w 737"/>
                    <a:gd name="T5" fmla="*/ 38 h 708"/>
                    <a:gd name="T6" fmla="*/ 193 w 737"/>
                    <a:gd name="T7" fmla="*/ 38 h 708"/>
                    <a:gd name="T8" fmla="*/ 154 w 737"/>
                    <a:gd name="T9" fmla="*/ 83 h 708"/>
                    <a:gd name="T10" fmla="*/ 105 w 737"/>
                    <a:gd name="T11" fmla="*/ 114 h 708"/>
                    <a:gd name="T12" fmla="*/ 93 w 737"/>
                    <a:gd name="T13" fmla="*/ 136 h 708"/>
                    <a:gd name="T14" fmla="*/ 61 w 737"/>
                    <a:gd name="T15" fmla="*/ 147 h 708"/>
                    <a:gd name="T16" fmla="*/ 37 w 737"/>
                    <a:gd name="T17" fmla="*/ 204 h 708"/>
                    <a:gd name="T18" fmla="*/ 16 w 737"/>
                    <a:gd name="T19" fmla="*/ 241 h 708"/>
                    <a:gd name="T20" fmla="*/ 16 w 737"/>
                    <a:gd name="T21" fmla="*/ 264 h 708"/>
                    <a:gd name="T22" fmla="*/ 6 w 737"/>
                    <a:gd name="T23" fmla="*/ 296 h 708"/>
                    <a:gd name="T24" fmla="*/ 0 w 737"/>
                    <a:gd name="T25" fmla="*/ 362 h 708"/>
                    <a:gd name="T26" fmla="*/ 0 w 737"/>
                    <a:gd name="T27" fmla="*/ 423 h 708"/>
                    <a:gd name="T28" fmla="*/ 16 w 737"/>
                    <a:gd name="T29" fmla="*/ 445 h 708"/>
                    <a:gd name="T30" fmla="*/ 16 w 737"/>
                    <a:gd name="T31" fmla="*/ 484 h 708"/>
                    <a:gd name="T32" fmla="*/ 49 w 737"/>
                    <a:gd name="T33" fmla="*/ 528 h 708"/>
                    <a:gd name="T34" fmla="*/ 83 w 737"/>
                    <a:gd name="T35" fmla="*/ 572 h 708"/>
                    <a:gd name="T36" fmla="*/ 110 w 737"/>
                    <a:gd name="T37" fmla="*/ 588 h 708"/>
                    <a:gd name="T38" fmla="*/ 154 w 737"/>
                    <a:gd name="T39" fmla="*/ 638 h 708"/>
                    <a:gd name="T40" fmla="*/ 181 w 737"/>
                    <a:gd name="T41" fmla="*/ 649 h 708"/>
                    <a:gd name="T42" fmla="*/ 202 w 737"/>
                    <a:gd name="T43" fmla="*/ 684 h 708"/>
                    <a:gd name="T44" fmla="*/ 259 w 737"/>
                    <a:gd name="T45" fmla="*/ 688 h 708"/>
                    <a:gd name="T46" fmla="*/ 281 w 737"/>
                    <a:gd name="T47" fmla="*/ 694 h 708"/>
                    <a:gd name="T48" fmla="*/ 324 w 737"/>
                    <a:gd name="T49" fmla="*/ 694 h 708"/>
                    <a:gd name="T50" fmla="*/ 386 w 737"/>
                    <a:gd name="T51" fmla="*/ 707 h 708"/>
                    <a:gd name="T52" fmla="*/ 450 w 737"/>
                    <a:gd name="T53" fmla="*/ 684 h 708"/>
                    <a:gd name="T54" fmla="*/ 471 w 737"/>
                    <a:gd name="T55" fmla="*/ 684 h 708"/>
                    <a:gd name="T56" fmla="*/ 554 w 737"/>
                    <a:gd name="T57" fmla="*/ 638 h 708"/>
                    <a:gd name="T58" fmla="*/ 622 w 737"/>
                    <a:gd name="T59" fmla="*/ 602 h 708"/>
                    <a:gd name="T60" fmla="*/ 650 w 737"/>
                    <a:gd name="T61" fmla="*/ 562 h 708"/>
                    <a:gd name="T62" fmla="*/ 663 w 737"/>
                    <a:gd name="T63" fmla="*/ 540 h 708"/>
                    <a:gd name="T64" fmla="*/ 674 w 737"/>
                    <a:gd name="T65" fmla="*/ 506 h 708"/>
                    <a:gd name="T66" fmla="*/ 715 w 737"/>
                    <a:gd name="T67" fmla="*/ 452 h 708"/>
                    <a:gd name="T68" fmla="*/ 719 w 737"/>
                    <a:gd name="T69" fmla="*/ 428 h 708"/>
                    <a:gd name="T70" fmla="*/ 736 w 737"/>
                    <a:gd name="T71" fmla="*/ 379 h 708"/>
                    <a:gd name="T72" fmla="*/ 727 w 737"/>
                    <a:gd name="T73" fmla="*/ 323 h 708"/>
                    <a:gd name="T74" fmla="*/ 715 w 737"/>
                    <a:gd name="T75" fmla="*/ 257 h 708"/>
                    <a:gd name="T76" fmla="*/ 694 w 737"/>
                    <a:gd name="T77" fmla="*/ 219 h 708"/>
                    <a:gd name="T78" fmla="*/ 672 w 737"/>
                    <a:gd name="T79" fmla="*/ 169 h 708"/>
                    <a:gd name="T80" fmla="*/ 614 w 737"/>
                    <a:gd name="T81" fmla="*/ 121 h 708"/>
                    <a:gd name="T82" fmla="*/ 614 w 737"/>
                    <a:gd name="T83" fmla="*/ 91 h 708"/>
                    <a:gd name="T84" fmla="*/ 554 w 737"/>
                    <a:gd name="T85" fmla="*/ 54 h 708"/>
                    <a:gd name="T86" fmla="*/ 471 w 737"/>
                    <a:gd name="T87" fmla="*/ 16 h 708"/>
                    <a:gd name="T88" fmla="*/ 419 w 737"/>
                    <a:gd name="T89" fmla="*/ 8 h 708"/>
                    <a:gd name="T90" fmla="*/ 358 w 737"/>
                    <a:gd name="T91" fmla="*/ 0 h 708"/>
                    <a:gd name="T92" fmla="*/ 324 w 737"/>
                    <a:gd name="T93" fmla="*/ 0 h 708"/>
                    <a:gd name="T94" fmla="*/ 324 w 737"/>
                    <a:gd name="T95" fmla="*/ 0 h 7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37" h="708">
                      <a:moveTo>
                        <a:pt x="324" y="0"/>
                      </a:moveTo>
                      <a:lnTo>
                        <a:pt x="259" y="8"/>
                      </a:lnTo>
                      <a:lnTo>
                        <a:pt x="215" y="38"/>
                      </a:lnTo>
                      <a:lnTo>
                        <a:pt x="193" y="38"/>
                      </a:lnTo>
                      <a:lnTo>
                        <a:pt x="154" y="83"/>
                      </a:lnTo>
                      <a:lnTo>
                        <a:pt x="105" y="114"/>
                      </a:lnTo>
                      <a:lnTo>
                        <a:pt x="93" y="136"/>
                      </a:lnTo>
                      <a:lnTo>
                        <a:pt x="61" y="147"/>
                      </a:lnTo>
                      <a:lnTo>
                        <a:pt x="37" y="204"/>
                      </a:lnTo>
                      <a:lnTo>
                        <a:pt x="16" y="241"/>
                      </a:lnTo>
                      <a:lnTo>
                        <a:pt x="16" y="264"/>
                      </a:lnTo>
                      <a:lnTo>
                        <a:pt x="6" y="296"/>
                      </a:lnTo>
                      <a:lnTo>
                        <a:pt x="0" y="362"/>
                      </a:lnTo>
                      <a:lnTo>
                        <a:pt x="0" y="423"/>
                      </a:lnTo>
                      <a:lnTo>
                        <a:pt x="16" y="445"/>
                      </a:lnTo>
                      <a:lnTo>
                        <a:pt x="16" y="484"/>
                      </a:lnTo>
                      <a:lnTo>
                        <a:pt x="49" y="528"/>
                      </a:lnTo>
                      <a:lnTo>
                        <a:pt x="83" y="572"/>
                      </a:lnTo>
                      <a:lnTo>
                        <a:pt x="110" y="588"/>
                      </a:lnTo>
                      <a:lnTo>
                        <a:pt x="154" y="638"/>
                      </a:lnTo>
                      <a:lnTo>
                        <a:pt x="181" y="649"/>
                      </a:lnTo>
                      <a:lnTo>
                        <a:pt x="202" y="684"/>
                      </a:lnTo>
                      <a:lnTo>
                        <a:pt x="259" y="688"/>
                      </a:lnTo>
                      <a:lnTo>
                        <a:pt x="281" y="694"/>
                      </a:lnTo>
                      <a:lnTo>
                        <a:pt x="324" y="694"/>
                      </a:lnTo>
                      <a:lnTo>
                        <a:pt x="386" y="707"/>
                      </a:lnTo>
                      <a:lnTo>
                        <a:pt x="450" y="684"/>
                      </a:lnTo>
                      <a:lnTo>
                        <a:pt x="471" y="684"/>
                      </a:lnTo>
                      <a:lnTo>
                        <a:pt x="554" y="638"/>
                      </a:lnTo>
                      <a:lnTo>
                        <a:pt x="622" y="602"/>
                      </a:lnTo>
                      <a:lnTo>
                        <a:pt x="650" y="562"/>
                      </a:lnTo>
                      <a:lnTo>
                        <a:pt x="663" y="540"/>
                      </a:lnTo>
                      <a:lnTo>
                        <a:pt x="674" y="506"/>
                      </a:lnTo>
                      <a:lnTo>
                        <a:pt x="715" y="452"/>
                      </a:lnTo>
                      <a:lnTo>
                        <a:pt x="719" y="428"/>
                      </a:lnTo>
                      <a:lnTo>
                        <a:pt x="736" y="379"/>
                      </a:lnTo>
                      <a:lnTo>
                        <a:pt x="727" y="323"/>
                      </a:lnTo>
                      <a:lnTo>
                        <a:pt x="715" y="257"/>
                      </a:lnTo>
                      <a:lnTo>
                        <a:pt x="694" y="219"/>
                      </a:lnTo>
                      <a:lnTo>
                        <a:pt x="672" y="169"/>
                      </a:lnTo>
                      <a:lnTo>
                        <a:pt x="614" y="121"/>
                      </a:lnTo>
                      <a:lnTo>
                        <a:pt x="614" y="91"/>
                      </a:lnTo>
                      <a:lnTo>
                        <a:pt x="554" y="54"/>
                      </a:lnTo>
                      <a:lnTo>
                        <a:pt x="471" y="16"/>
                      </a:lnTo>
                      <a:lnTo>
                        <a:pt x="419" y="8"/>
                      </a:lnTo>
                      <a:lnTo>
                        <a:pt x="358" y="0"/>
                      </a:lnTo>
                      <a:lnTo>
                        <a:pt x="324" y="0"/>
                      </a:lnTo>
                      <a:lnTo>
                        <a:pt x="324" y="0"/>
                      </a:lnTo>
                    </a:path>
                  </a:pathLst>
                </a:custGeom>
                <a:solidFill>
                  <a:srgbClr val="BFB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81" name="Freeform 29"/>
                <p:cNvSpPr>
                  <a:spLocks/>
                </p:cNvSpPr>
                <p:nvPr/>
              </p:nvSpPr>
              <p:spPr bwMode="blackWhite">
                <a:xfrm>
                  <a:off x="4409" y="1130"/>
                  <a:ext cx="127" cy="122"/>
                </a:xfrm>
                <a:custGeom>
                  <a:avLst/>
                  <a:gdLst>
                    <a:gd name="T0" fmla="*/ 16 w 127"/>
                    <a:gd name="T1" fmla="*/ 121 h 122"/>
                    <a:gd name="T2" fmla="*/ 16 w 127"/>
                    <a:gd name="T3" fmla="*/ 88 h 122"/>
                    <a:gd name="T4" fmla="*/ 0 w 127"/>
                    <a:gd name="T5" fmla="*/ 82 h 122"/>
                    <a:gd name="T6" fmla="*/ 0 w 127"/>
                    <a:gd name="T7" fmla="*/ 38 h 122"/>
                    <a:gd name="T8" fmla="*/ 10 w 127"/>
                    <a:gd name="T9" fmla="*/ 22 h 122"/>
                    <a:gd name="T10" fmla="*/ 22 w 127"/>
                    <a:gd name="T11" fmla="*/ 30 h 122"/>
                    <a:gd name="T12" fmla="*/ 37 w 127"/>
                    <a:gd name="T13" fmla="*/ 12 h 122"/>
                    <a:gd name="T14" fmla="*/ 66 w 127"/>
                    <a:gd name="T15" fmla="*/ 12 h 122"/>
                    <a:gd name="T16" fmla="*/ 83 w 127"/>
                    <a:gd name="T17" fmla="*/ 0 h 122"/>
                    <a:gd name="T18" fmla="*/ 105 w 127"/>
                    <a:gd name="T19" fmla="*/ 16 h 122"/>
                    <a:gd name="T20" fmla="*/ 126 w 127"/>
                    <a:gd name="T21" fmla="*/ 30 h 122"/>
                    <a:gd name="T22" fmla="*/ 126 w 127"/>
                    <a:gd name="T23" fmla="*/ 55 h 122"/>
                    <a:gd name="T24" fmla="*/ 83 w 127"/>
                    <a:gd name="T25" fmla="*/ 88 h 122"/>
                    <a:gd name="T26" fmla="*/ 22 w 127"/>
                    <a:gd name="T27" fmla="*/ 121 h 122"/>
                    <a:gd name="T28" fmla="*/ 16 w 127"/>
                    <a:gd name="T29" fmla="*/ 121 h 122"/>
                    <a:gd name="T30" fmla="*/ 16 w 127"/>
                    <a:gd name="T31" fmla="*/ 121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7" h="122">
                      <a:moveTo>
                        <a:pt x="16" y="121"/>
                      </a:moveTo>
                      <a:lnTo>
                        <a:pt x="16" y="88"/>
                      </a:lnTo>
                      <a:lnTo>
                        <a:pt x="0" y="82"/>
                      </a:lnTo>
                      <a:lnTo>
                        <a:pt x="0" y="38"/>
                      </a:lnTo>
                      <a:lnTo>
                        <a:pt x="10" y="22"/>
                      </a:lnTo>
                      <a:lnTo>
                        <a:pt x="22" y="30"/>
                      </a:lnTo>
                      <a:lnTo>
                        <a:pt x="37" y="12"/>
                      </a:lnTo>
                      <a:lnTo>
                        <a:pt x="66" y="12"/>
                      </a:lnTo>
                      <a:lnTo>
                        <a:pt x="83" y="0"/>
                      </a:lnTo>
                      <a:lnTo>
                        <a:pt x="105" y="16"/>
                      </a:lnTo>
                      <a:lnTo>
                        <a:pt x="126" y="30"/>
                      </a:lnTo>
                      <a:lnTo>
                        <a:pt x="126" y="55"/>
                      </a:lnTo>
                      <a:lnTo>
                        <a:pt x="83" y="88"/>
                      </a:lnTo>
                      <a:lnTo>
                        <a:pt x="22" y="121"/>
                      </a:lnTo>
                      <a:lnTo>
                        <a:pt x="16" y="121"/>
                      </a:lnTo>
                      <a:lnTo>
                        <a:pt x="16" y="121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82" name="Freeform 30"/>
                <p:cNvSpPr>
                  <a:spLocks/>
                </p:cNvSpPr>
                <p:nvPr/>
              </p:nvSpPr>
              <p:spPr bwMode="blackWhite">
                <a:xfrm>
                  <a:off x="3929" y="749"/>
                  <a:ext cx="322" cy="299"/>
                </a:xfrm>
                <a:custGeom>
                  <a:avLst/>
                  <a:gdLst>
                    <a:gd name="T0" fmla="*/ 57 w 322"/>
                    <a:gd name="T1" fmla="*/ 9 h 299"/>
                    <a:gd name="T2" fmla="*/ 76 w 322"/>
                    <a:gd name="T3" fmla="*/ 20 h 299"/>
                    <a:gd name="T4" fmla="*/ 89 w 322"/>
                    <a:gd name="T5" fmla="*/ 21 h 299"/>
                    <a:gd name="T6" fmla="*/ 109 w 322"/>
                    <a:gd name="T7" fmla="*/ 22 h 299"/>
                    <a:gd name="T8" fmla="*/ 119 w 322"/>
                    <a:gd name="T9" fmla="*/ 35 h 299"/>
                    <a:gd name="T10" fmla="*/ 132 w 322"/>
                    <a:gd name="T11" fmla="*/ 53 h 299"/>
                    <a:gd name="T12" fmla="*/ 142 w 322"/>
                    <a:gd name="T13" fmla="*/ 52 h 299"/>
                    <a:gd name="T14" fmla="*/ 158 w 322"/>
                    <a:gd name="T15" fmla="*/ 54 h 299"/>
                    <a:gd name="T16" fmla="*/ 186 w 322"/>
                    <a:gd name="T17" fmla="*/ 58 h 299"/>
                    <a:gd name="T18" fmla="*/ 214 w 322"/>
                    <a:gd name="T19" fmla="*/ 56 h 299"/>
                    <a:gd name="T20" fmla="*/ 222 w 322"/>
                    <a:gd name="T21" fmla="*/ 66 h 299"/>
                    <a:gd name="T22" fmla="*/ 240 w 322"/>
                    <a:gd name="T23" fmla="*/ 81 h 299"/>
                    <a:gd name="T24" fmla="*/ 255 w 322"/>
                    <a:gd name="T25" fmla="*/ 83 h 299"/>
                    <a:gd name="T26" fmla="*/ 273 w 322"/>
                    <a:gd name="T27" fmla="*/ 85 h 299"/>
                    <a:gd name="T28" fmla="*/ 289 w 322"/>
                    <a:gd name="T29" fmla="*/ 98 h 299"/>
                    <a:gd name="T30" fmla="*/ 305 w 322"/>
                    <a:gd name="T31" fmla="*/ 119 h 299"/>
                    <a:gd name="T32" fmla="*/ 315 w 322"/>
                    <a:gd name="T33" fmla="*/ 137 h 299"/>
                    <a:gd name="T34" fmla="*/ 320 w 322"/>
                    <a:gd name="T35" fmla="*/ 159 h 299"/>
                    <a:gd name="T36" fmla="*/ 300 w 322"/>
                    <a:gd name="T37" fmla="*/ 174 h 299"/>
                    <a:gd name="T38" fmla="*/ 276 w 322"/>
                    <a:gd name="T39" fmla="*/ 189 h 299"/>
                    <a:gd name="T40" fmla="*/ 282 w 322"/>
                    <a:gd name="T41" fmla="*/ 204 h 299"/>
                    <a:gd name="T42" fmla="*/ 291 w 322"/>
                    <a:gd name="T43" fmla="*/ 218 h 299"/>
                    <a:gd name="T44" fmla="*/ 288 w 322"/>
                    <a:gd name="T45" fmla="*/ 229 h 299"/>
                    <a:gd name="T46" fmla="*/ 282 w 322"/>
                    <a:gd name="T47" fmla="*/ 237 h 299"/>
                    <a:gd name="T48" fmla="*/ 264 w 322"/>
                    <a:gd name="T49" fmla="*/ 250 h 299"/>
                    <a:gd name="T50" fmla="*/ 245 w 322"/>
                    <a:gd name="T51" fmla="*/ 257 h 299"/>
                    <a:gd name="T52" fmla="*/ 242 w 322"/>
                    <a:gd name="T53" fmla="*/ 265 h 299"/>
                    <a:gd name="T54" fmla="*/ 242 w 322"/>
                    <a:gd name="T55" fmla="*/ 270 h 299"/>
                    <a:gd name="T56" fmla="*/ 231 w 322"/>
                    <a:gd name="T57" fmla="*/ 280 h 299"/>
                    <a:gd name="T58" fmla="*/ 222 w 322"/>
                    <a:gd name="T59" fmla="*/ 291 h 299"/>
                    <a:gd name="T60" fmla="*/ 196 w 322"/>
                    <a:gd name="T61" fmla="*/ 293 h 299"/>
                    <a:gd name="T62" fmla="*/ 168 w 322"/>
                    <a:gd name="T63" fmla="*/ 288 h 299"/>
                    <a:gd name="T64" fmla="*/ 154 w 322"/>
                    <a:gd name="T65" fmla="*/ 267 h 299"/>
                    <a:gd name="T66" fmla="*/ 143 w 322"/>
                    <a:gd name="T67" fmla="*/ 248 h 299"/>
                    <a:gd name="T68" fmla="*/ 132 w 322"/>
                    <a:gd name="T69" fmla="*/ 245 h 299"/>
                    <a:gd name="T70" fmla="*/ 120 w 322"/>
                    <a:gd name="T71" fmla="*/ 246 h 299"/>
                    <a:gd name="T72" fmla="*/ 113 w 322"/>
                    <a:gd name="T73" fmla="*/ 257 h 299"/>
                    <a:gd name="T74" fmla="*/ 106 w 322"/>
                    <a:gd name="T75" fmla="*/ 270 h 299"/>
                    <a:gd name="T76" fmla="*/ 94 w 322"/>
                    <a:gd name="T77" fmla="*/ 271 h 299"/>
                    <a:gd name="T78" fmla="*/ 83 w 322"/>
                    <a:gd name="T79" fmla="*/ 271 h 299"/>
                    <a:gd name="T80" fmla="*/ 68 w 322"/>
                    <a:gd name="T81" fmla="*/ 281 h 299"/>
                    <a:gd name="T82" fmla="*/ 51 w 322"/>
                    <a:gd name="T83" fmla="*/ 297 h 299"/>
                    <a:gd name="T84" fmla="*/ 35 w 322"/>
                    <a:gd name="T85" fmla="*/ 298 h 299"/>
                    <a:gd name="T86" fmla="*/ 18 w 322"/>
                    <a:gd name="T87" fmla="*/ 298 h 299"/>
                    <a:gd name="T88" fmla="*/ 11 w 322"/>
                    <a:gd name="T89" fmla="*/ 297 h 299"/>
                    <a:gd name="T90" fmla="*/ 7 w 322"/>
                    <a:gd name="T91" fmla="*/ 297 h 299"/>
                    <a:gd name="T92" fmla="*/ 1 w 322"/>
                    <a:gd name="T93" fmla="*/ 283 h 299"/>
                    <a:gd name="T94" fmla="*/ 0 w 322"/>
                    <a:gd name="T95" fmla="*/ 261 h 299"/>
                    <a:gd name="T96" fmla="*/ 0 w 322"/>
                    <a:gd name="T97" fmla="*/ 211 h 299"/>
                    <a:gd name="T98" fmla="*/ 5 w 322"/>
                    <a:gd name="T99" fmla="*/ 152 h 299"/>
                    <a:gd name="T100" fmla="*/ 9 w 322"/>
                    <a:gd name="T101" fmla="*/ 114 h 299"/>
                    <a:gd name="T102" fmla="*/ 15 w 322"/>
                    <a:gd name="T103" fmla="*/ 79 h 299"/>
                    <a:gd name="T104" fmla="*/ 26 w 322"/>
                    <a:gd name="T105" fmla="*/ 45 h 299"/>
                    <a:gd name="T106" fmla="*/ 37 w 322"/>
                    <a:gd name="T107" fmla="*/ 16 h 299"/>
                    <a:gd name="T108" fmla="*/ 39 w 322"/>
                    <a:gd name="T109" fmla="*/ 9 h 299"/>
                    <a:gd name="T110" fmla="*/ 43 w 322"/>
                    <a:gd name="T111" fmla="*/ 2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22" h="299">
                      <a:moveTo>
                        <a:pt x="45" y="0"/>
                      </a:move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7" y="3"/>
                      </a:lnTo>
                      <a:lnTo>
                        <a:pt x="49" y="3"/>
                      </a:lnTo>
                      <a:lnTo>
                        <a:pt x="51" y="5"/>
                      </a:lnTo>
                      <a:lnTo>
                        <a:pt x="54" y="7"/>
                      </a:lnTo>
                      <a:lnTo>
                        <a:pt x="57" y="9"/>
                      </a:lnTo>
                      <a:lnTo>
                        <a:pt x="61" y="10"/>
                      </a:lnTo>
                      <a:lnTo>
                        <a:pt x="62" y="11"/>
                      </a:lnTo>
                      <a:lnTo>
                        <a:pt x="66" y="13"/>
                      </a:lnTo>
                      <a:lnTo>
                        <a:pt x="68" y="15"/>
                      </a:lnTo>
                      <a:lnTo>
                        <a:pt x="72" y="16"/>
                      </a:lnTo>
                      <a:lnTo>
                        <a:pt x="74" y="18"/>
                      </a:lnTo>
                      <a:lnTo>
                        <a:pt x="76" y="19"/>
                      </a:lnTo>
                      <a:lnTo>
                        <a:pt x="76" y="20"/>
                      </a:lnTo>
                      <a:lnTo>
                        <a:pt x="77" y="20"/>
                      </a:lnTo>
                      <a:lnTo>
                        <a:pt x="77" y="20"/>
                      </a:lnTo>
                      <a:lnTo>
                        <a:pt x="78" y="20"/>
                      </a:lnTo>
                      <a:lnTo>
                        <a:pt x="80" y="20"/>
                      </a:lnTo>
                      <a:lnTo>
                        <a:pt x="82" y="20"/>
                      </a:lnTo>
                      <a:lnTo>
                        <a:pt x="84" y="21"/>
                      </a:lnTo>
                      <a:lnTo>
                        <a:pt x="87" y="21"/>
                      </a:lnTo>
                      <a:lnTo>
                        <a:pt x="89" y="21"/>
                      </a:lnTo>
                      <a:lnTo>
                        <a:pt x="93" y="21"/>
                      </a:lnTo>
                      <a:lnTo>
                        <a:pt x="94" y="22"/>
                      </a:lnTo>
                      <a:lnTo>
                        <a:pt x="98" y="22"/>
                      </a:lnTo>
                      <a:lnTo>
                        <a:pt x="101" y="22"/>
                      </a:lnTo>
                      <a:lnTo>
                        <a:pt x="104" y="22"/>
                      </a:lnTo>
                      <a:lnTo>
                        <a:pt x="106" y="22"/>
                      </a:lnTo>
                      <a:lnTo>
                        <a:pt x="108" y="22"/>
                      </a:lnTo>
                      <a:lnTo>
                        <a:pt x="109" y="22"/>
                      </a:lnTo>
                      <a:lnTo>
                        <a:pt x="111" y="20"/>
                      </a:lnTo>
                      <a:lnTo>
                        <a:pt x="110" y="22"/>
                      </a:lnTo>
                      <a:lnTo>
                        <a:pt x="111" y="24"/>
                      </a:lnTo>
                      <a:lnTo>
                        <a:pt x="112" y="26"/>
                      </a:lnTo>
                      <a:lnTo>
                        <a:pt x="113" y="28"/>
                      </a:lnTo>
                      <a:lnTo>
                        <a:pt x="115" y="31"/>
                      </a:lnTo>
                      <a:lnTo>
                        <a:pt x="117" y="33"/>
                      </a:lnTo>
                      <a:lnTo>
                        <a:pt x="119" y="35"/>
                      </a:lnTo>
                      <a:lnTo>
                        <a:pt x="122" y="37"/>
                      </a:lnTo>
                      <a:lnTo>
                        <a:pt x="124" y="40"/>
                      </a:lnTo>
                      <a:lnTo>
                        <a:pt x="125" y="42"/>
                      </a:lnTo>
                      <a:lnTo>
                        <a:pt x="127" y="45"/>
                      </a:lnTo>
                      <a:lnTo>
                        <a:pt x="129" y="47"/>
                      </a:lnTo>
                      <a:lnTo>
                        <a:pt x="130" y="50"/>
                      </a:lnTo>
                      <a:lnTo>
                        <a:pt x="132" y="51"/>
                      </a:lnTo>
                      <a:lnTo>
                        <a:pt x="132" y="53"/>
                      </a:lnTo>
                      <a:lnTo>
                        <a:pt x="133" y="54"/>
                      </a:lnTo>
                      <a:lnTo>
                        <a:pt x="133" y="54"/>
                      </a:lnTo>
                      <a:lnTo>
                        <a:pt x="134" y="53"/>
                      </a:lnTo>
                      <a:lnTo>
                        <a:pt x="134" y="53"/>
                      </a:lnTo>
                      <a:lnTo>
                        <a:pt x="136" y="52"/>
                      </a:lnTo>
                      <a:lnTo>
                        <a:pt x="138" y="52"/>
                      </a:lnTo>
                      <a:lnTo>
                        <a:pt x="140" y="52"/>
                      </a:lnTo>
                      <a:lnTo>
                        <a:pt x="142" y="52"/>
                      </a:lnTo>
                      <a:lnTo>
                        <a:pt x="144" y="52"/>
                      </a:lnTo>
                      <a:lnTo>
                        <a:pt x="146" y="54"/>
                      </a:lnTo>
                      <a:lnTo>
                        <a:pt x="148" y="54"/>
                      </a:lnTo>
                      <a:lnTo>
                        <a:pt x="150" y="54"/>
                      </a:lnTo>
                      <a:lnTo>
                        <a:pt x="153" y="54"/>
                      </a:lnTo>
                      <a:lnTo>
                        <a:pt x="154" y="54"/>
                      </a:lnTo>
                      <a:lnTo>
                        <a:pt x="156" y="54"/>
                      </a:lnTo>
                      <a:lnTo>
                        <a:pt x="158" y="54"/>
                      </a:lnTo>
                      <a:lnTo>
                        <a:pt x="160" y="54"/>
                      </a:lnTo>
                      <a:lnTo>
                        <a:pt x="162" y="55"/>
                      </a:lnTo>
                      <a:lnTo>
                        <a:pt x="165" y="55"/>
                      </a:lnTo>
                      <a:lnTo>
                        <a:pt x="169" y="56"/>
                      </a:lnTo>
                      <a:lnTo>
                        <a:pt x="173" y="56"/>
                      </a:lnTo>
                      <a:lnTo>
                        <a:pt x="177" y="58"/>
                      </a:lnTo>
                      <a:lnTo>
                        <a:pt x="182" y="58"/>
                      </a:lnTo>
                      <a:lnTo>
                        <a:pt x="186" y="58"/>
                      </a:lnTo>
                      <a:lnTo>
                        <a:pt x="192" y="58"/>
                      </a:lnTo>
                      <a:lnTo>
                        <a:pt x="195" y="58"/>
                      </a:lnTo>
                      <a:lnTo>
                        <a:pt x="199" y="58"/>
                      </a:lnTo>
                      <a:lnTo>
                        <a:pt x="203" y="58"/>
                      </a:lnTo>
                      <a:lnTo>
                        <a:pt x="207" y="58"/>
                      </a:lnTo>
                      <a:lnTo>
                        <a:pt x="209" y="58"/>
                      </a:lnTo>
                      <a:lnTo>
                        <a:pt x="213" y="57"/>
                      </a:lnTo>
                      <a:lnTo>
                        <a:pt x="214" y="56"/>
                      </a:lnTo>
                      <a:lnTo>
                        <a:pt x="216" y="54"/>
                      </a:lnTo>
                      <a:lnTo>
                        <a:pt x="216" y="56"/>
                      </a:lnTo>
                      <a:lnTo>
                        <a:pt x="216" y="58"/>
                      </a:lnTo>
                      <a:lnTo>
                        <a:pt x="216" y="60"/>
                      </a:lnTo>
                      <a:lnTo>
                        <a:pt x="218" y="61"/>
                      </a:lnTo>
                      <a:lnTo>
                        <a:pt x="219" y="63"/>
                      </a:lnTo>
                      <a:lnTo>
                        <a:pt x="220" y="65"/>
                      </a:lnTo>
                      <a:lnTo>
                        <a:pt x="222" y="66"/>
                      </a:lnTo>
                      <a:lnTo>
                        <a:pt x="225" y="68"/>
                      </a:lnTo>
                      <a:lnTo>
                        <a:pt x="227" y="71"/>
                      </a:lnTo>
                      <a:lnTo>
                        <a:pt x="229" y="73"/>
                      </a:lnTo>
                      <a:lnTo>
                        <a:pt x="231" y="75"/>
                      </a:lnTo>
                      <a:lnTo>
                        <a:pt x="234" y="77"/>
                      </a:lnTo>
                      <a:lnTo>
                        <a:pt x="236" y="79"/>
                      </a:lnTo>
                      <a:lnTo>
                        <a:pt x="238" y="80"/>
                      </a:lnTo>
                      <a:lnTo>
                        <a:pt x="240" y="81"/>
                      </a:lnTo>
                      <a:lnTo>
                        <a:pt x="243" y="81"/>
                      </a:lnTo>
                      <a:lnTo>
                        <a:pt x="244" y="83"/>
                      </a:lnTo>
                      <a:lnTo>
                        <a:pt x="246" y="83"/>
                      </a:lnTo>
                      <a:lnTo>
                        <a:pt x="248" y="83"/>
                      </a:lnTo>
                      <a:lnTo>
                        <a:pt x="249" y="83"/>
                      </a:lnTo>
                      <a:lnTo>
                        <a:pt x="251" y="83"/>
                      </a:lnTo>
                      <a:lnTo>
                        <a:pt x="253" y="83"/>
                      </a:lnTo>
                      <a:lnTo>
                        <a:pt x="255" y="83"/>
                      </a:lnTo>
                      <a:lnTo>
                        <a:pt x="259" y="83"/>
                      </a:lnTo>
                      <a:lnTo>
                        <a:pt x="260" y="85"/>
                      </a:lnTo>
                      <a:lnTo>
                        <a:pt x="262" y="85"/>
                      </a:lnTo>
                      <a:lnTo>
                        <a:pt x="264" y="85"/>
                      </a:lnTo>
                      <a:lnTo>
                        <a:pt x="268" y="85"/>
                      </a:lnTo>
                      <a:lnTo>
                        <a:pt x="270" y="85"/>
                      </a:lnTo>
                      <a:lnTo>
                        <a:pt x="271" y="85"/>
                      </a:lnTo>
                      <a:lnTo>
                        <a:pt x="273" y="85"/>
                      </a:lnTo>
                      <a:lnTo>
                        <a:pt x="276" y="85"/>
                      </a:lnTo>
                      <a:lnTo>
                        <a:pt x="277" y="87"/>
                      </a:lnTo>
                      <a:lnTo>
                        <a:pt x="279" y="88"/>
                      </a:lnTo>
                      <a:lnTo>
                        <a:pt x="281" y="90"/>
                      </a:lnTo>
                      <a:lnTo>
                        <a:pt x="283" y="92"/>
                      </a:lnTo>
                      <a:lnTo>
                        <a:pt x="285" y="95"/>
                      </a:lnTo>
                      <a:lnTo>
                        <a:pt x="287" y="97"/>
                      </a:lnTo>
                      <a:lnTo>
                        <a:pt x="289" y="98"/>
                      </a:lnTo>
                      <a:lnTo>
                        <a:pt x="293" y="100"/>
                      </a:lnTo>
                      <a:lnTo>
                        <a:pt x="294" y="104"/>
                      </a:lnTo>
                      <a:lnTo>
                        <a:pt x="296" y="106"/>
                      </a:lnTo>
                      <a:lnTo>
                        <a:pt x="298" y="109"/>
                      </a:lnTo>
                      <a:lnTo>
                        <a:pt x="301" y="111"/>
                      </a:lnTo>
                      <a:lnTo>
                        <a:pt x="302" y="115"/>
                      </a:lnTo>
                      <a:lnTo>
                        <a:pt x="304" y="117"/>
                      </a:lnTo>
                      <a:lnTo>
                        <a:pt x="305" y="119"/>
                      </a:lnTo>
                      <a:lnTo>
                        <a:pt x="307" y="121"/>
                      </a:lnTo>
                      <a:lnTo>
                        <a:pt x="307" y="123"/>
                      </a:lnTo>
                      <a:lnTo>
                        <a:pt x="309" y="125"/>
                      </a:lnTo>
                      <a:lnTo>
                        <a:pt x="310" y="127"/>
                      </a:lnTo>
                      <a:lnTo>
                        <a:pt x="312" y="129"/>
                      </a:lnTo>
                      <a:lnTo>
                        <a:pt x="312" y="133"/>
                      </a:lnTo>
                      <a:lnTo>
                        <a:pt x="314" y="134"/>
                      </a:lnTo>
                      <a:lnTo>
                        <a:pt x="315" y="137"/>
                      </a:lnTo>
                      <a:lnTo>
                        <a:pt x="317" y="139"/>
                      </a:lnTo>
                      <a:lnTo>
                        <a:pt x="317" y="143"/>
                      </a:lnTo>
                      <a:lnTo>
                        <a:pt x="318" y="145"/>
                      </a:lnTo>
                      <a:lnTo>
                        <a:pt x="318" y="149"/>
                      </a:lnTo>
                      <a:lnTo>
                        <a:pt x="320" y="151"/>
                      </a:lnTo>
                      <a:lnTo>
                        <a:pt x="320" y="154"/>
                      </a:lnTo>
                      <a:lnTo>
                        <a:pt x="320" y="156"/>
                      </a:lnTo>
                      <a:lnTo>
                        <a:pt x="320" y="159"/>
                      </a:lnTo>
                      <a:lnTo>
                        <a:pt x="321" y="160"/>
                      </a:lnTo>
                      <a:lnTo>
                        <a:pt x="319" y="163"/>
                      </a:lnTo>
                      <a:lnTo>
                        <a:pt x="317" y="165"/>
                      </a:lnTo>
                      <a:lnTo>
                        <a:pt x="313" y="167"/>
                      </a:lnTo>
                      <a:lnTo>
                        <a:pt x="311" y="169"/>
                      </a:lnTo>
                      <a:lnTo>
                        <a:pt x="308" y="171"/>
                      </a:lnTo>
                      <a:lnTo>
                        <a:pt x="304" y="172"/>
                      </a:lnTo>
                      <a:lnTo>
                        <a:pt x="300" y="174"/>
                      </a:lnTo>
                      <a:lnTo>
                        <a:pt x="297" y="175"/>
                      </a:lnTo>
                      <a:lnTo>
                        <a:pt x="293" y="177"/>
                      </a:lnTo>
                      <a:lnTo>
                        <a:pt x="289" y="179"/>
                      </a:lnTo>
                      <a:lnTo>
                        <a:pt x="285" y="181"/>
                      </a:lnTo>
                      <a:lnTo>
                        <a:pt x="282" y="183"/>
                      </a:lnTo>
                      <a:lnTo>
                        <a:pt x="279" y="186"/>
                      </a:lnTo>
                      <a:lnTo>
                        <a:pt x="277" y="187"/>
                      </a:lnTo>
                      <a:lnTo>
                        <a:pt x="276" y="189"/>
                      </a:lnTo>
                      <a:lnTo>
                        <a:pt x="276" y="191"/>
                      </a:lnTo>
                      <a:lnTo>
                        <a:pt x="275" y="193"/>
                      </a:lnTo>
                      <a:lnTo>
                        <a:pt x="275" y="195"/>
                      </a:lnTo>
                      <a:lnTo>
                        <a:pt x="275" y="197"/>
                      </a:lnTo>
                      <a:lnTo>
                        <a:pt x="277" y="199"/>
                      </a:lnTo>
                      <a:lnTo>
                        <a:pt x="278" y="200"/>
                      </a:lnTo>
                      <a:lnTo>
                        <a:pt x="280" y="202"/>
                      </a:lnTo>
                      <a:lnTo>
                        <a:pt x="282" y="204"/>
                      </a:lnTo>
                      <a:lnTo>
                        <a:pt x="284" y="206"/>
                      </a:lnTo>
                      <a:lnTo>
                        <a:pt x="284" y="208"/>
                      </a:lnTo>
                      <a:lnTo>
                        <a:pt x="286" y="210"/>
                      </a:lnTo>
                      <a:lnTo>
                        <a:pt x="288" y="211"/>
                      </a:lnTo>
                      <a:lnTo>
                        <a:pt x="289" y="212"/>
                      </a:lnTo>
                      <a:lnTo>
                        <a:pt x="289" y="214"/>
                      </a:lnTo>
                      <a:lnTo>
                        <a:pt x="291" y="216"/>
                      </a:lnTo>
                      <a:lnTo>
                        <a:pt x="291" y="218"/>
                      </a:lnTo>
                      <a:lnTo>
                        <a:pt x="293" y="218"/>
                      </a:lnTo>
                      <a:lnTo>
                        <a:pt x="291" y="220"/>
                      </a:lnTo>
                      <a:lnTo>
                        <a:pt x="291" y="222"/>
                      </a:lnTo>
                      <a:lnTo>
                        <a:pt x="291" y="224"/>
                      </a:lnTo>
                      <a:lnTo>
                        <a:pt x="291" y="224"/>
                      </a:lnTo>
                      <a:lnTo>
                        <a:pt x="289" y="226"/>
                      </a:lnTo>
                      <a:lnTo>
                        <a:pt x="289" y="227"/>
                      </a:lnTo>
                      <a:lnTo>
                        <a:pt x="288" y="229"/>
                      </a:lnTo>
                      <a:lnTo>
                        <a:pt x="288" y="229"/>
                      </a:lnTo>
                      <a:lnTo>
                        <a:pt x="286" y="231"/>
                      </a:lnTo>
                      <a:lnTo>
                        <a:pt x="286" y="232"/>
                      </a:lnTo>
                      <a:lnTo>
                        <a:pt x="284" y="234"/>
                      </a:lnTo>
                      <a:lnTo>
                        <a:pt x="284" y="234"/>
                      </a:lnTo>
                      <a:lnTo>
                        <a:pt x="282" y="236"/>
                      </a:lnTo>
                      <a:lnTo>
                        <a:pt x="282" y="236"/>
                      </a:lnTo>
                      <a:lnTo>
                        <a:pt x="282" y="237"/>
                      </a:lnTo>
                      <a:lnTo>
                        <a:pt x="282" y="237"/>
                      </a:lnTo>
                      <a:lnTo>
                        <a:pt x="279" y="239"/>
                      </a:lnTo>
                      <a:lnTo>
                        <a:pt x="277" y="241"/>
                      </a:lnTo>
                      <a:lnTo>
                        <a:pt x="274" y="243"/>
                      </a:lnTo>
                      <a:lnTo>
                        <a:pt x="273" y="245"/>
                      </a:lnTo>
                      <a:lnTo>
                        <a:pt x="269" y="246"/>
                      </a:lnTo>
                      <a:lnTo>
                        <a:pt x="267" y="248"/>
                      </a:lnTo>
                      <a:lnTo>
                        <a:pt x="264" y="250"/>
                      </a:lnTo>
                      <a:lnTo>
                        <a:pt x="262" y="250"/>
                      </a:lnTo>
                      <a:lnTo>
                        <a:pt x="259" y="252"/>
                      </a:lnTo>
                      <a:lnTo>
                        <a:pt x="257" y="253"/>
                      </a:lnTo>
                      <a:lnTo>
                        <a:pt x="253" y="255"/>
                      </a:lnTo>
                      <a:lnTo>
                        <a:pt x="251" y="255"/>
                      </a:lnTo>
                      <a:lnTo>
                        <a:pt x="248" y="257"/>
                      </a:lnTo>
                      <a:lnTo>
                        <a:pt x="246" y="257"/>
                      </a:lnTo>
                      <a:lnTo>
                        <a:pt x="245" y="257"/>
                      </a:lnTo>
                      <a:lnTo>
                        <a:pt x="243" y="257"/>
                      </a:lnTo>
                      <a:lnTo>
                        <a:pt x="242" y="259"/>
                      </a:lnTo>
                      <a:lnTo>
                        <a:pt x="242" y="259"/>
                      </a:lnTo>
                      <a:lnTo>
                        <a:pt x="242" y="261"/>
                      </a:lnTo>
                      <a:lnTo>
                        <a:pt x="242" y="261"/>
                      </a:lnTo>
                      <a:lnTo>
                        <a:pt x="242" y="263"/>
                      </a:lnTo>
                      <a:lnTo>
                        <a:pt x="242" y="263"/>
                      </a:lnTo>
                      <a:lnTo>
                        <a:pt x="242" y="265"/>
                      </a:lnTo>
                      <a:lnTo>
                        <a:pt x="242" y="265"/>
                      </a:lnTo>
                      <a:lnTo>
                        <a:pt x="242" y="266"/>
                      </a:lnTo>
                      <a:lnTo>
                        <a:pt x="242" y="266"/>
                      </a:lnTo>
                      <a:lnTo>
                        <a:pt x="242" y="268"/>
                      </a:lnTo>
                      <a:lnTo>
                        <a:pt x="242" y="268"/>
                      </a:lnTo>
                      <a:lnTo>
                        <a:pt x="242" y="270"/>
                      </a:lnTo>
                      <a:lnTo>
                        <a:pt x="242" y="270"/>
                      </a:lnTo>
                      <a:lnTo>
                        <a:pt x="242" y="270"/>
                      </a:lnTo>
                      <a:lnTo>
                        <a:pt x="243" y="270"/>
                      </a:lnTo>
                      <a:lnTo>
                        <a:pt x="241" y="272"/>
                      </a:lnTo>
                      <a:lnTo>
                        <a:pt x="239" y="272"/>
                      </a:lnTo>
                      <a:lnTo>
                        <a:pt x="237" y="274"/>
                      </a:lnTo>
                      <a:lnTo>
                        <a:pt x="237" y="274"/>
                      </a:lnTo>
                      <a:lnTo>
                        <a:pt x="235" y="276"/>
                      </a:lnTo>
                      <a:lnTo>
                        <a:pt x="233" y="278"/>
                      </a:lnTo>
                      <a:lnTo>
                        <a:pt x="231" y="280"/>
                      </a:lnTo>
                      <a:lnTo>
                        <a:pt x="231" y="281"/>
                      </a:lnTo>
                      <a:lnTo>
                        <a:pt x="230" y="283"/>
                      </a:lnTo>
                      <a:lnTo>
                        <a:pt x="228" y="285"/>
                      </a:lnTo>
                      <a:lnTo>
                        <a:pt x="226" y="286"/>
                      </a:lnTo>
                      <a:lnTo>
                        <a:pt x="225" y="288"/>
                      </a:lnTo>
                      <a:lnTo>
                        <a:pt x="223" y="290"/>
                      </a:lnTo>
                      <a:lnTo>
                        <a:pt x="223" y="290"/>
                      </a:lnTo>
                      <a:lnTo>
                        <a:pt x="222" y="291"/>
                      </a:lnTo>
                      <a:lnTo>
                        <a:pt x="222" y="291"/>
                      </a:lnTo>
                      <a:lnTo>
                        <a:pt x="218" y="292"/>
                      </a:lnTo>
                      <a:lnTo>
                        <a:pt x="215" y="292"/>
                      </a:lnTo>
                      <a:lnTo>
                        <a:pt x="211" y="293"/>
                      </a:lnTo>
                      <a:lnTo>
                        <a:pt x="208" y="293"/>
                      </a:lnTo>
                      <a:lnTo>
                        <a:pt x="204" y="293"/>
                      </a:lnTo>
                      <a:lnTo>
                        <a:pt x="200" y="293"/>
                      </a:lnTo>
                      <a:lnTo>
                        <a:pt x="196" y="293"/>
                      </a:lnTo>
                      <a:lnTo>
                        <a:pt x="193" y="292"/>
                      </a:lnTo>
                      <a:lnTo>
                        <a:pt x="188" y="292"/>
                      </a:lnTo>
                      <a:lnTo>
                        <a:pt x="184" y="292"/>
                      </a:lnTo>
                      <a:lnTo>
                        <a:pt x="180" y="292"/>
                      </a:lnTo>
                      <a:lnTo>
                        <a:pt x="177" y="290"/>
                      </a:lnTo>
                      <a:lnTo>
                        <a:pt x="173" y="290"/>
                      </a:lnTo>
                      <a:lnTo>
                        <a:pt x="171" y="288"/>
                      </a:lnTo>
                      <a:lnTo>
                        <a:pt x="168" y="288"/>
                      </a:lnTo>
                      <a:lnTo>
                        <a:pt x="167" y="286"/>
                      </a:lnTo>
                      <a:lnTo>
                        <a:pt x="165" y="285"/>
                      </a:lnTo>
                      <a:lnTo>
                        <a:pt x="163" y="283"/>
                      </a:lnTo>
                      <a:lnTo>
                        <a:pt x="161" y="281"/>
                      </a:lnTo>
                      <a:lnTo>
                        <a:pt x="160" y="277"/>
                      </a:lnTo>
                      <a:lnTo>
                        <a:pt x="158" y="275"/>
                      </a:lnTo>
                      <a:lnTo>
                        <a:pt x="156" y="271"/>
                      </a:lnTo>
                      <a:lnTo>
                        <a:pt x="154" y="267"/>
                      </a:lnTo>
                      <a:lnTo>
                        <a:pt x="154" y="264"/>
                      </a:lnTo>
                      <a:lnTo>
                        <a:pt x="153" y="262"/>
                      </a:lnTo>
                      <a:lnTo>
                        <a:pt x="151" y="259"/>
                      </a:lnTo>
                      <a:lnTo>
                        <a:pt x="149" y="257"/>
                      </a:lnTo>
                      <a:lnTo>
                        <a:pt x="148" y="253"/>
                      </a:lnTo>
                      <a:lnTo>
                        <a:pt x="147" y="251"/>
                      </a:lnTo>
                      <a:lnTo>
                        <a:pt x="145" y="249"/>
                      </a:lnTo>
                      <a:lnTo>
                        <a:pt x="143" y="248"/>
                      </a:lnTo>
                      <a:lnTo>
                        <a:pt x="142" y="246"/>
                      </a:lnTo>
                      <a:lnTo>
                        <a:pt x="140" y="246"/>
                      </a:lnTo>
                      <a:lnTo>
                        <a:pt x="139" y="246"/>
                      </a:lnTo>
                      <a:lnTo>
                        <a:pt x="138" y="246"/>
                      </a:lnTo>
                      <a:lnTo>
                        <a:pt x="138" y="245"/>
                      </a:lnTo>
                      <a:lnTo>
                        <a:pt x="136" y="245"/>
                      </a:lnTo>
                      <a:lnTo>
                        <a:pt x="134" y="245"/>
                      </a:lnTo>
                      <a:lnTo>
                        <a:pt x="132" y="245"/>
                      </a:lnTo>
                      <a:lnTo>
                        <a:pt x="132" y="244"/>
                      </a:lnTo>
                      <a:lnTo>
                        <a:pt x="130" y="245"/>
                      </a:lnTo>
                      <a:lnTo>
                        <a:pt x="128" y="245"/>
                      </a:lnTo>
                      <a:lnTo>
                        <a:pt x="127" y="245"/>
                      </a:lnTo>
                      <a:lnTo>
                        <a:pt x="125" y="245"/>
                      </a:lnTo>
                      <a:lnTo>
                        <a:pt x="124" y="246"/>
                      </a:lnTo>
                      <a:lnTo>
                        <a:pt x="122" y="246"/>
                      </a:lnTo>
                      <a:lnTo>
                        <a:pt x="120" y="246"/>
                      </a:lnTo>
                      <a:lnTo>
                        <a:pt x="120" y="246"/>
                      </a:lnTo>
                      <a:lnTo>
                        <a:pt x="119" y="248"/>
                      </a:lnTo>
                      <a:lnTo>
                        <a:pt x="119" y="248"/>
                      </a:lnTo>
                      <a:lnTo>
                        <a:pt x="117" y="250"/>
                      </a:lnTo>
                      <a:lnTo>
                        <a:pt x="117" y="251"/>
                      </a:lnTo>
                      <a:lnTo>
                        <a:pt x="115" y="253"/>
                      </a:lnTo>
                      <a:lnTo>
                        <a:pt x="115" y="255"/>
                      </a:lnTo>
                      <a:lnTo>
                        <a:pt x="113" y="257"/>
                      </a:lnTo>
                      <a:lnTo>
                        <a:pt x="113" y="259"/>
                      </a:lnTo>
                      <a:lnTo>
                        <a:pt x="112" y="262"/>
                      </a:lnTo>
                      <a:lnTo>
                        <a:pt x="112" y="263"/>
                      </a:lnTo>
                      <a:lnTo>
                        <a:pt x="110" y="265"/>
                      </a:lnTo>
                      <a:lnTo>
                        <a:pt x="110" y="267"/>
                      </a:lnTo>
                      <a:lnTo>
                        <a:pt x="108" y="269"/>
                      </a:lnTo>
                      <a:lnTo>
                        <a:pt x="108" y="269"/>
                      </a:lnTo>
                      <a:lnTo>
                        <a:pt x="106" y="270"/>
                      </a:lnTo>
                      <a:lnTo>
                        <a:pt x="106" y="270"/>
                      </a:lnTo>
                      <a:lnTo>
                        <a:pt x="104" y="271"/>
                      </a:lnTo>
                      <a:lnTo>
                        <a:pt x="102" y="271"/>
                      </a:lnTo>
                      <a:lnTo>
                        <a:pt x="101" y="271"/>
                      </a:lnTo>
                      <a:lnTo>
                        <a:pt x="99" y="271"/>
                      </a:lnTo>
                      <a:lnTo>
                        <a:pt x="98" y="271"/>
                      </a:lnTo>
                      <a:lnTo>
                        <a:pt x="96" y="271"/>
                      </a:lnTo>
                      <a:lnTo>
                        <a:pt x="94" y="271"/>
                      </a:lnTo>
                      <a:lnTo>
                        <a:pt x="94" y="271"/>
                      </a:lnTo>
                      <a:lnTo>
                        <a:pt x="92" y="271"/>
                      </a:lnTo>
                      <a:lnTo>
                        <a:pt x="90" y="271"/>
                      </a:lnTo>
                      <a:lnTo>
                        <a:pt x="88" y="271"/>
                      </a:lnTo>
                      <a:lnTo>
                        <a:pt x="87" y="271"/>
                      </a:lnTo>
                      <a:lnTo>
                        <a:pt x="86" y="271"/>
                      </a:lnTo>
                      <a:lnTo>
                        <a:pt x="85" y="271"/>
                      </a:lnTo>
                      <a:lnTo>
                        <a:pt x="83" y="271"/>
                      </a:lnTo>
                      <a:lnTo>
                        <a:pt x="83" y="270"/>
                      </a:lnTo>
                      <a:lnTo>
                        <a:pt x="80" y="272"/>
                      </a:lnTo>
                      <a:lnTo>
                        <a:pt x="78" y="273"/>
                      </a:lnTo>
                      <a:lnTo>
                        <a:pt x="76" y="275"/>
                      </a:lnTo>
                      <a:lnTo>
                        <a:pt x="74" y="276"/>
                      </a:lnTo>
                      <a:lnTo>
                        <a:pt x="72" y="278"/>
                      </a:lnTo>
                      <a:lnTo>
                        <a:pt x="70" y="280"/>
                      </a:lnTo>
                      <a:lnTo>
                        <a:pt x="68" y="281"/>
                      </a:lnTo>
                      <a:lnTo>
                        <a:pt x="66" y="283"/>
                      </a:lnTo>
                      <a:lnTo>
                        <a:pt x="62" y="286"/>
                      </a:lnTo>
                      <a:lnTo>
                        <a:pt x="61" y="288"/>
                      </a:lnTo>
                      <a:lnTo>
                        <a:pt x="59" y="290"/>
                      </a:lnTo>
                      <a:lnTo>
                        <a:pt x="57" y="292"/>
                      </a:lnTo>
                      <a:lnTo>
                        <a:pt x="55" y="293"/>
                      </a:lnTo>
                      <a:lnTo>
                        <a:pt x="53" y="295"/>
                      </a:lnTo>
                      <a:lnTo>
                        <a:pt x="51" y="297"/>
                      </a:lnTo>
                      <a:lnTo>
                        <a:pt x="50" y="297"/>
                      </a:lnTo>
                      <a:lnTo>
                        <a:pt x="48" y="298"/>
                      </a:lnTo>
                      <a:lnTo>
                        <a:pt x="46" y="298"/>
                      </a:lnTo>
                      <a:lnTo>
                        <a:pt x="44" y="298"/>
                      </a:lnTo>
                      <a:lnTo>
                        <a:pt x="42" y="298"/>
                      </a:lnTo>
                      <a:lnTo>
                        <a:pt x="39" y="298"/>
                      </a:lnTo>
                      <a:lnTo>
                        <a:pt x="37" y="298"/>
                      </a:lnTo>
                      <a:lnTo>
                        <a:pt x="35" y="298"/>
                      </a:lnTo>
                      <a:lnTo>
                        <a:pt x="33" y="298"/>
                      </a:lnTo>
                      <a:lnTo>
                        <a:pt x="30" y="298"/>
                      </a:lnTo>
                      <a:lnTo>
                        <a:pt x="28" y="298"/>
                      </a:lnTo>
                      <a:lnTo>
                        <a:pt x="26" y="298"/>
                      </a:lnTo>
                      <a:lnTo>
                        <a:pt x="24" y="298"/>
                      </a:lnTo>
                      <a:lnTo>
                        <a:pt x="22" y="298"/>
                      </a:lnTo>
                      <a:lnTo>
                        <a:pt x="20" y="298"/>
                      </a:lnTo>
                      <a:lnTo>
                        <a:pt x="18" y="298"/>
                      </a:lnTo>
                      <a:lnTo>
                        <a:pt x="17" y="297"/>
                      </a:lnTo>
                      <a:lnTo>
                        <a:pt x="15" y="297"/>
                      </a:lnTo>
                      <a:lnTo>
                        <a:pt x="15" y="297"/>
                      </a:lnTo>
                      <a:lnTo>
                        <a:pt x="14" y="297"/>
                      </a:lnTo>
                      <a:lnTo>
                        <a:pt x="14" y="297"/>
                      </a:lnTo>
                      <a:lnTo>
                        <a:pt x="12" y="297"/>
                      </a:lnTo>
                      <a:lnTo>
                        <a:pt x="12" y="297"/>
                      </a:lnTo>
                      <a:lnTo>
                        <a:pt x="11" y="297"/>
                      </a:lnTo>
                      <a:lnTo>
                        <a:pt x="11" y="297"/>
                      </a:lnTo>
                      <a:lnTo>
                        <a:pt x="9" y="297"/>
                      </a:lnTo>
                      <a:lnTo>
                        <a:pt x="9" y="297"/>
                      </a:lnTo>
                      <a:lnTo>
                        <a:pt x="8" y="297"/>
                      </a:lnTo>
                      <a:lnTo>
                        <a:pt x="8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5" y="296"/>
                      </a:lnTo>
                      <a:lnTo>
                        <a:pt x="4" y="294"/>
                      </a:lnTo>
                      <a:lnTo>
                        <a:pt x="2" y="292"/>
                      </a:lnTo>
                      <a:lnTo>
                        <a:pt x="2" y="290"/>
                      </a:lnTo>
                      <a:lnTo>
                        <a:pt x="1" y="288"/>
                      </a:lnTo>
                      <a:lnTo>
                        <a:pt x="1" y="285"/>
                      </a:lnTo>
                      <a:lnTo>
                        <a:pt x="1" y="283"/>
                      </a:lnTo>
                      <a:lnTo>
                        <a:pt x="1" y="279"/>
                      </a:lnTo>
                      <a:lnTo>
                        <a:pt x="0" y="277"/>
                      </a:lnTo>
                      <a:lnTo>
                        <a:pt x="0" y="274"/>
                      </a:lnTo>
                      <a:lnTo>
                        <a:pt x="0" y="271"/>
                      </a:lnTo>
                      <a:lnTo>
                        <a:pt x="0" y="267"/>
                      </a:lnTo>
                      <a:lnTo>
                        <a:pt x="0" y="266"/>
                      </a:lnTo>
                      <a:lnTo>
                        <a:pt x="0" y="263"/>
                      </a:lnTo>
                      <a:lnTo>
                        <a:pt x="0" y="261"/>
                      </a:lnTo>
                      <a:lnTo>
                        <a:pt x="1" y="257"/>
                      </a:lnTo>
                      <a:lnTo>
                        <a:pt x="0" y="252"/>
                      </a:lnTo>
                      <a:lnTo>
                        <a:pt x="0" y="246"/>
                      </a:lnTo>
                      <a:lnTo>
                        <a:pt x="0" y="240"/>
                      </a:lnTo>
                      <a:lnTo>
                        <a:pt x="0" y="232"/>
                      </a:lnTo>
                      <a:lnTo>
                        <a:pt x="0" y="225"/>
                      </a:lnTo>
                      <a:lnTo>
                        <a:pt x="0" y="218"/>
                      </a:lnTo>
                      <a:lnTo>
                        <a:pt x="0" y="211"/>
                      </a:lnTo>
                      <a:lnTo>
                        <a:pt x="2" y="201"/>
                      </a:lnTo>
                      <a:lnTo>
                        <a:pt x="2" y="194"/>
                      </a:lnTo>
                      <a:lnTo>
                        <a:pt x="2" y="187"/>
                      </a:lnTo>
                      <a:lnTo>
                        <a:pt x="2" y="180"/>
                      </a:lnTo>
                      <a:lnTo>
                        <a:pt x="4" y="171"/>
                      </a:lnTo>
                      <a:lnTo>
                        <a:pt x="4" y="165"/>
                      </a:lnTo>
                      <a:lnTo>
                        <a:pt x="5" y="158"/>
                      </a:lnTo>
                      <a:lnTo>
                        <a:pt x="5" y="152"/>
                      </a:lnTo>
                      <a:lnTo>
                        <a:pt x="7" y="145"/>
                      </a:lnTo>
                      <a:lnTo>
                        <a:pt x="7" y="142"/>
                      </a:lnTo>
                      <a:lnTo>
                        <a:pt x="7" y="138"/>
                      </a:lnTo>
                      <a:lnTo>
                        <a:pt x="7" y="135"/>
                      </a:lnTo>
                      <a:lnTo>
                        <a:pt x="8" y="130"/>
                      </a:lnTo>
                      <a:lnTo>
                        <a:pt x="8" y="125"/>
                      </a:lnTo>
                      <a:lnTo>
                        <a:pt x="9" y="120"/>
                      </a:lnTo>
                      <a:lnTo>
                        <a:pt x="9" y="114"/>
                      </a:lnTo>
                      <a:lnTo>
                        <a:pt x="11" y="109"/>
                      </a:lnTo>
                      <a:lnTo>
                        <a:pt x="11" y="105"/>
                      </a:lnTo>
                      <a:lnTo>
                        <a:pt x="11" y="100"/>
                      </a:lnTo>
                      <a:lnTo>
                        <a:pt x="11" y="95"/>
                      </a:lnTo>
                      <a:lnTo>
                        <a:pt x="13" y="90"/>
                      </a:lnTo>
                      <a:lnTo>
                        <a:pt x="13" y="86"/>
                      </a:lnTo>
                      <a:lnTo>
                        <a:pt x="15" y="82"/>
                      </a:lnTo>
                      <a:lnTo>
                        <a:pt x="15" y="79"/>
                      </a:lnTo>
                      <a:lnTo>
                        <a:pt x="17" y="74"/>
                      </a:lnTo>
                      <a:lnTo>
                        <a:pt x="17" y="72"/>
                      </a:lnTo>
                      <a:lnTo>
                        <a:pt x="18" y="68"/>
                      </a:lnTo>
                      <a:lnTo>
                        <a:pt x="19" y="65"/>
                      </a:lnTo>
                      <a:lnTo>
                        <a:pt x="21" y="59"/>
                      </a:lnTo>
                      <a:lnTo>
                        <a:pt x="23" y="55"/>
                      </a:lnTo>
                      <a:lnTo>
                        <a:pt x="25" y="50"/>
                      </a:lnTo>
                      <a:lnTo>
                        <a:pt x="26" y="45"/>
                      </a:lnTo>
                      <a:lnTo>
                        <a:pt x="29" y="40"/>
                      </a:lnTo>
                      <a:lnTo>
                        <a:pt x="30" y="36"/>
                      </a:lnTo>
                      <a:lnTo>
                        <a:pt x="32" y="31"/>
                      </a:lnTo>
                      <a:lnTo>
                        <a:pt x="33" y="27"/>
                      </a:lnTo>
                      <a:lnTo>
                        <a:pt x="35" y="23"/>
                      </a:lnTo>
                      <a:lnTo>
                        <a:pt x="35" y="20"/>
                      </a:lnTo>
                      <a:lnTo>
                        <a:pt x="37" y="17"/>
                      </a:lnTo>
                      <a:lnTo>
                        <a:pt x="37" y="16"/>
                      </a:lnTo>
                      <a:lnTo>
                        <a:pt x="38" y="15"/>
                      </a:lnTo>
                      <a:lnTo>
                        <a:pt x="38" y="15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39" y="10"/>
                      </a:lnTo>
                      <a:lnTo>
                        <a:pt x="39" y="9"/>
                      </a:lnTo>
                      <a:lnTo>
                        <a:pt x="40" y="7"/>
                      </a:lnTo>
                      <a:lnTo>
                        <a:pt x="40" y="7"/>
                      </a:lnTo>
                      <a:lnTo>
                        <a:pt x="40" y="5"/>
                      </a:lnTo>
                      <a:lnTo>
                        <a:pt x="40" y="4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3" y="2"/>
                      </a:lnTo>
                      <a:lnTo>
                        <a:pt x="43" y="2"/>
                      </a:lnTo>
                      <a:lnTo>
                        <a:pt x="45" y="0"/>
                      </a:lnTo>
                      <a:lnTo>
                        <a:pt x="45" y="0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83" name="Freeform 31"/>
                <p:cNvSpPr>
                  <a:spLocks/>
                </p:cNvSpPr>
                <p:nvPr/>
              </p:nvSpPr>
              <p:spPr bwMode="blackWhite">
                <a:xfrm>
                  <a:off x="4305" y="611"/>
                  <a:ext cx="362" cy="473"/>
                </a:xfrm>
                <a:custGeom>
                  <a:avLst/>
                  <a:gdLst>
                    <a:gd name="T0" fmla="*/ 58 w 362"/>
                    <a:gd name="T1" fmla="*/ 9 h 473"/>
                    <a:gd name="T2" fmla="*/ 26 w 362"/>
                    <a:gd name="T3" fmla="*/ 19 h 473"/>
                    <a:gd name="T4" fmla="*/ 7 w 362"/>
                    <a:gd name="T5" fmla="*/ 28 h 473"/>
                    <a:gd name="T6" fmla="*/ 9 w 362"/>
                    <a:gd name="T7" fmla="*/ 41 h 473"/>
                    <a:gd name="T8" fmla="*/ 17 w 362"/>
                    <a:gd name="T9" fmla="*/ 54 h 473"/>
                    <a:gd name="T10" fmla="*/ 3 w 362"/>
                    <a:gd name="T11" fmla="*/ 68 h 473"/>
                    <a:gd name="T12" fmla="*/ 4 w 362"/>
                    <a:gd name="T13" fmla="*/ 80 h 473"/>
                    <a:gd name="T14" fmla="*/ 23 w 362"/>
                    <a:gd name="T15" fmla="*/ 90 h 473"/>
                    <a:gd name="T16" fmla="*/ 45 w 362"/>
                    <a:gd name="T17" fmla="*/ 97 h 473"/>
                    <a:gd name="T18" fmla="*/ 70 w 362"/>
                    <a:gd name="T19" fmla="*/ 105 h 473"/>
                    <a:gd name="T20" fmla="*/ 95 w 362"/>
                    <a:gd name="T21" fmla="*/ 129 h 473"/>
                    <a:gd name="T22" fmla="*/ 101 w 362"/>
                    <a:gd name="T23" fmla="*/ 152 h 473"/>
                    <a:gd name="T24" fmla="*/ 95 w 362"/>
                    <a:gd name="T25" fmla="*/ 173 h 473"/>
                    <a:gd name="T26" fmla="*/ 118 w 362"/>
                    <a:gd name="T27" fmla="*/ 160 h 473"/>
                    <a:gd name="T28" fmla="*/ 156 w 362"/>
                    <a:gd name="T29" fmla="*/ 162 h 473"/>
                    <a:gd name="T30" fmla="*/ 211 w 362"/>
                    <a:gd name="T31" fmla="*/ 182 h 473"/>
                    <a:gd name="T32" fmla="*/ 240 w 362"/>
                    <a:gd name="T33" fmla="*/ 188 h 473"/>
                    <a:gd name="T34" fmla="*/ 255 w 362"/>
                    <a:gd name="T35" fmla="*/ 200 h 473"/>
                    <a:gd name="T36" fmla="*/ 244 w 362"/>
                    <a:gd name="T37" fmla="*/ 219 h 473"/>
                    <a:gd name="T38" fmla="*/ 225 w 362"/>
                    <a:gd name="T39" fmla="*/ 227 h 473"/>
                    <a:gd name="T40" fmla="*/ 198 w 362"/>
                    <a:gd name="T41" fmla="*/ 235 h 473"/>
                    <a:gd name="T42" fmla="*/ 164 w 362"/>
                    <a:gd name="T43" fmla="*/ 256 h 473"/>
                    <a:gd name="T44" fmla="*/ 157 w 362"/>
                    <a:gd name="T45" fmla="*/ 272 h 473"/>
                    <a:gd name="T46" fmla="*/ 169 w 362"/>
                    <a:gd name="T47" fmla="*/ 283 h 473"/>
                    <a:gd name="T48" fmla="*/ 186 w 362"/>
                    <a:gd name="T49" fmla="*/ 295 h 473"/>
                    <a:gd name="T50" fmla="*/ 193 w 362"/>
                    <a:gd name="T51" fmla="*/ 311 h 473"/>
                    <a:gd name="T52" fmla="*/ 183 w 362"/>
                    <a:gd name="T53" fmla="*/ 338 h 473"/>
                    <a:gd name="T54" fmla="*/ 199 w 362"/>
                    <a:gd name="T55" fmla="*/ 365 h 473"/>
                    <a:gd name="T56" fmla="*/ 231 w 362"/>
                    <a:gd name="T57" fmla="*/ 389 h 473"/>
                    <a:gd name="T58" fmla="*/ 267 w 362"/>
                    <a:gd name="T59" fmla="*/ 405 h 473"/>
                    <a:gd name="T60" fmla="*/ 287 w 362"/>
                    <a:gd name="T61" fmla="*/ 431 h 473"/>
                    <a:gd name="T62" fmla="*/ 290 w 362"/>
                    <a:gd name="T63" fmla="*/ 468 h 473"/>
                    <a:gd name="T64" fmla="*/ 310 w 362"/>
                    <a:gd name="T65" fmla="*/ 468 h 473"/>
                    <a:gd name="T66" fmla="*/ 332 w 362"/>
                    <a:gd name="T67" fmla="*/ 438 h 473"/>
                    <a:gd name="T68" fmla="*/ 350 w 362"/>
                    <a:gd name="T69" fmla="*/ 398 h 473"/>
                    <a:gd name="T70" fmla="*/ 357 w 362"/>
                    <a:gd name="T71" fmla="*/ 376 h 473"/>
                    <a:gd name="T72" fmla="*/ 359 w 362"/>
                    <a:gd name="T73" fmla="*/ 350 h 473"/>
                    <a:gd name="T74" fmla="*/ 357 w 362"/>
                    <a:gd name="T75" fmla="*/ 308 h 473"/>
                    <a:gd name="T76" fmla="*/ 350 w 362"/>
                    <a:gd name="T77" fmla="*/ 271 h 473"/>
                    <a:gd name="T78" fmla="*/ 341 w 362"/>
                    <a:gd name="T79" fmla="*/ 236 h 473"/>
                    <a:gd name="T80" fmla="*/ 314 w 362"/>
                    <a:gd name="T81" fmla="*/ 217 h 473"/>
                    <a:gd name="T82" fmla="*/ 291 w 362"/>
                    <a:gd name="T83" fmla="*/ 203 h 473"/>
                    <a:gd name="T84" fmla="*/ 277 w 362"/>
                    <a:gd name="T85" fmla="*/ 193 h 473"/>
                    <a:gd name="T86" fmla="*/ 272 w 362"/>
                    <a:gd name="T87" fmla="*/ 170 h 473"/>
                    <a:gd name="T88" fmla="*/ 269 w 362"/>
                    <a:gd name="T89" fmla="*/ 143 h 473"/>
                    <a:gd name="T90" fmla="*/ 268 w 362"/>
                    <a:gd name="T91" fmla="*/ 129 h 473"/>
                    <a:gd name="T92" fmla="*/ 254 w 362"/>
                    <a:gd name="T93" fmla="*/ 115 h 473"/>
                    <a:gd name="T94" fmla="*/ 230 w 362"/>
                    <a:gd name="T95" fmla="*/ 93 h 473"/>
                    <a:gd name="T96" fmla="*/ 225 w 362"/>
                    <a:gd name="T97" fmla="*/ 74 h 473"/>
                    <a:gd name="T98" fmla="*/ 213 w 362"/>
                    <a:gd name="T99" fmla="*/ 60 h 473"/>
                    <a:gd name="T100" fmla="*/ 178 w 362"/>
                    <a:gd name="T101" fmla="*/ 60 h 473"/>
                    <a:gd name="T102" fmla="*/ 150 w 362"/>
                    <a:gd name="T103" fmla="*/ 60 h 473"/>
                    <a:gd name="T104" fmla="*/ 130 w 362"/>
                    <a:gd name="T105" fmla="*/ 60 h 473"/>
                    <a:gd name="T106" fmla="*/ 129 w 362"/>
                    <a:gd name="T107" fmla="*/ 42 h 473"/>
                    <a:gd name="T108" fmla="*/ 120 w 362"/>
                    <a:gd name="T109" fmla="*/ 28 h 473"/>
                    <a:gd name="T110" fmla="*/ 105 w 362"/>
                    <a:gd name="T111" fmla="*/ 9 h 473"/>
                    <a:gd name="T112" fmla="*/ 92 w 362"/>
                    <a:gd name="T113" fmla="*/ 3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62" h="473">
                      <a:moveTo>
                        <a:pt x="85" y="0"/>
                      </a:moveTo>
                      <a:lnTo>
                        <a:pt x="84" y="2"/>
                      </a:lnTo>
                      <a:lnTo>
                        <a:pt x="82" y="2"/>
                      </a:lnTo>
                      <a:lnTo>
                        <a:pt x="80" y="3"/>
                      </a:lnTo>
                      <a:lnTo>
                        <a:pt x="78" y="3"/>
                      </a:lnTo>
                      <a:lnTo>
                        <a:pt x="74" y="5"/>
                      </a:lnTo>
                      <a:lnTo>
                        <a:pt x="70" y="6"/>
                      </a:lnTo>
                      <a:lnTo>
                        <a:pt x="67" y="7"/>
                      </a:lnTo>
                      <a:lnTo>
                        <a:pt x="63" y="7"/>
                      </a:lnTo>
                      <a:lnTo>
                        <a:pt x="58" y="9"/>
                      </a:lnTo>
                      <a:lnTo>
                        <a:pt x="54" y="11"/>
                      </a:lnTo>
                      <a:lnTo>
                        <a:pt x="49" y="13"/>
                      </a:lnTo>
                      <a:lnTo>
                        <a:pt x="45" y="13"/>
                      </a:lnTo>
                      <a:lnTo>
                        <a:pt x="41" y="15"/>
                      </a:lnTo>
                      <a:lnTo>
                        <a:pt x="37" y="15"/>
                      </a:lnTo>
                      <a:lnTo>
                        <a:pt x="33" y="16"/>
                      </a:lnTo>
                      <a:lnTo>
                        <a:pt x="32" y="16"/>
                      </a:lnTo>
                      <a:lnTo>
                        <a:pt x="30" y="18"/>
                      </a:lnTo>
                      <a:lnTo>
                        <a:pt x="28" y="18"/>
                      </a:lnTo>
                      <a:lnTo>
                        <a:pt x="26" y="19"/>
                      </a:lnTo>
                      <a:lnTo>
                        <a:pt x="25" y="19"/>
                      </a:lnTo>
                      <a:lnTo>
                        <a:pt x="23" y="21"/>
                      </a:lnTo>
                      <a:lnTo>
                        <a:pt x="21" y="21"/>
                      </a:lnTo>
                      <a:lnTo>
                        <a:pt x="19" y="21"/>
                      </a:lnTo>
                      <a:lnTo>
                        <a:pt x="17" y="21"/>
                      </a:lnTo>
                      <a:lnTo>
                        <a:pt x="15" y="23"/>
                      </a:lnTo>
                      <a:lnTo>
                        <a:pt x="13" y="24"/>
                      </a:lnTo>
                      <a:lnTo>
                        <a:pt x="11" y="26"/>
                      </a:lnTo>
                      <a:lnTo>
                        <a:pt x="9" y="26"/>
                      </a:lnTo>
                      <a:lnTo>
                        <a:pt x="7" y="28"/>
                      </a:lnTo>
                      <a:lnTo>
                        <a:pt x="7" y="28"/>
                      </a:lnTo>
                      <a:lnTo>
                        <a:pt x="5" y="30"/>
                      </a:lnTo>
                      <a:lnTo>
                        <a:pt x="5" y="30"/>
                      </a:lnTo>
                      <a:lnTo>
                        <a:pt x="5" y="32"/>
                      </a:lnTo>
                      <a:lnTo>
                        <a:pt x="5" y="33"/>
                      </a:lnTo>
                      <a:lnTo>
                        <a:pt x="5" y="35"/>
                      </a:lnTo>
                      <a:lnTo>
                        <a:pt x="6" y="35"/>
                      </a:lnTo>
                      <a:lnTo>
                        <a:pt x="6" y="37"/>
                      </a:lnTo>
                      <a:lnTo>
                        <a:pt x="8" y="39"/>
                      </a:lnTo>
                      <a:lnTo>
                        <a:pt x="9" y="41"/>
                      </a:lnTo>
                      <a:lnTo>
                        <a:pt x="11" y="41"/>
                      </a:lnTo>
                      <a:lnTo>
                        <a:pt x="11" y="43"/>
                      </a:lnTo>
                      <a:lnTo>
                        <a:pt x="13" y="45"/>
                      </a:lnTo>
                      <a:lnTo>
                        <a:pt x="14" y="46"/>
                      </a:lnTo>
                      <a:lnTo>
                        <a:pt x="16" y="47"/>
                      </a:lnTo>
                      <a:lnTo>
                        <a:pt x="16" y="49"/>
                      </a:lnTo>
                      <a:lnTo>
                        <a:pt x="18" y="50"/>
                      </a:lnTo>
                      <a:lnTo>
                        <a:pt x="18" y="52"/>
                      </a:lnTo>
                      <a:lnTo>
                        <a:pt x="19" y="52"/>
                      </a:lnTo>
                      <a:lnTo>
                        <a:pt x="17" y="54"/>
                      </a:lnTo>
                      <a:lnTo>
                        <a:pt x="16" y="55"/>
                      </a:lnTo>
                      <a:lnTo>
                        <a:pt x="15" y="57"/>
                      </a:lnTo>
                      <a:lnTo>
                        <a:pt x="15" y="57"/>
                      </a:lnTo>
                      <a:lnTo>
                        <a:pt x="13" y="59"/>
                      </a:lnTo>
                      <a:lnTo>
                        <a:pt x="11" y="61"/>
                      </a:lnTo>
                      <a:lnTo>
                        <a:pt x="9" y="62"/>
                      </a:lnTo>
                      <a:lnTo>
                        <a:pt x="8" y="62"/>
                      </a:lnTo>
                      <a:lnTo>
                        <a:pt x="6" y="64"/>
                      </a:lnTo>
                      <a:lnTo>
                        <a:pt x="4" y="66"/>
                      </a:lnTo>
                      <a:lnTo>
                        <a:pt x="3" y="68"/>
                      </a:lnTo>
                      <a:lnTo>
                        <a:pt x="1" y="69"/>
                      </a:lnTo>
                      <a:lnTo>
                        <a:pt x="0" y="71"/>
                      </a:lnTo>
                      <a:lnTo>
                        <a:pt x="0" y="72"/>
                      </a:lnTo>
                      <a:lnTo>
                        <a:pt x="0" y="74"/>
                      </a:lnTo>
                      <a:lnTo>
                        <a:pt x="0" y="74"/>
                      </a:lnTo>
                      <a:lnTo>
                        <a:pt x="0" y="75"/>
                      </a:lnTo>
                      <a:lnTo>
                        <a:pt x="0" y="76"/>
                      </a:lnTo>
                      <a:lnTo>
                        <a:pt x="1" y="78"/>
                      </a:lnTo>
                      <a:lnTo>
                        <a:pt x="3" y="78"/>
                      </a:lnTo>
                      <a:lnTo>
                        <a:pt x="4" y="80"/>
                      </a:lnTo>
                      <a:lnTo>
                        <a:pt x="5" y="81"/>
                      </a:lnTo>
                      <a:lnTo>
                        <a:pt x="7" y="83"/>
                      </a:lnTo>
                      <a:lnTo>
                        <a:pt x="10" y="83"/>
                      </a:lnTo>
                      <a:lnTo>
                        <a:pt x="12" y="85"/>
                      </a:lnTo>
                      <a:lnTo>
                        <a:pt x="14" y="86"/>
                      </a:lnTo>
                      <a:lnTo>
                        <a:pt x="15" y="87"/>
                      </a:lnTo>
                      <a:lnTo>
                        <a:pt x="18" y="87"/>
                      </a:lnTo>
                      <a:lnTo>
                        <a:pt x="19" y="89"/>
                      </a:lnTo>
                      <a:lnTo>
                        <a:pt x="21" y="89"/>
                      </a:lnTo>
                      <a:lnTo>
                        <a:pt x="23" y="90"/>
                      </a:lnTo>
                      <a:lnTo>
                        <a:pt x="26" y="90"/>
                      </a:lnTo>
                      <a:lnTo>
                        <a:pt x="27" y="92"/>
                      </a:lnTo>
                      <a:lnTo>
                        <a:pt x="29" y="92"/>
                      </a:lnTo>
                      <a:lnTo>
                        <a:pt x="30" y="93"/>
                      </a:lnTo>
                      <a:lnTo>
                        <a:pt x="33" y="93"/>
                      </a:lnTo>
                      <a:lnTo>
                        <a:pt x="35" y="95"/>
                      </a:lnTo>
                      <a:lnTo>
                        <a:pt x="38" y="95"/>
                      </a:lnTo>
                      <a:lnTo>
                        <a:pt x="40" y="95"/>
                      </a:lnTo>
                      <a:lnTo>
                        <a:pt x="44" y="95"/>
                      </a:lnTo>
                      <a:lnTo>
                        <a:pt x="45" y="97"/>
                      </a:lnTo>
                      <a:lnTo>
                        <a:pt x="49" y="97"/>
                      </a:lnTo>
                      <a:lnTo>
                        <a:pt x="52" y="97"/>
                      </a:lnTo>
                      <a:lnTo>
                        <a:pt x="55" y="97"/>
                      </a:lnTo>
                      <a:lnTo>
                        <a:pt x="57" y="99"/>
                      </a:lnTo>
                      <a:lnTo>
                        <a:pt x="60" y="99"/>
                      </a:lnTo>
                      <a:lnTo>
                        <a:pt x="62" y="99"/>
                      </a:lnTo>
                      <a:lnTo>
                        <a:pt x="66" y="99"/>
                      </a:lnTo>
                      <a:lnTo>
                        <a:pt x="67" y="101"/>
                      </a:lnTo>
                      <a:lnTo>
                        <a:pt x="69" y="103"/>
                      </a:lnTo>
                      <a:lnTo>
                        <a:pt x="70" y="105"/>
                      </a:lnTo>
                      <a:lnTo>
                        <a:pt x="74" y="107"/>
                      </a:lnTo>
                      <a:lnTo>
                        <a:pt x="76" y="111"/>
                      </a:lnTo>
                      <a:lnTo>
                        <a:pt x="80" y="112"/>
                      </a:lnTo>
                      <a:lnTo>
                        <a:pt x="82" y="114"/>
                      </a:lnTo>
                      <a:lnTo>
                        <a:pt x="86" y="116"/>
                      </a:lnTo>
                      <a:lnTo>
                        <a:pt x="88" y="120"/>
                      </a:lnTo>
                      <a:lnTo>
                        <a:pt x="91" y="122"/>
                      </a:lnTo>
                      <a:lnTo>
                        <a:pt x="92" y="125"/>
                      </a:lnTo>
                      <a:lnTo>
                        <a:pt x="95" y="126"/>
                      </a:lnTo>
                      <a:lnTo>
                        <a:pt x="95" y="129"/>
                      </a:lnTo>
                      <a:lnTo>
                        <a:pt x="96" y="131"/>
                      </a:lnTo>
                      <a:lnTo>
                        <a:pt x="96" y="133"/>
                      </a:lnTo>
                      <a:lnTo>
                        <a:pt x="96" y="134"/>
                      </a:lnTo>
                      <a:lnTo>
                        <a:pt x="96" y="136"/>
                      </a:lnTo>
                      <a:lnTo>
                        <a:pt x="98" y="138"/>
                      </a:lnTo>
                      <a:lnTo>
                        <a:pt x="98" y="140"/>
                      </a:lnTo>
                      <a:lnTo>
                        <a:pt x="100" y="142"/>
                      </a:lnTo>
                      <a:lnTo>
                        <a:pt x="100" y="146"/>
                      </a:lnTo>
                      <a:lnTo>
                        <a:pt x="101" y="149"/>
                      </a:lnTo>
                      <a:lnTo>
                        <a:pt x="101" y="152"/>
                      </a:lnTo>
                      <a:lnTo>
                        <a:pt x="102" y="155"/>
                      </a:lnTo>
                      <a:lnTo>
                        <a:pt x="101" y="158"/>
                      </a:lnTo>
                      <a:lnTo>
                        <a:pt x="101" y="162"/>
                      </a:lnTo>
                      <a:lnTo>
                        <a:pt x="100" y="166"/>
                      </a:lnTo>
                      <a:lnTo>
                        <a:pt x="100" y="167"/>
                      </a:lnTo>
                      <a:lnTo>
                        <a:pt x="98" y="170"/>
                      </a:lnTo>
                      <a:lnTo>
                        <a:pt x="98" y="172"/>
                      </a:lnTo>
                      <a:lnTo>
                        <a:pt x="96" y="173"/>
                      </a:lnTo>
                      <a:lnTo>
                        <a:pt x="96" y="173"/>
                      </a:lnTo>
                      <a:lnTo>
                        <a:pt x="95" y="173"/>
                      </a:lnTo>
                      <a:lnTo>
                        <a:pt x="96" y="171"/>
                      </a:lnTo>
                      <a:lnTo>
                        <a:pt x="97" y="170"/>
                      </a:lnTo>
                      <a:lnTo>
                        <a:pt x="99" y="168"/>
                      </a:lnTo>
                      <a:lnTo>
                        <a:pt x="101" y="168"/>
                      </a:lnTo>
                      <a:lnTo>
                        <a:pt x="104" y="166"/>
                      </a:lnTo>
                      <a:lnTo>
                        <a:pt x="106" y="165"/>
                      </a:lnTo>
                      <a:lnTo>
                        <a:pt x="110" y="163"/>
                      </a:lnTo>
                      <a:lnTo>
                        <a:pt x="112" y="163"/>
                      </a:lnTo>
                      <a:lnTo>
                        <a:pt x="115" y="161"/>
                      </a:lnTo>
                      <a:lnTo>
                        <a:pt x="118" y="160"/>
                      </a:lnTo>
                      <a:lnTo>
                        <a:pt x="121" y="158"/>
                      </a:lnTo>
                      <a:lnTo>
                        <a:pt x="123" y="158"/>
                      </a:lnTo>
                      <a:lnTo>
                        <a:pt x="126" y="157"/>
                      </a:lnTo>
                      <a:lnTo>
                        <a:pt x="128" y="157"/>
                      </a:lnTo>
                      <a:lnTo>
                        <a:pt x="131" y="155"/>
                      </a:lnTo>
                      <a:lnTo>
                        <a:pt x="135" y="156"/>
                      </a:lnTo>
                      <a:lnTo>
                        <a:pt x="139" y="157"/>
                      </a:lnTo>
                      <a:lnTo>
                        <a:pt x="145" y="159"/>
                      </a:lnTo>
                      <a:lnTo>
                        <a:pt x="150" y="160"/>
                      </a:lnTo>
                      <a:lnTo>
                        <a:pt x="156" y="162"/>
                      </a:lnTo>
                      <a:lnTo>
                        <a:pt x="161" y="164"/>
                      </a:lnTo>
                      <a:lnTo>
                        <a:pt x="167" y="166"/>
                      </a:lnTo>
                      <a:lnTo>
                        <a:pt x="173" y="167"/>
                      </a:lnTo>
                      <a:lnTo>
                        <a:pt x="179" y="171"/>
                      </a:lnTo>
                      <a:lnTo>
                        <a:pt x="185" y="173"/>
                      </a:lnTo>
                      <a:lnTo>
                        <a:pt x="190" y="176"/>
                      </a:lnTo>
                      <a:lnTo>
                        <a:pt x="197" y="177"/>
                      </a:lnTo>
                      <a:lnTo>
                        <a:pt x="201" y="179"/>
                      </a:lnTo>
                      <a:lnTo>
                        <a:pt x="207" y="181"/>
                      </a:lnTo>
                      <a:lnTo>
                        <a:pt x="211" y="182"/>
                      </a:lnTo>
                      <a:lnTo>
                        <a:pt x="216" y="182"/>
                      </a:lnTo>
                      <a:lnTo>
                        <a:pt x="218" y="184"/>
                      </a:lnTo>
                      <a:lnTo>
                        <a:pt x="219" y="184"/>
                      </a:lnTo>
                      <a:lnTo>
                        <a:pt x="221" y="184"/>
                      </a:lnTo>
                      <a:lnTo>
                        <a:pt x="225" y="184"/>
                      </a:lnTo>
                      <a:lnTo>
                        <a:pt x="227" y="186"/>
                      </a:lnTo>
                      <a:lnTo>
                        <a:pt x="230" y="186"/>
                      </a:lnTo>
                      <a:lnTo>
                        <a:pt x="234" y="186"/>
                      </a:lnTo>
                      <a:lnTo>
                        <a:pt x="238" y="186"/>
                      </a:lnTo>
                      <a:lnTo>
                        <a:pt x="240" y="188"/>
                      </a:lnTo>
                      <a:lnTo>
                        <a:pt x="243" y="188"/>
                      </a:lnTo>
                      <a:lnTo>
                        <a:pt x="245" y="190"/>
                      </a:lnTo>
                      <a:lnTo>
                        <a:pt x="249" y="190"/>
                      </a:lnTo>
                      <a:lnTo>
                        <a:pt x="251" y="192"/>
                      </a:lnTo>
                      <a:lnTo>
                        <a:pt x="253" y="193"/>
                      </a:lnTo>
                      <a:lnTo>
                        <a:pt x="254" y="195"/>
                      </a:lnTo>
                      <a:lnTo>
                        <a:pt x="256" y="195"/>
                      </a:lnTo>
                      <a:lnTo>
                        <a:pt x="255" y="197"/>
                      </a:lnTo>
                      <a:lnTo>
                        <a:pt x="255" y="198"/>
                      </a:lnTo>
                      <a:lnTo>
                        <a:pt x="255" y="200"/>
                      </a:lnTo>
                      <a:lnTo>
                        <a:pt x="255" y="202"/>
                      </a:lnTo>
                      <a:lnTo>
                        <a:pt x="253" y="204"/>
                      </a:lnTo>
                      <a:lnTo>
                        <a:pt x="253" y="206"/>
                      </a:lnTo>
                      <a:lnTo>
                        <a:pt x="252" y="207"/>
                      </a:lnTo>
                      <a:lnTo>
                        <a:pt x="252" y="209"/>
                      </a:lnTo>
                      <a:lnTo>
                        <a:pt x="250" y="212"/>
                      </a:lnTo>
                      <a:lnTo>
                        <a:pt x="248" y="214"/>
                      </a:lnTo>
                      <a:lnTo>
                        <a:pt x="246" y="216"/>
                      </a:lnTo>
                      <a:lnTo>
                        <a:pt x="246" y="217"/>
                      </a:lnTo>
                      <a:lnTo>
                        <a:pt x="244" y="219"/>
                      </a:lnTo>
                      <a:lnTo>
                        <a:pt x="242" y="220"/>
                      </a:lnTo>
                      <a:lnTo>
                        <a:pt x="240" y="221"/>
                      </a:lnTo>
                      <a:lnTo>
                        <a:pt x="240" y="221"/>
                      </a:lnTo>
                      <a:lnTo>
                        <a:pt x="238" y="223"/>
                      </a:lnTo>
                      <a:lnTo>
                        <a:pt x="237" y="223"/>
                      </a:lnTo>
                      <a:lnTo>
                        <a:pt x="235" y="225"/>
                      </a:lnTo>
                      <a:lnTo>
                        <a:pt x="233" y="225"/>
                      </a:lnTo>
                      <a:lnTo>
                        <a:pt x="229" y="227"/>
                      </a:lnTo>
                      <a:lnTo>
                        <a:pt x="227" y="227"/>
                      </a:lnTo>
                      <a:lnTo>
                        <a:pt x="225" y="227"/>
                      </a:lnTo>
                      <a:lnTo>
                        <a:pt x="223" y="227"/>
                      </a:lnTo>
                      <a:lnTo>
                        <a:pt x="219" y="229"/>
                      </a:lnTo>
                      <a:lnTo>
                        <a:pt x="216" y="229"/>
                      </a:lnTo>
                      <a:lnTo>
                        <a:pt x="212" y="230"/>
                      </a:lnTo>
                      <a:lnTo>
                        <a:pt x="211" y="230"/>
                      </a:lnTo>
                      <a:lnTo>
                        <a:pt x="207" y="232"/>
                      </a:lnTo>
                      <a:lnTo>
                        <a:pt x="205" y="232"/>
                      </a:lnTo>
                      <a:lnTo>
                        <a:pt x="203" y="232"/>
                      </a:lnTo>
                      <a:lnTo>
                        <a:pt x="201" y="232"/>
                      </a:lnTo>
                      <a:lnTo>
                        <a:pt x="198" y="235"/>
                      </a:lnTo>
                      <a:lnTo>
                        <a:pt x="195" y="236"/>
                      </a:lnTo>
                      <a:lnTo>
                        <a:pt x="192" y="238"/>
                      </a:lnTo>
                      <a:lnTo>
                        <a:pt x="189" y="240"/>
                      </a:lnTo>
                      <a:lnTo>
                        <a:pt x="186" y="243"/>
                      </a:lnTo>
                      <a:lnTo>
                        <a:pt x="182" y="244"/>
                      </a:lnTo>
                      <a:lnTo>
                        <a:pt x="178" y="246"/>
                      </a:lnTo>
                      <a:lnTo>
                        <a:pt x="175" y="248"/>
                      </a:lnTo>
                      <a:lnTo>
                        <a:pt x="171" y="252"/>
                      </a:lnTo>
                      <a:lnTo>
                        <a:pt x="167" y="254"/>
                      </a:lnTo>
                      <a:lnTo>
                        <a:pt x="164" y="256"/>
                      </a:lnTo>
                      <a:lnTo>
                        <a:pt x="161" y="257"/>
                      </a:lnTo>
                      <a:lnTo>
                        <a:pt x="159" y="259"/>
                      </a:lnTo>
                      <a:lnTo>
                        <a:pt x="157" y="261"/>
                      </a:lnTo>
                      <a:lnTo>
                        <a:pt x="156" y="263"/>
                      </a:lnTo>
                      <a:lnTo>
                        <a:pt x="156" y="265"/>
                      </a:lnTo>
                      <a:lnTo>
                        <a:pt x="156" y="267"/>
                      </a:lnTo>
                      <a:lnTo>
                        <a:pt x="156" y="268"/>
                      </a:lnTo>
                      <a:lnTo>
                        <a:pt x="156" y="270"/>
                      </a:lnTo>
                      <a:lnTo>
                        <a:pt x="157" y="270"/>
                      </a:lnTo>
                      <a:lnTo>
                        <a:pt x="157" y="272"/>
                      </a:lnTo>
                      <a:lnTo>
                        <a:pt x="159" y="273"/>
                      </a:lnTo>
                      <a:lnTo>
                        <a:pt x="160" y="275"/>
                      </a:lnTo>
                      <a:lnTo>
                        <a:pt x="161" y="275"/>
                      </a:lnTo>
                      <a:lnTo>
                        <a:pt x="161" y="276"/>
                      </a:lnTo>
                      <a:lnTo>
                        <a:pt x="163" y="278"/>
                      </a:lnTo>
                      <a:lnTo>
                        <a:pt x="164" y="280"/>
                      </a:lnTo>
                      <a:lnTo>
                        <a:pt x="166" y="280"/>
                      </a:lnTo>
                      <a:lnTo>
                        <a:pt x="166" y="282"/>
                      </a:lnTo>
                      <a:lnTo>
                        <a:pt x="168" y="282"/>
                      </a:lnTo>
                      <a:lnTo>
                        <a:pt x="169" y="283"/>
                      </a:lnTo>
                      <a:lnTo>
                        <a:pt x="171" y="283"/>
                      </a:lnTo>
                      <a:lnTo>
                        <a:pt x="171" y="284"/>
                      </a:lnTo>
                      <a:lnTo>
                        <a:pt x="172" y="286"/>
                      </a:lnTo>
                      <a:lnTo>
                        <a:pt x="174" y="287"/>
                      </a:lnTo>
                      <a:lnTo>
                        <a:pt x="176" y="287"/>
                      </a:lnTo>
                      <a:lnTo>
                        <a:pt x="178" y="289"/>
                      </a:lnTo>
                      <a:lnTo>
                        <a:pt x="179" y="291"/>
                      </a:lnTo>
                      <a:lnTo>
                        <a:pt x="181" y="293"/>
                      </a:lnTo>
                      <a:lnTo>
                        <a:pt x="185" y="293"/>
                      </a:lnTo>
                      <a:lnTo>
                        <a:pt x="186" y="295"/>
                      </a:lnTo>
                      <a:lnTo>
                        <a:pt x="187" y="297"/>
                      </a:lnTo>
                      <a:lnTo>
                        <a:pt x="189" y="298"/>
                      </a:lnTo>
                      <a:lnTo>
                        <a:pt x="191" y="299"/>
                      </a:lnTo>
                      <a:lnTo>
                        <a:pt x="192" y="301"/>
                      </a:lnTo>
                      <a:lnTo>
                        <a:pt x="193" y="303"/>
                      </a:lnTo>
                      <a:lnTo>
                        <a:pt x="194" y="304"/>
                      </a:lnTo>
                      <a:lnTo>
                        <a:pt x="196" y="304"/>
                      </a:lnTo>
                      <a:lnTo>
                        <a:pt x="195" y="308"/>
                      </a:lnTo>
                      <a:lnTo>
                        <a:pt x="195" y="309"/>
                      </a:lnTo>
                      <a:lnTo>
                        <a:pt x="193" y="311"/>
                      </a:lnTo>
                      <a:lnTo>
                        <a:pt x="193" y="313"/>
                      </a:lnTo>
                      <a:lnTo>
                        <a:pt x="191" y="317"/>
                      </a:lnTo>
                      <a:lnTo>
                        <a:pt x="190" y="318"/>
                      </a:lnTo>
                      <a:lnTo>
                        <a:pt x="188" y="322"/>
                      </a:lnTo>
                      <a:lnTo>
                        <a:pt x="188" y="323"/>
                      </a:lnTo>
                      <a:lnTo>
                        <a:pt x="186" y="327"/>
                      </a:lnTo>
                      <a:lnTo>
                        <a:pt x="185" y="329"/>
                      </a:lnTo>
                      <a:lnTo>
                        <a:pt x="183" y="333"/>
                      </a:lnTo>
                      <a:lnTo>
                        <a:pt x="183" y="335"/>
                      </a:lnTo>
                      <a:lnTo>
                        <a:pt x="183" y="338"/>
                      </a:lnTo>
                      <a:lnTo>
                        <a:pt x="183" y="340"/>
                      </a:lnTo>
                      <a:lnTo>
                        <a:pt x="183" y="343"/>
                      </a:lnTo>
                      <a:lnTo>
                        <a:pt x="184" y="344"/>
                      </a:lnTo>
                      <a:lnTo>
                        <a:pt x="184" y="348"/>
                      </a:lnTo>
                      <a:lnTo>
                        <a:pt x="186" y="350"/>
                      </a:lnTo>
                      <a:lnTo>
                        <a:pt x="187" y="354"/>
                      </a:lnTo>
                      <a:lnTo>
                        <a:pt x="190" y="356"/>
                      </a:lnTo>
                      <a:lnTo>
                        <a:pt x="192" y="360"/>
                      </a:lnTo>
                      <a:lnTo>
                        <a:pt x="195" y="362"/>
                      </a:lnTo>
                      <a:lnTo>
                        <a:pt x="199" y="365"/>
                      </a:lnTo>
                      <a:lnTo>
                        <a:pt x="202" y="367"/>
                      </a:lnTo>
                      <a:lnTo>
                        <a:pt x="206" y="371"/>
                      </a:lnTo>
                      <a:lnTo>
                        <a:pt x="210" y="374"/>
                      </a:lnTo>
                      <a:lnTo>
                        <a:pt x="213" y="377"/>
                      </a:lnTo>
                      <a:lnTo>
                        <a:pt x="217" y="379"/>
                      </a:lnTo>
                      <a:lnTo>
                        <a:pt x="219" y="382"/>
                      </a:lnTo>
                      <a:lnTo>
                        <a:pt x="223" y="384"/>
                      </a:lnTo>
                      <a:lnTo>
                        <a:pt x="226" y="386"/>
                      </a:lnTo>
                      <a:lnTo>
                        <a:pt x="230" y="387"/>
                      </a:lnTo>
                      <a:lnTo>
                        <a:pt x="231" y="389"/>
                      </a:lnTo>
                      <a:lnTo>
                        <a:pt x="233" y="390"/>
                      </a:lnTo>
                      <a:lnTo>
                        <a:pt x="237" y="392"/>
                      </a:lnTo>
                      <a:lnTo>
                        <a:pt x="240" y="393"/>
                      </a:lnTo>
                      <a:lnTo>
                        <a:pt x="244" y="395"/>
                      </a:lnTo>
                      <a:lnTo>
                        <a:pt x="247" y="397"/>
                      </a:lnTo>
                      <a:lnTo>
                        <a:pt x="251" y="399"/>
                      </a:lnTo>
                      <a:lnTo>
                        <a:pt x="256" y="400"/>
                      </a:lnTo>
                      <a:lnTo>
                        <a:pt x="259" y="402"/>
                      </a:lnTo>
                      <a:lnTo>
                        <a:pt x="263" y="404"/>
                      </a:lnTo>
                      <a:lnTo>
                        <a:pt x="267" y="405"/>
                      </a:lnTo>
                      <a:lnTo>
                        <a:pt x="270" y="407"/>
                      </a:lnTo>
                      <a:lnTo>
                        <a:pt x="273" y="409"/>
                      </a:lnTo>
                      <a:lnTo>
                        <a:pt x="277" y="411"/>
                      </a:lnTo>
                      <a:lnTo>
                        <a:pt x="278" y="413"/>
                      </a:lnTo>
                      <a:lnTo>
                        <a:pt x="281" y="414"/>
                      </a:lnTo>
                      <a:lnTo>
                        <a:pt x="281" y="417"/>
                      </a:lnTo>
                      <a:lnTo>
                        <a:pt x="283" y="420"/>
                      </a:lnTo>
                      <a:lnTo>
                        <a:pt x="285" y="424"/>
                      </a:lnTo>
                      <a:lnTo>
                        <a:pt x="287" y="427"/>
                      </a:lnTo>
                      <a:lnTo>
                        <a:pt x="287" y="431"/>
                      </a:lnTo>
                      <a:lnTo>
                        <a:pt x="289" y="435"/>
                      </a:lnTo>
                      <a:lnTo>
                        <a:pt x="290" y="439"/>
                      </a:lnTo>
                      <a:lnTo>
                        <a:pt x="292" y="443"/>
                      </a:lnTo>
                      <a:lnTo>
                        <a:pt x="292" y="447"/>
                      </a:lnTo>
                      <a:lnTo>
                        <a:pt x="292" y="451"/>
                      </a:lnTo>
                      <a:lnTo>
                        <a:pt x="292" y="455"/>
                      </a:lnTo>
                      <a:lnTo>
                        <a:pt x="293" y="458"/>
                      </a:lnTo>
                      <a:lnTo>
                        <a:pt x="292" y="462"/>
                      </a:lnTo>
                      <a:lnTo>
                        <a:pt x="292" y="465"/>
                      </a:lnTo>
                      <a:lnTo>
                        <a:pt x="290" y="468"/>
                      </a:lnTo>
                      <a:lnTo>
                        <a:pt x="289" y="469"/>
                      </a:lnTo>
                      <a:lnTo>
                        <a:pt x="291" y="471"/>
                      </a:lnTo>
                      <a:lnTo>
                        <a:pt x="292" y="471"/>
                      </a:lnTo>
                      <a:lnTo>
                        <a:pt x="294" y="472"/>
                      </a:lnTo>
                      <a:lnTo>
                        <a:pt x="297" y="472"/>
                      </a:lnTo>
                      <a:lnTo>
                        <a:pt x="299" y="472"/>
                      </a:lnTo>
                      <a:lnTo>
                        <a:pt x="303" y="471"/>
                      </a:lnTo>
                      <a:lnTo>
                        <a:pt x="305" y="470"/>
                      </a:lnTo>
                      <a:lnTo>
                        <a:pt x="308" y="469"/>
                      </a:lnTo>
                      <a:lnTo>
                        <a:pt x="310" y="468"/>
                      </a:lnTo>
                      <a:lnTo>
                        <a:pt x="313" y="466"/>
                      </a:lnTo>
                      <a:lnTo>
                        <a:pt x="315" y="464"/>
                      </a:lnTo>
                      <a:lnTo>
                        <a:pt x="319" y="461"/>
                      </a:lnTo>
                      <a:lnTo>
                        <a:pt x="321" y="459"/>
                      </a:lnTo>
                      <a:lnTo>
                        <a:pt x="323" y="455"/>
                      </a:lnTo>
                      <a:lnTo>
                        <a:pt x="325" y="452"/>
                      </a:lnTo>
                      <a:lnTo>
                        <a:pt x="328" y="449"/>
                      </a:lnTo>
                      <a:lnTo>
                        <a:pt x="329" y="445"/>
                      </a:lnTo>
                      <a:lnTo>
                        <a:pt x="331" y="442"/>
                      </a:lnTo>
                      <a:lnTo>
                        <a:pt x="332" y="438"/>
                      </a:lnTo>
                      <a:lnTo>
                        <a:pt x="334" y="435"/>
                      </a:lnTo>
                      <a:lnTo>
                        <a:pt x="336" y="431"/>
                      </a:lnTo>
                      <a:lnTo>
                        <a:pt x="338" y="428"/>
                      </a:lnTo>
                      <a:lnTo>
                        <a:pt x="340" y="424"/>
                      </a:lnTo>
                      <a:lnTo>
                        <a:pt x="342" y="418"/>
                      </a:lnTo>
                      <a:lnTo>
                        <a:pt x="344" y="415"/>
                      </a:lnTo>
                      <a:lnTo>
                        <a:pt x="346" y="411"/>
                      </a:lnTo>
                      <a:lnTo>
                        <a:pt x="347" y="407"/>
                      </a:lnTo>
                      <a:lnTo>
                        <a:pt x="349" y="402"/>
                      </a:lnTo>
                      <a:lnTo>
                        <a:pt x="350" y="398"/>
                      </a:lnTo>
                      <a:lnTo>
                        <a:pt x="352" y="395"/>
                      </a:lnTo>
                      <a:lnTo>
                        <a:pt x="353" y="391"/>
                      </a:lnTo>
                      <a:lnTo>
                        <a:pt x="355" y="387"/>
                      </a:lnTo>
                      <a:lnTo>
                        <a:pt x="355" y="387"/>
                      </a:lnTo>
                      <a:lnTo>
                        <a:pt x="355" y="385"/>
                      </a:lnTo>
                      <a:lnTo>
                        <a:pt x="355" y="383"/>
                      </a:lnTo>
                      <a:lnTo>
                        <a:pt x="357" y="381"/>
                      </a:lnTo>
                      <a:lnTo>
                        <a:pt x="357" y="379"/>
                      </a:lnTo>
                      <a:lnTo>
                        <a:pt x="357" y="378"/>
                      </a:lnTo>
                      <a:lnTo>
                        <a:pt x="357" y="376"/>
                      </a:lnTo>
                      <a:lnTo>
                        <a:pt x="358" y="372"/>
                      </a:lnTo>
                      <a:lnTo>
                        <a:pt x="358" y="370"/>
                      </a:lnTo>
                      <a:lnTo>
                        <a:pt x="358" y="368"/>
                      </a:lnTo>
                      <a:lnTo>
                        <a:pt x="358" y="366"/>
                      </a:lnTo>
                      <a:lnTo>
                        <a:pt x="359" y="363"/>
                      </a:lnTo>
                      <a:lnTo>
                        <a:pt x="359" y="361"/>
                      </a:lnTo>
                      <a:lnTo>
                        <a:pt x="359" y="358"/>
                      </a:lnTo>
                      <a:lnTo>
                        <a:pt x="359" y="357"/>
                      </a:lnTo>
                      <a:lnTo>
                        <a:pt x="361" y="353"/>
                      </a:lnTo>
                      <a:lnTo>
                        <a:pt x="359" y="350"/>
                      </a:lnTo>
                      <a:lnTo>
                        <a:pt x="359" y="347"/>
                      </a:lnTo>
                      <a:lnTo>
                        <a:pt x="359" y="343"/>
                      </a:lnTo>
                      <a:lnTo>
                        <a:pt x="359" y="339"/>
                      </a:lnTo>
                      <a:lnTo>
                        <a:pt x="358" y="335"/>
                      </a:lnTo>
                      <a:lnTo>
                        <a:pt x="358" y="330"/>
                      </a:lnTo>
                      <a:lnTo>
                        <a:pt x="358" y="327"/>
                      </a:lnTo>
                      <a:lnTo>
                        <a:pt x="358" y="322"/>
                      </a:lnTo>
                      <a:lnTo>
                        <a:pt x="357" y="318"/>
                      </a:lnTo>
                      <a:lnTo>
                        <a:pt x="357" y="312"/>
                      </a:lnTo>
                      <a:lnTo>
                        <a:pt x="357" y="308"/>
                      </a:lnTo>
                      <a:lnTo>
                        <a:pt x="357" y="303"/>
                      </a:lnTo>
                      <a:lnTo>
                        <a:pt x="355" y="299"/>
                      </a:lnTo>
                      <a:lnTo>
                        <a:pt x="355" y="295"/>
                      </a:lnTo>
                      <a:lnTo>
                        <a:pt x="355" y="291"/>
                      </a:lnTo>
                      <a:lnTo>
                        <a:pt x="355" y="287"/>
                      </a:lnTo>
                      <a:lnTo>
                        <a:pt x="353" y="285"/>
                      </a:lnTo>
                      <a:lnTo>
                        <a:pt x="353" y="282"/>
                      </a:lnTo>
                      <a:lnTo>
                        <a:pt x="352" y="278"/>
                      </a:lnTo>
                      <a:lnTo>
                        <a:pt x="352" y="275"/>
                      </a:lnTo>
                      <a:lnTo>
                        <a:pt x="350" y="271"/>
                      </a:lnTo>
                      <a:lnTo>
                        <a:pt x="350" y="268"/>
                      </a:lnTo>
                      <a:lnTo>
                        <a:pt x="350" y="264"/>
                      </a:lnTo>
                      <a:lnTo>
                        <a:pt x="350" y="259"/>
                      </a:lnTo>
                      <a:lnTo>
                        <a:pt x="348" y="256"/>
                      </a:lnTo>
                      <a:lnTo>
                        <a:pt x="347" y="252"/>
                      </a:lnTo>
                      <a:lnTo>
                        <a:pt x="346" y="248"/>
                      </a:lnTo>
                      <a:lnTo>
                        <a:pt x="346" y="244"/>
                      </a:lnTo>
                      <a:lnTo>
                        <a:pt x="344" y="242"/>
                      </a:lnTo>
                      <a:lnTo>
                        <a:pt x="343" y="238"/>
                      </a:lnTo>
                      <a:lnTo>
                        <a:pt x="341" y="236"/>
                      </a:lnTo>
                      <a:lnTo>
                        <a:pt x="341" y="232"/>
                      </a:lnTo>
                      <a:lnTo>
                        <a:pt x="338" y="231"/>
                      </a:lnTo>
                      <a:lnTo>
                        <a:pt x="336" y="229"/>
                      </a:lnTo>
                      <a:lnTo>
                        <a:pt x="333" y="228"/>
                      </a:lnTo>
                      <a:lnTo>
                        <a:pt x="331" y="226"/>
                      </a:lnTo>
                      <a:lnTo>
                        <a:pt x="327" y="224"/>
                      </a:lnTo>
                      <a:lnTo>
                        <a:pt x="324" y="222"/>
                      </a:lnTo>
                      <a:lnTo>
                        <a:pt x="321" y="220"/>
                      </a:lnTo>
                      <a:lnTo>
                        <a:pt x="318" y="218"/>
                      </a:lnTo>
                      <a:lnTo>
                        <a:pt x="314" y="217"/>
                      </a:lnTo>
                      <a:lnTo>
                        <a:pt x="310" y="215"/>
                      </a:lnTo>
                      <a:lnTo>
                        <a:pt x="307" y="213"/>
                      </a:lnTo>
                      <a:lnTo>
                        <a:pt x="304" y="211"/>
                      </a:lnTo>
                      <a:lnTo>
                        <a:pt x="301" y="209"/>
                      </a:lnTo>
                      <a:lnTo>
                        <a:pt x="299" y="207"/>
                      </a:lnTo>
                      <a:lnTo>
                        <a:pt x="297" y="206"/>
                      </a:lnTo>
                      <a:lnTo>
                        <a:pt x="296" y="204"/>
                      </a:lnTo>
                      <a:lnTo>
                        <a:pt x="294" y="204"/>
                      </a:lnTo>
                      <a:lnTo>
                        <a:pt x="292" y="203"/>
                      </a:lnTo>
                      <a:lnTo>
                        <a:pt x="291" y="203"/>
                      </a:lnTo>
                      <a:lnTo>
                        <a:pt x="290" y="202"/>
                      </a:lnTo>
                      <a:lnTo>
                        <a:pt x="288" y="202"/>
                      </a:lnTo>
                      <a:lnTo>
                        <a:pt x="286" y="200"/>
                      </a:lnTo>
                      <a:lnTo>
                        <a:pt x="284" y="200"/>
                      </a:lnTo>
                      <a:lnTo>
                        <a:pt x="284" y="198"/>
                      </a:lnTo>
                      <a:lnTo>
                        <a:pt x="282" y="198"/>
                      </a:lnTo>
                      <a:lnTo>
                        <a:pt x="281" y="196"/>
                      </a:lnTo>
                      <a:lnTo>
                        <a:pt x="279" y="195"/>
                      </a:lnTo>
                      <a:lnTo>
                        <a:pt x="278" y="193"/>
                      </a:lnTo>
                      <a:lnTo>
                        <a:pt x="277" y="193"/>
                      </a:lnTo>
                      <a:lnTo>
                        <a:pt x="277" y="191"/>
                      </a:lnTo>
                      <a:lnTo>
                        <a:pt x="275" y="189"/>
                      </a:lnTo>
                      <a:lnTo>
                        <a:pt x="275" y="188"/>
                      </a:lnTo>
                      <a:lnTo>
                        <a:pt x="273" y="186"/>
                      </a:lnTo>
                      <a:lnTo>
                        <a:pt x="273" y="184"/>
                      </a:lnTo>
                      <a:lnTo>
                        <a:pt x="272" y="183"/>
                      </a:lnTo>
                      <a:lnTo>
                        <a:pt x="272" y="179"/>
                      </a:lnTo>
                      <a:lnTo>
                        <a:pt x="272" y="177"/>
                      </a:lnTo>
                      <a:lnTo>
                        <a:pt x="272" y="174"/>
                      </a:lnTo>
                      <a:lnTo>
                        <a:pt x="272" y="170"/>
                      </a:lnTo>
                      <a:lnTo>
                        <a:pt x="273" y="166"/>
                      </a:lnTo>
                      <a:lnTo>
                        <a:pt x="273" y="165"/>
                      </a:lnTo>
                      <a:lnTo>
                        <a:pt x="273" y="161"/>
                      </a:lnTo>
                      <a:lnTo>
                        <a:pt x="273" y="157"/>
                      </a:lnTo>
                      <a:lnTo>
                        <a:pt x="273" y="153"/>
                      </a:lnTo>
                      <a:lnTo>
                        <a:pt x="272" y="152"/>
                      </a:lnTo>
                      <a:lnTo>
                        <a:pt x="272" y="148"/>
                      </a:lnTo>
                      <a:lnTo>
                        <a:pt x="270" y="146"/>
                      </a:lnTo>
                      <a:lnTo>
                        <a:pt x="269" y="143"/>
                      </a:lnTo>
                      <a:lnTo>
                        <a:pt x="269" y="143"/>
                      </a:lnTo>
                      <a:lnTo>
                        <a:pt x="269" y="142"/>
                      </a:lnTo>
                      <a:lnTo>
                        <a:pt x="269" y="141"/>
                      </a:lnTo>
                      <a:lnTo>
                        <a:pt x="270" y="140"/>
                      </a:lnTo>
                      <a:lnTo>
                        <a:pt x="269" y="138"/>
                      </a:lnTo>
                      <a:lnTo>
                        <a:pt x="269" y="137"/>
                      </a:lnTo>
                      <a:lnTo>
                        <a:pt x="269" y="135"/>
                      </a:lnTo>
                      <a:lnTo>
                        <a:pt x="269" y="133"/>
                      </a:lnTo>
                      <a:lnTo>
                        <a:pt x="268" y="132"/>
                      </a:lnTo>
                      <a:lnTo>
                        <a:pt x="268" y="130"/>
                      </a:lnTo>
                      <a:lnTo>
                        <a:pt x="268" y="129"/>
                      </a:lnTo>
                      <a:lnTo>
                        <a:pt x="268" y="127"/>
                      </a:lnTo>
                      <a:lnTo>
                        <a:pt x="268" y="126"/>
                      </a:lnTo>
                      <a:lnTo>
                        <a:pt x="268" y="125"/>
                      </a:lnTo>
                      <a:lnTo>
                        <a:pt x="268" y="123"/>
                      </a:lnTo>
                      <a:lnTo>
                        <a:pt x="269" y="122"/>
                      </a:lnTo>
                      <a:lnTo>
                        <a:pt x="266" y="122"/>
                      </a:lnTo>
                      <a:lnTo>
                        <a:pt x="263" y="120"/>
                      </a:lnTo>
                      <a:lnTo>
                        <a:pt x="259" y="118"/>
                      </a:lnTo>
                      <a:lnTo>
                        <a:pt x="258" y="116"/>
                      </a:lnTo>
                      <a:lnTo>
                        <a:pt x="254" y="115"/>
                      </a:lnTo>
                      <a:lnTo>
                        <a:pt x="252" y="113"/>
                      </a:lnTo>
                      <a:lnTo>
                        <a:pt x="249" y="111"/>
                      </a:lnTo>
                      <a:lnTo>
                        <a:pt x="247" y="108"/>
                      </a:lnTo>
                      <a:lnTo>
                        <a:pt x="243" y="106"/>
                      </a:lnTo>
                      <a:lnTo>
                        <a:pt x="241" y="104"/>
                      </a:lnTo>
                      <a:lnTo>
                        <a:pt x="238" y="102"/>
                      </a:lnTo>
                      <a:lnTo>
                        <a:pt x="237" y="98"/>
                      </a:lnTo>
                      <a:lnTo>
                        <a:pt x="234" y="97"/>
                      </a:lnTo>
                      <a:lnTo>
                        <a:pt x="232" y="95"/>
                      </a:lnTo>
                      <a:lnTo>
                        <a:pt x="230" y="93"/>
                      </a:lnTo>
                      <a:lnTo>
                        <a:pt x="230" y="90"/>
                      </a:lnTo>
                      <a:lnTo>
                        <a:pt x="228" y="89"/>
                      </a:lnTo>
                      <a:lnTo>
                        <a:pt x="228" y="87"/>
                      </a:lnTo>
                      <a:lnTo>
                        <a:pt x="227" y="86"/>
                      </a:lnTo>
                      <a:lnTo>
                        <a:pt x="227" y="84"/>
                      </a:lnTo>
                      <a:lnTo>
                        <a:pt x="227" y="82"/>
                      </a:lnTo>
                      <a:lnTo>
                        <a:pt x="227" y="80"/>
                      </a:lnTo>
                      <a:lnTo>
                        <a:pt x="227" y="78"/>
                      </a:lnTo>
                      <a:lnTo>
                        <a:pt x="227" y="75"/>
                      </a:lnTo>
                      <a:lnTo>
                        <a:pt x="225" y="74"/>
                      </a:lnTo>
                      <a:lnTo>
                        <a:pt x="225" y="72"/>
                      </a:lnTo>
                      <a:lnTo>
                        <a:pt x="225" y="70"/>
                      </a:lnTo>
                      <a:lnTo>
                        <a:pt x="225" y="68"/>
                      </a:lnTo>
                      <a:lnTo>
                        <a:pt x="223" y="66"/>
                      </a:lnTo>
                      <a:lnTo>
                        <a:pt x="223" y="64"/>
                      </a:lnTo>
                      <a:lnTo>
                        <a:pt x="221" y="62"/>
                      </a:lnTo>
                      <a:lnTo>
                        <a:pt x="221" y="60"/>
                      </a:lnTo>
                      <a:lnTo>
                        <a:pt x="218" y="60"/>
                      </a:lnTo>
                      <a:lnTo>
                        <a:pt x="216" y="60"/>
                      </a:lnTo>
                      <a:lnTo>
                        <a:pt x="213" y="60"/>
                      </a:lnTo>
                      <a:lnTo>
                        <a:pt x="211" y="59"/>
                      </a:lnTo>
                      <a:lnTo>
                        <a:pt x="207" y="59"/>
                      </a:lnTo>
                      <a:lnTo>
                        <a:pt x="204" y="59"/>
                      </a:lnTo>
                      <a:lnTo>
                        <a:pt x="200" y="59"/>
                      </a:lnTo>
                      <a:lnTo>
                        <a:pt x="197" y="59"/>
                      </a:lnTo>
                      <a:lnTo>
                        <a:pt x="192" y="60"/>
                      </a:lnTo>
                      <a:lnTo>
                        <a:pt x="188" y="60"/>
                      </a:lnTo>
                      <a:lnTo>
                        <a:pt x="185" y="60"/>
                      </a:lnTo>
                      <a:lnTo>
                        <a:pt x="181" y="60"/>
                      </a:lnTo>
                      <a:lnTo>
                        <a:pt x="178" y="60"/>
                      </a:lnTo>
                      <a:lnTo>
                        <a:pt x="175" y="60"/>
                      </a:lnTo>
                      <a:lnTo>
                        <a:pt x="172" y="60"/>
                      </a:lnTo>
                      <a:lnTo>
                        <a:pt x="171" y="60"/>
                      </a:lnTo>
                      <a:lnTo>
                        <a:pt x="167" y="60"/>
                      </a:lnTo>
                      <a:lnTo>
                        <a:pt x="165" y="60"/>
                      </a:lnTo>
                      <a:lnTo>
                        <a:pt x="161" y="60"/>
                      </a:lnTo>
                      <a:lnTo>
                        <a:pt x="160" y="60"/>
                      </a:lnTo>
                      <a:lnTo>
                        <a:pt x="156" y="60"/>
                      </a:lnTo>
                      <a:lnTo>
                        <a:pt x="154" y="60"/>
                      </a:lnTo>
                      <a:lnTo>
                        <a:pt x="150" y="60"/>
                      </a:lnTo>
                      <a:lnTo>
                        <a:pt x="149" y="60"/>
                      </a:lnTo>
                      <a:lnTo>
                        <a:pt x="145" y="60"/>
                      </a:lnTo>
                      <a:lnTo>
                        <a:pt x="143" y="60"/>
                      </a:lnTo>
                      <a:lnTo>
                        <a:pt x="140" y="60"/>
                      </a:lnTo>
                      <a:lnTo>
                        <a:pt x="138" y="60"/>
                      </a:lnTo>
                      <a:lnTo>
                        <a:pt x="136" y="60"/>
                      </a:lnTo>
                      <a:lnTo>
                        <a:pt x="134" y="60"/>
                      </a:lnTo>
                      <a:lnTo>
                        <a:pt x="132" y="60"/>
                      </a:lnTo>
                      <a:lnTo>
                        <a:pt x="131" y="60"/>
                      </a:lnTo>
                      <a:lnTo>
                        <a:pt x="130" y="60"/>
                      </a:lnTo>
                      <a:lnTo>
                        <a:pt x="130" y="59"/>
                      </a:lnTo>
                      <a:lnTo>
                        <a:pt x="130" y="57"/>
                      </a:lnTo>
                      <a:lnTo>
                        <a:pt x="130" y="55"/>
                      </a:lnTo>
                      <a:lnTo>
                        <a:pt x="129" y="54"/>
                      </a:lnTo>
                      <a:lnTo>
                        <a:pt x="129" y="52"/>
                      </a:lnTo>
                      <a:lnTo>
                        <a:pt x="129" y="50"/>
                      </a:lnTo>
                      <a:lnTo>
                        <a:pt x="129" y="47"/>
                      </a:lnTo>
                      <a:lnTo>
                        <a:pt x="129" y="46"/>
                      </a:lnTo>
                      <a:lnTo>
                        <a:pt x="129" y="44"/>
                      </a:lnTo>
                      <a:lnTo>
                        <a:pt x="129" y="42"/>
                      </a:lnTo>
                      <a:lnTo>
                        <a:pt x="129" y="40"/>
                      </a:lnTo>
                      <a:lnTo>
                        <a:pt x="129" y="39"/>
                      </a:lnTo>
                      <a:lnTo>
                        <a:pt x="129" y="37"/>
                      </a:lnTo>
                      <a:lnTo>
                        <a:pt x="129" y="36"/>
                      </a:lnTo>
                      <a:lnTo>
                        <a:pt x="131" y="34"/>
                      </a:lnTo>
                      <a:lnTo>
                        <a:pt x="128" y="34"/>
                      </a:lnTo>
                      <a:lnTo>
                        <a:pt x="126" y="33"/>
                      </a:lnTo>
                      <a:lnTo>
                        <a:pt x="124" y="31"/>
                      </a:lnTo>
                      <a:lnTo>
                        <a:pt x="122" y="29"/>
                      </a:lnTo>
                      <a:lnTo>
                        <a:pt x="120" y="28"/>
                      </a:lnTo>
                      <a:lnTo>
                        <a:pt x="118" y="26"/>
                      </a:lnTo>
                      <a:lnTo>
                        <a:pt x="116" y="24"/>
                      </a:lnTo>
                      <a:lnTo>
                        <a:pt x="114" y="20"/>
                      </a:lnTo>
                      <a:lnTo>
                        <a:pt x="112" y="19"/>
                      </a:lnTo>
                      <a:lnTo>
                        <a:pt x="110" y="17"/>
                      </a:lnTo>
                      <a:lnTo>
                        <a:pt x="108" y="15"/>
                      </a:lnTo>
                      <a:lnTo>
                        <a:pt x="107" y="12"/>
                      </a:lnTo>
                      <a:lnTo>
                        <a:pt x="105" y="11"/>
                      </a:lnTo>
                      <a:lnTo>
                        <a:pt x="105" y="9"/>
                      </a:lnTo>
                      <a:lnTo>
                        <a:pt x="105" y="9"/>
                      </a:lnTo>
                      <a:lnTo>
                        <a:pt x="105" y="7"/>
                      </a:lnTo>
                      <a:lnTo>
                        <a:pt x="103" y="7"/>
                      </a:lnTo>
                      <a:lnTo>
                        <a:pt x="101" y="7"/>
                      </a:lnTo>
                      <a:lnTo>
                        <a:pt x="99" y="7"/>
                      </a:lnTo>
                      <a:lnTo>
                        <a:pt x="99" y="6"/>
                      </a:lnTo>
                      <a:lnTo>
                        <a:pt x="97" y="6"/>
                      </a:lnTo>
                      <a:lnTo>
                        <a:pt x="96" y="5"/>
                      </a:lnTo>
                      <a:lnTo>
                        <a:pt x="94" y="5"/>
                      </a:lnTo>
                      <a:lnTo>
                        <a:pt x="94" y="3"/>
                      </a:lnTo>
                      <a:lnTo>
                        <a:pt x="92" y="3"/>
                      </a:lnTo>
                      <a:lnTo>
                        <a:pt x="91" y="3"/>
                      </a:lnTo>
                      <a:lnTo>
                        <a:pt x="89" y="3"/>
                      </a:lnTo>
                      <a:lnTo>
                        <a:pt x="89" y="2"/>
                      </a:lnTo>
                      <a:lnTo>
                        <a:pt x="87" y="2"/>
                      </a:lnTo>
                      <a:lnTo>
                        <a:pt x="87" y="2"/>
                      </a:lnTo>
                      <a:lnTo>
                        <a:pt x="85" y="2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84" name="Freeform 32"/>
                <p:cNvSpPr>
                  <a:spLocks/>
                </p:cNvSpPr>
                <p:nvPr/>
              </p:nvSpPr>
              <p:spPr bwMode="blackWhite">
                <a:xfrm>
                  <a:off x="4132" y="1064"/>
                  <a:ext cx="140" cy="133"/>
                </a:xfrm>
                <a:custGeom>
                  <a:avLst/>
                  <a:gdLst>
                    <a:gd name="T0" fmla="*/ 30 w 140"/>
                    <a:gd name="T1" fmla="*/ 17 h 133"/>
                    <a:gd name="T2" fmla="*/ 61 w 140"/>
                    <a:gd name="T3" fmla="*/ 0 h 133"/>
                    <a:gd name="T4" fmla="*/ 82 w 140"/>
                    <a:gd name="T5" fmla="*/ 17 h 133"/>
                    <a:gd name="T6" fmla="*/ 118 w 140"/>
                    <a:gd name="T7" fmla="*/ 17 h 133"/>
                    <a:gd name="T8" fmla="*/ 122 w 140"/>
                    <a:gd name="T9" fmla="*/ 35 h 133"/>
                    <a:gd name="T10" fmla="*/ 139 w 140"/>
                    <a:gd name="T11" fmla="*/ 44 h 133"/>
                    <a:gd name="T12" fmla="*/ 134 w 140"/>
                    <a:gd name="T13" fmla="*/ 96 h 133"/>
                    <a:gd name="T14" fmla="*/ 105 w 140"/>
                    <a:gd name="T15" fmla="*/ 100 h 133"/>
                    <a:gd name="T16" fmla="*/ 90 w 140"/>
                    <a:gd name="T17" fmla="*/ 132 h 133"/>
                    <a:gd name="T18" fmla="*/ 68 w 140"/>
                    <a:gd name="T19" fmla="*/ 110 h 133"/>
                    <a:gd name="T20" fmla="*/ 46 w 140"/>
                    <a:gd name="T21" fmla="*/ 110 h 133"/>
                    <a:gd name="T22" fmla="*/ 46 w 140"/>
                    <a:gd name="T23" fmla="*/ 88 h 133"/>
                    <a:gd name="T24" fmla="*/ 30 w 140"/>
                    <a:gd name="T25" fmla="*/ 82 h 133"/>
                    <a:gd name="T26" fmla="*/ 23 w 140"/>
                    <a:gd name="T27" fmla="*/ 56 h 133"/>
                    <a:gd name="T28" fmla="*/ 0 w 140"/>
                    <a:gd name="T29" fmla="*/ 38 h 133"/>
                    <a:gd name="T30" fmla="*/ 23 w 140"/>
                    <a:gd name="T31" fmla="*/ 13 h 133"/>
                    <a:gd name="T32" fmla="*/ 30 w 140"/>
                    <a:gd name="T33" fmla="*/ 17 h 133"/>
                    <a:gd name="T34" fmla="*/ 30 w 140"/>
                    <a:gd name="T35" fmla="*/ 17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0" h="133">
                      <a:moveTo>
                        <a:pt x="30" y="17"/>
                      </a:moveTo>
                      <a:lnTo>
                        <a:pt x="61" y="0"/>
                      </a:lnTo>
                      <a:lnTo>
                        <a:pt x="82" y="17"/>
                      </a:lnTo>
                      <a:lnTo>
                        <a:pt x="118" y="17"/>
                      </a:lnTo>
                      <a:lnTo>
                        <a:pt x="122" y="35"/>
                      </a:lnTo>
                      <a:lnTo>
                        <a:pt x="139" y="44"/>
                      </a:lnTo>
                      <a:lnTo>
                        <a:pt x="134" y="96"/>
                      </a:lnTo>
                      <a:lnTo>
                        <a:pt x="105" y="100"/>
                      </a:lnTo>
                      <a:lnTo>
                        <a:pt x="90" y="132"/>
                      </a:lnTo>
                      <a:lnTo>
                        <a:pt x="68" y="110"/>
                      </a:lnTo>
                      <a:lnTo>
                        <a:pt x="46" y="110"/>
                      </a:lnTo>
                      <a:lnTo>
                        <a:pt x="46" y="88"/>
                      </a:lnTo>
                      <a:lnTo>
                        <a:pt x="30" y="82"/>
                      </a:lnTo>
                      <a:lnTo>
                        <a:pt x="23" y="56"/>
                      </a:lnTo>
                      <a:lnTo>
                        <a:pt x="0" y="38"/>
                      </a:lnTo>
                      <a:lnTo>
                        <a:pt x="23" y="13"/>
                      </a:lnTo>
                      <a:lnTo>
                        <a:pt x="30" y="17"/>
                      </a:lnTo>
                      <a:lnTo>
                        <a:pt x="30" y="17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85" name="Freeform 33"/>
                <p:cNvSpPr>
                  <a:spLocks/>
                </p:cNvSpPr>
                <p:nvPr/>
              </p:nvSpPr>
              <p:spPr bwMode="blackWhite">
                <a:xfrm>
                  <a:off x="4728" y="1709"/>
                  <a:ext cx="429" cy="123"/>
                </a:xfrm>
                <a:custGeom>
                  <a:avLst/>
                  <a:gdLst>
                    <a:gd name="T0" fmla="*/ 428 w 429"/>
                    <a:gd name="T1" fmla="*/ 122 h 123"/>
                    <a:gd name="T2" fmla="*/ 0 w 429"/>
                    <a:gd name="T3" fmla="*/ 0 h 123"/>
                    <a:gd name="T4" fmla="*/ 0 w 429"/>
                    <a:gd name="T5" fmla="*/ 22 h 123"/>
                    <a:gd name="T6" fmla="*/ 328 w 429"/>
                    <a:gd name="T7" fmla="*/ 118 h 123"/>
                    <a:gd name="T8" fmla="*/ 428 w 429"/>
                    <a:gd name="T9" fmla="*/ 122 h 123"/>
                    <a:gd name="T10" fmla="*/ 428 w 429"/>
                    <a:gd name="T11" fmla="*/ 122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9" h="123">
                      <a:moveTo>
                        <a:pt x="428" y="122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328" y="118"/>
                      </a:lnTo>
                      <a:lnTo>
                        <a:pt x="428" y="122"/>
                      </a:lnTo>
                      <a:lnTo>
                        <a:pt x="428" y="122"/>
                      </a:lnTo>
                    </a:path>
                  </a:pathLst>
                </a:custGeom>
                <a:solidFill>
                  <a:srgbClr val="F1F1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86" name="Freeform 34"/>
                <p:cNvSpPr>
                  <a:spLocks/>
                </p:cNvSpPr>
                <p:nvPr/>
              </p:nvSpPr>
              <p:spPr bwMode="blackWhite">
                <a:xfrm>
                  <a:off x="4588" y="1573"/>
                  <a:ext cx="149" cy="73"/>
                </a:xfrm>
                <a:custGeom>
                  <a:avLst/>
                  <a:gdLst>
                    <a:gd name="T0" fmla="*/ 58 w 149"/>
                    <a:gd name="T1" fmla="*/ 16 h 73"/>
                    <a:gd name="T2" fmla="*/ 110 w 149"/>
                    <a:gd name="T3" fmla="*/ 4 h 73"/>
                    <a:gd name="T4" fmla="*/ 141 w 149"/>
                    <a:gd name="T5" fmla="*/ 0 h 73"/>
                    <a:gd name="T6" fmla="*/ 145 w 149"/>
                    <a:gd name="T7" fmla="*/ 32 h 73"/>
                    <a:gd name="T8" fmla="*/ 148 w 149"/>
                    <a:gd name="T9" fmla="*/ 47 h 73"/>
                    <a:gd name="T10" fmla="*/ 125 w 149"/>
                    <a:gd name="T11" fmla="*/ 57 h 73"/>
                    <a:gd name="T12" fmla="*/ 90 w 149"/>
                    <a:gd name="T13" fmla="*/ 72 h 73"/>
                    <a:gd name="T14" fmla="*/ 0 w 149"/>
                    <a:gd name="T15" fmla="*/ 64 h 73"/>
                    <a:gd name="T16" fmla="*/ 58 w 149"/>
                    <a:gd name="T17" fmla="*/ 16 h 73"/>
                    <a:gd name="T18" fmla="*/ 58 w 149"/>
                    <a:gd name="T19" fmla="*/ 16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9" h="73">
                      <a:moveTo>
                        <a:pt x="58" y="16"/>
                      </a:moveTo>
                      <a:lnTo>
                        <a:pt x="110" y="4"/>
                      </a:lnTo>
                      <a:lnTo>
                        <a:pt x="141" y="0"/>
                      </a:lnTo>
                      <a:lnTo>
                        <a:pt x="145" y="32"/>
                      </a:lnTo>
                      <a:lnTo>
                        <a:pt x="148" y="47"/>
                      </a:lnTo>
                      <a:lnTo>
                        <a:pt x="125" y="57"/>
                      </a:lnTo>
                      <a:lnTo>
                        <a:pt x="90" y="72"/>
                      </a:lnTo>
                      <a:lnTo>
                        <a:pt x="0" y="64"/>
                      </a:lnTo>
                      <a:lnTo>
                        <a:pt x="58" y="16"/>
                      </a:lnTo>
                      <a:lnTo>
                        <a:pt x="58" y="16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87" name="Freeform 35"/>
                <p:cNvSpPr>
                  <a:spLocks/>
                </p:cNvSpPr>
                <p:nvPr/>
              </p:nvSpPr>
              <p:spPr bwMode="blackWhite">
                <a:xfrm>
                  <a:off x="4762" y="1620"/>
                  <a:ext cx="396" cy="176"/>
                </a:xfrm>
                <a:custGeom>
                  <a:avLst/>
                  <a:gdLst>
                    <a:gd name="T0" fmla="*/ 74 w 396"/>
                    <a:gd name="T1" fmla="*/ 5 h 176"/>
                    <a:gd name="T2" fmla="*/ 60 w 396"/>
                    <a:gd name="T3" fmla="*/ 18 h 176"/>
                    <a:gd name="T4" fmla="*/ 39 w 396"/>
                    <a:gd name="T5" fmla="*/ 27 h 176"/>
                    <a:gd name="T6" fmla="*/ 30 w 396"/>
                    <a:gd name="T7" fmla="*/ 37 h 176"/>
                    <a:gd name="T8" fmla="*/ 22 w 396"/>
                    <a:gd name="T9" fmla="*/ 44 h 176"/>
                    <a:gd name="T10" fmla="*/ 10 w 396"/>
                    <a:gd name="T11" fmla="*/ 52 h 176"/>
                    <a:gd name="T12" fmla="*/ 0 w 396"/>
                    <a:gd name="T13" fmla="*/ 62 h 176"/>
                    <a:gd name="T14" fmla="*/ 34 w 396"/>
                    <a:gd name="T15" fmla="*/ 77 h 176"/>
                    <a:gd name="T16" fmla="*/ 48 w 396"/>
                    <a:gd name="T17" fmla="*/ 89 h 176"/>
                    <a:gd name="T18" fmla="*/ 82 w 396"/>
                    <a:gd name="T19" fmla="*/ 104 h 176"/>
                    <a:gd name="T20" fmla="*/ 102 w 396"/>
                    <a:gd name="T21" fmla="*/ 113 h 176"/>
                    <a:gd name="T22" fmla="*/ 130 w 396"/>
                    <a:gd name="T23" fmla="*/ 121 h 176"/>
                    <a:gd name="T24" fmla="*/ 316 w 396"/>
                    <a:gd name="T25" fmla="*/ 175 h 176"/>
                    <a:gd name="T26" fmla="*/ 395 w 396"/>
                    <a:gd name="T27" fmla="*/ 73 h 176"/>
                    <a:gd name="T28" fmla="*/ 207 w 396"/>
                    <a:gd name="T29" fmla="*/ 37 h 176"/>
                    <a:gd name="T30" fmla="*/ 191 w 396"/>
                    <a:gd name="T31" fmla="*/ 30 h 176"/>
                    <a:gd name="T32" fmla="*/ 166 w 396"/>
                    <a:gd name="T33" fmla="*/ 25 h 176"/>
                    <a:gd name="T34" fmla="*/ 152 w 396"/>
                    <a:gd name="T35" fmla="*/ 25 h 176"/>
                    <a:gd name="T36" fmla="*/ 134 w 396"/>
                    <a:gd name="T37" fmla="*/ 18 h 176"/>
                    <a:gd name="T38" fmla="*/ 124 w 396"/>
                    <a:gd name="T39" fmla="*/ 18 h 176"/>
                    <a:gd name="T40" fmla="*/ 110 w 396"/>
                    <a:gd name="T41" fmla="*/ 10 h 176"/>
                    <a:gd name="T42" fmla="*/ 90 w 396"/>
                    <a:gd name="T43" fmla="*/ 10 h 176"/>
                    <a:gd name="T44" fmla="*/ 73 w 396"/>
                    <a:gd name="T45" fmla="*/ 0 h 176"/>
                    <a:gd name="T46" fmla="*/ 74 w 396"/>
                    <a:gd name="T47" fmla="*/ 5 h 176"/>
                    <a:gd name="T48" fmla="*/ 74 w 396"/>
                    <a:gd name="T49" fmla="*/ 5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96" h="176">
                      <a:moveTo>
                        <a:pt x="74" y="5"/>
                      </a:moveTo>
                      <a:lnTo>
                        <a:pt x="60" y="18"/>
                      </a:lnTo>
                      <a:lnTo>
                        <a:pt x="39" y="27"/>
                      </a:lnTo>
                      <a:lnTo>
                        <a:pt x="30" y="37"/>
                      </a:lnTo>
                      <a:lnTo>
                        <a:pt x="22" y="44"/>
                      </a:lnTo>
                      <a:lnTo>
                        <a:pt x="10" y="52"/>
                      </a:lnTo>
                      <a:lnTo>
                        <a:pt x="0" y="62"/>
                      </a:lnTo>
                      <a:lnTo>
                        <a:pt x="34" y="77"/>
                      </a:lnTo>
                      <a:lnTo>
                        <a:pt x="48" y="89"/>
                      </a:lnTo>
                      <a:lnTo>
                        <a:pt x="82" y="104"/>
                      </a:lnTo>
                      <a:lnTo>
                        <a:pt x="102" y="113"/>
                      </a:lnTo>
                      <a:lnTo>
                        <a:pt x="130" y="121"/>
                      </a:lnTo>
                      <a:lnTo>
                        <a:pt x="316" y="175"/>
                      </a:lnTo>
                      <a:lnTo>
                        <a:pt x="395" y="73"/>
                      </a:lnTo>
                      <a:lnTo>
                        <a:pt x="207" y="37"/>
                      </a:lnTo>
                      <a:lnTo>
                        <a:pt x="191" y="30"/>
                      </a:lnTo>
                      <a:lnTo>
                        <a:pt x="166" y="25"/>
                      </a:lnTo>
                      <a:lnTo>
                        <a:pt x="152" y="25"/>
                      </a:lnTo>
                      <a:lnTo>
                        <a:pt x="134" y="18"/>
                      </a:lnTo>
                      <a:lnTo>
                        <a:pt x="124" y="18"/>
                      </a:lnTo>
                      <a:lnTo>
                        <a:pt x="110" y="10"/>
                      </a:lnTo>
                      <a:lnTo>
                        <a:pt x="90" y="10"/>
                      </a:lnTo>
                      <a:lnTo>
                        <a:pt x="73" y="0"/>
                      </a:lnTo>
                      <a:lnTo>
                        <a:pt x="74" y="5"/>
                      </a:lnTo>
                      <a:lnTo>
                        <a:pt x="74" y="5"/>
                      </a:lnTo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88" name="Freeform 36"/>
                <p:cNvSpPr>
                  <a:spLocks/>
                </p:cNvSpPr>
                <p:nvPr/>
              </p:nvSpPr>
              <p:spPr bwMode="blackWhite">
                <a:xfrm>
                  <a:off x="4477" y="1664"/>
                  <a:ext cx="80" cy="155"/>
                </a:xfrm>
                <a:custGeom>
                  <a:avLst/>
                  <a:gdLst>
                    <a:gd name="T0" fmla="*/ 41 w 80"/>
                    <a:gd name="T1" fmla="*/ 1 h 155"/>
                    <a:gd name="T2" fmla="*/ 37 w 80"/>
                    <a:gd name="T3" fmla="*/ 5 h 155"/>
                    <a:gd name="T4" fmla="*/ 32 w 80"/>
                    <a:gd name="T5" fmla="*/ 8 h 155"/>
                    <a:gd name="T6" fmla="*/ 25 w 80"/>
                    <a:gd name="T7" fmla="*/ 13 h 155"/>
                    <a:gd name="T8" fmla="*/ 20 w 80"/>
                    <a:gd name="T9" fmla="*/ 17 h 155"/>
                    <a:gd name="T10" fmla="*/ 17 w 80"/>
                    <a:gd name="T11" fmla="*/ 23 h 155"/>
                    <a:gd name="T12" fmla="*/ 12 w 80"/>
                    <a:gd name="T13" fmla="*/ 31 h 155"/>
                    <a:gd name="T14" fmla="*/ 6 w 80"/>
                    <a:gd name="T15" fmla="*/ 41 h 155"/>
                    <a:gd name="T16" fmla="*/ 3 w 80"/>
                    <a:gd name="T17" fmla="*/ 52 h 155"/>
                    <a:gd name="T18" fmla="*/ 0 w 80"/>
                    <a:gd name="T19" fmla="*/ 63 h 155"/>
                    <a:gd name="T20" fmla="*/ 0 w 80"/>
                    <a:gd name="T21" fmla="*/ 71 h 155"/>
                    <a:gd name="T22" fmla="*/ 0 w 80"/>
                    <a:gd name="T23" fmla="*/ 77 h 155"/>
                    <a:gd name="T24" fmla="*/ 0 w 80"/>
                    <a:gd name="T25" fmla="*/ 84 h 155"/>
                    <a:gd name="T26" fmla="*/ 1 w 80"/>
                    <a:gd name="T27" fmla="*/ 91 h 155"/>
                    <a:gd name="T28" fmla="*/ 3 w 80"/>
                    <a:gd name="T29" fmla="*/ 97 h 155"/>
                    <a:gd name="T30" fmla="*/ 3 w 80"/>
                    <a:gd name="T31" fmla="*/ 102 h 155"/>
                    <a:gd name="T32" fmla="*/ 4 w 80"/>
                    <a:gd name="T33" fmla="*/ 106 h 155"/>
                    <a:gd name="T34" fmla="*/ 5 w 80"/>
                    <a:gd name="T35" fmla="*/ 111 h 155"/>
                    <a:gd name="T36" fmla="*/ 7 w 80"/>
                    <a:gd name="T37" fmla="*/ 117 h 155"/>
                    <a:gd name="T38" fmla="*/ 7 w 80"/>
                    <a:gd name="T39" fmla="*/ 122 h 155"/>
                    <a:gd name="T40" fmla="*/ 11 w 80"/>
                    <a:gd name="T41" fmla="*/ 127 h 155"/>
                    <a:gd name="T42" fmla="*/ 14 w 80"/>
                    <a:gd name="T43" fmla="*/ 130 h 155"/>
                    <a:gd name="T44" fmla="*/ 17 w 80"/>
                    <a:gd name="T45" fmla="*/ 134 h 155"/>
                    <a:gd name="T46" fmla="*/ 21 w 80"/>
                    <a:gd name="T47" fmla="*/ 139 h 155"/>
                    <a:gd name="T48" fmla="*/ 27 w 80"/>
                    <a:gd name="T49" fmla="*/ 141 h 155"/>
                    <a:gd name="T50" fmla="*/ 32 w 80"/>
                    <a:gd name="T51" fmla="*/ 143 h 155"/>
                    <a:gd name="T52" fmla="*/ 39 w 80"/>
                    <a:gd name="T53" fmla="*/ 142 h 155"/>
                    <a:gd name="T54" fmla="*/ 39 w 80"/>
                    <a:gd name="T55" fmla="*/ 144 h 155"/>
                    <a:gd name="T56" fmla="*/ 44 w 80"/>
                    <a:gd name="T57" fmla="*/ 146 h 155"/>
                    <a:gd name="T58" fmla="*/ 48 w 80"/>
                    <a:gd name="T59" fmla="*/ 150 h 155"/>
                    <a:gd name="T60" fmla="*/ 54 w 80"/>
                    <a:gd name="T61" fmla="*/ 153 h 155"/>
                    <a:gd name="T62" fmla="*/ 55 w 80"/>
                    <a:gd name="T63" fmla="*/ 154 h 155"/>
                    <a:gd name="T64" fmla="*/ 59 w 80"/>
                    <a:gd name="T65" fmla="*/ 153 h 155"/>
                    <a:gd name="T66" fmla="*/ 61 w 80"/>
                    <a:gd name="T67" fmla="*/ 153 h 155"/>
                    <a:gd name="T68" fmla="*/ 66 w 80"/>
                    <a:gd name="T69" fmla="*/ 152 h 155"/>
                    <a:gd name="T70" fmla="*/ 66 w 80"/>
                    <a:gd name="T71" fmla="*/ 152 h 155"/>
                    <a:gd name="T72" fmla="*/ 68 w 80"/>
                    <a:gd name="T73" fmla="*/ 152 h 155"/>
                    <a:gd name="T74" fmla="*/ 72 w 80"/>
                    <a:gd name="T75" fmla="*/ 146 h 155"/>
                    <a:gd name="T76" fmla="*/ 79 w 80"/>
                    <a:gd name="T77" fmla="*/ 118 h 155"/>
                    <a:gd name="T78" fmla="*/ 77 w 80"/>
                    <a:gd name="T79" fmla="*/ 83 h 155"/>
                    <a:gd name="T80" fmla="*/ 70 w 80"/>
                    <a:gd name="T81" fmla="*/ 47 h 155"/>
                    <a:gd name="T82" fmla="*/ 56 w 80"/>
                    <a:gd name="T83" fmla="*/ 17 h 155"/>
                    <a:gd name="T84" fmla="*/ 42 w 80"/>
                    <a:gd name="T8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0" h="155">
                      <a:moveTo>
                        <a:pt x="42" y="0"/>
                      </a:move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39" y="3"/>
                      </a:lnTo>
                      <a:lnTo>
                        <a:pt x="39" y="3"/>
                      </a:lnTo>
                      <a:lnTo>
                        <a:pt x="37" y="5"/>
                      </a:lnTo>
                      <a:lnTo>
                        <a:pt x="35" y="6"/>
                      </a:lnTo>
                      <a:lnTo>
                        <a:pt x="33" y="8"/>
                      </a:lnTo>
                      <a:lnTo>
                        <a:pt x="32" y="8"/>
                      </a:lnTo>
                      <a:lnTo>
                        <a:pt x="29" y="9"/>
                      </a:lnTo>
                      <a:lnTo>
                        <a:pt x="27" y="11"/>
                      </a:lnTo>
                      <a:lnTo>
                        <a:pt x="25" y="13"/>
                      </a:lnTo>
                      <a:lnTo>
                        <a:pt x="23" y="14"/>
                      </a:lnTo>
                      <a:lnTo>
                        <a:pt x="21" y="16"/>
                      </a:lnTo>
                      <a:lnTo>
                        <a:pt x="20" y="17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17" y="23"/>
                      </a:lnTo>
                      <a:lnTo>
                        <a:pt x="15" y="24"/>
                      </a:lnTo>
                      <a:lnTo>
                        <a:pt x="14" y="28"/>
                      </a:lnTo>
                      <a:lnTo>
                        <a:pt x="12" y="31"/>
                      </a:lnTo>
                      <a:lnTo>
                        <a:pt x="10" y="34"/>
                      </a:lnTo>
                      <a:lnTo>
                        <a:pt x="8" y="38"/>
                      </a:lnTo>
                      <a:lnTo>
                        <a:pt x="6" y="41"/>
                      </a:lnTo>
                      <a:lnTo>
                        <a:pt x="6" y="45"/>
                      </a:lnTo>
                      <a:lnTo>
                        <a:pt x="4" y="49"/>
                      </a:lnTo>
                      <a:lnTo>
                        <a:pt x="3" y="52"/>
                      </a:lnTo>
                      <a:lnTo>
                        <a:pt x="1" y="56"/>
                      </a:lnTo>
                      <a:lnTo>
                        <a:pt x="1" y="60"/>
                      </a:lnTo>
                      <a:lnTo>
                        <a:pt x="0" y="63"/>
                      </a:lnTo>
                      <a:lnTo>
                        <a:pt x="0" y="66"/>
                      </a:lnTo>
                      <a:lnTo>
                        <a:pt x="0" y="69"/>
                      </a:lnTo>
                      <a:lnTo>
                        <a:pt x="0" y="71"/>
                      </a:lnTo>
                      <a:lnTo>
                        <a:pt x="0" y="74"/>
                      </a:lnTo>
                      <a:lnTo>
                        <a:pt x="0" y="75"/>
                      </a:lnTo>
                      <a:lnTo>
                        <a:pt x="0" y="77"/>
                      </a:lnTo>
                      <a:lnTo>
                        <a:pt x="0" y="79"/>
                      </a:lnTo>
                      <a:lnTo>
                        <a:pt x="0" y="82"/>
                      </a:lnTo>
                      <a:lnTo>
                        <a:pt x="0" y="84"/>
                      </a:lnTo>
                      <a:lnTo>
                        <a:pt x="0" y="86"/>
                      </a:lnTo>
                      <a:lnTo>
                        <a:pt x="1" y="88"/>
                      </a:lnTo>
                      <a:lnTo>
                        <a:pt x="1" y="91"/>
                      </a:lnTo>
                      <a:lnTo>
                        <a:pt x="1" y="93"/>
                      </a:lnTo>
                      <a:lnTo>
                        <a:pt x="1" y="95"/>
                      </a:lnTo>
                      <a:lnTo>
                        <a:pt x="3" y="97"/>
                      </a:lnTo>
                      <a:lnTo>
                        <a:pt x="3" y="99"/>
                      </a:lnTo>
                      <a:lnTo>
                        <a:pt x="3" y="100"/>
                      </a:lnTo>
                      <a:lnTo>
                        <a:pt x="3" y="102"/>
                      </a:lnTo>
                      <a:lnTo>
                        <a:pt x="4" y="103"/>
                      </a:lnTo>
                      <a:lnTo>
                        <a:pt x="4" y="104"/>
                      </a:lnTo>
                      <a:lnTo>
                        <a:pt x="4" y="106"/>
                      </a:lnTo>
                      <a:lnTo>
                        <a:pt x="4" y="108"/>
                      </a:lnTo>
                      <a:lnTo>
                        <a:pt x="5" y="109"/>
                      </a:lnTo>
                      <a:lnTo>
                        <a:pt x="5" y="111"/>
                      </a:lnTo>
                      <a:lnTo>
                        <a:pt x="5" y="113"/>
                      </a:lnTo>
                      <a:lnTo>
                        <a:pt x="5" y="115"/>
                      </a:lnTo>
                      <a:lnTo>
                        <a:pt x="7" y="117"/>
                      </a:lnTo>
                      <a:lnTo>
                        <a:pt x="7" y="118"/>
                      </a:lnTo>
                      <a:lnTo>
                        <a:pt x="7" y="120"/>
                      </a:lnTo>
                      <a:lnTo>
                        <a:pt x="7" y="122"/>
                      </a:lnTo>
                      <a:lnTo>
                        <a:pt x="9" y="124"/>
                      </a:lnTo>
                      <a:lnTo>
                        <a:pt x="9" y="126"/>
                      </a:lnTo>
                      <a:lnTo>
                        <a:pt x="11" y="127"/>
                      </a:lnTo>
                      <a:lnTo>
                        <a:pt x="12" y="129"/>
                      </a:lnTo>
                      <a:lnTo>
                        <a:pt x="14" y="129"/>
                      </a:lnTo>
                      <a:lnTo>
                        <a:pt x="14" y="130"/>
                      </a:lnTo>
                      <a:lnTo>
                        <a:pt x="15" y="132"/>
                      </a:lnTo>
                      <a:lnTo>
                        <a:pt x="15" y="134"/>
                      </a:lnTo>
                      <a:lnTo>
                        <a:pt x="17" y="134"/>
                      </a:lnTo>
                      <a:lnTo>
                        <a:pt x="18" y="136"/>
                      </a:lnTo>
                      <a:lnTo>
                        <a:pt x="20" y="137"/>
                      </a:lnTo>
                      <a:lnTo>
                        <a:pt x="21" y="139"/>
                      </a:lnTo>
                      <a:lnTo>
                        <a:pt x="23" y="139"/>
                      </a:lnTo>
                      <a:lnTo>
                        <a:pt x="25" y="141"/>
                      </a:lnTo>
                      <a:lnTo>
                        <a:pt x="27" y="141"/>
                      </a:lnTo>
                      <a:lnTo>
                        <a:pt x="29" y="142"/>
                      </a:lnTo>
                      <a:lnTo>
                        <a:pt x="30" y="142"/>
                      </a:lnTo>
                      <a:lnTo>
                        <a:pt x="32" y="143"/>
                      </a:lnTo>
                      <a:lnTo>
                        <a:pt x="34" y="143"/>
                      </a:lnTo>
                      <a:lnTo>
                        <a:pt x="36" y="143"/>
                      </a:lnTo>
                      <a:lnTo>
                        <a:pt x="39" y="142"/>
                      </a:lnTo>
                      <a:lnTo>
                        <a:pt x="39" y="143"/>
                      </a:lnTo>
                      <a:lnTo>
                        <a:pt x="39" y="143"/>
                      </a:lnTo>
                      <a:lnTo>
                        <a:pt x="39" y="144"/>
                      </a:lnTo>
                      <a:lnTo>
                        <a:pt x="41" y="144"/>
                      </a:lnTo>
                      <a:lnTo>
                        <a:pt x="42" y="146"/>
                      </a:lnTo>
                      <a:lnTo>
                        <a:pt x="44" y="146"/>
                      </a:lnTo>
                      <a:lnTo>
                        <a:pt x="46" y="148"/>
                      </a:lnTo>
                      <a:lnTo>
                        <a:pt x="47" y="148"/>
                      </a:lnTo>
                      <a:lnTo>
                        <a:pt x="48" y="150"/>
                      </a:lnTo>
                      <a:lnTo>
                        <a:pt x="50" y="151"/>
                      </a:lnTo>
                      <a:lnTo>
                        <a:pt x="52" y="153"/>
                      </a:lnTo>
                      <a:lnTo>
                        <a:pt x="54" y="153"/>
                      </a:lnTo>
                      <a:lnTo>
                        <a:pt x="54" y="154"/>
                      </a:lnTo>
                      <a:lnTo>
                        <a:pt x="55" y="154"/>
                      </a:lnTo>
                      <a:lnTo>
                        <a:pt x="55" y="154"/>
                      </a:lnTo>
                      <a:lnTo>
                        <a:pt x="57" y="153"/>
                      </a:lnTo>
                      <a:lnTo>
                        <a:pt x="57" y="153"/>
                      </a:lnTo>
                      <a:lnTo>
                        <a:pt x="59" y="153"/>
                      </a:lnTo>
                      <a:lnTo>
                        <a:pt x="60" y="153"/>
                      </a:lnTo>
                      <a:lnTo>
                        <a:pt x="61" y="153"/>
                      </a:lnTo>
                      <a:lnTo>
                        <a:pt x="61" y="153"/>
                      </a:lnTo>
                      <a:lnTo>
                        <a:pt x="63" y="153"/>
                      </a:lnTo>
                      <a:lnTo>
                        <a:pt x="64" y="153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9" y="151"/>
                      </a:lnTo>
                      <a:lnTo>
                        <a:pt x="72" y="146"/>
                      </a:lnTo>
                      <a:lnTo>
                        <a:pt x="75" y="139"/>
                      </a:lnTo>
                      <a:lnTo>
                        <a:pt x="77" y="129"/>
                      </a:lnTo>
                      <a:lnTo>
                        <a:pt x="79" y="118"/>
                      </a:lnTo>
                      <a:lnTo>
                        <a:pt x="79" y="108"/>
                      </a:lnTo>
                      <a:lnTo>
                        <a:pt x="79" y="95"/>
                      </a:lnTo>
                      <a:lnTo>
                        <a:pt x="77" y="83"/>
                      </a:lnTo>
                      <a:lnTo>
                        <a:pt x="76" y="71"/>
                      </a:lnTo>
                      <a:lnTo>
                        <a:pt x="72" y="60"/>
                      </a:lnTo>
                      <a:lnTo>
                        <a:pt x="70" y="47"/>
                      </a:lnTo>
                      <a:lnTo>
                        <a:pt x="66" y="36"/>
                      </a:lnTo>
                      <a:lnTo>
                        <a:pt x="62" y="25"/>
                      </a:lnTo>
                      <a:lnTo>
                        <a:pt x="56" y="17"/>
                      </a:lnTo>
                      <a:lnTo>
                        <a:pt x="53" y="9"/>
                      </a:lnTo>
                      <a:lnTo>
                        <a:pt x="47" y="4"/>
                      </a:lnTo>
                      <a:lnTo>
                        <a:pt x="42" y="0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89" name="Freeform 37"/>
                <p:cNvSpPr>
                  <a:spLocks/>
                </p:cNvSpPr>
                <p:nvPr/>
              </p:nvSpPr>
              <p:spPr bwMode="blackWhite">
                <a:xfrm>
                  <a:off x="4501" y="1661"/>
                  <a:ext cx="66" cy="156"/>
                </a:xfrm>
                <a:custGeom>
                  <a:avLst/>
                  <a:gdLst>
                    <a:gd name="T0" fmla="*/ 36 w 66"/>
                    <a:gd name="T1" fmla="*/ 1 h 156"/>
                    <a:gd name="T2" fmla="*/ 34 w 66"/>
                    <a:gd name="T3" fmla="*/ 3 h 156"/>
                    <a:gd name="T4" fmla="*/ 32 w 66"/>
                    <a:gd name="T5" fmla="*/ 3 h 156"/>
                    <a:gd name="T6" fmla="*/ 28 w 66"/>
                    <a:gd name="T7" fmla="*/ 4 h 156"/>
                    <a:gd name="T8" fmla="*/ 26 w 66"/>
                    <a:gd name="T9" fmla="*/ 6 h 156"/>
                    <a:gd name="T10" fmla="*/ 23 w 66"/>
                    <a:gd name="T11" fmla="*/ 8 h 156"/>
                    <a:gd name="T12" fmla="*/ 23 w 66"/>
                    <a:gd name="T13" fmla="*/ 10 h 156"/>
                    <a:gd name="T14" fmla="*/ 22 w 66"/>
                    <a:gd name="T15" fmla="*/ 15 h 156"/>
                    <a:gd name="T16" fmla="*/ 21 w 66"/>
                    <a:gd name="T17" fmla="*/ 18 h 156"/>
                    <a:gd name="T18" fmla="*/ 21 w 66"/>
                    <a:gd name="T19" fmla="*/ 22 h 156"/>
                    <a:gd name="T20" fmla="*/ 21 w 66"/>
                    <a:gd name="T21" fmla="*/ 22 h 156"/>
                    <a:gd name="T22" fmla="*/ 17 w 66"/>
                    <a:gd name="T23" fmla="*/ 26 h 156"/>
                    <a:gd name="T24" fmla="*/ 15 w 66"/>
                    <a:gd name="T25" fmla="*/ 27 h 156"/>
                    <a:gd name="T26" fmla="*/ 11 w 66"/>
                    <a:gd name="T27" fmla="*/ 29 h 156"/>
                    <a:gd name="T28" fmla="*/ 10 w 66"/>
                    <a:gd name="T29" fmla="*/ 29 h 156"/>
                    <a:gd name="T30" fmla="*/ 8 w 66"/>
                    <a:gd name="T31" fmla="*/ 31 h 156"/>
                    <a:gd name="T32" fmla="*/ 7 w 66"/>
                    <a:gd name="T33" fmla="*/ 33 h 156"/>
                    <a:gd name="T34" fmla="*/ 6 w 66"/>
                    <a:gd name="T35" fmla="*/ 37 h 156"/>
                    <a:gd name="T36" fmla="*/ 6 w 66"/>
                    <a:gd name="T37" fmla="*/ 41 h 156"/>
                    <a:gd name="T38" fmla="*/ 5 w 66"/>
                    <a:gd name="T39" fmla="*/ 46 h 156"/>
                    <a:gd name="T40" fmla="*/ 4 w 66"/>
                    <a:gd name="T41" fmla="*/ 51 h 156"/>
                    <a:gd name="T42" fmla="*/ 2 w 66"/>
                    <a:gd name="T43" fmla="*/ 54 h 156"/>
                    <a:gd name="T44" fmla="*/ 2 w 66"/>
                    <a:gd name="T45" fmla="*/ 55 h 156"/>
                    <a:gd name="T46" fmla="*/ 1 w 66"/>
                    <a:gd name="T47" fmla="*/ 59 h 156"/>
                    <a:gd name="T48" fmla="*/ 0 w 66"/>
                    <a:gd name="T49" fmla="*/ 61 h 156"/>
                    <a:gd name="T50" fmla="*/ 0 w 66"/>
                    <a:gd name="T51" fmla="*/ 65 h 156"/>
                    <a:gd name="T52" fmla="*/ 1 w 66"/>
                    <a:gd name="T53" fmla="*/ 66 h 156"/>
                    <a:gd name="T54" fmla="*/ 1 w 66"/>
                    <a:gd name="T55" fmla="*/ 68 h 156"/>
                    <a:gd name="T56" fmla="*/ 1 w 66"/>
                    <a:gd name="T57" fmla="*/ 70 h 156"/>
                    <a:gd name="T58" fmla="*/ 1 w 66"/>
                    <a:gd name="T59" fmla="*/ 74 h 156"/>
                    <a:gd name="T60" fmla="*/ 1 w 66"/>
                    <a:gd name="T61" fmla="*/ 76 h 156"/>
                    <a:gd name="T62" fmla="*/ 1 w 66"/>
                    <a:gd name="T63" fmla="*/ 77 h 156"/>
                    <a:gd name="T64" fmla="*/ 1 w 66"/>
                    <a:gd name="T65" fmla="*/ 83 h 156"/>
                    <a:gd name="T66" fmla="*/ 2 w 66"/>
                    <a:gd name="T67" fmla="*/ 88 h 156"/>
                    <a:gd name="T68" fmla="*/ 6 w 66"/>
                    <a:gd name="T69" fmla="*/ 93 h 156"/>
                    <a:gd name="T70" fmla="*/ 7 w 66"/>
                    <a:gd name="T71" fmla="*/ 100 h 156"/>
                    <a:gd name="T72" fmla="*/ 10 w 66"/>
                    <a:gd name="T73" fmla="*/ 105 h 156"/>
                    <a:gd name="T74" fmla="*/ 11 w 66"/>
                    <a:gd name="T75" fmla="*/ 112 h 156"/>
                    <a:gd name="T76" fmla="*/ 11 w 66"/>
                    <a:gd name="T77" fmla="*/ 117 h 156"/>
                    <a:gd name="T78" fmla="*/ 11 w 66"/>
                    <a:gd name="T79" fmla="*/ 124 h 156"/>
                    <a:gd name="T80" fmla="*/ 12 w 66"/>
                    <a:gd name="T81" fmla="*/ 131 h 156"/>
                    <a:gd name="T82" fmla="*/ 12 w 66"/>
                    <a:gd name="T83" fmla="*/ 137 h 156"/>
                    <a:gd name="T84" fmla="*/ 15 w 66"/>
                    <a:gd name="T85" fmla="*/ 141 h 156"/>
                    <a:gd name="T86" fmla="*/ 15 w 66"/>
                    <a:gd name="T87" fmla="*/ 145 h 156"/>
                    <a:gd name="T88" fmla="*/ 19 w 66"/>
                    <a:gd name="T89" fmla="*/ 146 h 156"/>
                    <a:gd name="T90" fmla="*/ 22 w 66"/>
                    <a:gd name="T91" fmla="*/ 150 h 156"/>
                    <a:gd name="T92" fmla="*/ 27 w 66"/>
                    <a:gd name="T93" fmla="*/ 152 h 156"/>
                    <a:gd name="T94" fmla="*/ 32 w 66"/>
                    <a:gd name="T95" fmla="*/ 154 h 156"/>
                    <a:gd name="T96" fmla="*/ 35 w 66"/>
                    <a:gd name="T97" fmla="*/ 155 h 156"/>
                    <a:gd name="T98" fmla="*/ 37 w 66"/>
                    <a:gd name="T99" fmla="*/ 155 h 156"/>
                    <a:gd name="T100" fmla="*/ 41 w 66"/>
                    <a:gd name="T101" fmla="*/ 155 h 156"/>
                    <a:gd name="T102" fmla="*/ 41 w 66"/>
                    <a:gd name="T103" fmla="*/ 155 h 156"/>
                    <a:gd name="T104" fmla="*/ 44 w 66"/>
                    <a:gd name="T105" fmla="*/ 155 h 156"/>
                    <a:gd name="T106" fmla="*/ 51 w 66"/>
                    <a:gd name="T107" fmla="*/ 147 h 156"/>
                    <a:gd name="T108" fmla="*/ 63 w 66"/>
                    <a:gd name="T109" fmla="*/ 118 h 156"/>
                    <a:gd name="T110" fmla="*/ 65 w 66"/>
                    <a:gd name="T111" fmla="*/ 84 h 156"/>
                    <a:gd name="T112" fmla="*/ 60 w 66"/>
                    <a:gd name="T113" fmla="*/ 49 h 156"/>
                    <a:gd name="T114" fmla="*/ 50 w 66"/>
                    <a:gd name="T115" fmla="*/ 20 h 156"/>
                    <a:gd name="T116" fmla="*/ 37 w 66"/>
                    <a:gd name="T117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6" h="156">
                      <a:moveTo>
                        <a:pt x="37" y="0"/>
                      </a:move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2" y="3"/>
                      </a:lnTo>
                      <a:lnTo>
                        <a:pt x="32" y="3"/>
                      </a:lnTo>
                      <a:lnTo>
                        <a:pt x="30" y="4"/>
                      </a:lnTo>
                      <a:lnTo>
                        <a:pt x="30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6" y="6"/>
                      </a:lnTo>
                      <a:lnTo>
                        <a:pt x="26" y="6"/>
                      </a:lnTo>
                      <a:lnTo>
                        <a:pt x="25" y="6"/>
                      </a:lnTo>
                      <a:lnTo>
                        <a:pt x="25" y="6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10"/>
                      </a:lnTo>
                      <a:lnTo>
                        <a:pt x="23" y="10"/>
                      </a:lnTo>
                      <a:lnTo>
                        <a:pt x="22" y="12"/>
                      </a:lnTo>
                      <a:lnTo>
                        <a:pt x="22" y="13"/>
                      </a:lnTo>
                      <a:lnTo>
                        <a:pt x="22" y="15"/>
                      </a:lnTo>
                      <a:lnTo>
                        <a:pt x="22" y="15"/>
                      </a:lnTo>
                      <a:lnTo>
                        <a:pt x="21" y="17"/>
                      </a:lnTo>
                      <a:lnTo>
                        <a:pt x="21" y="18"/>
                      </a:lnTo>
                      <a:lnTo>
                        <a:pt x="21" y="20"/>
                      </a:lnTo>
                      <a:lnTo>
                        <a:pt x="21" y="20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19" y="24"/>
                      </a:lnTo>
                      <a:lnTo>
                        <a:pt x="19" y="24"/>
                      </a:lnTo>
                      <a:lnTo>
                        <a:pt x="17" y="26"/>
                      </a:lnTo>
                      <a:lnTo>
                        <a:pt x="17" y="26"/>
                      </a:lnTo>
                      <a:lnTo>
                        <a:pt x="15" y="27"/>
                      </a:lnTo>
                      <a:lnTo>
                        <a:pt x="15" y="27"/>
                      </a:lnTo>
                      <a:lnTo>
                        <a:pt x="13" y="27"/>
                      </a:lnTo>
                      <a:lnTo>
                        <a:pt x="13" y="27"/>
                      </a:lnTo>
                      <a:lnTo>
                        <a:pt x="11" y="29"/>
                      </a:lnTo>
                      <a:lnTo>
                        <a:pt x="11" y="29"/>
                      </a:lnTo>
                      <a:lnTo>
                        <a:pt x="10" y="29"/>
                      </a:lnTo>
                      <a:lnTo>
                        <a:pt x="10" y="29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9" y="31"/>
                      </a:lnTo>
                      <a:lnTo>
                        <a:pt x="7" y="33"/>
                      </a:lnTo>
                      <a:lnTo>
                        <a:pt x="7" y="33"/>
                      </a:lnTo>
                      <a:lnTo>
                        <a:pt x="6" y="35"/>
                      </a:lnTo>
                      <a:lnTo>
                        <a:pt x="6" y="35"/>
                      </a:lnTo>
                      <a:lnTo>
                        <a:pt x="6" y="37"/>
                      </a:lnTo>
                      <a:lnTo>
                        <a:pt x="6" y="39"/>
                      </a:lnTo>
                      <a:lnTo>
                        <a:pt x="6" y="40"/>
                      </a:lnTo>
                      <a:lnTo>
                        <a:pt x="6" y="41"/>
                      </a:lnTo>
                      <a:lnTo>
                        <a:pt x="5" y="43"/>
                      </a:lnTo>
                      <a:lnTo>
                        <a:pt x="5" y="44"/>
                      </a:lnTo>
                      <a:lnTo>
                        <a:pt x="5" y="46"/>
                      </a:lnTo>
                      <a:lnTo>
                        <a:pt x="5" y="48"/>
                      </a:lnTo>
                      <a:lnTo>
                        <a:pt x="4" y="50"/>
                      </a:lnTo>
                      <a:lnTo>
                        <a:pt x="4" y="51"/>
                      </a:lnTo>
                      <a:lnTo>
                        <a:pt x="3" y="52"/>
                      </a:lnTo>
                      <a:lnTo>
                        <a:pt x="3" y="52"/>
                      </a:lnTo>
                      <a:lnTo>
                        <a:pt x="2" y="54"/>
                      </a:lnTo>
                      <a:lnTo>
                        <a:pt x="2" y="54"/>
                      </a:lnTo>
                      <a:lnTo>
                        <a:pt x="2" y="55"/>
                      </a:lnTo>
                      <a:lnTo>
                        <a:pt x="2" y="55"/>
                      </a:lnTo>
                      <a:lnTo>
                        <a:pt x="1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1" y="59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6"/>
                      </a:lnTo>
                      <a:lnTo>
                        <a:pt x="1" y="67"/>
                      </a:lnTo>
                      <a:lnTo>
                        <a:pt x="1" y="67"/>
                      </a:lnTo>
                      <a:lnTo>
                        <a:pt x="1" y="68"/>
                      </a:lnTo>
                      <a:lnTo>
                        <a:pt x="1" y="68"/>
                      </a:lnTo>
                      <a:lnTo>
                        <a:pt x="1" y="70"/>
                      </a:lnTo>
                      <a:lnTo>
                        <a:pt x="1" y="70"/>
                      </a:lnTo>
                      <a:lnTo>
                        <a:pt x="1" y="72"/>
                      </a:lnTo>
                      <a:lnTo>
                        <a:pt x="1" y="72"/>
                      </a:lnTo>
                      <a:lnTo>
                        <a:pt x="1" y="74"/>
                      </a:lnTo>
                      <a:lnTo>
                        <a:pt x="1" y="74"/>
                      </a:lnTo>
                      <a:lnTo>
                        <a:pt x="1" y="76"/>
                      </a:lnTo>
                      <a:lnTo>
                        <a:pt x="1" y="76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81"/>
                      </a:lnTo>
                      <a:lnTo>
                        <a:pt x="1" y="83"/>
                      </a:lnTo>
                      <a:lnTo>
                        <a:pt x="1" y="84"/>
                      </a:lnTo>
                      <a:lnTo>
                        <a:pt x="2" y="86"/>
                      </a:lnTo>
                      <a:lnTo>
                        <a:pt x="2" y="88"/>
                      </a:lnTo>
                      <a:lnTo>
                        <a:pt x="4" y="90"/>
                      </a:lnTo>
                      <a:lnTo>
                        <a:pt x="4" y="92"/>
                      </a:lnTo>
                      <a:lnTo>
                        <a:pt x="6" y="93"/>
                      </a:lnTo>
                      <a:lnTo>
                        <a:pt x="6" y="96"/>
                      </a:lnTo>
                      <a:lnTo>
                        <a:pt x="7" y="98"/>
                      </a:lnTo>
                      <a:lnTo>
                        <a:pt x="7" y="100"/>
                      </a:lnTo>
                      <a:lnTo>
                        <a:pt x="9" y="102"/>
                      </a:lnTo>
                      <a:lnTo>
                        <a:pt x="9" y="103"/>
                      </a:lnTo>
                      <a:lnTo>
                        <a:pt x="10" y="105"/>
                      </a:lnTo>
                      <a:lnTo>
                        <a:pt x="10" y="107"/>
                      </a:lnTo>
                      <a:lnTo>
                        <a:pt x="11" y="109"/>
                      </a:lnTo>
                      <a:lnTo>
                        <a:pt x="11" y="112"/>
                      </a:lnTo>
                      <a:lnTo>
                        <a:pt x="11" y="114"/>
                      </a:lnTo>
                      <a:lnTo>
                        <a:pt x="11" y="116"/>
                      </a:lnTo>
                      <a:lnTo>
                        <a:pt x="11" y="117"/>
                      </a:lnTo>
                      <a:lnTo>
                        <a:pt x="11" y="120"/>
                      </a:lnTo>
                      <a:lnTo>
                        <a:pt x="11" y="122"/>
                      </a:lnTo>
                      <a:lnTo>
                        <a:pt x="11" y="124"/>
                      </a:lnTo>
                      <a:lnTo>
                        <a:pt x="12" y="126"/>
                      </a:lnTo>
                      <a:lnTo>
                        <a:pt x="12" y="130"/>
                      </a:lnTo>
                      <a:lnTo>
                        <a:pt x="12" y="131"/>
                      </a:lnTo>
                      <a:lnTo>
                        <a:pt x="12" y="133"/>
                      </a:lnTo>
                      <a:lnTo>
                        <a:pt x="12" y="135"/>
                      </a:lnTo>
                      <a:lnTo>
                        <a:pt x="12" y="137"/>
                      </a:lnTo>
                      <a:lnTo>
                        <a:pt x="13" y="138"/>
                      </a:lnTo>
                      <a:lnTo>
                        <a:pt x="13" y="140"/>
                      </a:lnTo>
                      <a:lnTo>
                        <a:pt x="15" y="141"/>
                      </a:lnTo>
                      <a:lnTo>
                        <a:pt x="15" y="143"/>
                      </a:lnTo>
                      <a:lnTo>
                        <a:pt x="15" y="143"/>
                      </a:lnTo>
                      <a:lnTo>
                        <a:pt x="15" y="145"/>
                      </a:lnTo>
                      <a:lnTo>
                        <a:pt x="17" y="145"/>
                      </a:lnTo>
                      <a:lnTo>
                        <a:pt x="17" y="146"/>
                      </a:lnTo>
                      <a:lnTo>
                        <a:pt x="19" y="146"/>
                      </a:lnTo>
                      <a:lnTo>
                        <a:pt x="20" y="148"/>
                      </a:lnTo>
                      <a:lnTo>
                        <a:pt x="22" y="148"/>
                      </a:lnTo>
                      <a:lnTo>
                        <a:pt x="22" y="150"/>
                      </a:lnTo>
                      <a:lnTo>
                        <a:pt x="23" y="151"/>
                      </a:lnTo>
                      <a:lnTo>
                        <a:pt x="25" y="152"/>
                      </a:lnTo>
                      <a:lnTo>
                        <a:pt x="27" y="152"/>
                      </a:lnTo>
                      <a:lnTo>
                        <a:pt x="29" y="154"/>
                      </a:lnTo>
                      <a:lnTo>
                        <a:pt x="30" y="154"/>
                      </a:lnTo>
                      <a:lnTo>
                        <a:pt x="32" y="154"/>
                      </a:lnTo>
                      <a:lnTo>
                        <a:pt x="34" y="154"/>
                      </a:lnTo>
                      <a:lnTo>
                        <a:pt x="34" y="155"/>
                      </a:lnTo>
                      <a:lnTo>
                        <a:pt x="35" y="155"/>
                      </a:lnTo>
                      <a:lnTo>
                        <a:pt x="35" y="155"/>
                      </a:lnTo>
                      <a:lnTo>
                        <a:pt x="37" y="155"/>
                      </a:lnTo>
                      <a:lnTo>
                        <a:pt x="37" y="155"/>
                      </a:lnTo>
                      <a:lnTo>
                        <a:pt x="39" y="155"/>
                      </a:lnTo>
                      <a:lnTo>
                        <a:pt x="39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3" y="155"/>
                      </a:lnTo>
                      <a:lnTo>
                        <a:pt x="43" y="155"/>
                      </a:lnTo>
                      <a:lnTo>
                        <a:pt x="44" y="155"/>
                      </a:lnTo>
                      <a:lnTo>
                        <a:pt x="44" y="155"/>
                      </a:lnTo>
                      <a:lnTo>
                        <a:pt x="45" y="154"/>
                      </a:lnTo>
                      <a:lnTo>
                        <a:pt x="51" y="147"/>
                      </a:lnTo>
                      <a:lnTo>
                        <a:pt x="56" y="138"/>
                      </a:lnTo>
                      <a:lnTo>
                        <a:pt x="59" y="129"/>
                      </a:lnTo>
                      <a:lnTo>
                        <a:pt x="63" y="118"/>
                      </a:lnTo>
                      <a:lnTo>
                        <a:pt x="63" y="107"/>
                      </a:lnTo>
                      <a:lnTo>
                        <a:pt x="65" y="95"/>
                      </a:lnTo>
                      <a:lnTo>
                        <a:pt x="65" y="84"/>
                      </a:lnTo>
                      <a:lnTo>
                        <a:pt x="65" y="71"/>
                      </a:lnTo>
                      <a:lnTo>
                        <a:pt x="62" y="60"/>
                      </a:lnTo>
                      <a:lnTo>
                        <a:pt x="60" y="49"/>
                      </a:lnTo>
                      <a:lnTo>
                        <a:pt x="57" y="39"/>
                      </a:lnTo>
                      <a:lnTo>
                        <a:pt x="55" y="28"/>
                      </a:lnTo>
                      <a:lnTo>
                        <a:pt x="50" y="20"/>
                      </a:lnTo>
                      <a:lnTo>
                        <a:pt x="46" y="12"/>
                      </a:lnTo>
                      <a:lnTo>
                        <a:pt x="41" y="6"/>
                      </a:lnTo>
                      <a:lnTo>
                        <a:pt x="37" y="0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60216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90" name="Freeform 38"/>
                <p:cNvSpPr>
                  <a:spLocks/>
                </p:cNvSpPr>
                <p:nvPr/>
              </p:nvSpPr>
              <p:spPr bwMode="blackWhite">
                <a:xfrm>
                  <a:off x="4535" y="1587"/>
                  <a:ext cx="378" cy="236"/>
                </a:xfrm>
                <a:custGeom>
                  <a:avLst/>
                  <a:gdLst>
                    <a:gd name="T0" fmla="*/ 28 w 378"/>
                    <a:gd name="T1" fmla="*/ 0 h 236"/>
                    <a:gd name="T2" fmla="*/ 8 w 378"/>
                    <a:gd name="T3" fmla="*/ 11 h 236"/>
                    <a:gd name="T4" fmla="*/ 5 w 378"/>
                    <a:gd name="T5" fmla="*/ 23 h 236"/>
                    <a:gd name="T6" fmla="*/ 0 w 378"/>
                    <a:gd name="T7" fmla="*/ 62 h 236"/>
                    <a:gd name="T8" fmla="*/ 5 w 378"/>
                    <a:gd name="T9" fmla="*/ 78 h 236"/>
                    <a:gd name="T10" fmla="*/ 7 w 378"/>
                    <a:gd name="T11" fmla="*/ 117 h 236"/>
                    <a:gd name="T12" fmla="*/ 5 w 378"/>
                    <a:gd name="T13" fmla="*/ 157 h 236"/>
                    <a:gd name="T14" fmla="*/ 5 w 378"/>
                    <a:gd name="T15" fmla="*/ 192 h 236"/>
                    <a:gd name="T16" fmla="*/ 9 w 378"/>
                    <a:gd name="T17" fmla="*/ 211 h 236"/>
                    <a:gd name="T18" fmla="*/ 18 w 378"/>
                    <a:gd name="T19" fmla="*/ 219 h 236"/>
                    <a:gd name="T20" fmla="*/ 45 w 378"/>
                    <a:gd name="T21" fmla="*/ 235 h 236"/>
                    <a:gd name="T22" fmla="*/ 377 w 378"/>
                    <a:gd name="T23" fmla="*/ 235 h 236"/>
                    <a:gd name="T24" fmla="*/ 354 w 378"/>
                    <a:gd name="T25" fmla="*/ 217 h 236"/>
                    <a:gd name="T26" fmla="*/ 332 w 378"/>
                    <a:gd name="T27" fmla="*/ 215 h 236"/>
                    <a:gd name="T28" fmla="*/ 301 w 378"/>
                    <a:gd name="T29" fmla="*/ 217 h 236"/>
                    <a:gd name="T30" fmla="*/ 221 w 378"/>
                    <a:gd name="T31" fmla="*/ 232 h 236"/>
                    <a:gd name="T32" fmla="*/ 226 w 378"/>
                    <a:gd name="T33" fmla="*/ 225 h 236"/>
                    <a:gd name="T34" fmla="*/ 224 w 378"/>
                    <a:gd name="T35" fmla="*/ 217 h 236"/>
                    <a:gd name="T36" fmla="*/ 237 w 378"/>
                    <a:gd name="T37" fmla="*/ 217 h 236"/>
                    <a:gd name="T38" fmla="*/ 228 w 378"/>
                    <a:gd name="T39" fmla="*/ 208 h 236"/>
                    <a:gd name="T40" fmla="*/ 234 w 378"/>
                    <a:gd name="T41" fmla="*/ 183 h 236"/>
                    <a:gd name="T42" fmla="*/ 210 w 378"/>
                    <a:gd name="T43" fmla="*/ 140 h 236"/>
                    <a:gd name="T44" fmla="*/ 225 w 378"/>
                    <a:gd name="T45" fmla="*/ 85 h 236"/>
                    <a:gd name="T46" fmla="*/ 173 w 378"/>
                    <a:gd name="T47" fmla="*/ 84 h 236"/>
                    <a:gd name="T48" fmla="*/ 150 w 378"/>
                    <a:gd name="T49" fmla="*/ 71 h 236"/>
                    <a:gd name="T50" fmla="*/ 134 w 378"/>
                    <a:gd name="T51" fmla="*/ 69 h 236"/>
                    <a:gd name="T52" fmla="*/ 139 w 378"/>
                    <a:gd name="T53" fmla="*/ 45 h 236"/>
                    <a:gd name="T54" fmla="*/ 98 w 378"/>
                    <a:gd name="T55" fmla="*/ 43 h 236"/>
                    <a:gd name="T56" fmla="*/ 66 w 378"/>
                    <a:gd name="T57" fmla="*/ 28 h 236"/>
                    <a:gd name="T58" fmla="*/ 43 w 378"/>
                    <a:gd name="T59" fmla="*/ 0 h 236"/>
                    <a:gd name="T60" fmla="*/ 28 w 378"/>
                    <a:gd name="T61" fmla="*/ 0 h 236"/>
                    <a:gd name="T62" fmla="*/ 28 w 378"/>
                    <a:gd name="T63" fmla="*/ 0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78" h="236">
                      <a:moveTo>
                        <a:pt x="28" y="0"/>
                      </a:moveTo>
                      <a:lnTo>
                        <a:pt x="8" y="11"/>
                      </a:lnTo>
                      <a:lnTo>
                        <a:pt x="5" y="23"/>
                      </a:lnTo>
                      <a:lnTo>
                        <a:pt x="0" y="62"/>
                      </a:lnTo>
                      <a:lnTo>
                        <a:pt x="5" y="78"/>
                      </a:lnTo>
                      <a:lnTo>
                        <a:pt x="7" y="117"/>
                      </a:lnTo>
                      <a:lnTo>
                        <a:pt x="5" y="157"/>
                      </a:lnTo>
                      <a:lnTo>
                        <a:pt x="5" y="192"/>
                      </a:lnTo>
                      <a:lnTo>
                        <a:pt x="9" y="211"/>
                      </a:lnTo>
                      <a:lnTo>
                        <a:pt x="18" y="219"/>
                      </a:lnTo>
                      <a:lnTo>
                        <a:pt x="45" y="235"/>
                      </a:lnTo>
                      <a:lnTo>
                        <a:pt x="377" y="235"/>
                      </a:lnTo>
                      <a:lnTo>
                        <a:pt x="354" y="217"/>
                      </a:lnTo>
                      <a:lnTo>
                        <a:pt x="332" y="215"/>
                      </a:lnTo>
                      <a:lnTo>
                        <a:pt x="301" y="217"/>
                      </a:lnTo>
                      <a:lnTo>
                        <a:pt x="221" y="232"/>
                      </a:lnTo>
                      <a:lnTo>
                        <a:pt x="226" y="225"/>
                      </a:lnTo>
                      <a:lnTo>
                        <a:pt x="224" y="217"/>
                      </a:lnTo>
                      <a:lnTo>
                        <a:pt x="237" y="217"/>
                      </a:lnTo>
                      <a:lnTo>
                        <a:pt x="228" y="208"/>
                      </a:lnTo>
                      <a:lnTo>
                        <a:pt x="234" y="183"/>
                      </a:lnTo>
                      <a:lnTo>
                        <a:pt x="210" y="140"/>
                      </a:lnTo>
                      <a:lnTo>
                        <a:pt x="225" y="85"/>
                      </a:lnTo>
                      <a:lnTo>
                        <a:pt x="173" y="84"/>
                      </a:lnTo>
                      <a:lnTo>
                        <a:pt x="150" y="71"/>
                      </a:lnTo>
                      <a:lnTo>
                        <a:pt x="134" y="69"/>
                      </a:lnTo>
                      <a:lnTo>
                        <a:pt x="139" y="45"/>
                      </a:lnTo>
                      <a:lnTo>
                        <a:pt x="98" y="43"/>
                      </a:lnTo>
                      <a:lnTo>
                        <a:pt x="66" y="28"/>
                      </a:lnTo>
                      <a:lnTo>
                        <a:pt x="43" y="0"/>
                      </a:lnTo>
                      <a:lnTo>
                        <a:pt x="28" y="0"/>
                      </a:lnTo>
                      <a:lnTo>
                        <a:pt x="28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91" name="Freeform 39"/>
                <p:cNvSpPr>
                  <a:spLocks/>
                </p:cNvSpPr>
                <p:nvPr/>
              </p:nvSpPr>
              <p:spPr bwMode="blackWhite">
                <a:xfrm>
                  <a:off x="4733" y="1802"/>
                  <a:ext cx="182" cy="27"/>
                </a:xfrm>
                <a:custGeom>
                  <a:avLst/>
                  <a:gdLst>
                    <a:gd name="T0" fmla="*/ 0 w 182"/>
                    <a:gd name="T1" fmla="*/ 20 h 27"/>
                    <a:gd name="T2" fmla="*/ 41 w 182"/>
                    <a:gd name="T3" fmla="*/ 24 h 27"/>
                    <a:gd name="T4" fmla="*/ 76 w 182"/>
                    <a:gd name="T5" fmla="*/ 20 h 27"/>
                    <a:gd name="T6" fmla="*/ 138 w 182"/>
                    <a:gd name="T7" fmla="*/ 26 h 27"/>
                    <a:gd name="T8" fmla="*/ 181 w 182"/>
                    <a:gd name="T9" fmla="*/ 22 h 27"/>
                    <a:gd name="T10" fmla="*/ 156 w 182"/>
                    <a:gd name="T11" fmla="*/ 1 h 27"/>
                    <a:gd name="T12" fmla="*/ 134 w 182"/>
                    <a:gd name="T13" fmla="*/ 0 h 27"/>
                    <a:gd name="T14" fmla="*/ 103 w 182"/>
                    <a:gd name="T15" fmla="*/ 2 h 27"/>
                    <a:gd name="T16" fmla="*/ 27 w 182"/>
                    <a:gd name="T17" fmla="*/ 2 h 27"/>
                    <a:gd name="T18" fmla="*/ 0 w 182"/>
                    <a:gd name="T19" fmla="*/ 20 h 27"/>
                    <a:gd name="T20" fmla="*/ 0 w 182"/>
                    <a:gd name="T21" fmla="*/ 2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2" h="27">
                      <a:moveTo>
                        <a:pt x="0" y="20"/>
                      </a:moveTo>
                      <a:lnTo>
                        <a:pt x="41" y="24"/>
                      </a:lnTo>
                      <a:lnTo>
                        <a:pt x="76" y="20"/>
                      </a:lnTo>
                      <a:lnTo>
                        <a:pt x="138" y="26"/>
                      </a:lnTo>
                      <a:lnTo>
                        <a:pt x="181" y="22"/>
                      </a:lnTo>
                      <a:lnTo>
                        <a:pt x="156" y="1"/>
                      </a:lnTo>
                      <a:lnTo>
                        <a:pt x="134" y="0"/>
                      </a:lnTo>
                      <a:lnTo>
                        <a:pt x="103" y="2"/>
                      </a:lnTo>
                      <a:lnTo>
                        <a:pt x="27" y="2"/>
                      </a:lnTo>
                      <a:lnTo>
                        <a:pt x="0" y="2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0060A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92" name="Freeform 40"/>
                <p:cNvSpPr>
                  <a:spLocks/>
                </p:cNvSpPr>
                <p:nvPr/>
              </p:nvSpPr>
              <p:spPr bwMode="blackWhite">
                <a:xfrm>
                  <a:off x="4532" y="1438"/>
                  <a:ext cx="214" cy="183"/>
                </a:xfrm>
                <a:custGeom>
                  <a:avLst/>
                  <a:gdLst>
                    <a:gd name="T0" fmla="*/ 87 w 214"/>
                    <a:gd name="T1" fmla="*/ 0 h 183"/>
                    <a:gd name="T2" fmla="*/ 130 w 214"/>
                    <a:gd name="T3" fmla="*/ 7 h 183"/>
                    <a:gd name="T4" fmla="*/ 157 w 214"/>
                    <a:gd name="T5" fmla="*/ 13 h 183"/>
                    <a:gd name="T6" fmla="*/ 170 w 214"/>
                    <a:gd name="T7" fmla="*/ 13 h 183"/>
                    <a:gd name="T8" fmla="*/ 180 w 214"/>
                    <a:gd name="T9" fmla="*/ 12 h 183"/>
                    <a:gd name="T10" fmla="*/ 192 w 214"/>
                    <a:gd name="T11" fmla="*/ 18 h 183"/>
                    <a:gd name="T12" fmla="*/ 201 w 214"/>
                    <a:gd name="T13" fmla="*/ 18 h 183"/>
                    <a:gd name="T14" fmla="*/ 213 w 214"/>
                    <a:gd name="T15" fmla="*/ 22 h 183"/>
                    <a:gd name="T16" fmla="*/ 213 w 214"/>
                    <a:gd name="T17" fmla="*/ 32 h 183"/>
                    <a:gd name="T18" fmla="*/ 204 w 214"/>
                    <a:gd name="T19" fmla="*/ 43 h 183"/>
                    <a:gd name="T20" fmla="*/ 193 w 214"/>
                    <a:gd name="T21" fmla="*/ 46 h 183"/>
                    <a:gd name="T22" fmla="*/ 175 w 214"/>
                    <a:gd name="T23" fmla="*/ 45 h 183"/>
                    <a:gd name="T24" fmla="*/ 172 w 214"/>
                    <a:gd name="T25" fmla="*/ 52 h 183"/>
                    <a:gd name="T26" fmla="*/ 168 w 214"/>
                    <a:gd name="T27" fmla="*/ 74 h 183"/>
                    <a:gd name="T28" fmla="*/ 173 w 214"/>
                    <a:gd name="T29" fmla="*/ 90 h 183"/>
                    <a:gd name="T30" fmla="*/ 163 w 214"/>
                    <a:gd name="T31" fmla="*/ 119 h 183"/>
                    <a:gd name="T32" fmla="*/ 164 w 214"/>
                    <a:gd name="T33" fmla="*/ 138 h 183"/>
                    <a:gd name="T34" fmla="*/ 155 w 214"/>
                    <a:gd name="T35" fmla="*/ 161 h 183"/>
                    <a:gd name="T36" fmla="*/ 125 w 214"/>
                    <a:gd name="T37" fmla="*/ 182 h 183"/>
                    <a:gd name="T38" fmla="*/ 81 w 214"/>
                    <a:gd name="T39" fmla="*/ 173 h 183"/>
                    <a:gd name="T40" fmla="*/ 71 w 214"/>
                    <a:gd name="T41" fmla="*/ 159 h 183"/>
                    <a:gd name="T42" fmla="*/ 40 w 214"/>
                    <a:gd name="T43" fmla="*/ 147 h 183"/>
                    <a:gd name="T44" fmla="*/ 36 w 214"/>
                    <a:gd name="T45" fmla="*/ 140 h 183"/>
                    <a:gd name="T46" fmla="*/ 32 w 214"/>
                    <a:gd name="T47" fmla="*/ 131 h 183"/>
                    <a:gd name="T48" fmla="*/ 25 w 214"/>
                    <a:gd name="T49" fmla="*/ 135 h 183"/>
                    <a:gd name="T50" fmla="*/ 10 w 214"/>
                    <a:gd name="T51" fmla="*/ 128 h 183"/>
                    <a:gd name="T52" fmla="*/ 2 w 214"/>
                    <a:gd name="T53" fmla="*/ 119 h 183"/>
                    <a:gd name="T54" fmla="*/ 0 w 214"/>
                    <a:gd name="T55" fmla="*/ 106 h 183"/>
                    <a:gd name="T56" fmla="*/ 8 w 214"/>
                    <a:gd name="T57" fmla="*/ 96 h 183"/>
                    <a:gd name="T58" fmla="*/ 17 w 214"/>
                    <a:gd name="T59" fmla="*/ 90 h 183"/>
                    <a:gd name="T60" fmla="*/ 31 w 214"/>
                    <a:gd name="T61" fmla="*/ 100 h 183"/>
                    <a:gd name="T62" fmla="*/ 48 w 214"/>
                    <a:gd name="T63" fmla="*/ 77 h 183"/>
                    <a:gd name="T64" fmla="*/ 51 w 214"/>
                    <a:gd name="T65" fmla="*/ 63 h 183"/>
                    <a:gd name="T66" fmla="*/ 32 w 214"/>
                    <a:gd name="T67" fmla="*/ 43 h 183"/>
                    <a:gd name="T68" fmla="*/ 43 w 214"/>
                    <a:gd name="T69" fmla="*/ 30 h 183"/>
                    <a:gd name="T70" fmla="*/ 62 w 214"/>
                    <a:gd name="T71" fmla="*/ 12 h 183"/>
                    <a:gd name="T72" fmla="*/ 87 w 214"/>
                    <a:gd name="T73" fmla="*/ 0 h 183"/>
                    <a:gd name="T74" fmla="*/ 87 w 214"/>
                    <a:gd name="T75" fmla="*/ 0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4" h="183">
                      <a:moveTo>
                        <a:pt x="87" y="0"/>
                      </a:moveTo>
                      <a:lnTo>
                        <a:pt x="130" y="7"/>
                      </a:lnTo>
                      <a:lnTo>
                        <a:pt x="157" y="13"/>
                      </a:lnTo>
                      <a:lnTo>
                        <a:pt x="170" y="13"/>
                      </a:lnTo>
                      <a:lnTo>
                        <a:pt x="180" y="12"/>
                      </a:lnTo>
                      <a:lnTo>
                        <a:pt x="192" y="18"/>
                      </a:lnTo>
                      <a:lnTo>
                        <a:pt x="201" y="18"/>
                      </a:lnTo>
                      <a:lnTo>
                        <a:pt x="213" y="22"/>
                      </a:lnTo>
                      <a:lnTo>
                        <a:pt x="213" y="32"/>
                      </a:lnTo>
                      <a:lnTo>
                        <a:pt x="204" y="43"/>
                      </a:lnTo>
                      <a:lnTo>
                        <a:pt x="193" y="46"/>
                      </a:lnTo>
                      <a:lnTo>
                        <a:pt x="175" y="45"/>
                      </a:lnTo>
                      <a:lnTo>
                        <a:pt x="172" y="52"/>
                      </a:lnTo>
                      <a:lnTo>
                        <a:pt x="168" y="74"/>
                      </a:lnTo>
                      <a:lnTo>
                        <a:pt x="173" y="90"/>
                      </a:lnTo>
                      <a:lnTo>
                        <a:pt x="163" y="119"/>
                      </a:lnTo>
                      <a:lnTo>
                        <a:pt x="164" y="138"/>
                      </a:lnTo>
                      <a:lnTo>
                        <a:pt x="155" y="161"/>
                      </a:lnTo>
                      <a:lnTo>
                        <a:pt x="125" y="182"/>
                      </a:lnTo>
                      <a:lnTo>
                        <a:pt x="81" y="173"/>
                      </a:lnTo>
                      <a:lnTo>
                        <a:pt x="71" y="159"/>
                      </a:lnTo>
                      <a:lnTo>
                        <a:pt x="40" y="147"/>
                      </a:lnTo>
                      <a:lnTo>
                        <a:pt x="36" y="140"/>
                      </a:lnTo>
                      <a:lnTo>
                        <a:pt x="32" y="131"/>
                      </a:lnTo>
                      <a:lnTo>
                        <a:pt x="25" y="135"/>
                      </a:lnTo>
                      <a:lnTo>
                        <a:pt x="10" y="128"/>
                      </a:lnTo>
                      <a:lnTo>
                        <a:pt x="2" y="119"/>
                      </a:lnTo>
                      <a:lnTo>
                        <a:pt x="0" y="106"/>
                      </a:lnTo>
                      <a:lnTo>
                        <a:pt x="8" y="96"/>
                      </a:lnTo>
                      <a:lnTo>
                        <a:pt x="17" y="90"/>
                      </a:lnTo>
                      <a:lnTo>
                        <a:pt x="31" y="100"/>
                      </a:lnTo>
                      <a:lnTo>
                        <a:pt x="48" y="77"/>
                      </a:lnTo>
                      <a:lnTo>
                        <a:pt x="51" y="63"/>
                      </a:lnTo>
                      <a:lnTo>
                        <a:pt x="32" y="43"/>
                      </a:lnTo>
                      <a:lnTo>
                        <a:pt x="43" y="30"/>
                      </a:lnTo>
                      <a:lnTo>
                        <a:pt x="62" y="12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solidFill>
                  <a:srgbClr val="FFC28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93" name="Freeform 41"/>
                <p:cNvSpPr>
                  <a:spLocks/>
                </p:cNvSpPr>
                <p:nvPr/>
              </p:nvSpPr>
              <p:spPr bwMode="blackWhite">
                <a:xfrm>
                  <a:off x="4473" y="1421"/>
                  <a:ext cx="147" cy="136"/>
                </a:xfrm>
                <a:custGeom>
                  <a:avLst/>
                  <a:gdLst>
                    <a:gd name="T0" fmla="*/ 0 w 147"/>
                    <a:gd name="T1" fmla="*/ 43 h 136"/>
                    <a:gd name="T2" fmla="*/ 11 w 147"/>
                    <a:gd name="T3" fmla="*/ 36 h 136"/>
                    <a:gd name="T4" fmla="*/ 30 w 147"/>
                    <a:gd name="T5" fmla="*/ 19 h 136"/>
                    <a:gd name="T6" fmla="*/ 41 w 147"/>
                    <a:gd name="T7" fmla="*/ 16 h 136"/>
                    <a:gd name="T8" fmla="*/ 78 w 147"/>
                    <a:gd name="T9" fmla="*/ 35 h 136"/>
                    <a:gd name="T10" fmla="*/ 93 w 147"/>
                    <a:gd name="T11" fmla="*/ 21 h 136"/>
                    <a:gd name="T12" fmla="*/ 108 w 147"/>
                    <a:gd name="T13" fmla="*/ 8 h 136"/>
                    <a:gd name="T14" fmla="*/ 114 w 147"/>
                    <a:gd name="T15" fmla="*/ 0 h 136"/>
                    <a:gd name="T16" fmla="*/ 146 w 147"/>
                    <a:gd name="T17" fmla="*/ 16 h 136"/>
                    <a:gd name="T18" fmla="*/ 143 w 147"/>
                    <a:gd name="T19" fmla="*/ 22 h 136"/>
                    <a:gd name="T20" fmla="*/ 132 w 147"/>
                    <a:gd name="T21" fmla="*/ 28 h 136"/>
                    <a:gd name="T22" fmla="*/ 118 w 147"/>
                    <a:gd name="T23" fmla="*/ 35 h 136"/>
                    <a:gd name="T24" fmla="*/ 92 w 147"/>
                    <a:gd name="T25" fmla="*/ 57 h 136"/>
                    <a:gd name="T26" fmla="*/ 94 w 147"/>
                    <a:gd name="T27" fmla="*/ 66 h 136"/>
                    <a:gd name="T28" fmla="*/ 110 w 147"/>
                    <a:gd name="T29" fmla="*/ 81 h 136"/>
                    <a:gd name="T30" fmla="*/ 105 w 147"/>
                    <a:gd name="T31" fmla="*/ 95 h 136"/>
                    <a:gd name="T32" fmla="*/ 90 w 147"/>
                    <a:gd name="T33" fmla="*/ 118 h 136"/>
                    <a:gd name="T34" fmla="*/ 73 w 147"/>
                    <a:gd name="T35" fmla="*/ 108 h 136"/>
                    <a:gd name="T36" fmla="*/ 65 w 147"/>
                    <a:gd name="T37" fmla="*/ 115 h 136"/>
                    <a:gd name="T38" fmla="*/ 59 w 147"/>
                    <a:gd name="T39" fmla="*/ 122 h 136"/>
                    <a:gd name="T40" fmla="*/ 60 w 147"/>
                    <a:gd name="T41" fmla="*/ 135 h 136"/>
                    <a:gd name="T42" fmla="*/ 48 w 147"/>
                    <a:gd name="T43" fmla="*/ 132 h 136"/>
                    <a:gd name="T44" fmla="*/ 30 w 147"/>
                    <a:gd name="T45" fmla="*/ 123 h 136"/>
                    <a:gd name="T46" fmla="*/ 26 w 147"/>
                    <a:gd name="T47" fmla="*/ 102 h 136"/>
                    <a:gd name="T48" fmla="*/ 29 w 147"/>
                    <a:gd name="T49" fmla="*/ 87 h 136"/>
                    <a:gd name="T50" fmla="*/ 35 w 147"/>
                    <a:gd name="T51" fmla="*/ 76 h 136"/>
                    <a:gd name="T52" fmla="*/ 36 w 147"/>
                    <a:gd name="T53" fmla="*/ 68 h 136"/>
                    <a:gd name="T54" fmla="*/ 19 w 147"/>
                    <a:gd name="T55" fmla="*/ 54 h 136"/>
                    <a:gd name="T56" fmla="*/ 5 w 147"/>
                    <a:gd name="T57" fmla="*/ 51 h 136"/>
                    <a:gd name="T58" fmla="*/ 0 w 147"/>
                    <a:gd name="T59" fmla="*/ 43 h 136"/>
                    <a:gd name="T60" fmla="*/ 0 w 147"/>
                    <a:gd name="T61" fmla="*/ 43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47" h="136">
                      <a:moveTo>
                        <a:pt x="0" y="43"/>
                      </a:moveTo>
                      <a:lnTo>
                        <a:pt x="11" y="36"/>
                      </a:lnTo>
                      <a:lnTo>
                        <a:pt x="30" y="19"/>
                      </a:lnTo>
                      <a:lnTo>
                        <a:pt x="41" y="16"/>
                      </a:lnTo>
                      <a:lnTo>
                        <a:pt x="78" y="35"/>
                      </a:lnTo>
                      <a:lnTo>
                        <a:pt x="93" y="21"/>
                      </a:lnTo>
                      <a:lnTo>
                        <a:pt x="108" y="8"/>
                      </a:lnTo>
                      <a:lnTo>
                        <a:pt x="114" y="0"/>
                      </a:lnTo>
                      <a:lnTo>
                        <a:pt x="146" y="16"/>
                      </a:lnTo>
                      <a:lnTo>
                        <a:pt x="143" y="22"/>
                      </a:lnTo>
                      <a:lnTo>
                        <a:pt x="132" y="28"/>
                      </a:lnTo>
                      <a:lnTo>
                        <a:pt x="118" y="35"/>
                      </a:lnTo>
                      <a:lnTo>
                        <a:pt x="92" y="57"/>
                      </a:lnTo>
                      <a:lnTo>
                        <a:pt x="94" y="66"/>
                      </a:lnTo>
                      <a:lnTo>
                        <a:pt x="110" y="81"/>
                      </a:lnTo>
                      <a:lnTo>
                        <a:pt x="105" y="95"/>
                      </a:lnTo>
                      <a:lnTo>
                        <a:pt x="90" y="118"/>
                      </a:lnTo>
                      <a:lnTo>
                        <a:pt x="73" y="108"/>
                      </a:lnTo>
                      <a:lnTo>
                        <a:pt x="65" y="115"/>
                      </a:lnTo>
                      <a:lnTo>
                        <a:pt x="59" y="122"/>
                      </a:lnTo>
                      <a:lnTo>
                        <a:pt x="60" y="135"/>
                      </a:lnTo>
                      <a:lnTo>
                        <a:pt x="48" y="132"/>
                      </a:lnTo>
                      <a:lnTo>
                        <a:pt x="30" y="123"/>
                      </a:lnTo>
                      <a:lnTo>
                        <a:pt x="26" y="102"/>
                      </a:lnTo>
                      <a:lnTo>
                        <a:pt x="29" y="87"/>
                      </a:lnTo>
                      <a:lnTo>
                        <a:pt x="35" y="76"/>
                      </a:lnTo>
                      <a:lnTo>
                        <a:pt x="36" y="68"/>
                      </a:lnTo>
                      <a:lnTo>
                        <a:pt x="19" y="54"/>
                      </a:lnTo>
                      <a:lnTo>
                        <a:pt x="5" y="51"/>
                      </a:lnTo>
                      <a:lnTo>
                        <a:pt x="0" y="43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A1A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94" name="Freeform 42"/>
                <p:cNvSpPr>
                  <a:spLocks/>
                </p:cNvSpPr>
                <p:nvPr/>
              </p:nvSpPr>
              <p:spPr bwMode="blackWhite">
                <a:xfrm>
                  <a:off x="4477" y="1421"/>
                  <a:ext cx="143" cy="44"/>
                </a:xfrm>
                <a:custGeom>
                  <a:avLst/>
                  <a:gdLst>
                    <a:gd name="T0" fmla="*/ 1 w 143"/>
                    <a:gd name="T1" fmla="*/ 43 h 44"/>
                    <a:gd name="T2" fmla="*/ 4 w 143"/>
                    <a:gd name="T3" fmla="*/ 40 h 44"/>
                    <a:gd name="T4" fmla="*/ 8 w 143"/>
                    <a:gd name="T5" fmla="*/ 36 h 44"/>
                    <a:gd name="T6" fmla="*/ 12 w 143"/>
                    <a:gd name="T7" fmla="*/ 32 h 44"/>
                    <a:gd name="T8" fmla="*/ 16 w 143"/>
                    <a:gd name="T9" fmla="*/ 28 h 44"/>
                    <a:gd name="T10" fmla="*/ 20 w 143"/>
                    <a:gd name="T11" fmla="*/ 24 h 44"/>
                    <a:gd name="T12" fmla="*/ 25 w 143"/>
                    <a:gd name="T13" fmla="*/ 20 h 44"/>
                    <a:gd name="T14" fmla="*/ 28 w 143"/>
                    <a:gd name="T15" fmla="*/ 18 h 44"/>
                    <a:gd name="T16" fmla="*/ 33 w 143"/>
                    <a:gd name="T17" fmla="*/ 17 h 44"/>
                    <a:gd name="T18" fmla="*/ 38 w 143"/>
                    <a:gd name="T19" fmla="*/ 19 h 44"/>
                    <a:gd name="T20" fmla="*/ 43 w 143"/>
                    <a:gd name="T21" fmla="*/ 22 h 44"/>
                    <a:gd name="T22" fmla="*/ 51 w 143"/>
                    <a:gd name="T23" fmla="*/ 25 h 44"/>
                    <a:gd name="T24" fmla="*/ 56 w 143"/>
                    <a:gd name="T25" fmla="*/ 29 h 44"/>
                    <a:gd name="T26" fmla="*/ 63 w 143"/>
                    <a:gd name="T27" fmla="*/ 32 h 44"/>
                    <a:gd name="T28" fmla="*/ 68 w 143"/>
                    <a:gd name="T29" fmla="*/ 36 h 44"/>
                    <a:gd name="T30" fmla="*/ 74 w 143"/>
                    <a:gd name="T31" fmla="*/ 36 h 44"/>
                    <a:gd name="T32" fmla="*/ 79 w 143"/>
                    <a:gd name="T33" fmla="*/ 36 h 44"/>
                    <a:gd name="T34" fmla="*/ 83 w 143"/>
                    <a:gd name="T35" fmla="*/ 32 h 44"/>
                    <a:gd name="T36" fmla="*/ 86 w 143"/>
                    <a:gd name="T37" fmla="*/ 28 h 44"/>
                    <a:gd name="T38" fmla="*/ 90 w 143"/>
                    <a:gd name="T39" fmla="*/ 22 h 44"/>
                    <a:gd name="T40" fmla="*/ 95 w 143"/>
                    <a:gd name="T41" fmla="*/ 17 h 44"/>
                    <a:gd name="T42" fmla="*/ 99 w 143"/>
                    <a:gd name="T43" fmla="*/ 11 h 44"/>
                    <a:gd name="T44" fmla="*/ 104 w 143"/>
                    <a:gd name="T45" fmla="*/ 5 h 44"/>
                    <a:gd name="T46" fmla="*/ 107 w 143"/>
                    <a:gd name="T47" fmla="*/ 2 h 44"/>
                    <a:gd name="T48" fmla="*/ 113 w 143"/>
                    <a:gd name="T49" fmla="*/ 2 h 44"/>
                    <a:gd name="T50" fmla="*/ 117 w 143"/>
                    <a:gd name="T51" fmla="*/ 2 h 44"/>
                    <a:gd name="T52" fmla="*/ 120 w 143"/>
                    <a:gd name="T53" fmla="*/ 4 h 44"/>
                    <a:gd name="T54" fmla="*/ 124 w 143"/>
                    <a:gd name="T55" fmla="*/ 7 h 44"/>
                    <a:gd name="T56" fmla="*/ 128 w 143"/>
                    <a:gd name="T57" fmla="*/ 9 h 44"/>
                    <a:gd name="T58" fmla="*/ 131 w 143"/>
                    <a:gd name="T59" fmla="*/ 13 h 44"/>
                    <a:gd name="T60" fmla="*/ 135 w 143"/>
                    <a:gd name="T61" fmla="*/ 15 h 44"/>
                    <a:gd name="T62" fmla="*/ 138 w 143"/>
                    <a:gd name="T63" fmla="*/ 16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43" h="44">
                      <a:moveTo>
                        <a:pt x="0" y="43"/>
                      </a:moveTo>
                      <a:lnTo>
                        <a:pt x="1" y="43"/>
                      </a:lnTo>
                      <a:lnTo>
                        <a:pt x="3" y="42"/>
                      </a:lnTo>
                      <a:lnTo>
                        <a:pt x="4" y="40"/>
                      </a:lnTo>
                      <a:lnTo>
                        <a:pt x="6" y="38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2" y="32"/>
                      </a:lnTo>
                      <a:lnTo>
                        <a:pt x="15" y="29"/>
                      </a:lnTo>
                      <a:lnTo>
                        <a:pt x="16" y="28"/>
                      </a:lnTo>
                      <a:lnTo>
                        <a:pt x="18" y="26"/>
                      </a:lnTo>
                      <a:lnTo>
                        <a:pt x="20" y="24"/>
                      </a:lnTo>
                      <a:lnTo>
                        <a:pt x="23" y="21"/>
                      </a:lnTo>
                      <a:lnTo>
                        <a:pt x="25" y="20"/>
                      </a:lnTo>
                      <a:lnTo>
                        <a:pt x="26" y="18"/>
                      </a:lnTo>
                      <a:lnTo>
                        <a:pt x="28" y="18"/>
                      </a:lnTo>
                      <a:lnTo>
                        <a:pt x="31" y="16"/>
                      </a:lnTo>
                      <a:lnTo>
                        <a:pt x="33" y="17"/>
                      </a:lnTo>
                      <a:lnTo>
                        <a:pt x="36" y="17"/>
                      </a:lnTo>
                      <a:lnTo>
                        <a:pt x="38" y="19"/>
                      </a:lnTo>
                      <a:lnTo>
                        <a:pt x="41" y="20"/>
                      </a:lnTo>
                      <a:lnTo>
                        <a:pt x="43" y="22"/>
                      </a:lnTo>
                      <a:lnTo>
                        <a:pt x="47" y="23"/>
                      </a:lnTo>
                      <a:lnTo>
                        <a:pt x="51" y="25"/>
                      </a:lnTo>
                      <a:lnTo>
                        <a:pt x="54" y="27"/>
                      </a:lnTo>
                      <a:lnTo>
                        <a:pt x="56" y="29"/>
                      </a:lnTo>
                      <a:lnTo>
                        <a:pt x="60" y="30"/>
                      </a:lnTo>
                      <a:lnTo>
                        <a:pt x="63" y="32"/>
                      </a:lnTo>
                      <a:lnTo>
                        <a:pt x="66" y="34"/>
                      </a:lnTo>
                      <a:lnTo>
                        <a:pt x="68" y="36"/>
                      </a:lnTo>
                      <a:lnTo>
                        <a:pt x="72" y="36"/>
                      </a:lnTo>
                      <a:lnTo>
                        <a:pt x="74" y="36"/>
                      </a:lnTo>
                      <a:lnTo>
                        <a:pt x="77" y="36"/>
                      </a:lnTo>
                      <a:lnTo>
                        <a:pt x="79" y="36"/>
                      </a:lnTo>
                      <a:lnTo>
                        <a:pt x="81" y="34"/>
                      </a:lnTo>
                      <a:lnTo>
                        <a:pt x="83" y="32"/>
                      </a:lnTo>
                      <a:lnTo>
                        <a:pt x="84" y="30"/>
                      </a:lnTo>
                      <a:lnTo>
                        <a:pt x="86" y="28"/>
                      </a:lnTo>
                      <a:lnTo>
                        <a:pt x="88" y="25"/>
                      </a:lnTo>
                      <a:lnTo>
                        <a:pt x="90" y="22"/>
                      </a:lnTo>
                      <a:lnTo>
                        <a:pt x="94" y="18"/>
                      </a:lnTo>
                      <a:lnTo>
                        <a:pt x="95" y="17"/>
                      </a:lnTo>
                      <a:lnTo>
                        <a:pt x="97" y="13"/>
                      </a:lnTo>
                      <a:lnTo>
                        <a:pt x="99" y="11"/>
                      </a:lnTo>
                      <a:lnTo>
                        <a:pt x="102" y="7"/>
                      </a:lnTo>
                      <a:lnTo>
                        <a:pt x="104" y="5"/>
                      </a:lnTo>
                      <a:lnTo>
                        <a:pt x="106" y="3"/>
                      </a:lnTo>
                      <a:lnTo>
                        <a:pt x="107" y="2"/>
                      </a:lnTo>
                      <a:lnTo>
                        <a:pt x="111" y="0"/>
                      </a:lnTo>
                      <a:lnTo>
                        <a:pt x="113" y="2"/>
                      </a:lnTo>
                      <a:lnTo>
                        <a:pt x="115" y="2"/>
                      </a:lnTo>
                      <a:lnTo>
                        <a:pt x="117" y="2"/>
                      </a:lnTo>
                      <a:lnTo>
                        <a:pt x="119" y="2"/>
                      </a:lnTo>
                      <a:lnTo>
                        <a:pt x="120" y="4"/>
                      </a:lnTo>
                      <a:lnTo>
                        <a:pt x="122" y="5"/>
                      </a:lnTo>
                      <a:lnTo>
                        <a:pt x="124" y="7"/>
                      </a:lnTo>
                      <a:lnTo>
                        <a:pt x="126" y="7"/>
                      </a:lnTo>
                      <a:lnTo>
                        <a:pt x="128" y="9"/>
                      </a:lnTo>
                      <a:lnTo>
                        <a:pt x="129" y="11"/>
                      </a:lnTo>
                      <a:lnTo>
                        <a:pt x="131" y="13"/>
                      </a:lnTo>
                      <a:lnTo>
                        <a:pt x="133" y="13"/>
                      </a:lnTo>
                      <a:lnTo>
                        <a:pt x="135" y="15"/>
                      </a:lnTo>
                      <a:lnTo>
                        <a:pt x="136" y="15"/>
                      </a:lnTo>
                      <a:lnTo>
                        <a:pt x="138" y="16"/>
                      </a:lnTo>
                      <a:lnTo>
                        <a:pt x="142" y="16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95" name="Freeform 43"/>
                <p:cNvSpPr>
                  <a:spLocks/>
                </p:cNvSpPr>
                <p:nvPr/>
              </p:nvSpPr>
              <p:spPr bwMode="blackWhite">
                <a:xfrm>
                  <a:off x="4493" y="1476"/>
                  <a:ext cx="43" cy="81"/>
                </a:xfrm>
                <a:custGeom>
                  <a:avLst/>
                  <a:gdLst>
                    <a:gd name="T0" fmla="*/ 39 w 43"/>
                    <a:gd name="T1" fmla="*/ 80 h 81"/>
                    <a:gd name="T2" fmla="*/ 36 w 43"/>
                    <a:gd name="T3" fmla="*/ 80 h 81"/>
                    <a:gd name="T4" fmla="*/ 31 w 43"/>
                    <a:gd name="T5" fmla="*/ 80 h 81"/>
                    <a:gd name="T6" fmla="*/ 27 w 43"/>
                    <a:gd name="T7" fmla="*/ 79 h 81"/>
                    <a:gd name="T8" fmla="*/ 23 w 43"/>
                    <a:gd name="T9" fmla="*/ 77 h 81"/>
                    <a:gd name="T10" fmla="*/ 19 w 43"/>
                    <a:gd name="T11" fmla="*/ 75 h 81"/>
                    <a:gd name="T12" fmla="*/ 15 w 43"/>
                    <a:gd name="T13" fmla="*/ 73 h 81"/>
                    <a:gd name="T14" fmla="*/ 12 w 43"/>
                    <a:gd name="T15" fmla="*/ 69 h 81"/>
                    <a:gd name="T16" fmla="*/ 9 w 43"/>
                    <a:gd name="T17" fmla="*/ 68 h 81"/>
                    <a:gd name="T18" fmla="*/ 9 w 43"/>
                    <a:gd name="T19" fmla="*/ 66 h 81"/>
                    <a:gd name="T20" fmla="*/ 7 w 43"/>
                    <a:gd name="T21" fmla="*/ 63 h 81"/>
                    <a:gd name="T22" fmla="*/ 7 w 43"/>
                    <a:gd name="T23" fmla="*/ 59 h 81"/>
                    <a:gd name="T24" fmla="*/ 6 w 43"/>
                    <a:gd name="T25" fmla="*/ 57 h 81"/>
                    <a:gd name="T26" fmla="*/ 6 w 43"/>
                    <a:gd name="T27" fmla="*/ 53 h 81"/>
                    <a:gd name="T28" fmla="*/ 6 w 43"/>
                    <a:gd name="T29" fmla="*/ 51 h 81"/>
                    <a:gd name="T30" fmla="*/ 6 w 43"/>
                    <a:gd name="T31" fmla="*/ 48 h 81"/>
                    <a:gd name="T32" fmla="*/ 6 w 43"/>
                    <a:gd name="T33" fmla="*/ 46 h 81"/>
                    <a:gd name="T34" fmla="*/ 6 w 43"/>
                    <a:gd name="T35" fmla="*/ 43 h 81"/>
                    <a:gd name="T36" fmla="*/ 7 w 43"/>
                    <a:gd name="T37" fmla="*/ 39 h 81"/>
                    <a:gd name="T38" fmla="*/ 8 w 43"/>
                    <a:gd name="T39" fmla="*/ 36 h 81"/>
                    <a:gd name="T40" fmla="*/ 10 w 43"/>
                    <a:gd name="T41" fmla="*/ 33 h 81"/>
                    <a:gd name="T42" fmla="*/ 12 w 43"/>
                    <a:gd name="T43" fmla="*/ 29 h 81"/>
                    <a:gd name="T44" fmla="*/ 14 w 43"/>
                    <a:gd name="T45" fmla="*/ 28 h 81"/>
                    <a:gd name="T46" fmla="*/ 18 w 43"/>
                    <a:gd name="T47" fmla="*/ 25 h 81"/>
                    <a:gd name="T48" fmla="*/ 19 w 43"/>
                    <a:gd name="T49" fmla="*/ 23 h 81"/>
                    <a:gd name="T50" fmla="*/ 19 w 43"/>
                    <a:gd name="T51" fmla="*/ 23 h 81"/>
                    <a:gd name="T52" fmla="*/ 19 w 43"/>
                    <a:gd name="T53" fmla="*/ 21 h 81"/>
                    <a:gd name="T54" fmla="*/ 19 w 43"/>
                    <a:gd name="T55" fmla="*/ 19 h 81"/>
                    <a:gd name="T56" fmla="*/ 19 w 43"/>
                    <a:gd name="T57" fmla="*/ 17 h 81"/>
                    <a:gd name="T58" fmla="*/ 19 w 43"/>
                    <a:gd name="T59" fmla="*/ 17 h 81"/>
                    <a:gd name="T60" fmla="*/ 19 w 43"/>
                    <a:gd name="T61" fmla="*/ 15 h 81"/>
                    <a:gd name="T62" fmla="*/ 19 w 43"/>
                    <a:gd name="T63" fmla="*/ 14 h 81"/>
                    <a:gd name="T64" fmla="*/ 18 w 43"/>
                    <a:gd name="T65" fmla="*/ 13 h 81"/>
                    <a:gd name="T66" fmla="*/ 16 w 43"/>
                    <a:gd name="T67" fmla="*/ 13 h 81"/>
                    <a:gd name="T68" fmla="*/ 14 w 43"/>
                    <a:gd name="T69" fmla="*/ 11 h 81"/>
                    <a:gd name="T70" fmla="*/ 11 w 43"/>
                    <a:gd name="T71" fmla="*/ 8 h 81"/>
                    <a:gd name="T72" fmla="*/ 8 w 43"/>
                    <a:gd name="T73" fmla="*/ 6 h 81"/>
                    <a:gd name="T74" fmla="*/ 4 w 43"/>
                    <a:gd name="T75" fmla="*/ 4 h 81"/>
                    <a:gd name="T76" fmla="*/ 1 w 43"/>
                    <a:gd name="T77" fmla="*/ 2 h 81"/>
                    <a:gd name="T78" fmla="*/ 0 w 43"/>
                    <a:gd name="T79" fmla="*/ 2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3" h="81">
                      <a:moveTo>
                        <a:pt x="42" y="79"/>
                      </a:moveTo>
                      <a:lnTo>
                        <a:pt x="39" y="80"/>
                      </a:lnTo>
                      <a:lnTo>
                        <a:pt x="38" y="80"/>
                      </a:lnTo>
                      <a:lnTo>
                        <a:pt x="36" y="80"/>
                      </a:lnTo>
                      <a:lnTo>
                        <a:pt x="34" y="80"/>
                      </a:lnTo>
                      <a:lnTo>
                        <a:pt x="31" y="80"/>
                      </a:lnTo>
                      <a:lnTo>
                        <a:pt x="29" y="79"/>
                      </a:lnTo>
                      <a:lnTo>
                        <a:pt x="27" y="79"/>
                      </a:lnTo>
                      <a:lnTo>
                        <a:pt x="25" y="77"/>
                      </a:lnTo>
                      <a:lnTo>
                        <a:pt x="23" y="77"/>
                      </a:lnTo>
                      <a:lnTo>
                        <a:pt x="21" y="75"/>
                      </a:lnTo>
                      <a:lnTo>
                        <a:pt x="19" y="75"/>
                      </a:lnTo>
                      <a:lnTo>
                        <a:pt x="17" y="73"/>
                      </a:lnTo>
                      <a:lnTo>
                        <a:pt x="15" y="73"/>
                      </a:lnTo>
                      <a:lnTo>
                        <a:pt x="13" y="71"/>
                      </a:lnTo>
                      <a:lnTo>
                        <a:pt x="12" y="69"/>
                      </a:lnTo>
                      <a:lnTo>
                        <a:pt x="11" y="68"/>
                      </a:lnTo>
                      <a:lnTo>
                        <a:pt x="9" y="68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4"/>
                      </a:lnTo>
                      <a:lnTo>
                        <a:pt x="7" y="63"/>
                      </a:lnTo>
                      <a:lnTo>
                        <a:pt x="7" y="61"/>
                      </a:lnTo>
                      <a:lnTo>
                        <a:pt x="7" y="59"/>
                      </a:lnTo>
                      <a:lnTo>
                        <a:pt x="7" y="57"/>
                      </a:lnTo>
                      <a:lnTo>
                        <a:pt x="6" y="57"/>
                      </a:lnTo>
                      <a:lnTo>
                        <a:pt x="6" y="55"/>
                      </a:lnTo>
                      <a:lnTo>
                        <a:pt x="6" y="53"/>
                      </a:lnTo>
                      <a:lnTo>
                        <a:pt x="6" y="51"/>
                      </a:lnTo>
                      <a:lnTo>
                        <a:pt x="6" y="51"/>
                      </a:lnTo>
                      <a:lnTo>
                        <a:pt x="6" y="49"/>
                      </a:lnTo>
                      <a:lnTo>
                        <a:pt x="6" y="48"/>
                      </a:lnTo>
                      <a:lnTo>
                        <a:pt x="6" y="46"/>
                      </a:lnTo>
                      <a:lnTo>
                        <a:pt x="6" y="46"/>
                      </a:lnTo>
                      <a:lnTo>
                        <a:pt x="6" y="44"/>
                      </a:lnTo>
                      <a:lnTo>
                        <a:pt x="6" y="43"/>
                      </a:lnTo>
                      <a:lnTo>
                        <a:pt x="7" y="41"/>
                      </a:lnTo>
                      <a:lnTo>
                        <a:pt x="7" y="39"/>
                      </a:lnTo>
                      <a:lnTo>
                        <a:pt x="8" y="38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0" y="33"/>
                      </a:lnTo>
                      <a:lnTo>
                        <a:pt x="12" y="31"/>
                      </a:lnTo>
                      <a:lnTo>
                        <a:pt x="12" y="29"/>
                      </a:lnTo>
                      <a:lnTo>
                        <a:pt x="13" y="28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8" y="25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1"/>
                      </a:lnTo>
                      <a:lnTo>
                        <a:pt x="19" y="21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5"/>
                      </a:lnTo>
                      <a:lnTo>
                        <a:pt x="19" y="15"/>
                      </a:lnTo>
                      <a:lnTo>
                        <a:pt x="19" y="14"/>
                      </a:lnTo>
                      <a:lnTo>
                        <a:pt x="19" y="14"/>
                      </a:lnTo>
                      <a:lnTo>
                        <a:pt x="19" y="13"/>
                      </a:lnTo>
                      <a:lnTo>
                        <a:pt x="18" y="13"/>
                      </a:lnTo>
                      <a:lnTo>
                        <a:pt x="18" y="13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4" y="11"/>
                      </a:lnTo>
                      <a:lnTo>
                        <a:pt x="13" y="9"/>
                      </a:lnTo>
                      <a:lnTo>
                        <a:pt x="11" y="8"/>
                      </a:lnTo>
                      <a:lnTo>
                        <a:pt x="10" y="6"/>
                      </a:lnTo>
                      <a:lnTo>
                        <a:pt x="8" y="6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96" name="Freeform 44"/>
                <p:cNvSpPr>
                  <a:spLocks/>
                </p:cNvSpPr>
                <p:nvPr/>
              </p:nvSpPr>
              <p:spPr bwMode="blackWhite">
                <a:xfrm>
                  <a:off x="4563" y="1453"/>
                  <a:ext cx="34" cy="86"/>
                </a:xfrm>
                <a:custGeom>
                  <a:avLst/>
                  <a:gdLst>
                    <a:gd name="T0" fmla="*/ 31 w 34"/>
                    <a:gd name="T1" fmla="*/ 2 h 86"/>
                    <a:gd name="T2" fmla="*/ 29 w 34"/>
                    <a:gd name="T3" fmla="*/ 4 h 86"/>
                    <a:gd name="T4" fmla="*/ 23 w 34"/>
                    <a:gd name="T5" fmla="*/ 6 h 86"/>
                    <a:gd name="T6" fmla="*/ 19 w 34"/>
                    <a:gd name="T7" fmla="*/ 10 h 86"/>
                    <a:gd name="T8" fmla="*/ 13 w 34"/>
                    <a:gd name="T9" fmla="*/ 14 h 86"/>
                    <a:gd name="T10" fmla="*/ 8 w 34"/>
                    <a:gd name="T11" fmla="*/ 18 h 86"/>
                    <a:gd name="T12" fmla="*/ 4 w 34"/>
                    <a:gd name="T13" fmla="*/ 22 h 86"/>
                    <a:gd name="T14" fmla="*/ 1 w 34"/>
                    <a:gd name="T15" fmla="*/ 25 h 86"/>
                    <a:gd name="T16" fmla="*/ 1 w 34"/>
                    <a:gd name="T17" fmla="*/ 28 h 86"/>
                    <a:gd name="T18" fmla="*/ 1 w 34"/>
                    <a:gd name="T19" fmla="*/ 31 h 86"/>
                    <a:gd name="T20" fmla="*/ 2 w 34"/>
                    <a:gd name="T21" fmla="*/ 33 h 86"/>
                    <a:gd name="T22" fmla="*/ 4 w 34"/>
                    <a:gd name="T23" fmla="*/ 36 h 86"/>
                    <a:gd name="T24" fmla="*/ 6 w 34"/>
                    <a:gd name="T25" fmla="*/ 38 h 86"/>
                    <a:gd name="T26" fmla="*/ 8 w 34"/>
                    <a:gd name="T27" fmla="*/ 41 h 86"/>
                    <a:gd name="T28" fmla="*/ 9 w 34"/>
                    <a:gd name="T29" fmla="*/ 43 h 86"/>
                    <a:gd name="T30" fmla="*/ 11 w 34"/>
                    <a:gd name="T31" fmla="*/ 43 h 86"/>
                    <a:gd name="T32" fmla="*/ 13 w 34"/>
                    <a:gd name="T33" fmla="*/ 45 h 86"/>
                    <a:gd name="T34" fmla="*/ 13 w 34"/>
                    <a:gd name="T35" fmla="*/ 45 h 86"/>
                    <a:gd name="T36" fmla="*/ 14 w 34"/>
                    <a:gd name="T37" fmla="*/ 46 h 86"/>
                    <a:gd name="T38" fmla="*/ 15 w 34"/>
                    <a:gd name="T39" fmla="*/ 46 h 86"/>
                    <a:gd name="T40" fmla="*/ 17 w 34"/>
                    <a:gd name="T41" fmla="*/ 48 h 86"/>
                    <a:gd name="T42" fmla="*/ 17 w 34"/>
                    <a:gd name="T43" fmla="*/ 48 h 86"/>
                    <a:gd name="T44" fmla="*/ 19 w 34"/>
                    <a:gd name="T45" fmla="*/ 49 h 86"/>
                    <a:gd name="T46" fmla="*/ 19 w 34"/>
                    <a:gd name="T47" fmla="*/ 49 h 86"/>
                    <a:gd name="T48" fmla="*/ 19 w 34"/>
                    <a:gd name="T49" fmla="*/ 51 h 86"/>
                    <a:gd name="T50" fmla="*/ 19 w 34"/>
                    <a:gd name="T51" fmla="*/ 54 h 86"/>
                    <a:gd name="T52" fmla="*/ 17 w 34"/>
                    <a:gd name="T53" fmla="*/ 57 h 86"/>
                    <a:gd name="T54" fmla="*/ 16 w 34"/>
                    <a:gd name="T55" fmla="*/ 61 h 86"/>
                    <a:gd name="T56" fmla="*/ 14 w 34"/>
                    <a:gd name="T57" fmla="*/ 63 h 86"/>
                    <a:gd name="T58" fmla="*/ 12 w 34"/>
                    <a:gd name="T59" fmla="*/ 66 h 86"/>
                    <a:gd name="T60" fmla="*/ 10 w 34"/>
                    <a:gd name="T61" fmla="*/ 69 h 86"/>
                    <a:gd name="T62" fmla="*/ 10 w 34"/>
                    <a:gd name="T63" fmla="*/ 71 h 86"/>
                    <a:gd name="T64" fmla="*/ 8 w 34"/>
                    <a:gd name="T65" fmla="*/ 73 h 86"/>
                    <a:gd name="T66" fmla="*/ 6 w 34"/>
                    <a:gd name="T67" fmla="*/ 76 h 86"/>
                    <a:gd name="T68" fmla="*/ 5 w 34"/>
                    <a:gd name="T69" fmla="*/ 77 h 86"/>
                    <a:gd name="T70" fmla="*/ 5 w 34"/>
                    <a:gd name="T71" fmla="*/ 79 h 86"/>
                    <a:gd name="T72" fmla="*/ 3 w 34"/>
                    <a:gd name="T73" fmla="*/ 81 h 86"/>
                    <a:gd name="T74" fmla="*/ 1 w 34"/>
                    <a:gd name="T75" fmla="*/ 84 h 86"/>
                    <a:gd name="T76" fmla="*/ 0 w 34"/>
                    <a:gd name="T77" fmla="*/ 85 h 86"/>
                    <a:gd name="T78" fmla="*/ 0 w 34"/>
                    <a:gd name="T79" fmla="*/ 85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4" h="86">
                      <a:moveTo>
                        <a:pt x="33" y="0"/>
                      </a:moveTo>
                      <a:lnTo>
                        <a:pt x="31" y="2"/>
                      </a:lnTo>
                      <a:lnTo>
                        <a:pt x="31" y="2"/>
                      </a:lnTo>
                      <a:lnTo>
                        <a:pt x="29" y="4"/>
                      </a:lnTo>
                      <a:lnTo>
                        <a:pt x="27" y="4"/>
                      </a:lnTo>
                      <a:lnTo>
                        <a:pt x="23" y="6"/>
                      </a:lnTo>
                      <a:lnTo>
                        <a:pt x="21" y="8"/>
                      </a:lnTo>
                      <a:lnTo>
                        <a:pt x="19" y="10"/>
                      </a:lnTo>
                      <a:lnTo>
                        <a:pt x="17" y="11"/>
                      </a:lnTo>
                      <a:lnTo>
                        <a:pt x="13" y="14"/>
                      </a:lnTo>
                      <a:lnTo>
                        <a:pt x="11" y="16"/>
                      </a:lnTo>
                      <a:lnTo>
                        <a:pt x="8" y="18"/>
                      </a:lnTo>
                      <a:lnTo>
                        <a:pt x="6" y="20"/>
                      </a:lnTo>
                      <a:lnTo>
                        <a:pt x="4" y="22"/>
                      </a:lnTo>
                      <a:lnTo>
                        <a:pt x="2" y="23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2" y="31"/>
                      </a:lnTo>
                      <a:lnTo>
                        <a:pt x="2" y="33"/>
                      </a:lnTo>
                      <a:lnTo>
                        <a:pt x="4" y="35"/>
                      </a:lnTo>
                      <a:lnTo>
                        <a:pt x="4" y="36"/>
                      </a:lnTo>
                      <a:lnTo>
                        <a:pt x="6" y="36"/>
                      </a:lnTo>
                      <a:lnTo>
                        <a:pt x="6" y="38"/>
                      </a:lnTo>
                      <a:lnTo>
                        <a:pt x="8" y="39"/>
                      </a:lnTo>
                      <a:lnTo>
                        <a:pt x="8" y="41"/>
                      </a:lnTo>
                      <a:lnTo>
                        <a:pt x="9" y="41"/>
                      </a:lnTo>
                      <a:lnTo>
                        <a:pt x="9" y="43"/>
                      </a:lnTo>
                      <a:lnTo>
                        <a:pt x="11" y="43"/>
                      </a:lnTo>
                      <a:lnTo>
                        <a:pt x="11" y="43"/>
                      </a:lnTo>
                      <a:lnTo>
                        <a:pt x="13" y="43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4" y="45"/>
                      </a:lnTo>
                      <a:lnTo>
                        <a:pt x="14" y="46"/>
                      </a:lnTo>
                      <a:lnTo>
                        <a:pt x="15" y="46"/>
                      </a:lnTo>
                      <a:lnTo>
                        <a:pt x="15" y="46"/>
                      </a:lnTo>
                      <a:lnTo>
                        <a:pt x="17" y="46"/>
                      </a:lnTo>
                      <a:lnTo>
                        <a:pt x="17" y="48"/>
                      </a:lnTo>
                      <a:lnTo>
                        <a:pt x="17" y="48"/>
                      </a:lnTo>
                      <a:lnTo>
                        <a:pt x="17" y="48"/>
                      </a:lnTo>
                      <a:lnTo>
                        <a:pt x="19" y="48"/>
                      </a:lnTo>
                      <a:lnTo>
                        <a:pt x="19" y="49"/>
                      </a:lnTo>
                      <a:lnTo>
                        <a:pt x="19" y="49"/>
                      </a:lnTo>
                      <a:lnTo>
                        <a:pt x="19" y="49"/>
                      </a:lnTo>
                      <a:lnTo>
                        <a:pt x="20" y="49"/>
                      </a:lnTo>
                      <a:lnTo>
                        <a:pt x="19" y="51"/>
                      </a:lnTo>
                      <a:lnTo>
                        <a:pt x="19" y="52"/>
                      </a:lnTo>
                      <a:lnTo>
                        <a:pt x="19" y="54"/>
                      </a:lnTo>
                      <a:lnTo>
                        <a:pt x="19" y="55"/>
                      </a:lnTo>
                      <a:lnTo>
                        <a:pt x="17" y="57"/>
                      </a:lnTo>
                      <a:lnTo>
                        <a:pt x="17" y="59"/>
                      </a:lnTo>
                      <a:lnTo>
                        <a:pt x="16" y="61"/>
                      </a:lnTo>
                      <a:lnTo>
                        <a:pt x="16" y="61"/>
                      </a:lnTo>
                      <a:lnTo>
                        <a:pt x="14" y="63"/>
                      </a:lnTo>
                      <a:lnTo>
                        <a:pt x="14" y="65"/>
                      </a:lnTo>
                      <a:lnTo>
                        <a:pt x="12" y="66"/>
                      </a:lnTo>
                      <a:lnTo>
                        <a:pt x="12" y="67"/>
                      </a:lnTo>
                      <a:lnTo>
                        <a:pt x="10" y="69"/>
                      </a:lnTo>
                      <a:lnTo>
                        <a:pt x="10" y="70"/>
                      </a:lnTo>
                      <a:lnTo>
                        <a:pt x="10" y="71"/>
                      </a:lnTo>
                      <a:lnTo>
                        <a:pt x="10" y="71"/>
                      </a:lnTo>
                      <a:lnTo>
                        <a:pt x="8" y="73"/>
                      </a:lnTo>
                      <a:lnTo>
                        <a:pt x="8" y="74"/>
                      </a:lnTo>
                      <a:lnTo>
                        <a:pt x="6" y="76"/>
                      </a:lnTo>
                      <a:lnTo>
                        <a:pt x="6" y="76"/>
                      </a:lnTo>
                      <a:lnTo>
                        <a:pt x="5" y="77"/>
                      </a:lnTo>
                      <a:lnTo>
                        <a:pt x="5" y="77"/>
                      </a:lnTo>
                      <a:lnTo>
                        <a:pt x="5" y="79"/>
                      </a:lnTo>
                      <a:lnTo>
                        <a:pt x="5" y="79"/>
                      </a:lnTo>
                      <a:lnTo>
                        <a:pt x="3" y="81"/>
                      </a:lnTo>
                      <a:lnTo>
                        <a:pt x="3" y="82"/>
                      </a:lnTo>
                      <a:lnTo>
                        <a:pt x="1" y="84"/>
                      </a:lnTo>
                      <a:lnTo>
                        <a:pt x="1" y="84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97" name="Freeform 45"/>
                <p:cNvSpPr>
                  <a:spLocks/>
                </p:cNvSpPr>
                <p:nvPr/>
              </p:nvSpPr>
              <p:spPr bwMode="blackWhite">
                <a:xfrm>
                  <a:off x="4661" y="1444"/>
                  <a:ext cx="85" cy="47"/>
                </a:xfrm>
                <a:custGeom>
                  <a:avLst/>
                  <a:gdLst>
                    <a:gd name="T0" fmla="*/ 1 w 85"/>
                    <a:gd name="T1" fmla="*/ 2 h 47"/>
                    <a:gd name="T2" fmla="*/ 5 w 85"/>
                    <a:gd name="T3" fmla="*/ 4 h 47"/>
                    <a:gd name="T4" fmla="*/ 11 w 85"/>
                    <a:gd name="T5" fmla="*/ 4 h 47"/>
                    <a:gd name="T6" fmla="*/ 17 w 85"/>
                    <a:gd name="T7" fmla="*/ 7 h 47"/>
                    <a:gd name="T8" fmla="*/ 24 w 85"/>
                    <a:gd name="T9" fmla="*/ 7 h 47"/>
                    <a:gd name="T10" fmla="*/ 28 w 85"/>
                    <a:gd name="T11" fmla="*/ 8 h 47"/>
                    <a:gd name="T12" fmla="*/ 34 w 85"/>
                    <a:gd name="T13" fmla="*/ 8 h 47"/>
                    <a:gd name="T14" fmla="*/ 39 w 85"/>
                    <a:gd name="T15" fmla="*/ 8 h 47"/>
                    <a:gd name="T16" fmla="*/ 46 w 85"/>
                    <a:gd name="T17" fmla="*/ 7 h 47"/>
                    <a:gd name="T18" fmla="*/ 52 w 85"/>
                    <a:gd name="T19" fmla="*/ 7 h 47"/>
                    <a:gd name="T20" fmla="*/ 58 w 85"/>
                    <a:gd name="T21" fmla="*/ 7 h 47"/>
                    <a:gd name="T22" fmla="*/ 58 w 85"/>
                    <a:gd name="T23" fmla="*/ 9 h 47"/>
                    <a:gd name="T24" fmla="*/ 60 w 85"/>
                    <a:gd name="T25" fmla="*/ 11 h 47"/>
                    <a:gd name="T26" fmla="*/ 62 w 85"/>
                    <a:gd name="T27" fmla="*/ 13 h 47"/>
                    <a:gd name="T28" fmla="*/ 64 w 85"/>
                    <a:gd name="T29" fmla="*/ 13 h 47"/>
                    <a:gd name="T30" fmla="*/ 64 w 85"/>
                    <a:gd name="T31" fmla="*/ 13 h 47"/>
                    <a:gd name="T32" fmla="*/ 65 w 85"/>
                    <a:gd name="T33" fmla="*/ 14 h 47"/>
                    <a:gd name="T34" fmla="*/ 67 w 85"/>
                    <a:gd name="T35" fmla="*/ 14 h 47"/>
                    <a:gd name="T36" fmla="*/ 69 w 85"/>
                    <a:gd name="T37" fmla="*/ 13 h 47"/>
                    <a:gd name="T38" fmla="*/ 72 w 85"/>
                    <a:gd name="T39" fmla="*/ 14 h 47"/>
                    <a:gd name="T40" fmla="*/ 78 w 85"/>
                    <a:gd name="T41" fmla="*/ 15 h 47"/>
                    <a:gd name="T42" fmla="*/ 83 w 85"/>
                    <a:gd name="T43" fmla="*/ 18 h 47"/>
                    <a:gd name="T44" fmla="*/ 83 w 85"/>
                    <a:gd name="T45" fmla="*/ 19 h 47"/>
                    <a:gd name="T46" fmla="*/ 83 w 85"/>
                    <a:gd name="T47" fmla="*/ 21 h 47"/>
                    <a:gd name="T48" fmla="*/ 83 w 85"/>
                    <a:gd name="T49" fmla="*/ 23 h 47"/>
                    <a:gd name="T50" fmla="*/ 83 w 85"/>
                    <a:gd name="T51" fmla="*/ 26 h 47"/>
                    <a:gd name="T52" fmla="*/ 83 w 85"/>
                    <a:gd name="T53" fmla="*/ 26 h 47"/>
                    <a:gd name="T54" fmla="*/ 82 w 85"/>
                    <a:gd name="T55" fmla="*/ 30 h 47"/>
                    <a:gd name="T56" fmla="*/ 81 w 85"/>
                    <a:gd name="T57" fmla="*/ 32 h 47"/>
                    <a:gd name="T58" fmla="*/ 78 w 85"/>
                    <a:gd name="T59" fmla="*/ 35 h 47"/>
                    <a:gd name="T60" fmla="*/ 76 w 85"/>
                    <a:gd name="T61" fmla="*/ 37 h 47"/>
                    <a:gd name="T62" fmla="*/ 73 w 85"/>
                    <a:gd name="T63" fmla="*/ 37 h 47"/>
                    <a:gd name="T64" fmla="*/ 68 w 85"/>
                    <a:gd name="T65" fmla="*/ 39 h 47"/>
                    <a:gd name="T66" fmla="*/ 62 w 85"/>
                    <a:gd name="T67" fmla="*/ 40 h 47"/>
                    <a:gd name="T68" fmla="*/ 57 w 85"/>
                    <a:gd name="T69" fmla="*/ 40 h 47"/>
                    <a:gd name="T70" fmla="*/ 51 w 85"/>
                    <a:gd name="T71" fmla="*/ 40 h 47"/>
                    <a:gd name="T72" fmla="*/ 47 w 85"/>
                    <a:gd name="T73" fmla="*/ 40 h 47"/>
                    <a:gd name="T74" fmla="*/ 46 w 85"/>
                    <a:gd name="T75" fmla="*/ 40 h 47"/>
                    <a:gd name="T76" fmla="*/ 45 w 85"/>
                    <a:gd name="T77" fmla="*/ 41 h 47"/>
                    <a:gd name="T78" fmla="*/ 42 w 85"/>
                    <a:gd name="T79" fmla="*/ 43 h 47"/>
                    <a:gd name="T80" fmla="*/ 41 w 85"/>
                    <a:gd name="T81" fmla="*/ 45 h 47"/>
                    <a:gd name="T82" fmla="*/ 37 w 85"/>
                    <a:gd name="T83" fmla="*/ 45 h 47"/>
                    <a:gd name="T84" fmla="*/ 36 w 85"/>
                    <a:gd name="T85" fmla="*/ 45 h 47"/>
                    <a:gd name="T86" fmla="*/ 28 w 85"/>
                    <a:gd name="T87" fmla="*/ 46 h 47"/>
                    <a:gd name="T88" fmla="*/ 20 w 85"/>
                    <a:gd name="T89" fmla="*/ 46 h 47"/>
                    <a:gd name="T90" fmla="*/ 13 w 85"/>
                    <a:gd name="T91" fmla="*/ 45 h 47"/>
                    <a:gd name="T92" fmla="*/ 8 w 85"/>
                    <a:gd name="T93" fmla="*/ 44 h 47"/>
                    <a:gd name="T94" fmla="*/ 5 w 85"/>
                    <a:gd name="T95" fmla="*/ 4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5" h="47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5" y="4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11" y="4"/>
                      </a:lnTo>
                      <a:lnTo>
                        <a:pt x="13" y="6"/>
                      </a:lnTo>
                      <a:lnTo>
                        <a:pt x="15" y="6"/>
                      </a:lnTo>
                      <a:lnTo>
                        <a:pt x="17" y="7"/>
                      </a:lnTo>
                      <a:lnTo>
                        <a:pt x="20" y="7"/>
                      </a:lnTo>
                      <a:lnTo>
                        <a:pt x="22" y="7"/>
                      </a:lnTo>
                      <a:lnTo>
                        <a:pt x="24" y="7"/>
                      </a:lnTo>
                      <a:lnTo>
                        <a:pt x="25" y="7"/>
                      </a:lnTo>
                      <a:lnTo>
                        <a:pt x="27" y="7"/>
                      </a:lnTo>
                      <a:lnTo>
                        <a:pt x="28" y="8"/>
                      </a:lnTo>
                      <a:lnTo>
                        <a:pt x="30" y="8"/>
                      </a:lnTo>
                      <a:lnTo>
                        <a:pt x="32" y="8"/>
                      </a:lnTo>
                      <a:lnTo>
                        <a:pt x="34" y="8"/>
                      </a:lnTo>
                      <a:lnTo>
                        <a:pt x="36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2" y="7"/>
                      </a:lnTo>
                      <a:lnTo>
                        <a:pt x="44" y="7"/>
                      </a:lnTo>
                      <a:lnTo>
                        <a:pt x="46" y="7"/>
                      </a:lnTo>
                      <a:lnTo>
                        <a:pt x="48" y="7"/>
                      </a:lnTo>
                      <a:lnTo>
                        <a:pt x="50" y="7"/>
                      </a:lnTo>
                      <a:lnTo>
                        <a:pt x="52" y="7"/>
                      </a:lnTo>
                      <a:lnTo>
                        <a:pt x="54" y="7"/>
                      </a:lnTo>
                      <a:lnTo>
                        <a:pt x="56" y="7"/>
                      </a:lnTo>
                      <a:lnTo>
                        <a:pt x="58" y="7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60" y="9"/>
                      </a:lnTo>
                      <a:lnTo>
                        <a:pt x="60" y="11"/>
                      </a:lnTo>
                      <a:lnTo>
                        <a:pt x="60" y="11"/>
                      </a:lnTo>
                      <a:lnTo>
                        <a:pt x="60" y="11"/>
                      </a:lnTo>
                      <a:lnTo>
                        <a:pt x="62" y="11"/>
                      </a:lnTo>
                      <a:lnTo>
                        <a:pt x="62" y="13"/>
                      </a:lnTo>
                      <a:lnTo>
                        <a:pt x="62" y="13"/>
                      </a:lnTo>
                      <a:lnTo>
                        <a:pt x="62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5" y="13"/>
                      </a:lnTo>
                      <a:lnTo>
                        <a:pt x="65" y="14"/>
                      </a:lnTo>
                      <a:lnTo>
                        <a:pt x="65" y="14"/>
                      </a:lnTo>
                      <a:lnTo>
                        <a:pt x="65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9" y="13"/>
                      </a:lnTo>
                      <a:lnTo>
                        <a:pt x="69" y="14"/>
                      </a:lnTo>
                      <a:lnTo>
                        <a:pt x="71" y="14"/>
                      </a:lnTo>
                      <a:lnTo>
                        <a:pt x="72" y="14"/>
                      </a:lnTo>
                      <a:lnTo>
                        <a:pt x="74" y="14"/>
                      </a:lnTo>
                      <a:lnTo>
                        <a:pt x="76" y="15"/>
                      </a:lnTo>
                      <a:lnTo>
                        <a:pt x="78" y="15"/>
                      </a:lnTo>
                      <a:lnTo>
                        <a:pt x="80" y="16"/>
                      </a:lnTo>
                      <a:lnTo>
                        <a:pt x="83" y="16"/>
                      </a:lnTo>
                      <a:lnTo>
                        <a:pt x="83" y="18"/>
                      </a:lnTo>
                      <a:lnTo>
                        <a:pt x="83" y="18"/>
                      </a:lnTo>
                      <a:lnTo>
                        <a:pt x="83" y="19"/>
                      </a:lnTo>
                      <a:lnTo>
                        <a:pt x="83" y="19"/>
                      </a:lnTo>
                      <a:lnTo>
                        <a:pt x="83" y="20"/>
                      </a:lnTo>
                      <a:lnTo>
                        <a:pt x="83" y="20"/>
                      </a:lnTo>
                      <a:lnTo>
                        <a:pt x="83" y="21"/>
                      </a:lnTo>
                      <a:lnTo>
                        <a:pt x="84" y="21"/>
                      </a:lnTo>
                      <a:lnTo>
                        <a:pt x="83" y="23"/>
                      </a:lnTo>
                      <a:lnTo>
                        <a:pt x="83" y="23"/>
                      </a:lnTo>
                      <a:lnTo>
                        <a:pt x="83" y="25"/>
                      </a:lnTo>
                      <a:lnTo>
                        <a:pt x="83" y="25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2" y="28"/>
                      </a:lnTo>
                      <a:lnTo>
                        <a:pt x="82" y="28"/>
                      </a:lnTo>
                      <a:lnTo>
                        <a:pt x="82" y="30"/>
                      </a:lnTo>
                      <a:lnTo>
                        <a:pt x="82" y="30"/>
                      </a:lnTo>
                      <a:lnTo>
                        <a:pt x="81" y="32"/>
                      </a:lnTo>
                      <a:lnTo>
                        <a:pt x="81" y="32"/>
                      </a:lnTo>
                      <a:lnTo>
                        <a:pt x="80" y="34"/>
                      </a:lnTo>
                      <a:lnTo>
                        <a:pt x="80" y="34"/>
                      </a:lnTo>
                      <a:lnTo>
                        <a:pt x="78" y="35"/>
                      </a:lnTo>
                      <a:lnTo>
                        <a:pt x="78" y="35"/>
                      </a:lnTo>
                      <a:lnTo>
                        <a:pt x="76" y="37"/>
                      </a:lnTo>
                      <a:lnTo>
                        <a:pt x="76" y="37"/>
                      </a:lnTo>
                      <a:lnTo>
                        <a:pt x="74" y="37"/>
                      </a:lnTo>
                      <a:lnTo>
                        <a:pt x="74" y="37"/>
                      </a:lnTo>
                      <a:lnTo>
                        <a:pt x="73" y="37"/>
                      </a:lnTo>
                      <a:lnTo>
                        <a:pt x="73" y="37"/>
                      </a:lnTo>
                      <a:lnTo>
                        <a:pt x="70" y="39"/>
                      </a:lnTo>
                      <a:lnTo>
                        <a:pt x="68" y="39"/>
                      </a:lnTo>
                      <a:lnTo>
                        <a:pt x="67" y="39"/>
                      </a:lnTo>
                      <a:lnTo>
                        <a:pt x="65" y="39"/>
                      </a:lnTo>
                      <a:lnTo>
                        <a:pt x="62" y="40"/>
                      </a:lnTo>
                      <a:lnTo>
                        <a:pt x="60" y="40"/>
                      </a:lnTo>
                      <a:lnTo>
                        <a:pt x="58" y="40"/>
                      </a:lnTo>
                      <a:lnTo>
                        <a:pt x="57" y="40"/>
                      </a:lnTo>
                      <a:lnTo>
                        <a:pt x="54" y="40"/>
                      </a:lnTo>
                      <a:lnTo>
                        <a:pt x="53" y="40"/>
                      </a:lnTo>
                      <a:lnTo>
                        <a:pt x="51" y="40"/>
                      </a:lnTo>
                      <a:lnTo>
                        <a:pt x="50" y="40"/>
                      </a:lnTo>
                      <a:lnTo>
                        <a:pt x="48" y="40"/>
                      </a:lnTo>
                      <a:lnTo>
                        <a:pt x="47" y="40"/>
                      </a:lnTo>
                      <a:lnTo>
                        <a:pt x="47" y="40"/>
                      </a:lnTo>
                      <a:lnTo>
                        <a:pt x="47" y="39"/>
                      </a:lnTo>
                      <a:lnTo>
                        <a:pt x="46" y="40"/>
                      </a:lnTo>
                      <a:lnTo>
                        <a:pt x="46" y="40"/>
                      </a:lnTo>
                      <a:lnTo>
                        <a:pt x="45" y="41"/>
                      </a:lnTo>
                      <a:lnTo>
                        <a:pt x="45" y="41"/>
                      </a:lnTo>
                      <a:lnTo>
                        <a:pt x="43" y="43"/>
                      </a:lnTo>
                      <a:lnTo>
                        <a:pt x="43" y="43"/>
                      </a:lnTo>
                      <a:lnTo>
                        <a:pt x="42" y="43"/>
                      </a:lnTo>
                      <a:lnTo>
                        <a:pt x="42" y="43"/>
                      </a:lnTo>
                      <a:lnTo>
                        <a:pt x="41" y="45"/>
                      </a:lnTo>
                      <a:lnTo>
                        <a:pt x="41" y="45"/>
                      </a:lnTo>
                      <a:lnTo>
                        <a:pt x="39" y="45"/>
                      </a:lnTo>
                      <a:lnTo>
                        <a:pt x="39" y="45"/>
                      </a:lnTo>
                      <a:lnTo>
                        <a:pt x="37" y="45"/>
                      </a:lnTo>
                      <a:lnTo>
                        <a:pt x="37" y="45"/>
                      </a:lnTo>
                      <a:lnTo>
                        <a:pt x="36" y="45"/>
                      </a:lnTo>
                      <a:lnTo>
                        <a:pt x="36" y="45"/>
                      </a:lnTo>
                      <a:lnTo>
                        <a:pt x="32" y="46"/>
                      </a:lnTo>
                      <a:lnTo>
                        <a:pt x="31" y="46"/>
                      </a:lnTo>
                      <a:lnTo>
                        <a:pt x="28" y="46"/>
                      </a:lnTo>
                      <a:lnTo>
                        <a:pt x="26" y="46"/>
                      </a:lnTo>
                      <a:lnTo>
                        <a:pt x="22" y="46"/>
                      </a:lnTo>
                      <a:lnTo>
                        <a:pt x="20" y="46"/>
                      </a:lnTo>
                      <a:lnTo>
                        <a:pt x="18" y="46"/>
                      </a:lnTo>
                      <a:lnTo>
                        <a:pt x="16" y="45"/>
                      </a:lnTo>
                      <a:lnTo>
                        <a:pt x="13" y="45"/>
                      </a:lnTo>
                      <a:lnTo>
                        <a:pt x="11" y="45"/>
                      </a:lnTo>
                      <a:lnTo>
                        <a:pt x="10" y="45"/>
                      </a:lnTo>
                      <a:lnTo>
                        <a:pt x="8" y="44"/>
                      </a:lnTo>
                      <a:lnTo>
                        <a:pt x="6" y="44"/>
                      </a:lnTo>
                      <a:lnTo>
                        <a:pt x="6" y="44"/>
                      </a:lnTo>
                      <a:lnTo>
                        <a:pt x="5" y="44"/>
                      </a:lnTo>
                      <a:lnTo>
                        <a:pt x="5" y="4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98" name="Freeform 46"/>
                <p:cNvSpPr>
                  <a:spLocks/>
                </p:cNvSpPr>
                <p:nvPr/>
              </p:nvSpPr>
              <p:spPr bwMode="blackWhite">
                <a:xfrm>
                  <a:off x="4694" y="1485"/>
                  <a:ext cx="13" cy="89"/>
                </a:xfrm>
                <a:custGeom>
                  <a:avLst/>
                  <a:gdLst>
                    <a:gd name="T0" fmla="*/ 10 w 13"/>
                    <a:gd name="T1" fmla="*/ 1 h 89"/>
                    <a:gd name="T2" fmla="*/ 10 w 13"/>
                    <a:gd name="T3" fmla="*/ 4 h 89"/>
                    <a:gd name="T4" fmla="*/ 8 w 13"/>
                    <a:gd name="T5" fmla="*/ 7 h 89"/>
                    <a:gd name="T6" fmla="*/ 8 w 13"/>
                    <a:gd name="T7" fmla="*/ 11 h 89"/>
                    <a:gd name="T8" fmla="*/ 6 w 13"/>
                    <a:gd name="T9" fmla="*/ 16 h 89"/>
                    <a:gd name="T10" fmla="*/ 6 w 13"/>
                    <a:gd name="T11" fmla="*/ 20 h 89"/>
                    <a:gd name="T12" fmla="*/ 6 w 13"/>
                    <a:gd name="T13" fmla="*/ 24 h 89"/>
                    <a:gd name="T14" fmla="*/ 6 w 13"/>
                    <a:gd name="T15" fmla="*/ 28 h 89"/>
                    <a:gd name="T16" fmla="*/ 6 w 13"/>
                    <a:gd name="T17" fmla="*/ 30 h 89"/>
                    <a:gd name="T18" fmla="*/ 6 w 13"/>
                    <a:gd name="T19" fmla="*/ 32 h 89"/>
                    <a:gd name="T20" fmla="*/ 6 w 13"/>
                    <a:gd name="T21" fmla="*/ 34 h 89"/>
                    <a:gd name="T22" fmla="*/ 7 w 13"/>
                    <a:gd name="T23" fmla="*/ 36 h 89"/>
                    <a:gd name="T24" fmla="*/ 9 w 13"/>
                    <a:gd name="T25" fmla="*/ 38 h 89"/>
                    <a:gd name="T26" fmla="*/ 9 w 13"/>
                    <a:gd name="T27" fmla="*/ 39 h 89"/>
                    <a:gd name="T28" fmla="*/ 10 w 13"/>
                    <a:gd name="T29" fmla="*/ 41 h 89"/>
                    <a:gd name="T30" fmla="*/ 11 w 13"/>
                    <a:gd name="T31" fmla="*/ 42 h 89"/>
                    <a:gd name="T32" fmla="*/ 11 w 13"/>
                    <a:gd name="T33" fmla="*/ 45 h 89"/>
                    <a:gd name="T34" fmla="*/ 9 w 13"/>
                    <a:gd name="T35" fmla="*/ 49 h 89"/>
                    <a:gd name="T36" fmla="*/ 8 w 13"/>
                    <a:gd name="T37" fmla="*/ 53 h 89"/>
                    <a:gd name="T38" fmla="*/ 5 w 13"/>
                    <a:gd name="T39" fmla="*/ 57 h 89"/>
                    <a:gd name="T40" fmla="*/ 3 w 13"/>
                    <a:gd name="T41" fmla="*/ 61 h 89"/>
                    <a:gd name="T42" fmla="*/ 1 w 13"/>
                    <a:gd name="T43" fmla="*/ 65 h 89"/>
                    <a:gd name="T44" fmla="*/ 1 w 13"/>
                    <a:gd name="T45" fmla="*/ 69 h 89"/>
                    <a:gd name="T46" fmla="*/ 1 w 13"/>
                    <a:gd name="T47" fmla="*/ 72 h 89"/>
                    <a:gd name="T48" fmla="*/ 1 w 13"/>
                    <a:gd name="T49" fmla="*/ 74 h 89"/>
                    <a:gd name="T50" fmla="*/ 0 w 13"/>
                    <a:gd name="T51" fmla="*/ 76 h 89"/>
                    <a:gd name="T52" fmla="*/ 0 w 13"/>
                    <a:gd name="T53" fmla="*/ 78 h 89"/>
                    <a:gd name="T54" fmla="*/ 0 w 13"/>
                    <a:gd name="T55" fmla="*/ 81 h 89"/>
                    <a:gd name="T56" fmla="*/ 1 w 13"/>
                    <a:gd name="T57" fmla="*/ 83 h 89"/>
                    <a:gd name="T58" fmla="*/ 1 w 13"/>
                    <a:gd name="T59" fmla="*/ 86 h 89"/>
                    <a:gd name="T60" fmla="*/ 1 w 13"/>
                    <a:gd name="T61" fmla="*/ 88 h 89"/>
                    <a:gd name="T62" fmla="*/ 1 w 13"/>
                    <a:gd name="T63" fmla="*/ 88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3" h="89">
                      <a:moveTo>
                        <a:pt x="11" y="0"/>
                      </a:moveTo>
                      <a:lnTo>
                        <a:pt x="10" y="1"/>
                      </a:lnTo>
                      <a:lnTo>
                        <a:pt x="10" y="2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7"/>
                      </a:lnTo>
                      <a:lnTo>
                        <a:pt x="8" y="9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6" y="16"/>
                      </a:lnTo>
                      <a:lnTo>
                        <a:pt x="6" y="18"/>
                      </a:lnTo>
                      <a:lnTo>
                        <a:pt x="6" y="20"/>
                      </a:lnTo>
                      <a:lnTo>
                        <a:pt x="6" y="22"/>
                      </a:lnTo>
                      <a:lnTo>
                        <a:pt x="6" y="24"/>
                      </a:lnTo>
                      <a:lnTo>
                        <a:pt x="6" y="26"/>
                      </a:lnTo>
                      <a:lnTo>
                        <a:pt x="6" y="28"/>
                      </a:lnTo>
                      <a:lnTo>
                        <a:pt x="6" y="28"/>
                      </a:lnTo>
                      <a:lnTo>
                        <a:pt x="6" y="30"/>
                      </a:lnTo>
                      <a:lnTo>
                        <a:pt x="6" y="30"/>
                      </a:lnTo>
                      <a:lnTo>
                        <a:pt x="6" y="32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7" y="34"/>
                      </a:lnTo>
                      <a:lnTo>
                        <a:pt x="7" y="36"/>
                      </a:lnTo>
                      <a:lnTo>
                        <a:pt x="9" y="36"/>
                      </a:lnTo>
                      <a:lnTo>
                        <a:pt x="9" y="38"/>
                      </a:lnTo>
                      <a:lnTo>
                        <a:pt x="9" y="38"/>
                      </a:lnTo>
                      <a:lnTo>
                        <a:pt x="9" y="39"/>
                      </a:lnTo>
                      <a:lnTo>
                        <a:pt x="10" y="39"/>
                      </a:lnTo>
                      <a:lnTo>
                        <a:pt x="10" y="41"/>
                      </a:lnTo>
                      <a:lnTo>
                        <a:pt x="11" y="41"/>
                      </a:lnTo>
                      <a:lnTo>
                        <a:pt x="11" y="42"/>
                      </a:lnTo>
                      <a:lnTo>
                        <a:pt x="12" y="42"/>
                      </a:lnTo>
                      <a:lnTo>
                        <a:pt x="11" y="45"/>
                      </a:lnTo>
                      <a:lnTo>
                        <a:pt x="11" y="47"/>
                      </a:lnTo>
                      <a:lnTo>
                        <a:pt x="9" y="49"/>
                      </a:lnTo>
                      <a:lnTo>
                        <a:pt x="9" y="51"/>
                      </a:lnTo>
                      <a:lnTo>
                        <a:pt x="8" y="53"/>
                      </a:lnTo>
                      <a:lnTo>
                        <a:pt x="7" y="55"/>
                      </a:lnTo>
                      <a:lnTo>
                        <a:pt x="5" y="57"/>
                      </a:lnTo>
                      <a:lnTo>
                        <a:pt x="5" y="59"/>
                      </a:lnTo>
                      <a:lnTo>
                        <a:pt x="3" y="61"/>
                      </a:lnTo>
                      <a:lnTo>
                        <a:pt x="3" y="63"/>
                      </a:lnTo>
                      <a:lnTo>
                        <a:pt x="1" y="65"/>
                      </a:lnTo>
                      <a:lnTo>
                        <a:pt x="1" y="67"/>
                      </a:lnTo>
                      <a:lnTo>
                        <a:pt x="1" y="69"/>
                      </a:lnTo>
                      <a:lnTo>
                        <a:pt x="1" y="70"/>
                      </a:lnTo>
                      <a:lnTo>
                        <a:pt x="1" y="72"/>
                      </a:lnTo>
                      <a:lnTo>
                        <a:pt x="3" y="72"/>
                      </a:lnTo>
                      <a:lnTo>
                        <a:pt x="1" y="74"/>
                      </a:lnTo>
                      <a:lnTo>
                        <a:pt x="1" y="74"/>
                      </a:lnTo>
                      <a:lnTo>
                        <a:pt x="0" y="76"/>
                      </a:lnTo>
                      <a:lnTo>
                        <a:pt x="0" y="76"/>
                      </a:lnTo>
                      <a:lnTo>
                        <a:pt x="0" y="78"/>
                      </a:lnTo>
                      <a:lnTo>
                        <a:pt x="0" y="79"/>
                      </a:lnTo>
                      <a:lnTo>
                        <a:pt x="0" y="81"/>
                      </a:lnTo>
                      <a:lnTo>
                        <a:pt x="1" y="81"/>
                      </a:lnTo>
                      <a:lnTo>
                        <a:pt x="1" y="83"/>
                      </a:lnTo>
                      <a:lnTo>
                        <a:pt x="1" y="85"/>
                      </a:lnTo>
                      <a:lnTo>
                        <a:pt x="1" y="86"/>
                      </a:lnTo>
                      <a:lnTo>
                        <a:pt x="1" y="86"/>
                      </a:lnTo>
                      <a:lnTo>
                        <a:pt x="1" y="88"/>
                      </a:lnTo>
                      <a:lnTo>
                        <a:pt x="1" y="88"/>
                      </a:lnTo>
                      <a:lnTo>
                        <a:pt x="1" y="88"/>
                      </a:lnTo>
                      <a:lnTo>
                        <a:pt x="3" y="88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99" name="Freeform 47"/>
                <p:cNvSpPr>
                  <a:spLocks/>
                </p:cNvSpPr>
                <p:nvPr/>
              </p:nvSpPr>
              <p:spPr bwMode="blackWhite">
                <a:xfrm>
                  <a:off x="4611" y="1513"/>
                  <a:ext cx="26" cy="6"/>
                </a:xfrm>
                <a:custGeom>
                  <a:avLst/>
                  <a:gdLst>
                    <a:gd name="T0" fmla="*/ 25 w 26"/>
                    <a:gd name="T1" fmla="*/ 3 h 6"/>
                    <a:gd name="T2" fmla="*/ 23 w 26"/>
                    <a:gd name="T3" fmla="*/ 4 h 6"/>
                    <a:gd name="T4" fmla="*/ 23 w 26"/>
                    <a:gd name="T5" fmla="*/ 4 h 6"/>
                    <a:gd name="T6" fmla="*/ 23 w 26"/>
                    <a:gd name="T7" fmla="*/ 4 h 6"/>
                    <a:gd name="T8" fmla="*/ 23 w 26"/>
                    <a:gd name="T9" fmla="*/ 4 h 6"/>
                    <a:gd name="T10" fmla="*/ 21 w 26"/>
                    <a:gd name="T11" fmla="*/ 4 h 6"/>
                    <a:gd name="T12" fmla="*/ 21 w 26"/>
                    <a:gd name="T13" fmla="*/ 4 h 6"/>
                    <a:gd name="T14" fmla="*/ 20 w 26"/>
                    <a:gd name="T15" fmla="*/ 4 h 6"/>
                    <a:gd name="T16" fmla="*/ 20 w 26"/>
                    <a:gd name="T17" fmla="*/ 4 h 6"/>
                    <a:gd name="T18" fmla="*/ 18 w 26"/>
                    <a:gd name="T19" fmla="*/ 5 h 6"/>
                    <a:gd name="T20" fmla="*/ 18 w 26"/>
                    <a:gd name="T21" fmla="*/ 5 h 6"/>
                    <a:gd name="T22" fmla="*/ 16 w 26"/>
                    <a:gd name="T23" fmla="*/ 5 h 6"/>
                    <a:gd name="T24" fmla="*/ 16 w 26"/>
                    <a:gd name="T25" fmla="*/ 5 h 6"/>
                    <a:gd name="T26" fmla="*/ 15 w 26"/>
                    <a:gd name="T27" fmla="*/ 5 h 6"/>
                    <a:gd name="T28" fmla="*/ 15 w 26"/>
                    <a:gd name="T29" fmla="*/ 5 h 6"/>
                    <a:gd name="T30" fmla="*/ 15 w 26"/>
                    <a:gd name="T31" fmla="*/ 5 h 6"/>
                    <a:gd name="T32" fmla="*/ 15 w 26"/>
                    <a:gd name="T33" fmla="*/ 5 h 6"/>
                    <a:gd name="T34" fmla="*/ 13 w 26"/>
                    <a:gd name="T35" fmla="*/ 5 h 6"/>
                    <a:gd name="T36" fmla="*/ 13 w 26"/>
                    <a:gd name="T37" fmla="*/ 5 h 6"/>
                    <a:gd name="T38" fmla="*/ 12 w 26"/>
                    <a:gd name="T39" fmla="*/ 5 h 6"/>
                    <a:gd name="T40" fmla="*/ 12 w 26"/>
                    <a:gd name="T41" fmla="*/ 5 h 6"/>
                    <a:gd name="T42" fmla="*/ 10 w 26"/>
                    <a:gd name="T43" fmla="*/ 5 h 6"/>
                    <a:gd name="T44" fmla="*/ 9 w 26"/>
                    <a:gd name="T45" fmla="*/ 5 h 6"/>
                    <a:gd name="T46" fmla="*/ 7 w 26"/>
                    <a:gd name="T47" fmla="*/ 5 h 6"/>
                    <a:gd name="T48" fmla="*/ 7 w 26"/>
                    <a:gd name="T49" fmla="*/ 3 h 6"/>
                    <a:gd name="T50" fmla="*/ 5 w 26"/>
                    <a:gd name="T51" fmla="*/ 3 h 6"/>
                    <a:gd name="T52" fmla="*/ 4 w 26"/>
                    <a:gd name="T53" fmla="*/ 3 h 6"/>
                    <a:gd name="T54" fmla="*/ 2 w 26"/>
                    <a:gd name="T55" fmla="*/ 3 h 6"/>
                    <a:gd name="T56" fmla="*/ 2 w 26"/>
                    <a:gd name="T57" fmla="*/ 1 h 6"/>
                    <a:gd name="T58" fmla="*/ 0 w 26"/>
                    <a:gd name="T59" fmla="*/ 1 h 6"/>
                    <a:gd name="T60" fmla="*/ 0 w 26"/>
                    <a:gd name="T61" fmla="*/ 1 h 6"/>
                    <a:gd name="T62" fmla="*/ 0 w 26"/>
                    <a:gd name="T63" fmla="*/ 1 h 6"/>
                    <a:gd name="T64" fmla="*/ 0 w 26"/>
                    <a:gd name="T6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6" h="6">
                      <a:moveTo>
                        <a:pt x="25" y="3"/>
                      </a:move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1" y="4"/>
                      </a:lnTo>
                      <a:lnTo>
                        <a:pt x="21" y="4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0" y="5"/>
                      </a:lnTo>
                      <a:lnTo>
                        <a:pt x="9" y="5"/>
                      </a:lnTo>
                      <a:lnTo>
                        <a:pt x="7" y="5"/>
                      </a:lnTo>
                      <a:lnTo>
                        <a:pt x="7" y="3"/>
                      </a:lnTo>
                      <a:lnTo>
                        <a:pt x="5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00" name="Freeform 48"/>
                <p:cNvSpPr>
                  <a:spLocks/>
                </p:cNvSpPr>
                <p:nvPr/>
              </p:nvSpPr>
              <p:spPr bwMode="blackWhite">
                <a:xfrm>
                  <a:off x="4600" y="1502"/>
                  <a:ext cx="17" cy="17"/>
                </a:xfrm>
                <a:custGeom>
                  <a:avLst/>
                  <a:gdLst>
                    <a:gd name="T0" fmla="*/ 16 w 17"/>
                    <a:gd name="T1" fmla="*/ 0 h 17"/>
                    <a:gd name="T2" fmla="*/ 15 w 17"/>
                    <a:gd name="T3" fmla="*/ 1 h 17"/>
                    <a:gd name="T4" fmla="*/ 15 w 17"/>
                    <a:gd name="T5" fmla="*/ 1 h 17"/>
                    <a:gd name="T6" fmla="*/ 15 w 17"/>
                    <a:gd name="T7" fmla="*/ 1 h 17"/>
                    <a:gd name="T8" fmla="*/ 15 w 17"/>
                    <a:gd name="T9" fmla="*/ 1 h 17"/>
                    <a:gd name="T10" fmla="*/ 14 w 17"/>
                    <a:gd name="T11" fmla="*/ 3 h 17"/>
                    <a:gd name="T12" fmla="*/ 14 w 17"/>
                    <a:gd name="T13" fmla="*/ 3 h 17"/>
                    <a:gd name="T14" fmla="*/ 14 w 17"/>
                    <a:gd name="T15" fmla="*/ 3 h 17"/>
                    <a:gd name="T16" fmla="*/ 14 w 17"/>
                    <a:gd name="T17" fmla="*/ 3 h 17"/>
                    <a:gd name="T18" fmla="*/ 12 w 17"/>
                    <a:gd name="T19" fmla="*/ 5 h 17"/>
                    <a:gd name="T20" fmla="*/ 12 w 17"/>
                    <a:gd name="T21" fmla="*/ 5 h 17"/>
                    <a:gd name="T22" fmla="*/ 12 w 17"/>
                    <a:gd name="T23" fmla="*/ 7 h 17"/>
                    <a:gd name="T24" fmla="*/ 12 w 17"/>
                    <a:gd name="T25" fmla="*/ 7 h 17"/>
                    <a:gd name="T26" fmla="*/ 10 w 17"/>
                    <a:gd name="T27" fmla="*/ 8 h 17"/>
                    <a:gd name="T28" fmla="*/ 10 w 17"/>
                    <a:gd name="T29" fmla="*/ 8 h 17"/>
                    <a:gd name="T30" fmla="*/ 9 w 17"/>
                    <a:gd name="T31" fmla="*/ 8 h 17"/>
                    <a:gd name="T32" fmla="*/ 9 w 17"/>
                    <a:gd name="T33" fmla="*/ 8 h 17"/>
                    <a:gd name="T34" fmla="*/ 7 w 17"/>
                    <a:gd name="T35" fmla="*/ 10 h 17"/>
                    <a:gd name="T36" fmla="*/ 7 w 17"/>
                    <a:gd name="T37" fmla="*/ 10 h 17"/>
                    <a:gd name="T38" fmla="*/ 5 w 17"/>
                    <a:gd name="T39" fmla="*/ 12 h 17"/>
                    <a:gd name="T40" fmla="*/ 5 w 17"/>
                    <a:gd name="T41" fmla="*/ 12 h 17"/>
                    <a:gd name="T42" fmla="*/ 3 w 17"/>
                    <a:gd name="T43" fmla="*/ 14 h 17"/>
                    <a:gd name="T44" fmla="*/ 3 w 17"/>
                    <a:gd name="T45" fmla="*/ 14 h 17"/>
                    <a:gd name="T46" fmla="*/ 3 w 17"/>
                    <a:gd name="T47" fmla="*/ 14 h 17"/>
                    <a:gd name="T48" fmla="*/ 3 w 17"/>
                    <a:gd name="T49" fmla="*/ 14 h 17"/>
                    <a:gd name="T50" fmla="*/ 1 w 17"/>
                    <a:gd name="T51" fmla="*/ 16 h 17"/>
                    <a:gd name="T52" fmla="*/ 1 w 17"/>
                    <a:gd name="T53" fmla="*/ 16 h 17"/>
                    <a:gd name="T54" fmla="*/ 1 w 17"/>
                    <a:gd name="T55" fmla="*/ 16 h 17"/>
                    <a:gd name="T56" fmla="*/ 1 w 17"/>
                    <a:gd name="T57" fmla="*/ 16 h 17"/>
                    <a:gd name="T58" fmla="*/ 0 w 17"/>
                    <a:gd name="T59" fmla="*/ 16 h 17"/>
                    <a:gd name="T60" fmla="*/ 0 w 17"/>
                    <a:gd name="T61" fmla="*/ 16 h 17"/>
                    <a:gd name="T62" fmla="*/ 0 w 17"/>
                    <a:gd name="T63" fmla="*/ 16 h 17"/>
                    <a:gd name="T64" fmla="*/ 0 w 17"/>
                    <a:gd name="T65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17">
                      <a:moveTo>
                        <a:pt x="16" y="0"/>
                      </a:move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9" y="8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01" name="Freeform 49"/>
                <p:cNvSpPr>
                  <a:spLocks/>
                </p:cNvSpPr>
                <p:nvPr/>
              </p:nvSpPr>
              <p:spPr bwMode="blackWhite">
                <a:xfrm>
                  <a:off x="4532" y="1529"/>
                  <a:ext cx="123" cy="92"/>
                </a:xfrm>
                <a:custGeom>
                  <a:avLst/>
                  <a:gdLst>
                    <a:gd name="T0" fmla="*/ 35 w 123"/>
                    <a:gd name="T1" fmla="*/ 18 h 92"/>
                    <a:gd name="T2" fmla="*/ 32 w 123"/>
                    <a:gd name="T3" fmla="*/ 15 h 92"/>
                    <a:gd name="T4" fmla="*/ 29 w 123"/>
                    <a:gd name="T5" fmla="*/ 9 h 92"/>
                    <a:gd name="T6" fmla="*/ 24 w 123"/>
                    <a:gd name="T7" fmla="*/ 5 h 92"/>
                    <a:gd name="T8" fmla="*/ 17 w 123"/>
                    <a:gd name="T9" fmla="*/ 1 h 92"/>
                    <a:gd name="T10" fmla="*/ 11 w 123"/>
                    <a:gd name="T11" fmla="*/ 2 h 92"/>
                    <a:gd name="T12" fmla="*/ 10 w 123"/>
                    <a:gd name="T13" fmla="*/ 2 h 92"/>
                    <a:gd name="T14" fmla="*/ 6 w 123"/>
                    <a:gd name="T15" fmla="*/ 6 h 92"/>
                    <a:gd name="T16" fmla="*/ 4 w 123"/>
                    <a:gd name="T17" fmla="*/ 9 h 92"/>
                    <a:gd name="T18" fmla="*/ 1 w 123"/>
                    <a:gd name="T19" fmla="*/ 13 h 92"/>
                    <a:gd name="T20" fmla="*/ 1 w 123"/>
                    <a:gd name="T21" fmla="*/ 15 h 92"/>
                    <a:gd name="T22" fmla="*/ 0 w 123"/>
                    <a:gd name="T23" fmla="*/ 20 h 92"/>
                    <a:gd name="T24" fmla="*/ 1 w 123"/>
                    <a:gd name="T25" fmla="*/ 23 h 92"/>
                    <a:gd name="T26" fmla="*/ 3 w 123"/>
                    <a:gd name="T27" fmla="*/ 26 h 92"/>
                    <a:gd name="T28" fmla="*/ 5 w 123"/>
                    <a:gd name="T29" fmla="*/ 29 h 92"/>
                    <a:gd name="T30" fmla="*/ 6 w 123"/>
                    <a:gd name="T31" fmla="*/ 32 h 92"/>
                    <a:gd name="T32" fmla="*/ 9 w 123"/>
                    <a:gd name="T33" fmla="*/ 35 h 92"/>
                    <a:gd name="T34" fmla="*/ 11 w 123"/>
                    <a:gd name="T35" fmla="*/ 38 h 92"/>
                    <a:gd name="T36" fmla="*/ 15 w 123"/>
                    <a:gd name="T37" fmla="*/ 40 h 92"/>
                    <a:gd name="T38" fmla="*/ 19 w 123"/>
                    <a:gd name="T39" fmla="*/ 44 h 92"/>
                    <a:gd name="T40" fmla="*/ 22 w 123"/>
                    <a:gd name="T41" fmla="*/ 44 h 92"/>
                    <a:gd name="T42" fmla="*/ 26 w 123"/>
                    <a:gd name="T43" fmla="*/ 44 h 92"/>
                    <a:gd name="T44" fmla="*/ 26 w 123"/>
                    <a:gd name="T45" fmla="*/ 44 h 92"/>
                    <a:gd name="T46" fmla="*/ 26 w 123"/>
                    <a:gd name="T47" fmla="*/ 44 h 92"/>
                    <a:gd name="T48" fmla="*/ 28 w 123"/>
                    <a:gd name="T49" fmla="*/ 43 h 92"/>
                    <a:gd name="T50" fmla="*/ 29 w 123"/>
                    <a:gd name="T51" fmla="*/ 42 h 92"/>
                    <a:gd name="T52" fmla="*/ 31 w 123"/>
                    <a:gd name="T53" fmla="*/ 41 h 92"/>
                    <a:gd name="T54" fmla="*/ 31 w 123"/>
                    <a:gd name="T55" fmla="*/ 43 h 92"/>
                    <a:gd name="T56" fmla="*/ 31 w 123"/>
                    <a:gd name="T57" fmla="*/ 45 h 92"/>
                    <a:gd name="T58" fmla="*/ 33 w 123"/>
                    <a:gd name="T59" fmla="*/ 47 h 92"/>
                    <a:gd name="T60" fmla="*/ 34 w 123"/>
                    <a:gd name="T61" fmla="*/ 48 h 92"/>
                    <a:gd name="T62" fmla="*/ 34 w 123"/>
                    <a:gd name="T63" fmla="*/ 49 h 92"/>
                    <a:gd name="T64" fmla="*/ 36 w 123"/>
                    <a:gd name="T65" fmla="*/ 51 h 92"/>
                    <a:gd name="T66" fmla="*/ 37 w 123"/>
                    <a:gd name="T67" fmla="*/ 53 h 92"/>
                    <a:gd name="T68" fmla="*/ 37 w 123"/>
                    <a:gd name="T69" fmla="*/ 53 h 92"/>
                    <a:gd name="T70" fmla="*/ 37 w 123"/>
                    <a:gd name="T71" fmla="*/ 55 h 92"/>
                    <a:gd name="T72" fmla="*/ 37 w 123"/>
                    <a:gd name="T73" fmla="*/ 56 h 92"/>
                    <a:gd name="T74" fmla="*/ 39 w 123"/>
                    <a:gd name="T75" fmla="*/ 58 h 92"/>
                    <a:gd name="T76" fmla="*/ 44 w 123"/>
                    <a:gd name="T77" fmla="*/ 60 h 92"/>
                    <a:gd name="T78" fmla="*/ 51 w 123"/>
                    <a:gd name="T79" fmla="*/ 63 h 92"/>
                    <a:gd name="T80" fmla="*/ 58 w 123"/>
                    <a:gd name="T81" fmla="*/ 65 h 92"/>
                    <a:gd name="T82" fmla="*/ 65 w 123"/>
                    <a:gd name="T83" fmla="*/ 67 h 92"/>
                    <a:gd name="T84" fmla="*/ 71 w 123"/>
                    <a:gd name="T85" fmla="*/ 68 h 92"/>
                    <a:gd name="T86" fmla="*/ 71 w 123"/>
                    <a:gd name="T87" fmla="*/ 71 h 92"/>
                    <a:gd name="T88" fmla="*/ 73 w 123"/>
                    <a:gd name="T89" fmla="*/ 73 h 92"/>
                    <a:gd name="T90" fmla="*/ 74 w 123"/>
                    <a:gd name="T91" fmla="*/ 77 h 92"/>
                    <a:gd name="T92" fmla="*/ 77 w 123"/>
                    <a:gd name="T93" fmla="*/ 80 h 92"/>
                    <a:gd name="T94" fmla="*/ 79 w 123"/>
                    <a:gd name="T95" fmla="*/ 81 h 92"/>
                    <a:gd name="T96" fmla="*/ 85 w 123"/>
                    <a:gd name="T97" fmla="*/ 84 h 92"/>
                    <a:gd name="T98" fmla="*/ 94 w 123"/>
                    <a:gd name="T99" fmla="*/ 88 h 92"/>
                    <a:gd name="T100" fmla="*/ 105 w 123"/>
                    <a:gd name="T101" fmla="*/ 89 h 92"/>
                    <a:gd name="T102" fmla="*/ 113 w 123"/>
                    <a:gd name="T103" fmla="*/ 91 h 92"/>
                    <a:gd name="T104" fmla="*/ 120 w 123"/>
                    <a:gd name="T105" fmla="*/ 91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23" h="92">
                      <a:moveTo>
                        <a:pt x="36" y="18"/>
                      </a:moveTo>
                      <a:lnTo>
                        <a:pt x="35" y="18"/>
                      </a:lnTo>
                      <a:lnTo>
                        <a:pt x="35" y="18"/>
                      </a:lnTo>
                      <a:lnTo>
                        <a:pt x="34" y="18"/>
                      </a:lnTo>
                      <a:lnTo>
                        <a:pt x="34" y="16"/>
                      </a:lnTo>
                      <a:lnTo>
                        <a:pt x="32" y="15"/>
                      </a:lnTo>
                      <a:lnTo>
                        <a:pt x="31" y="13"/>
                      </a:lnTo>
                      <a:lnTo>
                        <a:pt x="29" y="11"/>
                      </a:lnTo>
                      <a:lnTo>
                        <a:pt x="29" y="9"/>
                      </a:lnTo>
                      <a:lnTo>
                        <a:pt x="27" y="8"/>
                      </a:lnTo>
                      <a:lnTo>
                        <a:pt x="25" y="6"/>
                      </a:lnTo>
                      <a:lnTo>
                        <a:pt x="24" y="5"/>
                      </a:lnTo>
                      <a:lnTo>
                        <a:pt x="22" y="3"/>
                      </a:lnTo>
                      <a:lnTo>
                        <a:pt x="19" y="3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4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1" y="20"/>
                      </a:lnTo>
                      <a:lnTo>
                        <a:pt x="1" y="22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3" y="25"/>
                      </a:lnTo>
                      <a:lnTo>
                        <a:pt x="3" y="26"/>
                      </a:lnTo>
                      <a:lnTo>
                        <a:pt x="3" y="27"/>
                      </a:lnTo>
                      <a:lnTo>
                        <a:pt x="3" y="29"/>
                      </a:lnTo>
                      <a:lnTo>
                        <a:pt x="5" y="29"/>
                      </a:lnTo>
                      <a:lnTo>
                        <a:pt x="5" y="31"/>
                      </a:lnTo>
                      <a:lnTo>
                        <a:pt x="6" y="31"/>
                      </a:lnTo>
                      <a:lnTo>
                        <a:pt x="6" y="32"/>
                      </a:lnTo>
                      <a:lnTo>
                        <a:pt x="8" y="32"/>
                      </a:lnTo>
                      <a:lnTo>
                        <a:pt x="8" y="34"/>
                      </a:lnTo>
                      <a:lnTo>
                        <a:pt x="9" y="35"/>
                      </a:lnTo>
                      <a:lnTo>
                        <a:pt x="9" y="37"/>
                      </a:lnTo>
                      <a:lnTo>
                        <a:pt x="11" y="37"/>
                      </a:lnTo>
                      <a:lnTo>
                        <a:pt x="11" y="38"/>
                      </a:lnTo>
                      <a:lnTo>
                        <a:pt x="13" y="38"/>
                      </a:lnTo>
                      <a:lnTo>
                        <a:pt x="13" y="40"/>
                      </a:lnTo>
                      <a:lnTo>
                        <a:pt x="15" y="40"/>
                      </a:lnTo>
                      <a:lnTo>
                        <a:pt x="15" y="42"/>
                      </a:lnTo>
                      <a:lnTo>
                        <a:pt x="17" y="42"/>
                      </a:lnTo>
                      <a:lnTo>
                        <a:pt x="19" y="44"/>
                      </a:lnTo>
                      <a:lnTo>
                        <a:pt x="20" y="44"/>
                      </a:lnTo>
                      <a:lnTo>
                        <a:pt x="20" y="44"/>
                      </a:lnTo>
                      <a:lnTo>
                        <a:pt x="22" y="44"/>
                      </a:lnTo>
                      <a:lnTo>
                        <a:pt x="24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31" y="41"/>
                      </a:lnTo>
                      <a:lnTo>
                        <a:pt x="31" y="42"/>
                      </a:lnTo>
                      <a:lnTo>
                        <a:pt x="31" y="42"/>
                      </a:lnTo>
                      <a:lnTo>
                        <a:pt x="31" y="43"/>
                      </a:lnTo>
                      <a:lnTo>
                        <a:pt x="31" y="43"/>
                      </a:lnTo>
                      <a:lnTo>
                        <a:pt x="31" y="45"/>
                      </a:lnTo>
                      <a:lnTo>
                        <a:pt x="31" y="45"/>
                      </a:lnTo>
                      <a:lnTo>
                        <a:pt x="31" y="45"/>
                      </a:lnTo>
                      <a:lnTo>
                        <a:pt x="33" y="45"/>
                      </a:lnTo>
                      <a:lnTo>
                        <a:pt x="33" y="47"/>
                      </a:lnTo>
                      <a:lnTo>
                        <a:pt x="33" y="47"/>
                      </a:lnTo>
                      <a:lnTo>
                        <a:pt x="33" y="48"/>
                      </a:lnTo>
                      <a:lnTo>
                        <a:pt x="34" y="48"/>
                      </a:lnTo>
                      <a:lnTo>
                        <a:pt x="34" y="49"/>
                      </a:lnTo>
                      <a:lnTo>
                        <a:pt x="34" y="49"/>
                      </a:lnTo>
                      <a:lnTo>
                        <a:pt x="34" y="49"/>
                      </a:lnTo>
                      <a:lnTo>
                        <a:pt x="36" y="49"/>
                      </a:lnTo>
                      <a:lnTo>
                        <a:pt x="36" y="51"/>
                      </a:lnTo>
                      <a:lnTo>
                        <a:pt x="36" y="51"/>
                      </a:lnTo>
                      <a:lnTo>
                        <a:pt x="36" y="51"/>
                      </a:lnTo>
                      <a:lnTo>
                        <a:pt x="37" y="51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6"/>
                      </a:lnTo>
                      <a:lnTo>
                        <a:pt x="37" y="56"/>
                      </a:lnTo>
                      <a:lnTo>
                        <a:pt x="37" y="56"/>
                      </a:lnTo>
                      <a:lnTo>
                        <a:pt x="38" y="56"/>
                      </a:lnTo>
                      <a:lnTo>
                        <a:pt x="39" y="58"/>
                      </a:lnTo>
                      <a:lnTo>
                        <a:pt x="40" y="58"/>
                      </a:lnTo>
                      <a:lnTo>
                        <a:pt x="42" y="60"/>
                      </a:lnTo>
                      <a:lnTo>
                        <a:pt x="44" y="60"/>
                      </a:lnTo>
                      <a:lnTo>
                        <a:pt x="46" y="62"/>
                      </a:lnTo>
                      <a:lnTo>
                        <a:pt x="49" y="62"/>
                      </a:lnTo>
                      <a:lnTo>
                        <a:pt x="51" y="63"/>
                      </a:lnTo>
                      <a:lnTo>
                        <a:pt x="54" y="63"/>
                      </a:lnTo>
                      <a:lnTo>
                        <a:pt x="56" y="65"/>
                      </a:lnTo>
                      <a:lnTo>
                        <a:pt x="58" y="65"/>
                      </a:lnTo>
                      <a:lnTo>
                        <a:pt x="60" y="66"/>
                      </a:lnTo>
                      <a:lnTo>
                        <a:pt x="64" y="66"/>
                      </a:lnTo>
                      <a:lnTo>
                        <a:pt x="65" y="67"/>
                      </a:lnTo>
                      <a:lnTo>
                        <a:pt x="67" y="67"/>
                      </a:lnTo>
                      <a:lnTo>
                        <a:pt x="69" y="68"/>
                      </a:lnTo>
                      <a:lnTo>
                        <a:pt x="71" y="68"/>
                      </a:lnTo>
                      <a:lnTo>
                        <a:pt x="71" y="70"/>
                      </a:lnTo>
                      <a:lnTo>
                        <a:pt x="71" y="70"/>
                      </a:lnTo>
                      <a:lnTo>
                        <a:pt x="71" y="71"/>
                      </a:lnTo>
                      <a:lnTo>
                        <a:pt x="73" y="71"/>
                      </a:lnTo>
                      <a:lnTo>
                        <a:pt x="73" y="73"/>
                      </a:lnTo>
                      <a:lnTo>
                        <a:pt x="73" y="73"/>
                      </a:lnTo>
                      <a:lnTo>
                        <a:pt x="73" y="75"/>
                      </a:lnTo>
                      <a:lnTo>
                        <a:pt x="74" y="75"/>
                      </a:lnTo>
                      <a:lnTo>
                        <a:pt x="74" y="77"/>
                      </a:lnTo>
                      <a:lnTo>
                        <a:pt x="76" y="78"/>
                      </a:lnTo>
                      <a:lnTo>
                        <a:pt x="76" y="80"/>
                      </a:lnTo>
                      <a:lnTo>
                        <a:pt x="77" y="80"/>
                      </a:lnTo>
                      <a:lnTo>
                        <a:pt x="77" y="81"/>
                      </a:lnTo>
                      <a:lnTo>
                        <a:pt x="79" y="81"/>
                      </a:lnTo>
                      <a:lnTo>
                        <a:pt x="79" y="81"/>
                      </a:lnTo>
                      <a:lnTo>
                        <a:pt x="81" y="81"/>
                      </a:lnTo>
                      <a:lnTo>
                        <a:pt x="82" y="83"/>
                      </a:lnTo>
                      <a:lnTo>
                        <a:pt x="85" y="84"/>
                      </a:lnTo>
                      <a:lnTo>
                        <a:pt x="87" y="86"/>
                      </a:lnTo>
                      <a:lnTo>
                        <a:pt x="91" y="86"/>
                      </a:lnTo>
                      <a:lnTo>
                        <a:pt x="94" y="88"/>
                      </a:lnTo>
                      <a:lnTo>
                        <a:pt x="97" y="88"/>
                      </a:lnTo>
                      <a:lnTo>
                        <a:pt x="101" y="89"/>
                      </a:lnTo>
                      <a:lnTo>
                        <a:pt x="105" y="89"/>
                      </a:lnTo>
                      <a:lnTo>
                        <a:pt x="106" y="91"/>
                      </a:lnTo>
                      <a:lnTo>
                        <a:pt x="110" y="91"/>
                      </a:lnTo>
                      <a:lnTo>
                        <a:pt x="113" y="91"/>
                      </a:lnTo>
                      <a:lnTo>
                        <a:pt x="116" y="91"/>
                      </a:lnTo>
                      <a:lnTo>
                        <a:pt x="118" y="91"/>
                      </a:lnTo>
                      <a:lnTo>
                        <a:pt x="120" y="91"/>
                      </a:lnTo>
                      <a:lnTo>
                        <a:pt x="121" y="91"/>
                      </a:lnTo>
                      <a:lnTo>
                        <a:pt x="122" y="9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02" name="Freeform 50"/>
                <p:cNvSpPr>
                  <a:spLocks/>
                </p:cNvSpPr>
                <p:nvPr/>
              </p:nvSpPr>
              <p:spPr bwMode="blackWhite">
                <a:xfrm>
                  <a:off x="4564" y="1657"/>
                  <a:ext cx="198" cy="72"/>
                </a:xfrm>
                <a:custGeom>
                  <a:avLst/>
                  <a:gdLst>
                    <a:gd name="T0" fmla="*/ 8 w 198"/>
                    <a:gd name="T1" fmla="*/ 6 h 72"/>
                    <a:gd name="T2" fmla="*/ 5 w 198"/>
                    <a:gd name="T3" fmla="*/ 10 h 72"/>
                    <a:gd name="T4" fmla="*/ 1 w 198"/>
                    <a:gd name="T5" fmla="*/ 14 h 72"/>
                    <a:gd name="T6" fmla="*/ 0 w 198"/>
                    <a:gd name="T7" fmla="*/ 16 h 72"/>
                    <a:gd name="T8" fmla="*/ 2 w 198"/>
                    <a:gd name="T9" fmla="*/ 22 h 72"/>
                    <a:gd name="T10" fmla="*/ 9 w 198"/>
                    <a:gd name="T11" fmla="*/ 29 h 72"/>
                    <a:gd name="T12" fmla="*/ 19 w 198"/>
                    <a:gd name="T13" fmla="*/ 33 h 72"/>
                    <a:gd name="T14" fmla="*/ 29 w 198"/>
                    <a:gd name="T15" fmla="*/ 36 h 72"/>
                    <a:gd name="T16" fmla="*/ 32 w 198"/>
                    <a:gd name="T17" fmla="*/ 40 h 72"/>
                    <a:gd name="T18" fmla="*/ 32 w 198"/>
                    <a:gd name="T19" fmla="*/ 43 h 72"/>
                    <a:gd name="T20" fmla="*/ 32 w 198"/>
                    <a:gd name="T21" fmla="*/ 47 h 72"/>
                    <a:gd name="T22" fmla="*/ 32 w 198"/>
                    <a:gd name="T23" fmla="*/ 48 h 72"/>
                    <a:gd name="T24" fmla="*/ 33 w 198"/>
                    <a:gd name="T25" fmla="*/ 52 h 72"/>
                    <a:gd name="T26" fmla="*/ 33 w 198"/>
                    <a:gd name="T27" fmla="*/ 56 h 72"/>
                    <a:gd name="T28" fmla="*/ 35 w 198"/>
                    <a:gd name="T29" fmla="*/ 60 h 72"/>
                    <a:gd name="T30" fmla="*/ 37 w 198"/>
                    <a:gd name="T31" fmla="*/ 62 h 72"/>
                    <a:gd name="T32" fmla="*/ 43 w 198"/>
                    <a:gd name="T33" fmla="*/ 64 h 72"/>
                    <a:gd name="T34" fmla="*/ 51 w 198"/>
                    <a:gd name="T35" fmla="*/ 64 h 72"/>
                    <a:gd name="T36" fmla="*/ 61 w 198"/>
                    <a:gd name="T37" fmla="*/ 63 h 72"/>
                    <a:gd name="T38" fmla="*/ 71 w 198"/>
                    <a:gd name="T39" fmla="*/ 62 h 72"/>
                    <a:gd name="T40" fmla="*/ 78 w 198"/>
                    <a:gd name="T41" fmla="*/ 64 h 72"/>
                    <a:gd name="T42" fmla="*/ 85 w 198"/>
                    <a:gd name="T43" fmla="*/ 67 h 72"/>
                    <a:gd name="T44" fmla="*/ 92 w 198"/>
                    <a:gd name="T45" fmla="*/ 70 h 72"/>
                    <a:gd name="T46" fmla="*/ 99 w 198"/>
                    <a:gd name="T47" fmla="*/ 71 h 72"/>
                    <a:gd name="T48" fmla="*/ 104 w 198"/>
                    <a:gd name="T49" fmla="*/ 71 h 72"/>
                    <a:gd name="T50" fmla="*/ 111 w 198"/>
                    <a:gd name="T51" fmla="*/ 66 h 72"/>
                    <a:gd name="T52" fmla="*/ 121 w 198"/>
                    <a:gd name="T53" fmla="*/ 62 h 72"/>
                    <a:gd name="T54" fmla="*/ 129 w 198"/>
                    <a:gd name="T55" fmla="*/ 59 h 72"/>
                    <a:gd name="T56" fmla="*/ 133 w 198"/>
                    <a:gd name="T57" fmla="*/ 61 h 72"/>
                    <a:gd name="T58" fmla="*/ 135 w 198"/>
                    <a:gd name="T59" fmla="*/ 64 h 72"/>
                    <a:gd name="T60" fmla="*/ 137 w 198"/>
                    <a:gd name="T61" fmla="*/ 67 h 72"/>
                    <a:gd name="T62" fmla="*/ 140 w 198"/>
                    <a:gd name="T63" fmla="*/ 68 h 72"/>
                    <a:gd name="T64" fmla="*/ 142 w 198"/>
                    <a:gd name="T65" fmla="*/ 68 h 72"/>
                    <a:gd name="T66" fmla="*/ 143 w 198"/>
                    <a:gd name="T67" fmla="*/ 66 h 72"/>
                    <a:gd name="T68" fmla="*/ 145 w 198"/>
                    <a:gd name="T69" fmla="*/ 62 h 72"/>
                    <a:gd name="T70" fmla="*/ 148 w 198"/>
                    <a:gd name="T71" fmla="*/ 60 h 72"/>
                    <a:gd name="T72" fmla="*/ 155 w 198"/>
                    <a:gd name="T73" fmla="*/ 59 h 72"/>
                    <a:gd name="T74" fmla="*/ 161 w 198"/>
                    <a:gd name="T75" fmla="*/ 62 h 72"/>
                    <a:gd name="T76" fmla="*/ 166 w 198"/>
                    <a:gd name="T77" fmla="*/ 66 h 72"/>
                    <a:gd name="T78" fmla="*/ 173 w 198"/>
                    <a:gd name="T79" fmla="*/ 67 h 72"/>
                    <a:gd name="T80" fmla="*/ 181 w 198"/>
                    <a:gd name="T81" fmla="*/ 64 h 72"/>
                    <a:gd name="T82" fmla="*/ 190 w 198"/>
                    <a:gd name="T83" fmla="*/ 47 h 72"/>
                    <a:gd name="T84" fmla="*/ 193 w 198"/>
                    <a:gd name="T85" fmla="*/ 27 h 72"/>
                    <a:gd name="T86" fmla="*/ 195 w 198"/>
                    <a:gd name="T87" fmla="*/ 15 h 72"/>
                    <a:gd name="T88" fmla="*/ 191 w 198"/>
                    <a:gd name="T89" fmla="*/ 14 h 72"/>
                    <a:gd name="T90" fmla="*/ 175 w 198"/>
                    <a:gd name="T91" fmla="*/ 12 h 72"/>
                    <a:gd name="T92" fmla="*/ 158 w 198"/>
                    <a:gd name="T93" fmla="*/ 12 h 72"/>
                    <a:gd name="T94" fmla="*/ 147 w 198"/>
                    <a:gd name="T95" fmla="*/ 14 h 72"/>
                    <a:gd name="T96" fmla="*/ 143 w 198"/>
                    <a:gd name="T97" fmla="*/ 12 h 72"/>
                    <a:gd name="T98" fmla="*/ 136 w 198"/>
                    <a:gd name="T99" fmla="*/ 8 h 72"/>
                    <a:gd name="T100" fmla="*/ 128 w 198"/>
                    <a:gd name="T101" fmla="*/ 5 h 72"/>
                    <a:gd name="T102" fmla="*/ 122 w 198"/>
                    <a:gd name="T103" fmla="*/ 2 h 72"/>
                    <a:gd name="T104" fmla="*/ 119 w 198"/>
                    <a:gd name="T105" fmla="*/ 2 h 72"/>
                    <a:gd name="T106" fmla="*/ 113 w 198"/>
                    <a:gd name="T107" fmla="*/ 2 h 72"/>
                    <a:gd name="T108" fmla="*/ 107 w 198"/>
                    <a:gd name="T109" fmla="*/ 1 h 72"/>
                    <a:gd name="T110" fmla="*/ 102 w 198"/>
                    <a:gd name="T111" fmla="*/ 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98" h="72">
                      <a:moveTo>
                        <a:pt x="9" y="4"/>
                      </a:move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1" y="16"/>
                      </a:lnTo>
                      <a:lnTo>
                        <a:pt x="1" y="18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4" y="23"/>
                      </a:lnTo>
                      <a:lnTo>
                        <a:pt x="6" y="25"/>
                      </a:lnTo>
                      <a:lnTo>
                        <a:pt x="8" y="27"/>
                      </a:lnTo>
                      <a:lnTo>
                        <a:pt x="9" y="29"/>
                      </a:lnTo>
                      <a:lnTo>
                        <a:pt x="13" y="29"/>
                      </a:lnTo>
                      <a:lnTo>
                        <a:pt x="14" y="30"/>
                      </a:lnTo>
                      <a:lnTo>
                        <a:pt x="17" y="31"/>
                      </a:lnTo>
                      <a:lnTo>
                        <a:pt x="19" y="33"/>
                      </a:lnTo>
                      <a:lnTo>
                        <a:pt x="22" y="33"/>
                      </a:lnTo>
                      <a:lnTo>
                        <a:pt x="24" y="35"/>
                      </a:lnTo>
                      <a:lnTo>
                        <a:pt x="27" y="35"/>
                      </a:lnTo>
                      <a:lnTo>
                        <a:pt x="29" y="36"/>
                      </a:lnTo>
                      <a:lnTo>
                        <a:pt x="33" y="36"/>
                      </a:lnTo>
                      <a:lnTo>
                        <a:pt x="32" y="38"/>
                      </a:lnTo>
                      <a:lnTo>
                        <a:pt x="32" y="38"/>
                      </a:lnTo>
                      <a:lnTo>
                        <a:pt x="32" y="40"/>
                      </a:lnTo>
                      <a:lnTo>
                        <a:pt x="32" y="40"/>
                      </a:lnTo>
                      <a:lnTo>
                        <a:pt x="32" y="41"/>
                      </a:lnTo>
                      <a:lnTo>
                        <a:pt x="32" y="41"/>
                      </a:lnTo>
                      <a:lnTo>
                        <a:pt x="32" y="43"/>
                      </a:lnTo>
                      <a:lnTo>
                        <a:pt x="32" y="43"/>
                      </a:lnTo>
                      <a:lnTo>
                        <a:pt x="32" y="45"/>
                      </a:lnTo>
                      <a:lnTo>
                        <a:pt x="32" y="45"/>
                      </a:lnTo>
                      <a:lnTo>
                        <a:pt x="32" y="47"/>
                      </a:lnTo>
                      <a:lnTo>
                        <a:pt x="32" y="47"/>
                      </a:lnTo>
                      <a:lnTo>
                        <a:pt x="32" y="48"/>
                      </a:lnTo>
                      <a:lnTo>
                        <a:pt x="32" y="48"/>
                      </a:lnTo>
                      <a:lnTo>
                        <a:pt x="32" y="48"/>
                      </a:lnTo>
                      <a:lnTo>
                        <a:pt x="33" y="48"/>
                      </a:lnTo>
                      <a:lnTo>
                        <a:pt x="33" y="50"/>
                      </a:lnTo>
                      <a:lnTo>
                        <a:pt x="33" y="50"/>
                      </a:lnTo>
                      <a:lnTo>
                        <a:pt x="33" y="52"/>
                      </a:lnTo>
                      <a:lnTo>
                        <a:pt x="33" y="52"/>
                      </a:lnTo>
                      <a:lnTo>
                        <a:pt x="33" y="54"/>
                      </a:lnTo>
                      <a:lnTo>
                        <a:pt x="33" y="54"/>
                      </a:lnTo>
                      <a:lnTo>
                        <a:pt x="33" y="56"/>
                      </a:lnTo>
                      <a:lnTo>
                        <a:pt x="35" y="56"/>
                      </a:lnTo>
                      <a:lnTo>
                        <a:pt x="35" y="58"/>
                      </a:lnTo>
                      <a:lnTo>
                        <a:pt x="35" y="58"/>
                      </a:lnTo>
                      <a:lnTo>
                        <a:pt x="35" y="60"/>
                      </a:lnTo>
                      <a:lnTo>
                        <a:pt x="37" y="60"/>
                      </a:lnTo>
                      <a:lnTo>
                        <a:pt x="37" y="62"/>
                      </a:lnTo>
                      <a:lnTo>
                        <a:pt x="37" y="62"/>
                      </a:lnTo>
                      <a:lnTo>
                        <a:pt x="37" y="62"/>
                      </a:lnTo>
                      <a:lnTo>
                        <a:pt x="39" y="62"/>
                      </a:lnTo>
                      <a:lnTo>
                        <a:pt x="39" y="64"/>
                      </a:lnTo>
                      <a:lnTo>
                        <a:pt x="41" y="64"/>
                      </a:lnTo>
                      <a:lnTo>
                        <a:pt x="43" y="64"/>
                      </a:lnTo>
                      <a:lnTo>
                        <a:pt x="45" y="64"/>
                      </a:lnTo>
                      <a:lnTo>
                        <a:pt x="47" y="64"/>
                      </a:lnTo>
                      <a:lnTo>
                        <a:pt x="49" y="64"/>
                      </a:lnTo>
                      <a:lnTo>
                        <a:pt x="51" y="64"/>
                      </a:lnTo>
                      <a:lnTo>
                        <a:pt x="54" y="63"/>
                      </a:lnTo>
                      <a:lnTo>
                        <a:pt x="56" y="63"/>
                      </a:lnTo>
                      <a:lnTo>
                        <a:pt x="59" y="63"/>
                      </a:lnTo>
                      <a:lnTo>
                        <a:pt x="61" y="63"/>
                      </a:lnTo>
                      <a:lnTo>
                        <a:pt x="65" y="62"/>
                      </a:lnTo>
                      <a:lnTo>
                        <a:pt x="67" y="62"/>
                      </a:lnTo>
                      <a:lnTo>
                        <a:pt x="69" y="62"/>
                      </a:lnTo>
                      <a:lnTo>
                        <a:pt x="71" y="62"/>
                      </a:lnTo>
                      <a:lnTo>
                        <a:pt x="74" y="62"/>
                      </a:lnTo>
                      <a:lnTo>
                        <a:pt x="74" y="64"/>
                      </a:lnTo>
                      <a:lnTo>
                        <a:pt x="76" y="64"/>
                      </a:lnTo>
                      <a:lnTo>
                        <a:pt x="78" y="64"/>
                      </a:lnTo>
                      <a:lnTo>
                        <a:pt x="80" y="64"/>
                      </a:lnTo>
                      <a:lnTo>
                        <a:pt x="82" y="66"/>
                      </a:lnTo>
                      <a:lnTo>
                        <a:pt x="84" y="66"/>
                      </a:lnTo>
                      <a:lnTo>
                        <a:pt x="85" y="67"/>
                      </a:lnTo>
                      <a:lnTo>
                        <a:pt x="87" y="67"/>
                      </a:lnTo>
                      <a:lnTo>
                        <a:pt x="88" y="69"/>
                      </a:lnTo>
                      <a:lnTo>
                        <a:pt x="90" y="69"/>
                      </a:lnTo>
                      <a:lnTo>
                        <a:pt x="92" y="70"/>
                      </a:lnTo>
                      <a:lnTo>
                        <a:pt x="94" y="70"/>
                      </a:lnTo>
                      <a:lnTo>
                        <a:pt x="95" y="71"/>
                      </a:lnTo>
                      <a:lnTo>
                        <a:pt x="97" y="71"/>
                      </a:lnTo>
                      <a:lnTo>
                        <a:pt x="99" y="71"/>
                      </a:lnTo>
                      <a:lnTo>
                        <a:pt x="100" y="71"/>
                      </a:lnTo>
                      <a:lnTo>
                        <a:pt x="100" y="71"/>
                      </a:lnTo>
                      <a:lnTo>
                        <a:pt x="102" y="71"/>
                      </a:lnTo>
                      <a:lnTo>
                        <a:pt x="104" y="71"/>
                      </a:lnTo>
                      <a:lnTo>
                        <a:pt x="106" y="69"/>
                      </a:lnTo>
                      <a:lnTo>
                        <a:pt x="108" y="69"/>
                      </a:lnTo>
                      <a:lnTo>
                        <a:pt x="110" y="67"/>
                      </a:lnTo>
                      <a:lnTo>
                        <a:pt x="111" y="66"/>
                      </a:lnTo>
                      <a:lnTo>
                        <a:pt x="115" y="64"/>
                      </a:lnTo>
                      <a:lnTo>
                        <a:pt x="117" y="64"/>
                      </a:lnTo>
                      <a:lnTo>
                        <a:pt x="119" y="62"/>
                      </a:lnTo>
                      <a:lnTo>
                        <a:pt x="121" y="62"/>
                      </a:lnTo>
                      <a:lnTo>
                        <a:pt x="124" y="60"/>
                      </a:lnTo>
                      <a:lnTo>
                        <a:pt x="126" y="60"/>
                      </a:lnTo>
                      <a:lnTo>
                        <a:pt x="128" y="59"/>
                      </a:lnTo>
                      <a:lnTo>
                        <a:pt x="129" y="59"/>
                      </a:lnTo>
                      <a:lnTo>
                        <a:pt x="133" y="59"/>
                      </a:lnTo>
                      <a:lnTo>
                        <a:pt x="133" y="61"/>
                      </a:lnTo>
                      <a:lnTo>
                        <a:pt x="133" y="61"/>
                      </a:lnTo>
                      <a:lnTo>
                        <a:pt x="133" y="61"/>
                      </a:lnTo>
                      <a:lnTo>
                        <a:pt x="134" y="61"/>
                      </a:lnTo>
                      <a:lnTo>
                        <a:pt x="134" y="63"/>
                      </a:lnTo>
                      <a:lnTo>
                        <a:pt x="135" y="63"/>
                      </a:lnTo>
                      <a:lnTo>
                        <a:pt x="135" y="64"/>
                      </a:lnTo>
                      <a:lnTo>
                        <a:pt x="137" y="64"/>
                      </a:lnTo>
                      <a:lnTo>
                        <a:pt x="137" y="66"/>
                      </a:lnTo>
                      <a:lnTo>
                        <a:pt x="137" y="66"/>
                      </a:lnTo>
                      <a:lnTo>
                        <a:pt x="137" y="67"/>
                      </a:lnTo>
                      <a:lnTo>
                        <a:pt x="139" y="67"/>
                      </a:lnTo>
                      <a:lnTo>
                        <a:pt x="139" y="68"/>
                      </a:lnTo>
                      <a:lnTo>
                        <a:pt x="140" y="68"/>
                      </a:lnTo>
                      <a:lnTo>
                        <a:pt x="140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3" y="67"/>
                      </a:lnTo>
                      <a:lnTo>
                        <a:pt x="143" y="67"/>
                      </a:lnTo>
                      <a:lnTo>
                        <a:pt x="143" y="66"/>
                      </a:lnTo>
                      <a:lnTo>
                        <a:pt x="143" y="66"/>
                      </a:lnTo>
                      <a:lnTo>
                        <a:pt x="145" y="64"/>
                      </a:lnTo>
                      <a:lnTo>
                        <a:pt x="145" y="64"/>
                      </a:lnTo>
                      <a:lnTo>
                        <a:pt x="145" y="62"/>
                      </a:lnTo>
                      <a:lnTo>
                        <a:pt x="145" y="62"/>
                      </a:lnTo>
                      <a:lnTo>
                        <a:pt x="147" y="61"/>
                      </a:lnTo>
                      <a:lnTo>
                        <a:pt x="147" y="61"/>
                      </a:lnTo>
                      <a:lnTo>
                        <a:pt x="148" y="60"/>
                      </a:lnTo>
                      <a:lnTo>
                        <a:pt x="148" y="60"/>
                      </a:lnTo>
                      <a:lnTo>
                        <a:pt x="150" y="59"/>
                      </a:lnTo>
                      <a:lnTo>
                        <a:pt x="152" y="59"/>
                      </a:lnTo>
                      <a:lnTo>
                        <a:pt x="154" y="59"/>
                      </a:lnTo>
                      <a:lnTo>
                        <a:pt x="155" y="59"/>
                      </a:lnTo>
                      <a:lnTo>
                        <a:pt x="157" y="59"/>
                      </a:lnTo>
                      <a:lnTo>
                        <a:pt x="157" y="61"/>
                      </a:lnTo>
                      <a:lnTo>
                        <a:pt x="159" y="61"/>
                      </a:lnTo>
                      <a:lnTo>
                        <a:pt x="161" y="62"/>
                      </a:lnTo>
                      <a:lnTo>
                        <a:pt x="163" y="62"/>
                      </a:lnTo>
                      <a:lnTo>
                        <a:pt x="163" y="64"/>
                      </a:lnTo>
                      <a:lnTo>
                        <a:pt x="165" y="64"/>
                      </a:lnTo>
                      <a:lnTo>
                        <a:pt x="166" y="66"/>
                      </a:lnTo>
                      <a:lnTo>
                        <a:pt x="168" y="66"/>
                      </a:lnTo>
                      <a:lnTo>
                        <a:pt x="169" y="67"/>
                      </a:lnTo>
                      <a:lnTo>
                        <a:pt x="171" y="67"/>
                      </a:lnTo>
                      <a:lnTo>
                        <a:pt x="173" y="67"/>
                      </a:lnTo>
                      <a:lnTo>
                        <a:pt x="176" y="67"/>
                      </a:lnTo>
                      <a:lnTo>
                        <a:pt x="178" y="67"/>
                      </a:lnTo>
                      <a:lnTo>
                        <a:pt x="179" y="66"/>
                      </a:lnTo>
                      <a:lnTo>
                        <a:pt x="181" y="64"/>
                      </a:lnTo>
                      <a:lnTo>
                        <a:pt x="184" y="61"/>
                      </a:lnTo>
                      <a:lnTo>
                        <a:pt x="186" y="57"/>
                      </a:lnTo>
                      <a:lnTo>
                        <a:pt x="188" y="52"/>
                      </a:lnTo>
                      <a:lnTo>
                        <a:pt x="190" y="47"/>
                      </a:lnTo>
                      <a:lnTo>
                        <a:pt x="191" y="41"/>
                      </a:lnTo>
                      <a:lnTo>
                        <a:pt x="191" y="36"/>
                      </a:lnTo>
                      <a:lnTo>
                        <a:pt x="193" y="31"/>
                      </a:lnTo>
                      <a:lnTo>
                        <a:pt x="193" y="27"/>
                      </a:lnTo>
                      <a:lnTo>
                        <a:pt x="195" y="22"/>
                      </a:lnTo>
                      <a:lnTo>
                        <a:pt x="195" y="19"/>
                      </a:lnTo>
                      <a:lnTo>
                        <a:pt x="195" y="16"/>
                      </a:lnTo>
                      <a:lnTo>
                        <a:pt x="195" y="15"/>
                      </a:lnTo>
                      <a:lnTo>
                        <a:pt x="197" y="14"/>
                      </a:lnTo>
                      <a:lnTo>
                        <a:pt x="195" y="14"/>
                      </a:lnTo>
                      <a:lnTo>
                        <a:pt x="194" y="14"/>
                      </a:lnTo>
                      <a:lnTo>
                        <a:pt x="191" y="14"/>
                      </a:lnTo>
                      <a:lnTo>
                        <a:pt x="188" y="12"/>
                      </a:lnTo>
                      <a:lnTo>
                        <a:pt x="183" y="12"/>
                      </a:lnTo>
                      <a:lnTo>
                        <a:pt x="180" y="12"/>
                      </a:lnTo>
                      <a:lnTo>
                        <a:pt x="175" y="12"/>
                      </a:lnTo>
                      <a:lnTo>
                        <a:pt x="171" y="10"/>
                      </a:lnTo>
                      <a:lnTo>
                        <a:pt x="166" y="12"/>
                      </a:lnTo>
                      <a:lnTo>
                        <a:pt x="162" y="12"/>
                      </a:lnTo>
                      <a:lnTo>
                        <a:pt x="158" y="12"/>
                      </a:lnTo>
                      <a:lnTo>
                        <a:pt x="154" y="12"/>
                      </a:lnTo>
                      <a:lnTo>
                        <a:pt x="151" y="13"/>
                      </a:lnTo>
                      <a:lnTo>
                        <a:pt x="148" y="13"/>
                      </a:lnTo>
                      <a:lnTo>
                        <a:pt x="147" y="14"/>
                      </a:lnTo>
                      <a:lnTo>
                        <a:pt x="147" y="14"/>
                      </a:lnTo>
                      <a:lnTo>
                        <a:pt x="145" y="14"/>
                      </a:lnTo>
                      <a:lnTo>
                        <a:pt x="145" y="12"/>
                      </a:lnTo>
                      <a:lnTo>
                        <a:pt x="143" y="12"/>
                      </a:lnTo>
                      <a:lnTo>
                        <a:pt x="142" y="10"/>
                      </a:lnTo>
                      <a:lnTo>
                        <a:pt x="140" y="10"/>
                      </a:lnTo>
                      <a:lnTo>
                        <a:pt x="138" y="8"/>
                      </a:lnTo>
                      <a:lnTo>
                        <a:pt x="136" y="8"/>
                      </a:lnTo>
                      <a:lnTo>
                        <a:pt x="134" y="7"/>
                      </a:lnTo>
                      <a:lnTo>
                        <a:pt x="131" y="7"/>
                      </a:lnTo>
                      <a:lnTo>
                        <a:pt x="129" y="5"/>
                      </a:lnTo>
                      <a:lnTo>
                        <a:pt x="128" y="5"/>
                      </a:lnTo>
                      <a:lnTo>
                        <a:pt x="126" y="4"/>
                      </a:lnTo>
                      <a:lnTo>
                        <a:pt x="124" y="4"/>
                      </a:lnTo>
                      <a:lnTo>
                        <a:pt x="123" y="2"/>
                      </a:lnTo>
                      <a:lnTo>
                        <a:pt x="122" y="2"/>
                      </a:lnTo>
                      <a:lnTo>
                        <a:pt x="122" y="0"/>
                      </a:lnTo>
                      <a:lnTo>
                        <a:pt x="121" y="2"/>
                      </a:lnTo>
                      <a:lnTo>
                        <a:pt x="121" y="2"/>
                      </a:lnTo>
                      <a:lnTo>
                        <a:pt x="119" y="2"/>
                      </a:lnTo>
                      <a:lnTo>
                        <a:pt x="119" y="2"/>
                      </a:lnTo>
                      <a:lnTo>
                        <a:pt x="117" y="2"/>
                      </a:lnTo>
                      <a:lnTo>
                        <a:pt x="115" y="2"/>
                      </a:lnTo>
                      <a:lnTo>
                        <a:pt x="113" y="2"/>
                      </a:lnTo>
                      <a:lnTo>
                        <a:pt x="112" y="1"/>
                      </a:lnTo>
                      <a:lnTo>
                        <a:pt x="110" y="1"/>
                      </a:lnTo>
                      <a:lnTo>
                        <a:pt x="108" y="1"/>
                      </a:lnTo>
                      <a:lnTo>
                        <a:pt x="107" y="1"/>
                      </a:lnTo>
                      <a:lnTo>
                        <a:pt x="105" y="1"/>
                      </a:lnTo>
                      <a:lnTo>
                        <a:pt x="103" y="1"/>
                      </a:lnTo>
                      <a:lnTo>
                        <a:pt x="103" y="1"/>
                      </a:lnTo>
                      <a:lnTo>
                        <a:pt x="102" y="1"/>
                      </a:lnTo>
                      <a:lnTo>
                        <a:pt x="10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03" name="Freeform 51"/>
                <p:cNvSpPr>
                  <a:spLocks/>
                </p:cNvSpPr>
                <p:nvPr/>
              </p:nvSpPr>
              <p:spPr bwMode="blackWhite">
                <a:xfrm>
                  <a:off x="4747" y="1719"/>
                  <a:ext cx="26" cy="86"/>
                </a:xfrm>
                <a:custGeom>
                  <a:avLst/>
                  <a:gdLst>
                    <a:gd name="T0" fmla="*/ 0 w 26"/>
                    <a:gd name="T1" fmla="*/ 0 h 86"/>
                    <a:gd name="T2" fmla="*/ 0 w 26"/>
                    <a:gd name="T3" fmla="*/ 1 h 86"/>
                    <a:gd name="T4" fmla="*/ 0 w 26"/>
                    <a:gd name="T5" fmla="*/ 2 h 86"/>
                    <a:gd name="T6" fmla="*/ 0 w 26"/>
                    <a:gd name="T7" fmla="*/ 5 h 86"/>
                    <a:gd name="T8" fmla="*/ 2 w 26"/>
                    <a:gd name="T9" fmla="*/ 7 h 86"/>
                    <a:gd name="T10" fmla="*/ 3 w 26"/>
                    <a:gd name="T11" fmla="*/ 11 h 86"/>
                    <a:gd name="T12" fmla="*/ 5 w 26"/>
                    <a:gd name="T13" fmla="*/ 14 h 86"/>
                    <a:gd name="T14" fmla="*/ 7 w 26"/>
                    <a:gd name="T15" fmla="*/ 18 h 86"/>
                    <a:gd name="T16" fmla="*/ 8 w 26"/>
                    <a:gd name="T17" fmla="*/ 21 h 86"/>
                    <a:gd name="T18" fmla="*/ 10 w 26"/>
                    <a:gd name="T19" fmla="*/ 26 h 86"/>
                    <a:gd name="T20" fmla="*/ 11 w 26"/>
                    <a:gd name="T21" fmla="*/ 30 h 86"/>
                    <a:gd name="T22" fmla="*/ 13 w 26"/>
                    <a:gd name="T23" fmla="*/ 34 h 86"/>
                    <a:gd name="T24" fmla="*/ 15 w 26"/>
                    <a:gd name="T25" fmla="*/ 37 h 86"/>
                    <a:gd name="T26" fmla="*/ 16 w 26"/>
                    <a:gd name="T27" fmla="*/ 41 h 86"/>
                    <a:gd name="T28" fmla="*/ 18 w 26"/>
                    <a:gd name="T29" fmla="*/ 44 h 86"/>
                    <a:gd name="T30" fmla="*/ 19 w 26"/>
                    <a:gd name="T31" fmla="*/ 47 h 86"/>
                    <a:gd name="T32" fmla="*/ 21 w 26"/>
                    <a:gd name="T33" fmla="*/ 48 h 86"/>
                    <a:gd name="T34" fmla="*/ 21 w 26"/>
                    <a:gd name="T35" fmla="*/ 51 h 86"/>
                    <a:gd name="T36" fmla="*/ 21 w 26"/>
                    <a:gd name="T37" fmla="*/ 53 h 86"/>
                    <a:gd name="T38" fmla="*/ 21 w 26"/>
                    <a:gd name="T39" fmla="*/ 54 h 86"/>
                    <a:gd name="T40" fmla="*/ 22 w 26"/>
                    <a:gd name="T41" fmla="*/ 56 h 86"/>
                    <a:gd name="T42" fmla="*/ 22 w 26"/>
                    <a:gd name="T43" fmla="*/ 58 h 86"/>
                    <a:gd name="T44" fmla="*/ 22 w 26"/>
                    <a:gd name="T45" fmla="*/ 60 h 86"/>
                    <a:gd name="T46" fmla="*/ 22 w 26"/>
                    <a:gd name="T47" fmla="*/ 62 h 86"/>
                    <a:gd name="T48" fmla="*/ 24 w 26"/>
                    <a:gd name="T49" fmla="*/ 63 h 86"/>
                    <a:gd name="T50" fmla="*/ 24 w 26"/>
                    <a:gd name="T51" fmla="*/ 65 h 86"/>
                    <a:gd name="T52" fmla="*/ 24 w 26"/>
                    <a:gd name="T53" fmla="*/ 67 h 86"/>
                    <a:gd name="T54" fmla="*/ 24 w 26"/>
                    <a:gd name="T55" fmla="*/ 69 h 86"/>
                    <a:gd name="T56" fmla="*/ 25 w 26"/>
                    <a:gd name="T57" fmla="*/ 71 h 86"/>
                    <a:gd name="T58" fmla="*/ 25 w 26"/>
                    <a:gd name="T59" fmla="*/ 73 h 86"/>
                    <a:gd name="T60" fmla="*/ 25 w 26"/>
                    <a:gd name="T61" fmla="*/ 74 h 86"/>
                    <a:gd name="T62" fmla="*/ 25 w 26"/>
                    <a:gd name="T63" fmla="*/ 76 h 86"/>
                    <a:gd name="T64" fmla="*/ 25 w 26"/>
                    <a:gd name="T65" fmla="*/ 77 h 86"/>
                    <a:gd name="T66" fmla="*/ 23 w 26"/>
                    <a:gd name="T67" fmla="*/ 79 h 86"/>
                    <a:gd name="T68" fmla="*/ 23 w 26"/>
                    <a:gd name="T69" fmla="*/ 80 h 86"/>
                    <a:gd name="T70" fmla="*/ 22 w 26"/>
                    <a:gd name="T71" fmla="*/ 82 h 86"/>
                    <a:gd name="T72" fmla="*/ 22 w 26"/>
                    <a:gd name="T73" fmla="*/ 82 h 86"/>
                    <a:gd name="T74" fmla="*/ 20 w 26"/>
                    <a:gd name="T75" fmla="*/ 84 h 86"/>
                    <a:gd name="T76" fmla="*/ 20 w 26"/>
                    <a:gd name="T77" fmla="*/ 84 h 86"/>
                    <a:gd name="T78" fmla="*/ 18 w 26"/>
                    <a:gd name="T79" fmla="*/ 84 h 86"/>
                    <a:gd name="T80" fmla="*/ 18 w 26"/>
                    <a:gd name="T81" fmla="*/ 84 h 86"/>
                    <a:gd name="T82" fmla="*/ 16 w 26"/>
                    <a:gd name="T83" fmla="*/ 85 h 86"/>
                    <a:gd name="T84" fmla="*/ 16 w 26"/>
                    <a:gd name="T85" fmla="*/ 85 h 86"/>
                    <a:gd name="T86" fmla="*/ 14 w 26"/>
                    <a:gd name="T87" fmla="*/ 85 h 86"/>
                    <a:gd name="T88" fmla="*/ 14 w 26"/>
                    <a:gd name="T89" fmla="*/ 85 h 86"/>
                    <a:gd name="T90" fmla="*/ 14 w 26"/>
                    <a:gd name="T91" fmla="*/ 85 h 86"/>
                    <a:gd name="T92" fmla="*/ 14 w 26"/>
                    <a:gd name="T93" fmla="*/ 85 h 86"/>
                    <a:gd name="T94" fmla="*/ 14 w 26"/>
                    <a:gd name="T95" fmla="*/ 85 h 86"/>
                    <a:gd name="T96" fmla="*/ 14 w 26"/>
                    <a:gd name="T97" fmla="*/ 85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6" h="86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3" y="11"/>
                      </a:lnTo>
                      <a:lnTo>
                        <a:pt x="5" y="14"/>
                      </a:lnTo>
                      <a:lnTo>
                        <a:pt x="7" y="18"/>
                      </a:lnTo>
                      <a:lnTo>
                        <a:pt x="8" y="21"/>
                      </a:lnTo>
                      <a:lnTo>
                        <a:pt x="10" y="26"/>
                      </a:lnTo>
                      <a:lnTo>
                        <a:pt x="11" y="30"/>
                      </a:lnTo>
                      <a:lnTo>
                        <a:pt x="13" y="34"/>
                      </a:lnTo>
                      <a:lnTo>
                        <a:pt x="15" y="37"/>
                      </a:lnTo>
                      <a:lnTo>
                        <a:pt x="16" y="41"/>
                      </a:lnTo>
                      <a:lnTo>
                        <a:pt x="18" y="44"/>
                      </a:lnTo>
                      <a:lnTo>
                        <a:pt x="19" y="47"/>
                      </a:lnTo>
                      <a:lnTo>
                        <a:pt x="21" y="48"/>
                      </a:lnTo>
                      <a:lnTo>
                        <a:pt x="21" y="51"/>
                      </a:lnTo>
                      <a:lnTo>
                        <a:pt x="21" y="53"/>
                      </a:lnTo>
                      <a:lnTo>
                        <a:pt x="21" y="54"/>
                      </a:lnTo>
                      <a:lnTo>
                        <a:pt x="22" y="56"/>
                      </a:lnTo>
                      <a:lnTo>
                        <a:pt x="22" y="58"/>
                      </a:lnTo>
                      <a:lnTo>
                        <a:pt x="22" y="60"/>
                      </a:lnTo>
                      <a:lnTo>
                        <a:pt x="22" y="62"/>
                      </a:lnTo>
                      <a:lnTo>
                        <a:pt x="24" y="63"/>
                      </a:lnTo>
                      <a:lnTo>
                        <a:pt x="24" y="65"/>
                      </a:lnTo>
                      <a:lnTo>
                        <a:pt x="24" y="67"/>
                      </a:lnTo>
                      <a:lnTo>
                        <a:pt x="24" y="69"/>
                      </a:lnTo>
                      <a:lnTo>
                        <a:pt x="25" y="71"/>
                      </a:lnTo>
                      <a:lnTo>
                        <a:pt x="25" y="73"/>
                      </a:lnTo>
                      <a:lnTo>
                        <a:pt x="25" y="74"/>
                      </a:lnTo>
                      <a:lnTo>
                        <a:pt x="25" y="76"/>
                      </a:lnTo>
                      <a:lnTo>
                        <a:pt x="25" y="77"/>
                      </a:lnTo>
                      <a:lnTo>
                        <a:pt x="23" y="79"/>
                      </a:lnTo>
                      <a:lnTo>
                        <a:pt x="23" y="80"/>
                      </a:lnTo>
                      <a:lnTo>
                        <a:pt x="22" y="82"/>
                      </a:lnTo>
                      <a:lnTo>
                        <a:pt x="22" y="82"/>
                      </a:lnTo>
                      <a:lnTo>
                        <a:pt x="20" y="84"/>
                      </a:lnTo>
                      <a:lnTo>
                        <a:pt x="20" y="84"/>
                      </a:lnTo>
                      <a:lnTo>
                        <a:pt x="18" y="84"/>
                      </a:lnTo>
                      <a:lnTo>
                        <a:pt x="18" y="84"/>
                      </a:lnTo>
                      <a:lnTo>
                        <a:pt x="16" y="85"/>
                      </a:lnTo>
                      <a:lnTo>
                        <a:pt x="16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04" name="Oval 52"/>
                <p:cNvSpPr>
                  <a:spLocks noChangeArrowheads="1"/>
                </p:cNvSpPr>
                <p:nvPr/>
              </p:nvSpPr>
              <p:spPr bwMode="blackWhite">
                <a:xfrm>
                  <a:off x="4625" y="1460"/>
                  <a:ext cx="20" cy="17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05" name="Freeform 53"/>
                <p:cNvSpPr>
                  <a:spLocks/>
                </p:cNvSpPr>
                <p:nvPr/>
              </p:nvSpPr>
              <p:spPr bwMode="blackWhite">
                <a:xfrm>
                  <a:off x="4760" y="1802"/>
                  <a:ext cx="151" cy="20"/>
                </a:xfrm>
                <a:custGeom>
                  <a:avLst/>
                  <a:gdLst>
                    <a:gd name="T0" fmla="*/ 0 w 151"/>
                    <a:gd name="T1" fmla="*/ 1 h 20"/>
                    <a:gd name="T2" fmla="*/ 3 w 151"/>
                    <a:gd name="T3" fmla="*/ 1 h 20"/>
                    <a:gd name="T4" fmla="*/ 10 w 151"/>
                    <a:gd name="T5" fmla="*/ 2 h 20"/>
                    <a:gd name="T6" fmla="*/ 18 w 151"/>
                    <a:gd name="T7" fmla="*/ 2 h 20"/>
                    <a:gd name="T8" fmla="*/ 27 w 151"/>
                    <a:gd name="T9" fmla="*/ 4 h 20"/>
                    <a:gd name="T10" fmla="*/ 36 w 151"/>
                    <a:gd name="T11" fmla="*/ 4 h 20"/>
                    <a:gd name="T12" fmla="*/ 46 w 151"/>
                    <a:gd name="T13" fmla="*/ 4 h 20"/>
                    <a:gd name="T14" fmla="*/ 53 w 151"/>
                    <a:gd name="T15" fmla="*/ 4 h 20"/>
                    <a:gd name="T16" fmla="*/ 59 w 151"/>
                    <a:gd name="T17" fmla="*/ 2 h 20"/>
                    <a:gd name="T18" fmla="*/ 66 w 151"/>
                    <a:gd name="T19" fmla="*/ 2 h 20"/>
                    <a:gd name="T20" fmla="*/ 73 w 151"/>
                    <a:gd name="T21" fmla="*/ 2 h 20"/>
                    <a:gd name="T22" fmla="*/ 80 w 151"/>
                    <a:gd name="T23" fmla="*/ 2 h 20"/>
                    <a:gd name="T24" fmla="*/ 89 w 151"/>
                    <a:gd name="T25" fmla="*/ 1 h 20"/>
                    <a:gd name="T26" fmla="*/ 96 w 151"/>
                    <a:gd name="T27" fmla="*/ 1 h 20"/>
                    <a:gd name="T28" fmla="*/ 103 w 151"/>
                    <a:gd name="T29" fmla="*/ 1 h 20"/>
                    <a:gd name="T30" fmla="*/ 109 w 151"/>
                    <a:gd name="T31" fmla="*/ 1 h 20"/>
                    <a:gd name="T32" fmla="*/ 113 w 151"/>
                    <a:gd name="T33" fmla="*/ 2 h 20"/>
                    <a:gd name="T34" fmla="*/ 115 w 151"/>
                    <a:gd name="T35" fmla="*/ 2 h 20"/>
                    <a:gd name="T36" fmla="*/ 118 w 151"/>
                    <a:gd name="T37" fmla="*/ 2 h 20"/>
                    <a:gd name="T38" fmla="*/ 121 w 151"/>
                    <a:gd name="T39" fmla="*/ 2 h 20"/>
                    <a:gd name="T40" fmla="*/ 123 w 151"/>
                    <a:gd name="T41" fmla="*/ 2 h 20"/>
                    <a:gd name="T42" fmla="*/ 127 w 151"/>
                    <a:gd name="T43" fmla="*/ 2 h 20"/>
                    <a:gd name="T44" fmla="*/ 129 w 151"/>
                    <a:gd name="T45" fmla="*/ 2 h 20"/>
                    <a:gd name="T46" fmla="*/ 131 w 151"/>
                    <a:gd name="T47" fmla="*/ 2 h 20"/>
                    <a:gd name="T48" fmla="*/ 133 w 151"/>
                    <a:gd name="T49" fmla="*/ 4 h 20"/>
                    <a:gd name="T50" fmla="*/ 135 w 151"/>
                    <a:gd name="T51" fmla="*/ 6 h 20"/>
                    <a:gd name="T52" fmla="*/ 137 w 151"/>
                    <a:gd name="T53" fmla="*/ 8 h 20"/>
                    <a:gd name="T54" fmla="*/ 140 w 151"/>
                    <a:gd name="T55" fmla="*/ 10 h 20"/>
                    <a:gd name="T56" fmla="*/ 141 w 151"/>
                    <a:gd name="T57" fmla="*/ 12 h 20"/>
                    <a:gd name="T58" fmla="*/ 144 w 151"/>
                    <a:gd name="T59" fmla="*/ 15 h 20"/>
                    <a:gd name="T60" fmla="*/ 146 w 151"/>
                    <a:gd name="T61" fmla="*/ 17 h 20"/>
                    <a:gd name="T62" fmla="*/ 148 w 151"/>
                    <a:gd name="T63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51" h="20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7" y="1"/>
                      </a:lnTo>
                      <a:lnTo>
                        <a:pt x="10" y="2"/>
                      </a:lnTo>
                      <a:lnTo>
                        <a:pt x="14" y="2"/>
                      </a:lnTo>
                      <a:lnTo>
                        <a:pt x="18" y="2"/>
                      </a:lnTo>
                      <a:lnTo>
                        <a:pt x="23" y="2"/>
                      </a:lnTo>
                      <a:lnTo>
                        <a:pt x="27" y="4"/>
                      </a:lnTo>
                      <a:lnTo>
                        <a:pt x="32" y="4"/>
                      </a:lnTo>
                      <a:lnTo>
                        <a:pt x="36" y="4"/>
                      </a:lnTo>
                      <a:lnTo>
                        <a:pt x="42" y="4"/>
                      </a:lnTo>
                      <a:lnTo>
                        <a:pt x="46" y="4"/>
                      </a:lnTo>
                      <a:lnTo>
                        <a:pt x="50" y="4"/>
                      </a:lnTo>
                      <a:lnTo>
                        <a:pt x="53" y="4"/>
                      </a:lnTo>
                      <a:lnTo>
                        <a:pt x="57" y="2"/>
                      </a:lnTo>
                      <a:lnTo>
                        <a:pt x="59" y="2"/>
                      </a:lnTo>
                      <a:lnTo>
                        <a:pt x="63" y="2"/>
                      </a:lnTo>
                      <a:lnTo>
                        <a:pt x="66" y="2"/>
                      </a:lnTo>
                      <a:lnTo>
                        <a:pt x="69" y="2"/>
                      </a:lnTo>
                      <a:lnTo>
                        <a:pt x="73" y="2"/>
                      </a:lnTo>
                      <a:lnTo>
                        <a:pt x="76" y="2"/>
                      </a:lnTo>
                      <a:lnTo>
                        <a:pt x="80" y="2"/>
                      </a:lnTo>
                      <a:lnTo>
                        <a:pt x="85" y="1"/>
                      </a:lnTo>
                      <a:lnTo>
                        <a:pt x="89" y="1"/>
                      </a:lnTo>
                      <a:lnTo>
                        <a:pt x="92" y="1"/>
                      </a:lnTo>
                      <a:lnTo>
                        <a:pt x="96" y="1"/>
                      </a:lnTo>
                      <a:lnTo>
                        <a:pt x="100" y="1"/>
                      </a:lnTo>
                      <a:lnTo>
                        <a:pt x="103" y="1"/>
                      </a:lnTo>
                      <a:lnTo>
                        <a:pt x="106" y="1"/>
                      </a:lnTo>
                      <a:lnTo>
                        <a:pt x="109" y="1"/>
                      </a:lnTo>
                      <a:lnTo>
                        <a:pt x="113" y="0"/>
                      </a:lnTo>
                      <a:lnTo>
                        <a:pt x="113" y="2"/>
                      </a:lnTo>
                      <a:lnTo>
                        <a:pt x="115" y="2"/>
                      </a:lnTo>
                      <a:lnTo>
                        <a:pt x="115" y="2"/>
                      </a:lnTo>
                      <a:lnTo>
                        <a:pt x="117" y="2"/>
                      </a:lnTo>
                      <a:lnTo>
                        <a:pt x="118" y="2"/>
                      </a:lnTo>
                      <a:lnTo>
                        <a:pt x="119" y="2"/>
                      </a:lnTo>
                      <a:lnTo>
                        <a:pt x="121" y="2"/>
                      </a:lnTo>
                      <a:lnTo>
                        <a:pt x="123" y="2"/>
                      </a:lnTo>
                      <a:lnTo>
                        <a:pt x="123" y="2"/>
                      </a:lnTo>
                      <a:lnTo>
                        <a:pt x="125" y="2"/>
                      </a:lnTo>
                      <a:lnTo>
                        <a:pt x="127" y="2"/>
                      </a:lnTo>
                      <a:lnTo>
                        <a:pt x="129" y="2"/>
                      </a:lnTo>
                      <a:lnTo>
                        <a:pt x="129" y="2"/>
                      </a:lnTo>
                      <a:lnTo>
                        <a:pt x="130" y="2"/>
                      </a:lnTo>
                      <a:lnTo>
                        <a:pt x="131" y="2"/>
                      </a:lnTo>
                      <a:lnTo>
                        <a:pt x="133" y="2"/>
                      </a:lnTo>
                      <a:lnTo>
                        <a:pt x="133" y="4"/>
                      </a:lnTo>
                      <a:lnTo>
                        <a:pt x="135" y="5"/>
                      </a:lnTo>
                      <a:lnTo>
                        <a:pt x="135" y="6"/>
                      </a:lnTo>
                      <a:lnTo>
                        <a:pt x="137" y="6"/>
                      </a:lnTo>
                      <a:lnTo>
                        <a:pt x="137" y="8"/>
                      </a:lnTo>
                      <a:lnTo>
                        <a:pt x="139" y="8"/>
                      </a:lnTo>
                      <a:lnTo>
                        <a:pt x="140" y="10"/>
                      </a:lnTo>
                      <a:lnTo>
                        <a:pt x="141" y="10"/>
                      </a:lnTo>
                      <a:lnTo>
                        <a:pt x="141" y="12"/>
                      </a:lnTo>
                      <a:lnTo>
                        <a:pt x="143" y="13"/>
                      </a:lnTo>
                      <a:lnTo>
                        <a:pt x="144" y="15"/>
                      </a:lnTo>
                      <a:lnTo>
                        <a:pt x="146" y="15"/>
                      </a:lnTo>
                      <a:lnTo>
                        <a:pt x="146" y="17"/>
                      </a:lnTo>
                      <a:lnTo>
                        <a:pt x="147" y="17"/>
                      </a:lnTo>
                      <a:lnTo>
                        <a:pt x="148" y="19"/>
                      </a:lnTo>
                      <a:lnTo>
                        <a:pt x="150" y="1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06" name="Freeform 54"/>
                <p:cNvSpPr>
                  <a:spLocks/>
                </p:cNvSpPr>
                <p:nvPr/>
              </p:nvSpPr>
              <p:spPr bwMode="blackWhite">
                <a:xfrm>
                  <a:off x="4534" y="1585"/>
                  <a:ext cx="56" cy="240"/>
                </a:xfrm>
                <a:custGeom>
                  <a:avLst/>
                  <a:gdLst>
                    <a:gd name="T0" fmla="*/ 27 w 56"/>
                    <a:gd name="T1" fmla="*/ 1 h 240"/>
                    <a:gd name="T2" fmla="*/ 26 w 56"/>
                    <a:gd name="T3" fmla="*/ 2 h 240"/>
                    <a:gd name="T4" fmla="*/ 23 w 56"/>
                    <a:gd name="T5" fmla="*/ 4 h 240"/>
                    <a:gd name="T6" fmla="*/ 20 w 56"/>
                    <a:gd name="T7" fmla="*/ 7 h 240"/>
                    <a:gd name="T8" fmla="*/ 16 w 56"/>
                    <a:gd name="T9" fmla="*/ 9 h 240"/>
                    <a:gd name="T10" fmla="*/ 12 w 56"/>
                    <a:gd name="T11" fmla="*/ 12 h 240"/>
                    <a:gd name="T12" fmla="*/ 9 w 56"/>
                    <a:gd name="T13" fmla="*/ 14 h 240"/>
                    <a:gd name="T14" fmla="*/ 7 w 56"/>
                    <a:gd name="T15" fmla="*/ 16 h 240"/>
                    <a:gd name="T16" fmla="*/ 5 w 56"/>
                    <a:gd name="T17" fmla="*/ 19 h 240"/>
                    <a:gd name="T18" fmla="*/ 3 w 56"/>
                    <a:gd name="T19" fmla="*/ 23 h 240"/>
                    <a:gd name="T20" fmla="*/ 1 w 56"/>
                    <a:gd name="T21" fmla="*/ 28 h 240"/>
                    <a:gd name="T22" fmla="*/ 1 w 56"/>
                    <a:gd name="T23" fmla="*/ 35 h 240"/>
                    <a:gd name="T24" fmla="*/ 0 w 56"/>
                    <a:gd name="T25" fmla="*/ 40 h 240"/>
                    <a:gd name="T26" fmla="*/ 0 w 56"/>
                    <a:gd name="T27" fmla="*/ 47 h 240"/>
                    <a:gd name="T28" fmla="*/ 0 w 56"/>
                    <a:gd name="T29" fmla="*/ 51 h 240"/>
                    <a:gd name="T30" fmla="*/ 0 w 56"/>
                    <a:gd name="T31" fmla="*/ 55 h 240"/>
                    <a:gd name="T32" fmla="*/ 1 w 56"/>
                    <a:gd name="T33" fmla="*/ 59 h 240"/>
                    <a:gd name="T34" fmla="*/ 1 w 56"/>
                    <a:gd name="T35" fmla="*/ 63 h 240"/>
                    <a:gd name="T36" fmla="*/ 1 w 56"/>
                    <a:gd name="T37" fmla="*/ 69 h 240"/>
                    <a:gd name="T38" fmla="*/ 1 w 56"/>
                    <a:gd name="T39" fmla="*/ 73 h 240"/>
                    <a:gd name="T40" fmla="*/ 2 w 56"/>
                    <a:gd name="T41" fmla="*/ 78 h 240"/>
                    <a:gd name="T42" fmla="*/ 2 w 56"/>
                    <a:gd name="T43" fmla="*/ 82 h 240"/>
                    <a:gd name="T44" fmla="*/ 2 w 56"/>
                    <a:gd name="T45" fmla="*/ 87 h 240"/>
                    <a:gd name="T46" fmla="*/ 2 w 56"/>
                    <a:gd name="T47" fmla="*/ 90 h 240"/>
                    <a:gd name="T48" fmla="*/ 4 w 56"/>
                    <a:gd name="T49" fmla="*/ 99 h 240"/>
                    <a:gd name="T50" fmla="*/ 4 w 56"/>
                    <a:gd name="T51" fmla="*/ 113 h 240"/>
                    <a:gd name="T52" fmla="*/ 3 w 56"/>
                    <a:gd name="T53" fmla="*/ 130 h 240"/>
                    <a:gd name="T54" fmla="*/ 3 w 56"/>
                    <a:gd name="T55" fmla="*/ 147 h 240"/>
                    <a:gd name="T56" fmla="*/ 2 w 56"/>
                    <a:gd name="T57" fmla="*/ 164 h 240"/>
                    <a:gd name="T58" fmla="*/ 2 w 56"/>
                    <a:gd name="T59" fmla="*/ 182 h 240"/>
                    <a:gd name="T60" fmla="*/ 3 w 56"/>
                    <a:gd name="T61" fmla="*/ 198 h 240"/>
                    <a:gd name="T62" fmla="*/ 5 w 56"/>
                    <a:gd name="T63" fmla="*/ 211 h 240"/>
                    <a:gd name="T64" fmla="*/ 7 w 56"/>
                    <a:gd name="T65" fmla="*/ 219 h 240"/>
                    <a:gd name="T66" fmla="*/ 7 w 56"/>
                    <a:gd name="T67" fmla="*/ 219 h 240"/>
                    <a:gd name="T68" fmla="*/ 7 w 56"/>
                    <a:gd name="T69" fmla="*/ 219 h 240"/>
                    <a:gd name="T70" fmla="*/ 7 w 56"/>
                    <a:gd name="T71" fmla="*/ 219 h 240"/>
                    <a:gd name="T72" fmla="*/ 8 w 56"/>
                    <a:gd name="T73" fmla="*/ 221 h 240"/>
                    <a:gd name="T74" fmla="*/ 8 w 56"/>
                    <a:gd name="T75" fmla="*/ 221 h 240"/>
                    <a:gd name="T76" fmla="*/ 9 w 56"/>
                    <a:gd name="T77" fmla="*/ 221 h 240"/>
                    <a:gd name="T78" fmla="*/ 9 w 56"/>
                    <a:gd name="T79" fmla="*/ 221 h 240"/>
                    <a:gd name="T80" fmla="*/ 11 w 56"/>
                    <a:gd name="T81" fmla="*/ 223 h 240"/>
                    <a:gd name="T82" fmla="*/ 14 w 56"/>
                    <a:gd name="T83" fmla="*/ 227 h 240"/>
                    <a:gd name="T84" fmla="*/ 20 w 56"/>
                    <a:gd name="T85" fmla="*/ 230 h 240"/>
                    <a:gd name="T86" fmla="*/ 27 w 56"/>
                    <a:gd name="T87" fmla="*/ 234 h 240"/>
                    <a:gd name="T88" fmla="*/ 34 w 56"/>
                    <a:gd name="T89" fmla="*/ 236 h 240"/>
                    <a:gd name="T90" fmla="*/ 41 w 56"/>
                    <a:gd name="T91" fmla="*/ 239 h 240"/>
                    <a:gd name="T92" fmla="*/ 47 w 56"/>
                    <a:gd name="T93" fmla="*/ 239 h 240"/>
                    <a:gd name="T94" fmla="*/ 52 w 56"/>
                    <a:gd name="T95" fmla="*/ 239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6" h="240">
                      <a:moveTo>
                        <a:pt x="29" y="0"/>
                      </a:moveTo>
                      <a:lnTo>
                        <a:pt x="27" y="1"/>
                      </a:lnTo>
                      <a:lnTo>
                        <a:pt x="27" y="1"/>
                      </a:lnTo>
                      <a:lnTo>
                        <a:pt x="26" y="2"/>
                      </a:lnTo>
                      <a:lnTo>
                        <a:pt x="25" y="2"/>
                      </a:lnTo>
                      <a:lnTo>
                        <a:pt x="23" y="4"/>
                      </a:lnTo>
                      <a:lnTo>
                        <a:pt x="22" y="5"/>
                      </a:lnTo>
                      <a:lnTo>
                        <a:pt x="20" y="7"/>
                      </a:lnTo>
                      <a:lnTo>
                        <a:pt x="18" y="7"/>
                      </a:lnTo>
                      <a:lnTo>
                        <a:pt x="16" y="9"/>
                      </a:lnTo>
                      <a:lnTo>
                        <a:pt x="14" y="10"/>
                      </a:lnTo>
                      <a:lnTo>
                        <a:pt x="12" y="12"/>
                      </a:lnTo>
                      <a:lnTo>
                        <a:pt x="11" y="12"/>
                      </a:lnTo>
                      <a:lnTo>
                        <a:pt x="9" y="14"/>
                      </a:lnTo>
                      <a:lnTo>
                        <a:pt x="8" y="14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5" y="19"/>
                      </a:lnTo>
                      <a:lnTo>
                        <a:pt x="5" y="21"/>
                      </a:lnTo>
                      <a:lnTo>
                        <a:pt x="3" y="23"/>
                      </a:lnTo>
                      <a:lnTo>
                        <a:pt x="3" y="25"/>
                      </a:lnTo>
                      <a:lnTo>
                        <a:pt x="1" y="28"/>
                      </a:lnTo>
                      <a:lnTo>
                        <a:pt x="1" y="31"/>
                      </a:lnTo>
                      <a:lnTo>
                        <a:pt x="1" y="35"/>
                      </a:lnTo>
                      <a:lnTo>
                        <a:pt x="1" y="36"/>
                      </a:lnTo>
                      <a:lnTo>
                        <a:pt x="0" y="40"/>
                      </a:lnTo>
                      <a:lnTo>
                        <a:pt x="0" y="43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0" y="55"/>
                      </a:lnTo>
                      <a:lnTo>
                        <a:pt x="1" y="56"/>
                      </a:lnTo>
                      <a:lnTo>
                        <a:pt x="1" y="59"/>
                      </a:lnTo>
                      <a:lnTo>
                        <a:pt x="1" y="61"/>
                      </a:lnTo>
                      <a:lnTo>
                        <a:pt x="1" y="63"/>
                      </a:lnTo>
                      <a:lnTo>
                        <a:pt x="1" y="65"/>
                      </a:lnTo>
                      <a:lnTo>
                        <a:pt x="1" y="69"/>
                      </a:lnTo>
                      <a:lnTo>
                        <a:pt x="1" y="71"/>
                      </a:lnTo>
                      <a:lnTo>
                        <a:pt x="1" y="73"/>
                      </a:lnTo>
                      <a:lnTo>
                        <a:pt x="2" y="75"/>
                      </a:lnTo>
                      <a:lnTo>
                        <a:pt x="2" y="78"/>
                      </a:lnTo>
                      <a:lnTo>
                        <a:pt x="2" y="80"/>
                      </a:lnTo>
                      <a:lnTo>
                        <a:pt x="2" y="82"/>
                      </a:lnTo>
                      <a:lnTo>
                        <a:pt x="2" y="84"/>
                      </a:lnTo>
                      <a:lnTo>
                        <a:pt x="2" y="87"/>
                      </a:lnTo>
                      <a:lnTo>
                        <a:pt x="2" y="88"/>
                      </a:lnTo>
                      <a:lnTo>
                        <a:pt x="2" y="90"/>
                      </a:lnTo>
                      <a:lnTo>
                        <a:pt x="4" y="92"/>
                      </a:lnTo>
                      <a:lnTo>
                        <a:pt x="4" y="99"/>
                      </a:lnTo>
                      <a:lnTo>
                        <a:pt x="4" y="105"/>
                      </a:lnTo>
                      <a:lnTo>
                        <a:pt x="4" y="113"/>
                      </a:lnTo>
                      <a:lnTo>
                        <a:pt x="4" y="120"/>
                      </a:lnTo>
                      <a:lnTo>
                        <a:pt x="3" y="130"/>
                      </a:lnTo>
                      <a:lnTo>
                        <a:pt x="3" y="138"/>
                      </a:lnTo>
                      <a:lnTo>
                        <a:pt x="3" y="147"/>
                      </a:lnTo>
                      <a:lnTo>
                        <a:pt x="3" y="155"/>
                      </a:lnTo>
                      <a:lnTo>
                        <a:pt x="2" y="164"/>
                      </a:lnTo>
                      <a:lnTo>
                        <a:pt x="2" y="173"/>
                      </a:lnTo>
                      <a:lnTo>
                        <a:pt x="2" y="182"/>
                      </a:lnTo>
                      <a:lnTo>
                        <a:pt x="3" y="190"/>
                      </a:lnTo>
                      <a:lnTo>
                        <a:pt x="3" y="198"/>
                      </a:lnTo>
                      <a:lnTo>
                        <a:pt x="4" y="206"/>
                      </a:lnTo>
                      <a:lnTo>
                        <a:pt x="5" y="211"/>
                      </a:lnTo>
                      <a:lnTo>
                        <a:pt x="7" y="217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8" y="219"/>
                      </a:lnTo>
                      <a:lnTo>
                        <a:pt x="8" y="221"/>
                      </a:lnTo>
                      <a:lnTo>
                        <a:pt x="8" y="221"/>
                      </a:lnTo>
                      <a:lnTo>
                        <a:pt x="8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11" y="221"/>
                      </a:lnTo>
                      <a:lnTo>
                        <a:pt x="11" y="223"/>
                      </a:lnTo>
                      <a:lnTo>
                        <a:pt x="12" y="225"/>
                      </a:lnTo>
                      <a:lnTo>
                        <a:pt x="14" y="227"/>
                      </a:lnTo>
                      <a:lnTo>
                        <a:pt x="17" y="228"/>
                      </a:lnTo>
                      <a:lnTo>
                        <a:pt x="20" y="230"/>
                      </a:lnTo>
                      <a:lnTo>
                        <a:pt x="23" y="232"/>
                      </a:lnTo>
                      <a:lnTo>
                        <a:pt x="27" y="234"/>
                      </a:lnTo>
                      <a:lnTo>
                        <a:pt x="30" y="234"/>
                      </a:lnTo>
                      <a:lnTo>
                        <a:pt x="34" y="236"/>
                      </a:lnTo>
                      <a:lnTo>
                        <a:pt x="38" y="237"/>
                      </a:lnTo>
                      <a:lnTo>
                        <a:pt x="41" y="239"/>
                      </a:lnTo>
                      <a:lnTo>
                        <a:pt x="45" y="239"/>
                      </a:lnTo>
                      <a:lnTo>
                        <a:pt x="47" y="239"/>
                      </a:lnTo>
                      <a:lnTo>
                        <a:pt x="50" y="239"/>
                      </a:lnTo>
                      <a:lnTo>
                        <a:pt x="52" y="239"/>
                      </a:lnTo>
                      <a:lnTo>
                        <a:pt x="55" y="237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07" name="Freeform 55"/>
                <p:cNvSpPr>
                  <a:spLocks/>
                </p:cNvSpPr>
                <p:nvPr/>
              </p:nvSpPr>
              <p:spPr bwMode="blackWhite">
                <a:xfrm>
                  <a:off x="4554" y="1571"/>
                  <a:ext cx="113" cy="69"/>
                </a:xfrm>
                <a:custGeom>
                  <a:avLst/>
                  <a:gdLst>
                    <a:gd name="T0" fmla="*/ 14 w 113"/>
                    <a:gd name="T1" fmla="*/ 0 h 69"/>
                    <a:gd name="T2" fmla="*/ 6 w 113"/>
                    <a:gd name="T3" fmla="*/ 8 h 69"/>
                    <a:gd name="T4" fmla="*/ 0 w 113"/>
                    <a:gd name="T5" fmla="*/ 21 h 69"/>
                    <a:gd name="T6" fmla="*/ 18 w 113"/>
                    <a:gd name="T7" fmla="*/ 38 h 69"/>
                    <a:gd name="T8" fmla="*/ 33 w 113"/>
                    <a:gd name="T9" fmla="*/ 49 h 69"/>
                    <a:gd name="T10" fmla="*/ 55 w 113"/>
                    <a:gd name="T11" fmla="*/ 60 h 69"/>
                    <a:gd name="T12" fmla="*/ 87 w 113"/>
                    <a:gd name="T13" fmla="*/ 64 h 69"/>
                    <a:gd name="T14" fmla="*/ 103 w 113"/>
                    <a:gd name="T15" fmla="*/ 68 h 69"/>
                    <a:gd name="T16" fmla="*/ 103 w 113"/>
                    <a:gd name="T17" fmla="*/ 54 h 69"/>
                    <a:gd name="T18" fmla="*/ 112 w 113"/>
                    <a:gd name="T19" fmla="*/ 38 h 69"/>
                    <a:gd name="T20" fmla="*/ 83 w 113"/>
                    <a:gd name="T21" fmla="*/ 40 h 69"/>
                    <a:gd name="T22" fmla="*/ 63 w 113"/>
                    <a:gd name="T23" fmla="*/ 35 h 69"/>
                    <a:gd name="T24" fmla="*/ 54 w 113"/>
                    <a:gd name="T25" fmla="*/ 28 h 69"/>
                    <a:gd name="T26" fmla="*/ 36 w 113"/>
                    <a:gd name="T27" fmla="*/ 18 h 69"/>
                    <a:gd name="T28" fmla="*/ 18 w 113"/>
                    <a:gd name="T29" fmla="*/ 8 h 69"/>
                    <a:gd name="T30" fmla="*/ 18 w 113"/>
                    <a:gd name="T31" fmla="*/ 3 h 69"/>
                    <a:gd name="T32" fmla="*/ 14 w 113"/>
                    <a:gd name="T33" fmla="*/ 0 h 69"/>
                    <a:gd name="T34" fmla="*/ 14 w 113"/>
                    <a:gd name="T35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13" h="69">
                      <a:moveTo>
                        <a:pt x="14" y="0"/>
                      </a:moveTo>
                      <a:lnTo>
                        <a:pt x="6" y="8"/>
                      </a:lnTo>
                      <a:lnTo>
                        <a:pt x="0" y="21"/>
                      </a:lnTo>
                      <a:lnTo>
                        <a:pt x="18" y="38"/>
                      </a:lnTo>
                      <a:lnTo>
                        <a:pt x="33" y="49"/>
                      </a:lnTo>
                      <a:lnTo>
                        <a:pt x="55" y="60"/>
                      </a:lnTo>
                      <a:lnTo>
                        <a:pt x="87" y="64"/>
                      </a:lnTo>
                      <a:lnTo>
                        <a:pt x="103" y="68"/>
                      </a:lnTo>
                      <a:lnTo>
                        <a:pt x="103" y="54"/>
                      </a:lnTo>
                      <a:lnTo>
                        <a:pt x="112" y="38"/>
                      </a:lnTo>
                      <a:lnTo>
                        <a:pt x="83" y="40"/>
                      </a:lnTo>
                      <a:lnTo>
                        <a:pt x="63" y="35"/>
                      </a:lnTo>
                      <a:lnTo>
                        <a:pt x="54" y="28"/>
                      </a:lnTo>
                      <a:lnTo>
                        <a:pt x="36" y="18"/>
                      </a:lnTo>
                      <a:lnTo>
                        <a:pt x="18" y="8"/>
                      </a:lnTo>
                      <a:lnTo>
                        <a:pt x="18" y="3"/>
                      </a:lnTo>
                      <a:lnTo>
                        <a:pt x="14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08" name="Freeform 56"/>
                <p:cNvSpPr>
                  <a:spLocks/>
                </p:cNvSpPr>
                <p:nvPr/>
              </p:nvSpPr>
              <p:spPr bwMode="blackWhite">
                <a:xfrm>
                  <a:off x="4686" y="1715"/>
                  <a:ext cx="64" cy="90"/>
                </a:xfrm>
                <a:custGeom>
                  <a:avLst/>
                  <a:gdLst>
                    <a:gd name="T0" fmla="*/ 35 w 64"/>
                    <a:gd name="T1" fmla="*/ 0 h 90"/>
                    <a:gd name="T2" fmla="*/ 44 w 64"/>
                    <a:gd name="T3" fmla="*/ 18 h 90"/>
                    <a:gd name="T4" fmla="*/ 63 w 64"/>
                    <a:gd name="T5" fmla="*/ 67 h 90"/>
                    <a:gd name="T6" fmla="*/ 63 w 64"/>
                    <a:gd name="T7" fmla="*/ 89 h 90"/>
                    <a:gd name="T8" fmla="*/ 28 w 64"/>
                    <a:gd name="T9" fmla="*/ 77 h 90"/>
                    <a:gd name="T10" fmla="*/ 9 w 64"/>
                    <a:gd name="T11" fmla="*/ 35 h 90"/>
                    <a:gd name="T12" fmla="*/ 0 w 64"/>
                    <a:gd name="T13" fmla="*/ 8 h 90"/>
                    <a:gd name="T14" fmla="*/ 9 w 64"/>
                    <a:gd name="T15" fmla="*/ 0 h 90"/>
                    <a:gd name="T16" fmla="*/ 21 w 64"/>
                    <a:gd name="T17" fmla="*/ 8 h 90"/>
                    <a:gd name="T18" fmla="*/ 35 w 64"/>
                    <a:gd name="T19" fmla="*/ 0 h 90"/>
                    <a:gd name="T20" fmla="*/ 35 w 64"/>
                    <a:gd name="T21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4" h="90">
                      <a:moveTo>
                        <a:pt x="35" y="0"/>
                      </a:moveTo>
                      <a:lnTo>
                        <a:pt x="44" y="18"/>
                      </a:lnTo>
                      <a:lnTo>
                        <a:pt x="63" y="67"/>
                      </a:lnTo>
                      <a:lnTo>
                        <a:pt x="63" y="89"/>
                      </a:lnTo>
                      <a:lnTo>
                        <a:pt x="28" y="77"/>
                      </a:lnTo>
                      <a:lnTo>
                        <a:pt x="9" y="35"/>
                      </a:lnTo>
                      <a:lnTo>
                        <a:pt x="0" y="8"/>
                      </a:lnTo>
                      <a:lnTo>
                        <a:pt x="9" y="0"/>
                      </a:lnTo>
                      <a:lnTo>
                        <a:pt x="21" y="8"/>
                      </a:lnTo>
                      <a:lnTo>
                        <a:pt x="35" y="0"/>
                      </a:lnTo>
                      <a:lnTo>
                        <a:pt x="35" y="0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09" name="Freeform 57"/>
                <p:cNvSpPr>
                  <a:spLocks/>
                </p:cNvSpPr>
                <p:nvPr/>
              </p:nvSpPr>
              <p:spPr bwMode="blackWhite">
                <a:xfrm>
                  <a:off x="4749" y="1668"/>
                  <a:ext cx="204" cy="57"/>
                </a:xfrm>
                <a:custGeom>
                  <a:avLst/>
                  <a:gdLst>
                    <a:gd name="T0" fmla="*/ 17 w 204"/>
                    <a:gd name="T1" fmla="*/ 9 h 57"/>
                    <a:gd name="T2" fmla="*/ 39 w 204"/>
                    <a:gd name="T3" fmla="*/ 13 h 57"/>
                    <a:gd name="T4" fmla="*/ 68 w 204"/>
                    <a:gd name="T5" fmla="*/ 17 h 57"/>
                    <a:gd name="T6" fmla="*/ 94 w 204"/>
                    <a:gd name="T7" fmla="*/ 18 h 57"/>
                    <a:gd name="T8" fmla="*/ 105 w 204"/>
                    <a:gd name="T9" fmla="*/ 16 h 57"/>
                    <a:gd name="T10" fmla="*/ 118 w 204"/>
                    <a:gd name="T11" fmla="*/ 11 h 57"/>
                    <a:gd name="T12" fmla="*/ 132 w 204"/>
                    <a:gd name="T13" fmla="*/ 5 h 57"/>
                    <a:gd name="T14" fmla="*/ 143 w 204"/>
                    <a:gd name="T15" fmla="*/ 2 h 57"/>
                    <a:gd name="T16" fmla="*/ 150 w 204"/>
                    <a:gd name="T17" fmla="*/ 0 h 57"/>
                    <a:gd name="T18" fmla="*/ 157 w 204"/>
                    <a:gd name="T19" fmla="*/ 0 h 57"/>
                    <a:gd name="T20" fmla="*/ 165 w 204"/>
                    <a:gd name="T21" fmla="*/ 0 h 57"/>
                    <a:gd name="T22" fmla="*/ 174 w 204"/>
                    <a:gd name="T23" fmla="*/ 0 h 57"/>
                    <a:gd name="T24" fmla="*/ 182 w 204"/>
                    <a:gd name="T25" fmla="*/ 2 h 57"/>
                    <a:gd name="T26" fmla="*/ 190 w 204"/>
                    <a:gd name="T27" fmla="*/ 4 h 57"/>
                    <a:gd name="T28" fmla="*/ 197 w 204"/>
                    <a:gd name="T29" fmla="*/ 7 h 57"/>
                    <a:gd name="T30" fmla="*/ 202 w 204"/>
                    <a:gd name="T31" fmla="*/ 10 h 57"/>
                    <a:gd name="T32" fmla="*/ 201 w 204"/>
                    <a:gd name="T33" fmla="*/ 11 h 57"/>
                    <a:gd name="T34" fmla="*/ 198 w 204"/>
                    <a:gd name="T35" fmla="*/ 12 h 57"/>
                    <a:gd name="T36" fmla="*/ 195 w 204"/>
                    <a:gd name="T37" fmla="*/ 13 h 57"/>
                    <a:gd name="T38" fmla="*/ 195 w 204"/>
                    <a:gd name="T39" fmla="*/ 13 h 57"/>
                    <a:gd name="T40" fmla="*/ 193 w 204"/>
                    <a:gd name="T41" fmla="*/ 13 h 57"/>
                    <a:gd name="T42" fmla="*/ 192 w 204"/>
                    <a:gd name="T43" fmla="*/ 13 h 57"/>
                    <a:gd name="T44" fmla="*/ 191 w 204"/>
                    <a:gd name="T45" fmla="*/ 13 h 57"/>
                    <a:gd name="T46" fmla="*/ 191 w 204"/>
                    <a:gd name="T47" fmla="*/ 13 h 57"/>
                    <a:gd name="T48" fmla="*/ 186 w 204"/>
                    <a:gd name="T49" fmla="*/ 13 h 57"/>
                    <a:gd name="T50" fmla="*/ 180 w 204"/>
                    <a:gd name="T51" fmla="*/ 13 h 57"/>
                    <a:gd name="T52" fmla="*/ 174 w 204"/>
                    <a:gd name="T53" fmla="*/ 13 h 57"/>
                    <a:gd name="T54" fmla="*/ 166 w 204"/>
                    <a:gd name="T55" fmla="*/ 13 h 57"/>
                    <a:gd name="T56" fmla="*/ 164 w 204"/>
                    <a:gd name="T57" fmla="*/ 13 h 57"/>
                    <a:gd name="T58" fmla="*/ 164 w 204"/>
                    <a:gd name="T59" fmla="*/ 13 h 57"/>
                    <a:gd name="T60" fmla="*/ 162 w 204"/>
                    <a:gd name="T61" fmla="*/ 13 h 57"/>
                    <a:gd name="T62" fmla="*/ 162 w 204"/>
                    <a:gd name="T63" fmla="*/ 13 h 57"/>
                    <a:gd name="T64" fmla="*/ 162 w 204"/>
                    <a:gd name="T65" fmla="*/ 17 h 57"/>
                    <a:gd name="T66" fmla="*/ 162 w 204"/>
                    <a:gd name="T67" fmla="*/ 20 h 57"/>
                    <a:gd name="T68" fmla="*/ 163 w 204"/>
                    <a:gd name="T69" fmla="*/ 25 h 57"/>
                    <a:gd name="T70" fmla="*/ 163 w 204"/>
                    <a:gd name="T71" fmla="*/ 29 h 57"/>
                    <a:gd name="T72" fmla="*/ 163 w 204"/>
                    <a:gd name="T73" fmla="*/ 33 h 57"/>
                    <a:gd name="T74" fmla="*/ 163 w 204"/>
                    <a:gd name="T75" fmla="*/ 38 h 57"/>
                    <a:gd name="T76" fmla="*/ 162 w 204"/>
                    <a:gd name="T77" fmla="*/ 43 h 57"/>
                    <a:gd name="T78" fmla="*/ 162 w 204"/>
                    <a:gd name="T79" fmla="*/ 44 h 57"/>
                    <a:gd name="T80" fmla="*/ 157 w 204"/>
                    <a:gd name="T81" fmla="*/ 48 h 57"/>
                    <a:gd name="T82" fmla="*/ 145 w 204"/>
                    <a:gd name="T83" fmla="*/ 51 h 57"/>
                    <a:gd name="T84" fmla="*/ 129 w 204"/>
                    <a:gd name="T85" fmla="*/ 55 h 57"/>
                    <a:gd name="T86" fmla="*/ 117 w 204"/>
                    <a:gd name="T87" fmla="*/ 56 h 57"/>
                    <a:gd name="T88" fmla="*/ 112 w 204"/>
                    <a:gd name="T89" fmla="*/ 56 h 57"/>
                    <a:gd name="T90" fmla="*/ 110 w 204"/>
                    <a:gd name="T91" fmla="*/ 56 h 57"/>
                    <a:gd name="T92" fmla="*/ 106 w 204"/>
                    <a:gd name="T93" fmla="*/ 56 h 57"/>
                    <a:gd name="T94" fmla="*/ 102 w 204"/>
                    <a:gd name="T95" fmla="*/ 56 h 57"/>
                    <a:gd name="T96" fmla="*/ 97 w 204"/>
                    <a:gd name="T97" fmla="*/ 56 h 57"/>
                    <a:gd name="T98" fmla="*/ 92 w 204"/>
                    <a:gd name="T99" fmla="*/ 54 h 57"/>
                    <a:gd name="T100" fmla="*/ 86 w 204"/>
                    <a:gd name="T101" fmla="*/ 51 h 57"/>
                    <a:gd name="T102" fmla="*/ 83 w 204"/>
                    <a:gd name="T103" fmla="*/ 48 h 57"/>
                    <a:gd name="T104" fmla="*/ 66 w 204"/>
                    <a:gd name="T105" fmla="*/ 45 h 57"/>
                    <a:gd name="T106" fmla="*/ 39 w 204"/>
                    <a:gd name="T107" fmla="*/ 44 h 57"/>
                    <a:gd name="T108" fmla="*/ 15 w 204"/>
                    <a:gd name="T109" fmla="*/ 44 h 57"/>
                    <a:gd name="T110" fmla="*/ 2 w 204"/>
                    <a:gd name="T111" fmla="*/ 44 h 57"/>
                    <a:gd name="T112" fmla="*/ 0 w 204"/>
                    <a:gd name="T113" fmla="*/ 39 h 57"/>
                    <a:gd name="T114" fmla="*/ 0 w 204"/>
                    <a:gd name="T115" fmla="*/ 29 h 57"/>
                    <a:gd name="T116" fmla="*/ 3 w 204"/>
                    <a:gd name="T117" fmla="*/ 18 h 57"/>
                    <a:gd name="T118" fmla="*/ 9 w 204"/>
                    <a:gd name="T119" fmla="*/ 8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04" h="57">
                      <a:moveTo>
                        <a:pt x="12" y="7"/>
                      </a:moveTo>
                      <a:lnTo>
                        <a:pt x="12" y="8"/>
                      </a:lnTo>
                      <a:lnTo>
                        <a:pt x="14" y="8"/>
                      </a:lnTo>
                      <a:lnTo>
                        <a:pt x="17" y="9"/>
                      </a:lnTo>
                      <a:lnTo>
                        <a:pt x="21" y="9"/>
                      </a:lnTo>
                      <a:lnTo>
                        <a:pt x="26" y="11"/>
                      </a:lnTo>
                      <a:lnTo>
                        <a:pt x="32" y="11"/>
                      </a:lnTo>
                      <a:lnTo>
                        <a:pt x="39" y="13"/>
                      </a:lnTo>
                      <a:lnTo>
                        <a:pt x="46" y="13"/>
                      </a:lnTo>
                      <a:lnTo>
                        <a:pt x="54" y="15"/>
                      </a:lnTo>
                      <a:lnTo>
                        <a:pt x="61" y="15"/>
                      </a:lnTo>
                      <a:lnTo>
                        <a:pt x="68" y="17"/>
                      </a:lnTo>
                      <a:lnTo>
                        <a:pt x="75" y="17"/>
                      </a:lnTo>
                      <a:lnTo>
                        <a:pt x="82" y="18"/>
                      </a:lnTo>
                      <a:lnTo>
                        <a:pt x="89" y="18"/>
                      </a:lnTo>
                      <a:lnTo>
                        <a:pt x="94" y="18"/>
                      </a:lnTo>
                      <a:lnTo>
                        <a:pt x="101" y="16"/>
                      </a:lnTo>
                      <a:lnTo>
                        <a:pt x="101" y="16"/>
                      </a:lnTo>
                      <a:lnTo>
                        <a:pt x="103" y="16"/>
                      </a:lnTo>
                      <a:lnTo>
                        <a:pt x="105" y="16"/>
                      </a:lnTo>
                      <a:lnTo>
                        <a:pt x="109" y="15"/>
                      </a:lnTo>
                      <a:lnTo>
                        <a:pt x="111" y="15"/>
                      </a:lnTo>
                      <a:lnTo>
                        <a:pt x="115" y="13"/>
                      </a:lnTo>
                      <a:lnTo>
                        <a:pt x="118" y="11"/>
                      </a:lnTo>
                      <a:lnTo>
                        <a:pt x="122" y="9"/>
                      </a:lnTo>
                      <a:lnTo>
                        <a:pt x="125" y="9"/>
                      </a:lnTo>
                      <a:lnTo>
                        <a:pt x="129" y="7"/>
                      </a:lnTo>
                      <a:lnTo>
                        <a:pt x="132" y="5"/>
                      </a:lnTo>
                      <a:lnTo>
                        <a:pt x="136" y="4"/>
                      </a:lnTo>
                      <a:lnTo>
                        <a:pt x="137" y="4"/>
                      </a:lnTo>
                      <a:lnTo>
                        <a:pt x="141" y="2"/>
                      </a:lnTo>
                      <a:lnTo>
                        <a:pt x="143" y="2"/>
                      </a:lnTo>
                      <a:lnTo>
                        <a:pt x="145" y="0"/>
                      </a:lnTo>
                      <a:lnTo>
                        <a:pt x="146" y="0"/>
                      </a:lnTo>
                      <a:lnTo>
                        <a:pt x="148" y="0"/>
                      </a:lnTo>
                      <a:lnTo>
                        <a:pt x="150" y="0"/>
                      </a:lnTo>
                      <a:lnTo>
                        <a:pt x="151" y="0"/>
                      </a:lnTo>
                      <a:lnTo>
                        <a:pt x="153" y="0"/>
                      </a:lnTo>
                      <a:lnTo>
                        <a:pt x="155" y="0"/>
                      </a:lnTo>
                      <a:lnTo>
                        <a:pt x="157" y="0"/>
                      </a:lnTo>
                      <a:lnTo>
                        <a:pt x="160" y="0"/>
                      </a:lnTo>
                      <a:lnTo>
                        <a:pt x="162" y="0"/>
                      </a:lnTo>
                      <a:lnTo>
                        <a:pt x="163" y="0"/>
                      </a:lnTo>
                      <a:lnTo>
                        <a:pt x="165" y="0"/>
                      </a:lnTo>
                      <a:lnTo>
                        <a:pt x="169" y="0"/>
                      </a:lnTo>
                      <a:lnTo>
                        <a:pt x="170" y="0"/>
                      </a:lnTo>
                      <a:lnTo>
                        <a:pt x="172" y="0"/>
                      </a:lnTo>
                      <a:lnTo>
                        <a:pt x="174" y="0"/>
                      </a:lnTo>
                      <a:lnTo>
                        <a:pt x="178" y="0"/>
                      </a:lnTo>
                      <a:lnTo>
                        <a:pt x="178" y="2"/>
                      </a:lnTo>
                      <a:lnTo>
                        <a:pt x="180" y="2"/>
                      </a:lnTo>
                      <a:lnTo>
                        <a:pt x="182" y="2"/>
                      </a:lnTo>
                      <a:lnTo>
                        <a:pt x="184" y="2"/>
                      </a:lnTo>
                      <a:lnTo>
                        <a:pt x="186" y="4"/>
                      </a:lnTo>
                      <a:lnTo>
                        <a:pt x="188" y="4"/>
                      </a:lnTo>
                      <a:lnTo>
                        <a:pt x="190" y="4"/>
                      </a:lnTo>
                      <a:lnTo>
                        <a:pt x="192" y="4"/>
                      </a:lnTo>
                      <a:lnTo>
                        <a:pt x="193" y="5"/>
                      </a:lnTo>
                      <a:lnTo>
                        <a:pt x="195" y="5"/>
                      </a:lnTo>
                      <a:lnTo>
                        <a:pt x="197" y="7"/>
                      </a:lnTo>
                      <a:lnTo>
                        <a:pt x="199" y="7"/>
                      </a:lnTo>
                      <a:lnTo>
                        <a:pt x="200" y="9"/>
                      </a:lnTo>
                      <a:lnTo>
                        <a:pt x="202" y="9"/>
                      </a:lnTo>
                      <a:lnTo>
                        <a:pt x="202" y="10"/>
                      </a:lnTo>
                      <a:lnTo>
                        <a:pt x="203" y="10"/>
                      </a:lnTo>
                      <a:lnTo>
                        <a:pt x="202" y="11"/>
                      </a:lnTo>
                      <a:lnTo>
                        <a:pt x="202" y="11"/>
                      </a:lnTo>
                      <a:lnTo>
                        <a:pt x="201" y="11"/>
                      </a:lnTo>
                      <a:lnTo>
                        <a:pt x="201" y="11"/>
                      </a:lnTo>
                      <a:lnTo>
                        <a:pt x="199" y="12"/>
                      </a:lnTo>
                      <a:lnTo>
                        <a:pt x="199" y="12"/>
                      </a:lnTo>
                      <a:lnTo>
                        <a:pt x="198" y="12"/>
                      </a:lnTo>
                      <a:lnTo>
                        <a:pt x="198" y="12"/>
                      </a:lnTo>
                      <a:lnTo>
                        <a:pt x="197" y="13"/>
                      </a:lnTo>
                      <a:lnTo>
                        <a:pt x="197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0" y="13"/>
                      </a:lnTo>
                      <a:lnTo>
                        <a:pt x="188" y="13"/>
                      </a:lnTo>
                      <a:lnTo>
                        <a:pt x="186" y="13"/>
                      </a:lnTo>
                      <a:lnTo>
                        <a:pt x="185" y="13"/>
                      </a:lnTo>
                      <a:lnTo>
                        <a:pt x="183" y="13"/>
                      </a:lnTo>
                      <a:lnTo>
                        <a:pt x="181" y="13"/>
                      </a:lnTo>
                      <a:lnTo>
                        <a:pt x="180" y="13"/>
                      </a:lnTo>
                      <a:lnTo>
                        <a:pt x="179" y="13"/>
                      </a:lnTo>
                      <a:lnTo>
                        <a:pt x="177" y="13"/>
                      </a:lnTo>
                      <a:lnTo>
                        <a:pt x="176" y="13"/>
                      </a:lnTo>
                      <a:lnTo>
                        <a:pt x="174" y="13"/>
                      </a:lnTo>
                      <a:lnTo>
                        <a:pt x="172" y="13"/>
                      </a:lnTo>
                      <a:lnTo>
                        <a:pt x="170" y="13"/>
                      </a:lnTo>
                      <a:lnTo>
                        <a:pt x="168" y="13"/>
                      </a:lnTo>
                      <a:lnTo>
                        <a:pt x="166" y="13"/>
                      </a:lnTo>
                      <a:lnTo>
                        <a:pt x="166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5"/>
                      </a:lnTo>
                      <a:lnTo>
                        <a:pt x="162" y="15"/>
                      </a:lnTo>
                      <a:lnTo>
                        <a:pt x="162" y="17"/>
                      </a:lnTo>
                      <a:lnTo>
                        <a:pt x="162" y="17"/>
                      </a:lnTo>
                      <a:lnTo>
                        <a:pt x="162" y="19"/>
                      </a:lnTo>
                      <a:lnTo>
                        <a:pt x="162" y="19"/>
                      </a:lnTo>
                      <a:lnTo>
                        <a:pt x="162" y="20"/>
                      </a:lnTo>
                      <a:lnTo>
                        <a:pt x="163" y="20"/>
                      </a:lnTo>
                      <a:lnTo>
                        <a:pt x="163" y="22"/>
                      </a:lnTo>
                      <a:lnTo>
                        <a:pt x="163" y="23"/>
                      </a:lnTo>
                      <a:lnTo>
                        <a:pt x="163" y="25"/>
                      </a:lnTo>
                      <a:lnTo>
                        <a:pt x="163" y="25"/>
                      </a:lnTo>
                      <a:lnTo>
                        <a:pt x="163" y="27"/>
                      </a:lnTo>
                      <a:lnTo>
                        <a:pt x="163" y="27"/>
                      </a:lnTo>
                      <a:lnTo>
                        <a:pt x="163" y="29"/>
                      </a:lnTo>
                      <a:lnTo>
                        <a:pt x="165" y="29"/>
                      </a:lnTo>
                      <a:lnTo>
                        <a:pt x="163" y="30"/>
                      </a:lnTo>
                      <a:lnTo>
                        <a:pt x="163" y="32"/>
                      </a:lnTo>
                      <a:lnTo>
                        <a:pt x="163" y="33"/>
                      </a:lnTo>
                      <a:lnTo>
                        <a:pt x="163" y="33"/>
                      </a:lnTo>
                      <a:lnTo>
                        <a:pt x="163" y="35"/>
                      </a:lnTo>
                      <a:lnTo>
                        <a:pt x="163" y="36"/>
                      </a:lnTo>
                      <a:lnTo>
                        <a:pt x="163" y="38"/>
                      </a:lnTo>
                      <a:lnTo>
                        <a:pt x="163" y="38"/>
                      </a:lnTo>
                      <a:lnTo>
                        <a:pt x="162" y="40"/>
                      </a:lnTo>
                      <a:lnTo>
                        <a:pt x="162" y="41"/>
                      </a:lnTo>
                      <a:lnTo>
                        <a:pt x="162" y="43"/>
                      </a:lnTo>
                      <a:lnTo>
                        <a:pt x="162" y="43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1" y="46"/>
                      </a:lnTo>
                      <a:lnTo>
                        <a:pt x="160" y="46"/>
                      </a:lnTo>
                      <a:lnTo>
                        <a:pt x="157" y="48"/>
                      </a:lnTo>
                      <a:lnTo>
                        <a:pt x="155" y="48"/>
                      </a:lnTo>
                      <a:lnTo>
                        <a:pt x="152" y="50"/>
                      </a:lnTo>
                      <a:lnTo>
                        <a:pt x="149" y="50"/>
                      </a:lnTo>
                      <a:lnTo>
                        <a:pt x="145" y="51"/>
                      </a:lnTo>
                      <a:lnTo>
                        <a:pt x="141" y="51"/>
                      </a:lnTo>
                      <a:lnTo>
                        <a:pt x="136" y="53"/>
                      </a:lnTo>
                      <a:lnTo>
                        <a:pt x="132" y="53"/>
                      </a:lnTo>
                      <a:lnTo>
                        <a:pt x="129" y="55"/>
                      </a:lnTo>
                      <a:lnTo>
                        <a:pt x="125" y="55"/>
                      </a:lnTo>
                      <a:lnTo>
                        <a:pt x="122" y="56"/>
                      </a:lnTo>
                      <a:lnTo>
                        <a:pt x="119" y="56"/>
                      </a:lnTo>
                      <a:lnTo>
                        <a:pt x="117" y="56"/>
                      </a:lnTo>
                      <a:lnTo>
                        <a:pt x="116" y="55"/>
                      </a:lnTo>
                      <a:lnTo>
                        <a:pt x="114" y="56"/>
                      </a:lnTo>
                      <a:lnTo>
                        <a:pt x="114" y="56"/>
                      </a:lnTo>
                      <a:lnTo>
                        <a:pt x="112" y="56"/>
                      </a:lnTo>
                      <a:lnTo>
                        <a:pt x="112" y="56"/>
                      </a:lnTo>
                      <a:lnTo>
                        <a:pt x="111" y="56"/>
                      </a:lnTo>
                      <a:lnTo>
                        <a:pt x="111" y="56"/>
                      </a:lnTo>
                      <a:lnTo>
                        <a:pt x="110" y="56"/>
                      </a:lnTo>
                      <a:lnTo>
                        <a:pt x="110" y="56"/>
                      </a:lnTo>
                      <a:lnTo>
                        <a:pt x="108" y="56"/>
                      </a:lnTo>
                      <a:lnTo>
                        <a:pt x="108" y="56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lnTo>
                        <a:pt x="104" y="56"/>
                      </a:lnTo>
                      <a:lnTo>
                        <a:pt x="104" y="56"/>
                      </a:lnTo>
                      <a:lnTo>
                        <a:pt x="102" y="56"/>
                      </a:lnTo>
                      <a:lnTo>
                        <a:pt x="102" y="56"/>
                      </a:lnTo>
                      <a:lnTo>
                        <a:pt x="100" y="56"/>
                      </a:lnTo>
                      <a:lnTo>
                        <a:pt x="99" y="56"/>
                      </a:lnTo>
                      <a:lnTo>
                        <a:pt x="97" y="56"/>
                      </a:lnTo>
                      <a:lnTo>
                        <a:pt x="97" y="55"/>
                      </a:lnTo>
                      <a:lnTo>
                        <a:pt x="96" y="55"/>
                      </a:lnTo>
                      <a:lnTo>
                        <a:pt x="94" y="54"/>
                      </a:lnTo>
                      <a:lnTo>
                        <a:pt x="92" y="54"/>
                      </a:lnTo>
                      <a:lnTo>
                        <a:pt x="92" y="52"/>
                      </a:lnTo>
                      <a:lnTo>
                        <a:pt x="90" y="52"/>
                      </a:lnTo>
                      <a:lnTo>
                        <a:pt x="88" y="51"/>
                      </a:lnTo>
                      <a:lnTo>
                        <a:pt x="86" y="51"/>
                      </a:lnTo>
                      <a:lnTo>
                        <a:pt x="86" y="49"/>
                      </a:lnTo>
                      <a:lnTo>
                        <a:pt x="85" y="49"/>
                      </a:lnTo>
                      <a:lnTo>
                        <a:pt x="84" y="48"/>
                      </a:lnTo>
                      <a:lnTo>
                        <a:pt x="83" y="48"/>
                      </a:lnTo>
                      <a:lnTo>
                        <a:pt x="83" y="46"/>
                      </a:lnTo>
                      <a:lnTo>
                        <a:pt x="77" y="46"/>
                      </a:lnTo>
                      <a:lnTo>
                        <a:pt x="72" y="45"/>
                      </a:lnTo>
                      <a:lnTo>
                        <a:pt x="66" y="45"/>
                      </a:lnTo>
                      <a:lnTo>
                        <a:pt x="60" y="44"/>
                      </a:lnTo>
                      <a:lnTo>
                        <a:pt x="53" y="44"/>
                      </a:lnTo>
                      <a:lnTo>
                        <a:pt x="46" y="44"/>
                      </a:lnTo>
                      <a:lnTo>
                        <a:pt x="39" y="44"/>
                      </a:lnTo>
                      <a:lnTo>
                        <a:pt x="34" y="44"/>
                      </a:lnTo>
                      <a:lnTo>
                        <a:pt x="26" y="44"/>
                      </a:lnTo>
                      <a:lnTo>
                        <a:pt x="20" y="44"/>
                      </a:lnTo>
                      <a:lnTo>
                        <a:pt x="15" y="44"/>
                      </a:lnTo>
                      <a:lnTo>
                        <a:pt x="10" y="44"/>
                      </a:lnTo>
                      <a:lnTo>
                        <a:pt x="6" y="44"/>
                      </a:lnTo>
                      <a:lnTo>
                        <a:pt x="3" y="44"/>
                      </a:lnTo>
                      <a:lnTo>
                        <a:pt x="2" y="44"/>
                      </a:lnTo>
                      <a:lnTo>
                        <a:pt x="2" y="44"/>
                      </a:lnTo>
                      <a:lnTo>
                        <a:pt x="0" y="43"/>
                      </a:lnTo>
                      <a:lnTo>
                        <a:pt x="0" y="41"/>
                      </a:lnTo>
                      <a:lnTo>
                        <a:pt x="0" y="39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1" y="25"/>
                      </a:lnTo>
                      <a:lnTo>
                        <a:pt x="1" y="23"/>
                      </a:lnTo>
                      <a:lnTo>
                        <a:pt x="2" y="20"/>
                      </a:lnTo>
                      <a:lnTo>
                        <a:pt x="3" y="18"/>
                      </a:lnTo>
                      <a:lnTo>
                        <a:pt x="5" y="15"/>
                      </a:lnTo>
                      <a:lnTo>
                        <a:pt x="6" y="13"/>
                      </a:lnTo>
                      <a:lnTo>
                        <a:pt x="8" y="10"/>
                      </a:lnTo>
                      <a:lnTo>
                        <a:pt x="9" y="8"/>
                      </a:lnTo>
                      <a:lnTo>
                        <a:pt x="12" y="7"/>
                      </a:lnTo>
                      <a:lnTo>
                        <a:pt x="12" y="7"/>
                      </a:lnTo>
                    </a:path>
                  </a:pathLst>
                </a:custGeom>
                <a:solidFill>
                  <a:srgbClr val="FFE1B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10" name="Freeform 58"/>
                <p:cNvSpPr>
                  <a:spLocks/>
                </p:cNvSpPr>
                <p:nvPr/>
              </p:nvSpPr>
              <p:spPr bwMode="blackWhite">
                <a:xfrm>
                  <a:off x="4705" y="1503"/>
                  <a:ext cx="175" cy="25"/>
                </a:xfrm>
                <a:custGeom>
                  <a:avLst/>
                  <a:gdLst>
                    <a:gd name="T0" fmla="*/ 0 w 175"/>
                    <a:gd name="T1" fmla="*/ 0 h 25"/>
                    <a:gd name="T2" fmla="*/ 27 w 175"/>
                    <a:gd name="T3" fmla="*/ 6 h 25"/>
                    <a:gd name="T4" fmla="*/ 45 w 175"/>
                    <a:gd name="T5" fmla="*/ 7 h 25"/>
                    <a:gd name="T6" fmla="*/ 82 w 175"/>
                    <a:gd name="T7" fmla="*/ 15 h 25"/>
                    <a:gd name="T8" fmla="*/ 127 w 175"/>
                    <a:gd name="T9" fmla="*/ 20 h 25"/>
                    <a:gd name="T10" fmla="*/ 159 w 175"/>
                    <a:gd name="T11" fmla="*/ 24 h 25"/>
                    <a:gd name="T12" fmla="*/ 174 w 175"/>
                    <a:gd name="T13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5" h="25">
                      <a:moveTo>
                        <a:pt x="0" y="0"/>
                      </a:moveTo>
                      <a:lnTo>
                        <a:pt x="27" y="6"/>
                      </a:lnTo>
                      <a:lnTo>
                        <a:pt x="45" y="7"/>
                      </a:lnTo>
                      <a:lnTo>
                        <a:pt x="82" y="15"/>
                      </a:lnTo>
                      <a:lnTo>
                        <a:pt x="127" y="20"/>
                      </a:lnTo>
                      <a:lnTo>
                        <a:pt x="159" y="24"/>
                      </a:lnTo>
                      <a:lnTo>
                        <a:pt x="174" y="24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11" name="Freeform 59"/>
                <p:cNvSpPr>
                  <a:spLocks/>
                </p:cNvSpPr>
                <p:nvPr/>
              </p:nvSpPr>
              <p:spPr bwMode="blackWhite">
                <a:xfrm>
                  <a:off x="4679" y="1606"/>
                  <a:ext cx="51" cy="68"/>
                </a:xfrm>
                <a:custGeom>
                  <a:avLst/>
                  <a:gdLst>
                    <a:gd name="T0" fmla="*/ 12 w 51"/>
                    <a:gd name="T1" fmla="*/ 0 h 68"/>
                    <a:gd name="T2" fmla="*/ 34 w 51"/>
                    <a:gd name="T3" fmla="*/ 28 h 68"/>
                    <a:gd name="T4" fmla="*/ 48 w 51"/>
                    <a:gd name="T5" fmla="*/ 42 h 68"/>
                    <a:gd name="T6" fmla="*/ 50 w 51"/>
                    <a:gd name="T7" fmla="*/ 59 h 68"/>
                    <a:gd name="T8" fmla="*/ 32 w 51"/>
                    <a:gd name="T9" fmla="*/ 67 h 68"/>
                    <a:gd name="T10" fmla="*/ 0 w 51"/>
                    <a:gd name="T11" fmla="*/ 16 h 68"/>
                    <a:gd name="T12" fmla="*/ 12 w 51"/>
                    <a:gd name="T13" fmla="*/ 0 h 68"/>
                    <a:gd name="T14" fmla="*/ 12 w 51"/>
                    <a:gd name="T1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1" h="68">
                      <a:moveTo>
                        <a:pt x="12" y="0"/>
                      </a:moveTo>
                      <a:lnTo>
                        <a:pt x="34" y="28"/>
                      </a:lnTo>
                      <a:lnTo>
                        <a:pt x="48" y="42"/>
                      </a:lnTo>
                      <a:lnTo>
                        <a:pt x="50" y="59"/>
                      </a:lnTo>
                      <a:lnTo>
                        <a:pt x="32" y="67"/>
                      </a:lnTo>
                      <a:lnTo>
                        <a:pt x="0" y="16"/>
                      </a:lnTo>
                      <a:lnTo>
                        <a:pt x="12" y="0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12" name="Freeform 60"/>
                <p:cNvSpPr>
                  <a:spLocks/>
                </p:cNvSpPr>
                <p:nvPr/>
              </p:nvSpPr>
              <p:spPr bwMode="blackWhite">
                <a:xfrm>
                  <a:off x="4657" y="1604"/>
                  <a:ext cx="33" cy="36"/>
                </a:xfrm>
                <a:custGeom>
                  <a:avLst/>
                  <a:gdLst>
                    <a:gd name="T0" fmla="*/ 7 w 33"/>
                    <a:gd name="T1" fmla="*/ 7 h 36"/>
                    <a:gd name="T2" fmla="*/ 5 w 33"/>
                    <a:gd name="T3" fmla="*/ 20 h 36"/>
                    <a:gd name="T4" fmla="*/ 0 w 33"/>
                    <a:gd name="T5" fmla="*/ 24 h 36"/>
                    <a:gd name="T6" fmla="*/ 2 w 33"/>
                    <a:gd name="T7" fmla="*/ 29 h 36"/>
                    <a:gd name="T8" fmla="*/ 10 w 33"/>
                    <a:gd name="T9" fmla="*/ 35 h 36"/>
                    <a:gd name="T10" fmla="*/ 32 w 33"/>
                    <a:gd name="T11" fmla="*/ 20 h 36"/>
                    <a:gd name="T12" fmla="*/ 32 w 33"/>
                    <a:gd name="T13" fmla="*/ 2 h 36"/>
                    <a:gd name="T14" fmla="*/ 24 w 33"/>
                    <a:gd name="T15" fmla="*/ 0 h 36"/>
                    <a:gd name="T16" fmla="*/ 10 w 33"/>
                    <a:gd name="T17" fmla="*/ 2 h 36"/>
                    <a:gd name="T18" fmla="*/ 7 w 33"/>
                    <a:gd name="T19" fmla="*/ 7 h 36"/>
                    <a:gd name="T20" fmla="*/ 7 w 33"/>
                    <a:gd name="T21" fmla="*/ 7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" h="36">
                      <a:moveTo>
                        <a:pt x="7" y="7"/>
                      </a:moveTo>
                      <a:lnTo>
                        <a:pt x="5" y="20"/>
                      </a:lnTo>
                      <a:lnTo>
                        <a:pt x="0" y="24"/>
                      </a:lnTo>
                      <a:lnTo>
                        <a:pt x="2" y="29"/>
                      </a:lnTo>
                      <a:lnTo>
                        <a:pt x="10" y="35"/>
                      </a:lnTo>
                      <a:lnTo>
                        <a:pt x="32" y="20"/>
                      </a:lnTo>
                      <a:lnTo>
                        <a:pt x="32" y="2"/>
                      </a:lnTo>
                      <a:lnTo>
                        <a:pt x="24" y="0"/>
                      </a:lnTo>
                      <a:lnTo>
                        <a:pt x="10" y="2"/>
                      </a:lnTo>
                      <a:lnTo>
                        <a:pt x="7" y="7"/>
                      </a:lnTo>
                      <a:lnTo>
                        <a:pt x="7" y="7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13" name="Freeform 61"/>
                <p:cNvSpPr>
                  <a:spLocks/>
                </p:cNvSpPr>
                <p:nvPr/>
              </p:nvSpPr>
              <p:spPr bwMode="blackWhite">
                <a:xfrm>
                  <a:off x="4667" y="1625"/>
                  <a:ext cx="48" cy="49"/>
                </a:xfrm>
                <a:custGeom>
                  <a:avLst/>
                  <a:gdLst>
                    <a:gd name="T0" fmla="*/ 21 w 48"/>
                    <a:gd name="T1" fmla="*/ 0 h 49"/>
                    <a:gd name="T2" fmla="*/ 34 w 48"/>
                    <a:gd name="T3" fmla="*/ 23 h 49"/>
                    <a:gd name="T4" fmla="*/ 47 w 48"/>
                    <a:gd name="T5" fmla="*/ 48 h 49"/>
                    <a:gd name="T6" fmla="*/ 22 w 48"/>
                    <a:gd name="T7" fmla="*/ 33 h 49"/>
                    <a:gd name="T8" fmla="*/ 0 w 48"/>
                    <a:gd name="T9" fmla="*/ 33 h 49"/>
                    <a:gd name="T10" fmla="*/ 0 w 48"/>
                    <a:gd name="T11" fmla="*/ 10 h 49"/>
                    <a:gd name="T12" fmla="*/ 21 w 48"/>
                    <a:gd name="T13" fmla="*/ 0 h 49"/>
                    <a:gd name="T14" fmla="*/ 21 w 48"/>
                    <a:gd name="T15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" h="49">
                      <a:moveTo>
                        <a:pt x="21" y="0"/>
                      </a:moveTo>
                      <a:lnTo>
                        <a:pt x="34" y="23"/>
                      </a:lnTo>
                      <a:lnTo>
                        <a:pt x="47" y="48"/>
                      </a:lnTo>
                      <a:lnTo>
                        <a:pt x="22" y="33"/>
                      </a:ln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21" y="0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14" name="Freeform 62"/>
                <p:cNvSpPr>
                  <a:spLocks/>
                </p:cNvSpPr>
                <p:nvPr/>
              </p:nvSpPr>
              <p:spPr bwMode="blackWhite">
                <a:xfrm>
                  <a:off x="4806" y="1544"/>
                  <a:ext cx="47" cy="38"/>
                </a:xfrm>
                <a:custGeom>
                  <a:avLst/>
                  <a:gdLst>
                    <a:gd name="T0" fmla="*/ 25 w 47"/>
                    <a:gd name="T1" fmla="*/ 0 h 38"/>
                    <a:gd name="T2" fmla="*/ 29 w 47"/>
                    <a:gd name="T3" fmla="*/ 0 h 38"/>
                    <a:gd name="T4" fmla="*/ 42 w 47"/>
                    <a:gd name="T5" fmla="*/ 3 h 38"/>
                    <a:gd name="T6" fmla="*/ 46 w 47"/>
                    <a:gd name="T7" fmla="*/ 13 h 38"/>
                    <a:gd name="T8" fmla="*/ 44 w 47"/>
                    <a:gd name="T9" fmla="*/ 21 h 38"/>
                    <a:gd name="T10" fmla="*/ 28 w 47"/>
                    <a:gd name="T11" fmla="*/ 37 h 38"/>
                    <a:gd name="T12" fmla="*/ 3 w 47"/>
                    <a:gd name="T13" fmla="*/ 37 h 38"/>
                    <a:gd name="T14" fmla="*/ 0 w 47"/>
                    <a:gd name="T15" fmla="*/ 13 h 38"/>
                    <a:gd name="T16" fmla="*/ 25 w 47"/>
                    <a:gd name="T17" fmla="*/ 0 h 38"/>
                    <a:gd name="T18" fmla="*/ 25 w 47"/>
                    <a:gd name="T19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38">
                      <a:moveTo>
                        <a:pt x="25" y="0"/>
                      </a:moveTo>
                      <a:lnTo>
                        <a:pt x="29" y="0"/>
                      </a:lnTo>
                      <a:lnTo>
                        <a:pt x="42" y="3"/>
                      </a:lnTo>
                      <a:lnTo>
                        <a:pt x="46" y="13"/>
                      </a:lnTo>
                      <a:lnTo>
                        <a:pt x="44" y="21"/>
                      </a:lnTo>
                      <a:lnTo>
                        <a:pt x="28" y="37"/>
                      </a:lnTo>
                      <a:lnTo>
                        <a:pt x="3" y="37"/>
                      </a:lnTo>
                      <a:lnTo>
                        <a:pt x="0" y="13"/>
                      </a:lnTo>
                      <a:lnTo>
                        <a:pt x="25" y="0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15" name="Freeform 63"/>
                <p:cNvSpPr>
                  <a:spLocks/>
                </p:cNvSpPr>
                <p:nvPr/>
              </p:nvSpPr>
              <p:spPr bwMode="blackWhite">
                <a:xfrm>
                  <a:off x="4810" y="1549"/>
                  <a:ext cx="43" cy="44"/>
                </a:xfrm>
                <a:custGeom>
                  <a:avLst/>
                  <a:gdLst>
                    <a:gd name="T0" fmla="*/ 41 w 43"/>
                    <a:gd name="T1" fmla="*/ 0 h 44"/>
                    <a:gd name="T2" fmla="*/ 42 w 43"/>
                    <a:gd name="T3" fmla="*/ 10 h 44"/>
                    <a:gd name="T4" fmla="*/ 42 w 43"/>
                    <a:gd name="T5" fmla="*/ 23 h 44"/>
                    <a:gd name="T6" fmla="*/ 35 w 43"/>
                    <a:gd name="T7" fmla="*/ 33 h 44"/>
                    <a:gd name="T8" fmla="*/ 21 w 43"/>
                    <a:gd name="T9" fmla="*/ 43 h 44"/>
                    <a:gd name="T10" fmla="*/ 0 w 43"/>
                    <a:gd name="T11" fmla="*/ 32 h 44"/>
                    <a:gd name="T12" fmla="*/ 41 w 43"/>
                    <a:gd name="T13" fmla="*/ 0 h 44"/>
                    <a:gd name="T14" fmla="*/ 41 w 43"/>
                    <a:gd name="T15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3" h="44">
                      <a:moveTo>
                        <a:pt x="41" y="0"/>
                      </a:moveTo>
                      <a:lnTo>
                        <a:pt x="42" y="10"/>
                      </a:lnTo>
                      <a:lnTo>
                        <a:pt x="42" y="23"/>
                      </a:lnTo>
                      <a:lnTo>
                        <a:pt x="35" y="33"/>
                      </a:lnTo>
                      <a:lnTo>
                        <a:pt x="21" y="43"/>
                      </a:lnTo>
                      <a:lnTo>
                        <a:pt x="0" y="32"/>
                      </a:lnTo>
                      <a:lnTo>
                        <a:pt x="41" y="0"/>
                      </a:lnTo>
                      <a:lnTo>
                        <a:pt x="41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16" name="Freeform 64"/>
                <p:cNvSpPr>
                  <a:spLocks/>
                </p:cNvSpPr>
                <p:nvPr/>
              </p:nvSpPr>
              <p:spPr bwMode="blackWhite">
                <a:xfrm>
                  <a:off x="4730" y="1553"/>
                  <a:ext cx="116" cy="61"/>
                </a:xfrm>
                <a:custGeom>
                  <a:avLst/>
                  <a:gdLst>
                    <a:gd name="T0" fmla="*/ 0 w 116"/>
                    <a:gd name="T1" fmla="*/ 25 h 61"/>
                    <a:gd name="T2" fmla="*/ 53 w 116"/>
                    <a:gd name="T3" fmla="*/ 19 h 61"/>
                    <a:gd name="T4" fmla="*/ 76 w 116"/>
                    <a:gd name="T5" fmla="*/ 0 h 61"/>
                    <a:gd name="T6" fmla="*/ 99 w 116"/>
                    <a:gd name="T7" fmla="*/ 0 h 61"/>
                    <a:gd name="T8" fmla="*/ 92 w 116"/>
                    <a:gd name="T9" fmla="*/ 8 h 61"/>
                    <a:gd name="T10" fmla="*/ 110 w 116"/>
                    <a:gd name="T11" fmla="*/ 4 h 61"/>
                    <a:gd name="T12" fmla="*/ 115 w 116"/>
                    <a:gd name="T13" fmla="*/ 6 h 61"/>
                    <a:gd name="T14" fmla="*/ 99 w 116"/>
                    <a:gd name="T15" fmla="*/ 17 h 61"/>
                    <a:gd name="T16" fmla="*/ 84 w 116"/>
                    <a:gd name="T17" fmla="*/ 29 h 61"/>
                    <a:gd name="T18" fmla="*/ 104 w 116"/>
                    <a:gd name="T19" fmla="*/ 25 h 61"/>
                    <a:gd name="T20" fmla="*/ 102 w 116"/>
                    <a:gd name="T21" fmla="*/ 32 h 61"/>
                    <a:gd name="T22" fmla="*/ 83 w 116"/>
                    <a:gd name="T23" fmla="*/ 45 h 61"/>
                    <a:gd name="T24" fmla="*/ 61 w 116"/>
                    <a:gd name="T25" fmla="*/ 48 h 61"/>
                    <a:gd name="T26" fmla="*/ 4 w 116"/>
                    <a:gd name="T27" fmla="*/ 60 h 61"/>
                    <a:gd name="T28" fmla="*/ 0 w 116"/>
                    <a:gd name="T29" fmla="*/ 25 h 61"/>
                    <a:gd name="T30" fmla="*/ 0 w 116"/>
                    <a:gd name="T31" fmla="*/ 25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6" h="61">
                      <a:moveTo>
                        <a:pt x="0" y="25"/>
                      </a:moveTo>
                      <a:lnTo>
                        <a:pt x="53" y="19"/>
                      </a:lnTo>
                      <a:lnTo>
                        <a:pt x="76" y="0"/>
                      </a:lnTo>
                      <a:lnTo>
                        <a:pt x="99" y="0"/>
                      </a:lnTo>
                      <a:lnTo>
                        <a:pt x="92" y="8"/>
                      </a:lnTo>
                      <a:lnTo>
                        <a:pt x="110" y="4"/>
                      </a:lnTo>
                      <a:lnTo>
                        <a:pt x="115" y="6"/>
                      </a:lnTo>
                      <a:lnTo>
                        <a:pt x="99" y="17"/>
                      </a:lnTo>
                      <a:lnTo>
                        <a:pt x="84" y="29"/>
                      </a:lnTo>
                      <a:lnTo>
                        <a:pt x="104" y="25"/>
                      </a:lnTo>
                      <a:lnTo>
                        <a:pt x="102" y="32"/>
                      </a:lnTo>
                      <a:lnTo>
                        <a:pt x="83" y="45"/>
                      </a:lnTo>
                      <a:lnTo>
                        <a:pt x="61" y="48"/>
                      </a:lnTo>
                      <a:lnTo>
                        <a:pt x="4" y="60"/>
                      </a:lnTo>
                      <a:lnTo>
                        <a:pt x="0" y="25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FFE1B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17" name="Freeform 65"/>
                <p:cNvSpPr>
                  <a:spLocks/>
                </p:cNvSpPr>
                <p:nvPr/>
              </p:nvSpPr>
              <p:spPr bwMode="blackWhite">
                <a:xfrm>
                  <a:off x="4769" y="1625"/>
                  <a:ext cx="393" cy="65"/>
                </a:xfrm>
                <a:custGeom>
                  <a:avLst/>
                  <a:gdLst>
                    <a:gd name="T0" fmla="*/ 0 w 393"/>
                    <a:gd name="T1" fmla="*/ 50 h 65"/>
                    <a:gd name="T2" fmla="*/ 7 w 393"/>
                    <a:gd name="T3" fmla="*/ 46 h 65"/>
                    <a:gd name="T4" fmla="*/ 16 w 393"/>
                    <a:gd name="T5" fmla="*/ 36 h 65"/>
                    <a:gd name="T6" fmla="*/ 24 w 393"/>
                    <a:gd name="T7" fmla="*/ 31 h 65"/>
                    <a:gd name="T8" fmla="*/ 27 w 393"/>
                    <a:gd name="T9" fmla="*/ 22 h 65"/>
                    <a:gd name="T10" fmla="*/ 41 w 393"/>
                    <a:gd name="T11" fmla="*/ 20 h 65"/>
                    <a:gd name="T12" fmla="*/ 41 w 393"/>
                    <a:gd name="T13" fmla="*/ 16 h 65"/>
                    <a:gd name="T14" fmla="*/ 57 w 393"/>
                    <a:gd name="T15" fmla="*/ 13 h 65"/>
                    <a:gd name="T16" fmla="*/ 58 w 393"/>
                    <a:gd name="T17" fmla="*/ 7 h 65"/>
                    <a:gd name="T18" fmla="*/ 69 w 393"/>
                    <a:gd name="T19" fmla="*/ 0 h 65"/>
                    <a:gd name="T20" fmla="*/ 82 w 393"/>
                    <a:gd name="T21" fmla="*/ 0 h 65"/>
                    <a:gd name="T22" fmla="*/ 86 w 393"/>
                    <a:gd name="T23" fmla="*/ 5 h 65"/>
                    <a:gd name="T24" fmla="*/ 100 w 393"/>
                    <a:gd name="T25" fmla="*/ 5 h 65"/>
                    <a:gd name="T26" fmla="*/ 110 w 393"/>
                    <a:gd name="T27" fmla="*/ 10 h 65"/>
                    <a:gd name="T28" fmla="*/ 126 w 393"/>
                    <a:gd name="T29" fmla="*/ 13 h 65"/>
                    <a:gd name="T30" fmla="*/ 143 w 393"/>
                    <a:gd name="T31" fmla="*/ 16 h 65"/>
                    <a:gd name="T32" fmla="*/ 145 w 393"/>
                    <a:gd name="T33" fmla="*/ 16 h 65"/>
                    <a:gd name="T34" fmla="*/ 163 w 393"/>
                    <a:gd name="T35" fmla="*/ 20 h 65"/>
                    <a:gd name="T36" fmla="*/ 167 w 393"/>
                    <a:gd name="T37" fmla="*/ 20 h 65"/>
                    <a:gd name="T38" fmla="*/ 392 w 393"/>
                    <a:gd name="T39" fmla="*/ 64 h 65"/>
                    <a:gd name="T40" fmla="*/ 201 w 393"/>
                    <a:gd name="T41" fmla="*/ 27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93" h="65">
                      <a:moveTo>
                        <a:pt x="0" y="50"/>
                      </a:moveTo>
                      <a:lnTo>
                        <a:pt x="7" y="46"/>
                      </a:lnTo>
                      <a:lnTo>
                        <a:pt x="16" y="36"/>
                      </a:lnTo>
                      <a:lnTo>
                        <a:pt x="24" y="31"/>
                      </a:lnTo>
                      <a:lnTo>
                        <a:pt x="27" y="22"/>
                      </a:lnTo>
                      <a:lnTo>
                        <a:pt x="41" y="20"/>
                      </a:lnTo>
                      <a:lnTo>
                        <a:pt x="41" y="16"/>
                      </a:lnTo>
                      <a:lnTo>
                        <a:pt x="57" y="13"/>
                      </a:lnTo>
                      <a:lnTo>
                        <a:pt x="58" y="7"/>
                      </a:lnTo>
                      <a:lnTo>
                        <a:pt x="69" y="0"/>
                      </a:lnTo>
                      <a:lnTo>
                        <a:pt x="82" y="0"/>
                      </a:lnTo>
                      <a:lnTo>
                        <a:pt x="86" y="5"/>
                      </a:lnTo>
                      <a:lnTo>
                        <a:pt x="100" y="5"/>
                      </a:lnTo>
                      <a:lnTo>
                        <a:pt x="110" y="10"/>
                      </a:lnTo>
                      <a:lnTo>
                        <a:pt x="126" y="13"/>
                      </a:lnTo>
                      <a:lnTo>
                        <a:pt x="143" y="16"/>
                      </a:lnTo>
                      <a:lnTo>
                        <a:pt x="145" y="16"/>
                      </a:lnTo>
                      <a:lnTo>
                        <a:pt x="163" y="20"/>
                      </a:lnTo>
                      <a:lnTo>
                        <a:pt x="167" y="20"/>
                      </a:lnTo>
                      <a:lnTo>
                        <a:pt x="392" y="64"/>
                      </a:lnTo>
                      <a:lnTo>
                        <a:pt x="201" y="27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18" name="Freeform 66"/>
                <p:cNvSpPr>
                  <a:spLocks/>
                </p:cNvSpPr>
                <p:nvPr/>
              </p:nvSpPr>
              <p:spPr bwMode="blackWhite">
                <a:xfrm>
                  <a:off x="4855" y="1724"/>
                  <a:ext cx="224" cy="70"/>
                </a:xfrm>
                <a:custGeom>
                  <a:avLst/>
                  <a:gdLst>
                    <a:gd name="T0" fmla="*/ 0 w 224"/>
                    <a:gd name="T1" fmla="*/ 0 h 70"/>
                    <a:gd name="T2" fmla="*/ 10 w 224"/>
                    <a:gd name="T3" fmla="*/ 7 h 70"/>
                    <a:gd name="T4" fmla="*/ 14 w 224"/>
                    <a:gd name="T5" fmla="*/ 9 h 70"/>
                    <a:gd name="T6" fmla="*/ 32 w 224"/>
                    <a:gd name="T7" fmla="*/ 15 h 70"/>
                    <a:gd name="T8" fmla="*/ 38 w 224"/>
                    <a:gd name="T9" fmla="*/ 15 h 70"/>
                    <a:gd name="T10" fmla="*/ 49 w 224"/>
                    <a:gd name="T11" fmla="*/ 19 h 70"/>
                    <a:gd name="T12" fmla="*/ 55 w 224"/>
                    <a:gd name="T13" fmla="*/ 19 h 70"/>
                    <a:gd name="T14" fmla="*/ 63 w 224"/>
                    <a:gd name="T15" fmla="*/ 22 h 70"/>
                    <a:gd name="T16" fmla="*/ 75 w 224"/>
                    <a:gd name="T17" fmla="*/ 22 h 70"/>
                    <a:gd name="T18" fmla="*/ 86 w 224"/>
                    <a:gd name="T19" fmla="*/ 28 h 70"/>
                    <a:gd name="T20" fmla="*/ 94 w 224"/>
                    <a:gd name="T21" fmla="*/ 29 h 70"/>
                    <a:gd name="T22" fmla="*/ 101 w 224"/>
                    <a:gd name="T23" fmla="*/ 33 h 70"/>
                    <a:gd name="T24" fmla="*/ 223 w 224"/>
                    <a:gd name="T25" fmla="*/ 6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4" h="70">
                      <a:moveTo>
                        <a:pt x="0" y="0"/>
                      </a:moveTo>
                      <a:lnTo>
                        <a:pt x="10" y="7"/>
                      </a:lnTo>
                      <a:lnTo>
                        <a:pt x="14" y="9"/>
                      </a:lnTo>
                      <a:lnTo>
                        <a:pt x="32" y="15"/>
                      </a:lnTo>
                      <a:lnTo>
                        <a:pt x="38" y="15"/>
                      </a:lnTo>
                      <a:lnTo>
                        <a:pt x="49" y="19"/>
                      </a:lnTo>
                      <a:lnTo>
                        <a:pt x="55" y="19"/>
                      </a:lnTo>
                      <a:lnTo>
                        <a:pt x="63" y="22"/>
                      </a:lnTo>
                      <a:lnTo>
                        <a:pt x="75" y="22"/>
                      </a:lnTo>
                      <a:lnTo>
                        <a:pt x="86" y="28"/>
                      </a:lnTo>
                      <a:lnTo>
                        <a:pt x="94" y="29"/>
                      </a:lnTo>
                      <a:lnTo>
                        <a:pt x="101" y="33"/>
                      </a:lnTo>
                      <a:lnTo>
                        <a:pt x="223" y="6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19" name="Freeform 67"/>
                <p:cNvSpPr>
                  <a:spLocks/>
                </p:cNvSpPr>
                <p:nvPr/>
              </p:nvSpPr>
              <p:spPr bwMode="blackWhite">
                <a:xfrm>
                  <a:off x="4842" y="1579"/>
                  <a:ext cx="45" cy="11"/>
                </a:xfrm>
                <a:custGeom>
                  <a:avLst/>
                  <a:gdLst>
                    <a:gd name="T0" fmla="*/ 44 w 45"/>
                    <a:gd name="T1" fmla="*/ 0 h 11"/>
                    <a:gd name="T2" fmla="*/ 31 w 45"/>
                    <a:gd name="T3" fmla="*/ 0 h 11"/>
                    <a:gd name="T4" fmla="*/ 17 w 45"/>
                    <a:gd name="T5" fmla="*/ 6 h 11"/>
                    <a:gd name="T6" fmla="*/ 0 w 45"/>
                    <a:gd name="T7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11">
                      <a:moveTo>
                        <a:pt x="44" y="0"/>
                      </a:moveTo>
                      <a:lnTo>
                        <a:pt x="31" y="0"/>
                      </a:lnTo>
                      <a:lnTo>
                        <a:pt x="17" y="6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20" name="Freeform 68"/>
                <p:cNvSpPr>
                  <a:spLocks/>
                </p:cNvSpPr>
                <p:nvPr/>
              </p:nvSpPr>
              <p:spPr bwMode="blackWhite">
                <a:xfrm>
                  <a:off x="4584" y="1120"/>
                  <a:ext cx="252" cy="419"/>
                </a:xfrm>
                <a:custGeom>
                  <a:avLst/>
                  <a:gdLst>
                    <a:gd name="T0" fmla="*/ 5 w 252"/>
                    <a:gd name="T1" fmla="*/ 0 h 419"/>
                    <a:gd name="T2" fmla="*/ 36 w 252"/>
                    <a:gd name="T3" fmla="*/ 6 h 419"/>
                    <a:gd name="T4" fmla="*/ 77 w 252"/>
                    <a:gd name="T5" fmla="*/ 16 h 419"/>
                    <a:gd name="T6" fmla="*/ 125 w 252"/>
                    <a:gd name="T7" fmla="*/ 16 h 419"/>
                    <a:gd name="T8" fmla="*/ 174 w 252"/>
                    <a:gd name="T9" fmla="*/ 30 h 419"/>
                    <a:gd name="T10" fmla="*/ 192 w 252"/>
                    <a:gd name="T11" fmla="*/ 45 h 419"/>
                    <a:gd name="T12" fmla="*/ 236 w 252"/>
                    <a:gd name="T13" fmla="*/ 93 h 419"/>
                    <a:gd name="T14" fmla="*/ 247 w 252"/>
                    <a:gd name="T15" fmla="*/ 127 h 419"/>
                    <a:gd name="T16" fmla="*/ 247 w 252"/>
                    <a:gd name="T17" fmla="*/ 147 h 419"/>
                    <a:gd name="T18" fmla="*/ 236 w 252"/>
                    <a:gd name="T19" fmla="*/ 173 h 419"/>
                    <a:gd name="T20" fmla="*/ 227 w 252"/>
                    <a:gd name="T21" fmla="*/ 187 h 419"/>
                    <a:gd name="T22" fmla="*/ 227 w 252"/>
                    <a:gd name="T23" fmla="*/ 196 h 419"/>
                    <a:gd name="T24" fmla="*/ 236 w 252"/>
                    <a:gd name="T25" fmla="*/ 214 h 419"/>
                    <a:gd name="T26" fmla="*/ 236 w 252"/>
                    <a:gd name="T27" fmla="*/ 235 h 419"/>
                    <a:gd name="T28" fmla="*/ 242 w 252"/>
                    <a:gd name="T29" fmla="*/ 253 h 419"/>
                    <a:gd name="T30" fmla="*/ 247 w 252"/>
                    <a:gd name="T31" fmla="*/ 278 h 419"/>
                    <a:gd name="T32" fmla="*/ 245 w 252"/>
                    <a:gd name="T33" fmla="*/ 301 h 419"/>
                    <a:gd name="T34" fmla="*/ 231 w 252"/>
                    <a:gd name="T35" fmla="*/ 329 h 419"/>
                    <a:gd name="T36" fmla="*/ 228 w 252"/>
                    <a:gd name="T37" fmla="*/ 343 h 419"/>
                    <a:gd name="T38" fmla="*/ 236 w 252"/>
                    <a:gd name="T39" fmla="*/ 358 h 419"/>
                    <a:gd name="T40" fmla="*/ 247 w 252"/>
                    <a:gd name="T41" fmla="*/ 370 h 419"/>
                    <a:gd name="T42" fmla="*/ 251 w 252"/>
                    <a:gd name="T43" fmla="*/ 401 h 419"/>
                    <a:gd name="T44" fmla="*/ 251 w 252"/>
                    <a:gd name="T45" fmla="*/ 417 h 419"/>
                    <a:gd name="T46" fmla="*/ 247 w 252"/>
                    <a:gd name="T47" fmla="*/ 418 h 419"/>
                    <a:gd name="T48" fmla="*/ 247 w 252"/>
                    <a:gd name="T49" fmla="*/ 406 h 419"/>
                    <a:gd name="T50" fmla="*/ 242 w 252"/>
                    <a:gd name="T51" fmla="*/ 377 h 419"/>
                    <a:gd name="T52" fmla="*/ 228 w 252"/>
                    <a:gd name="T53" fmla="*/ 364 h 419"/>
                    <a:gd name="T54" fmla="*/ 225 w 252"/>
                    <a:gd name="T55" fmla="*/ 350 h 419"/>
                    <a:gd name="T56" fmla="*/ 226 w 252"/>
                    <a:gd name="T57" fmla="*/ 326 h 419"/>
                    <a:gd name="T58" fmla="*/ 238 w 252"/>
                    <a:gd name="T59" fmla="*/ 297 h 419"/>
                    <a:gd name="T60" fmla="*/ 240 w 252"/>
                    <a:gd name="T61" fmla="*/ 282 h 419"/>
                    <a:gd name="T62" fmla="*/ 235 w 252"/>
                    <a:gd name="T63" fmla="*/ 260 h 419"/>
                    <a:gd name="T64" fmla="*/ 228 w 252"/>
                    <a:gd name="T65" fmla="*/ 239 h 419"/>
                    <a:gd name="T66" fmla="*/ 228 w 252"/>
                    <a:gd name="T67" fmla="*/ 219 h 419"/>
                    <a:gd name="T68" fmla="*/ 222 w 252"/>
                    <a:gd name="T69" fmla="*/ 201 h 419"/>
                    <a:gd name="T70" fmla="*/ 222 w 252"/>
                    <a:gd name="T71" fmla="*/ 184 h 419"/>
                    <a:gd name="T72" fmla="*/ 228 w 252"/>
                    <a:gd name="T73" fmla="*/ 168 h 419"/>
                    <a:gd name="T74" fmla="*/ 242 w 252"/>
                    <a:gd name="T75" fmla="*/ 148 h 419"/>
                    <a:gd name="T76" fmla="*/ 242 w 252"/>
                    <a:gd name="T77" fmla="*/ 133 h 419"/>
                    <a:gd name="T78" fmla="*/ 228 w 252"/>
                    <a:gd name="T79" fmla="*/ 102 h 419"/>
                    <a:gd name="T80" fmla="*/ 186 w 252"/>
                    <a:gd name="T81" fmla="*/ 52 h 419"/>
                    <a:gd name="T82" fmla="*/ 167 w 252"/>
                    <a:gd name="T83" fmla="*/ 39 h 419"/>
                    <a:gd name="T84" fmla="*/ 123 w 252"/>
                    <a:gd name="T85" fmla="*/ 23 h 419"/>
                    <a:gd name="T86" fmla="*/ 73 w 252"/>
                    <a:gd name="T87" fmla="*/ 27 h 419"/>
                    <a:gd name="T88" fmla="*/ 29 w 252"/>
                    <a:gd name="T89" fmla="*/ 19 h 419"/>
                    <a:gd name="T90" fmla="*/ 0 w 252"/>
                    <a:gd name="T91" fmla="*/ 8 h 419"/>
                    <a:gd name="T92" fmla="*/ 5 w 252"/>
                    <a:gd name="T93" fmla="*/ 0 h 419"/>
                    <a:gd name="T94" fmla="*/ 5 w 252"/>
                    <a:gd name="T95" fmla="*/ 0 h 4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52" h="419">
                      <a:moveTo>
                        <a:pt x="5" y="0"/>
                      </a:moveTo>
                      <a:lnTo>
                        <a:pt x="36" y="6"/>
                      </a:lnTo>
                      <a:lnTo>
                        <a:pt x="77" y="16"/>
                      </a:lnTo>
                      <a:lnTo>
                        <a:pt x="125" y="16"/>
                      </a:lnTo>
                      <a:lnTo>
                        <a:pt x="174" y="30"/>
                      </a:lnTo>
                      <a:lnTo>
                        <a:pt x="192" y="45"/>
                      </a:lnTo>
                      <a:lnTo>
                        <a:pt x="236" y="93"/>
                      </a:lnTo>
                      <a:lnTo>
                        <a:pt x="247" y="127"/>
                      </a:lnTo>
                      <a:lnTo>
                        <a:pt x="247" y="147"/>
                      </a:lnTo>
                      <a:lnTo>
                        <a:pt x="236" y="173"/>
                      </a:lnTo>
                      <a:lnTo>
                        <a:pt x="227" y="187"/>
                      </a:lnTo>
                      <a:lnTo>
                        <a:pt x="227" y="196"/>
                      </a:lnTo>
                      <a:lnTo>
                        <a:pt x="236" y="214"/>
                      </a:lnTo>
                      <a:lnTo>
                        <a:pt x="236" y="235"/>
                      </a:lnTo>
                      <a:lnTo>
                        <a:pt x="242" y="253"/>
                      </a:lnTo>
                      <a:lnTo>
                        <a:pt x="247" y="278"/>
                      </a:lnTo>
                      <a:lnTo>
                        <a:pt x="245" y="301"/>
                      </a:lnTo>
                      <a:lnTo>
                        <a:pt x="231" y="329"/>
                      </a:lnTo>
                      <a:lnTo>
                        <a:pt x="228" y="343"/>
                      </a:lnTo>
                      <a:lnTo>
                        <a:pt x="236" y="358"/>
                      </a:lnTo>
                      <a:lnTo>
                        <a:pt x="247" y="370"/>
                      </a:lnTo>
                      <a:lnTo>
                        <a:pt x="251" y="401"/>
                      </a:lnTo>
                      <a:lnTo>
                        <a:pt x="251" y="417"/>
                      </a:lnTo>
                      <a:lnTo>
                        <a:pt x="247" y="418"/>
                      </a:lnTo>
                      <a:lnTo>
                        <a:pt x="247" y="406"/>
                      </a:lnTo>
                      <a:lnTo>
                        <a:pt x="242" y="377"/>
                      </a:lnTo>
                      <a:lnTo>
                        <a:pt x="228" y="364"/>
                      </a:lnTo>
                      <a:lnTo>
                        <a:pt x="225" y="350"/>
                      </a:lnTo>
                      <a:lnTo>
                        <a:pt x="226" y="326"/>
                      </a:lnTo>
                      <a:lnTo>
                        <a:pt x="238" y="297"/>
                      </a:lnTo>
                      <a:lnTo>
                        <a:pt x="240" y="282"/>
                      </a:lnTo>
                      <a:lnTo>
                        <a:pt x="235" y="260"/>
                      </a:lnTo>
                      <a:lnTo>
                        <a:pt x="228" y="239"/>
                      </a:lnTo>
                      <a:lnTo>
                        <a:pt x="228" y="219"/>
                      </a:lnTo>
                      <a:lnTo>
                        <a:pt x="222" y="201"/>
                      </a:lnTo>
                      <a:lnTo>
                        <a:pt x="222" y="184"/>
                      </a:lnTo>
                      <a:lnTo>
                        <a:pt x="228" y="168"/>
                      </a:lnTo>
                      <a:lnTo>
                        <a:pt x="242" y="148"/>
                      </a:lnTo>
                      <a:lnTo>
                        <a:pt x="242" y="133"/>
                      </a:lnTo>
                      <a:lnTo>
                        <a:pt x="228" y="102"/>
                      </a:lnTo>
                      <a:lnTo>
                        <a:pt x="186" y="52"/>
                      </a:lnTo>
                      <a:lnTo>
                        <a:pt x="167" y="39"/>
                      </a:lnTo>
                      <a:lnTo>
                        <a:pt x="123" y="23"/>
                      </a:lnTo>
                      <a:lnTo>
                        <a:pt x="73" y="27"/>
                      </a:lnTo>
                      <a:lnTo>
                        <a:pt x="29" y="19"/>
                      </a:lnTo>
                      <a:lnTo>
                        <a:pt x="0" y="8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21" name="Freeform 69"/>
                <p:cNvSpPr>
                  <a:spLocks/>
                </p:cNvSpPr>
                <p:nvPr/>
              </p:nvSpPr>
              <p:spPr bwMode="blackWhite">
                <a:xfrm>
                  <a:off x="3935" y="908"/>
                  <a:ext cx="707" cy="130"/>
                </a:xfrm>
                <a:custGeom>
                  <a:avLst/>
                  <a:gdLst>
                    <a:gd name="T0" fmla="*/ 0 w 707"/>
                    <a:gd name="T1" fmla="*/ 27 h 130"/>
                    <a:gd name="T2" fmla="*/ 0 w 707"/>
                    <a:gd name="T3" fmla="*/ 21 h 130"/>
                    <a:gd name="T4" fmla="*/ 12 w 707"/>
                    <a:gd name="T5" fmla="*/ 21 h 130"/>
                    <a:gd name="T6" fmla="*/ 26 w 707"/>
                    <a:gd name="T7" fmla="*/ 21 h 130"/>
                    <a:gd name="T8" fmla="*/ 52 w 707"/>
                    <a:gd name="T9" fmla="*/ 27 h 130"/>
                    <a:gd name="T10" fmla="*/ 134 w 707"/>
                    <a:gd name="T11" fmla="*/ 52 h 130"/>
                    <a:gd name="T12" fmla="*/ 168 w 707"/>
                    <a:gd name="T13" fmla="*/ 52 h 130"/>
                    <a:gd name="T14" fmla="*/ 227 w 707"/>
                    <a:gd name="T15" fmla="*/ 72 h 130"/>
                    <a:gd name="T16" fmla="*/ 318 w 707"/>
                    <a:gd name="T17" fmla="*/ 72 h 130"/>
                    <a:gd name="T18" fmla="*/ 375 w 707"/>
                    <a:gd name="T19" fmla="*/ 100 h 130"/>
                    <a:gd name="T20" fmla="*/ 485 w 707"/>
                    <a:gd name="T21" fmla="*/ 100 h 130"/>
                    <a:gd name="T22" fmla="*/ 499 w 707"/>
                    <a:gd name="T23" fmla="*/ 93 h 130"/>
                    <a:gd name="T24" fmla="*/ 563 w 707"/>
                    <a:gd name="T25" fmla="*/ 93 h 130"/>
                    <a:gd name="T26" fmla="*/ 628 w 707"/>
                    <a:gd name="T27" fmla="*/ 113 h 130"/>
                    <a:gd name="T28" fmla="*/ 680 w 707"/>
                    <a:gd name="T29" fmla="*/ 113 h 130"/>
                    <a:gd name="T30" fmla="*/ 706 w 707"/>
                    <a:gd name="T31" fmla="*/ 129 h 130"/>
                    <a:gd name="T32" fmla="*/ 706 w 707"/>
                    <a:gd name="T33" fmla="*/ 107 h 130"/>
                    <a:gd name="T34" fmla="*/ 680 w 707"/>
                    <a:gd name="T35" fmla="*/ 92 h 130"/>
                    <a:gd name="T36" fmla="*/ 628 w 707"/>
                    <a:gd name="T37" fmla="*/ 92 h 130"/>
                    <a:gd name="T38" fmla="*/ 563 w 707"/>
                    <a:gd name="T39" fmla="*/ 72 h 130"/>
                    <a:gd name="T40" fmla="*/ 499 w 707"/>
                    <a:gd name="T41" fmla="*/ 72 h 130"/>
                    <a:gd name="T42" fmla="*/ 485 w 707"/>
                    <a:gd name="T43" fmla="*/ 79 h 130"/>
                    <a:gd name="T44" fmla="*/ 375 w 707"/>
                    <a:gd name="T45" fmla="*/ 79 h 130"/>
                    <a:gd name="T46" fmla="*/ 318 w 707"/>
                    <a:gd name="T47" fmla="*/ 52 h 130"/>
                    <a:gd name="T48" fmla="*/ 227 w 707"/>
                    <a:gd name="T49" fmla="*/ 52 h 130"/>
                    <a:gd name="T50" fmla="*/ 168 w 707"/>
                    <a:gd name="T51" fmla="*/ 32 h 130"/>
                    <a:gd name="T52" fmla="*/ 134 w 707"/>
                    <a:gd name="T53" fmla="*/ 32 h 130"/>
                    <a:gd name="T54" fmla="*/ 52 w 707"/>
                    <a:gd name="T55" fmla="*/ 6 h 130"/>
                    <a:gd name="T56" fmla="*/ 26 w 707"/>
                    <a:gd name="T57" fmla="*/ 0 h 130"/>
                    <a:gd name="T58" fmla="*/ 12 w 707"/>
                    <a:gd name="T59" fmla="*/ 0 h 130"/>
                    <a:gd name="T60" fmla="*/ 0 w 707"/>
                    <a:gd name="T61" fmla="*/ 0 h 130"/>
                    <a:gd name="T62" fmla="*/ 0 w 707"/>
                    <a:gd name="T63" fmla="*/ 6 h 130"/>
                    <a:gd name="T64" fmla="*/ 0 w 707"/>
                    <a:gd name="T65" fmla="*/ 27 h 130"/>
                    <a:gd name="T66" fmla="*/ 0 w 707"/>
                    <a:gd name="T67" fmla="*/ 27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707" h="130">
                      <a:moveTo>
                        <a:pt x="0" y="27"/>
                      </a:moveTo>
                      <a:lnTo>
                        <a:pt x="0" y="21"/>
                      </a:lnTo>
                      <a:lnTo>
                        <a:pt x="12" y="21"/>
                      </a:lnTo>
                      <a:lnTo>
                        <a:pt x="26" y="21"/>
                      </a:lnTo>
                      <a:lnTo>
                        <a:pt x="52" y="27"/>
                      </a:lnTo>
                      <a:lnTo>
                        <a:pt x="134" y="52"/>
                      </a:lnTo>
                      <a:lnTo>
                        <a:pt x="168" y="52"/>
                      </a:lnTo>
                      <a:lnTo>
                        <a:pt x="227" y="72"/>
                      </a:lnTo>
                      <a:lnTo>
                        <a:pt x="318" y="72"/>
                      </a:lnTo>
                      <a:lnTo>
                        <a:pt x="375" y="100"/>
                      </a:lnTo>
                      <a:lnTo>
                        <a:pt x="485" y="100"/>
                      </a:lnTo>
                      <a:lnTo>
                        <a:pt x="499" y="93"/>
                      </a:lnTo>
                      <a:lnTo>
                        <a:pt x="563" y="93"/>
                      </a:lnTo>
                      <a:lnTo>
                        <a:pt x="628" y="113"/>
                      </a:lnTo>
                      <a:lnTo>
                        <a:pt x="680" y="113"/>
                      </a:lnTo>
                      <a:lnTo>
                        <a:pt x="706" y="129"/>
                      </a:lnTo>
                      <a:lnTo>
                        <a:pt x="706" y="107"/>
                      </a:lnTo>
                      <a:lnTo>
                        <a:pt x="680" y="92"/>
                      </a:lnTo>
                      <a:lnTo>
                        <a:pt x="628" y="92"/>
                      </a:lnTo>
                      <a:lnTo>
                        <a:pt x="563" y="72"/>
                      </a:lnTo>
                      <a:lnTo>
                        <a:pt x="499" y="72"/>
                      </a:lnTo>
                      <a:lnTo>
                        <a:pt x="485" y="79"/>
                      </a:lnTo>
                      <a:lnTo>
                        <a:pt x="375" y="79"/>
                      </a:lnTo>
                      <a:lnTo>
                        <a:pt x="318" y="52"/>
                      </a:lnTo>
                      <a:lnTo>
                        <a:pt x="227" y="52"/>
                      </a:lnTo>
                      <a:lnTo>
                        <a:pt x="168" y="32"/>
                      </a:lnTo>
                      <a:lnTo>
                        <a:pt x="134" y="32"/>
                      </a:lnTo>
                      <a:lnTo>
                        <a:pt x="52" y="6"/>
                      </a:lnTo>
                      <a:lnTo>
                        <a:pt x="26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27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22" name="Freeform 70"/>
                <p:cNvSpPr>
                  <a:spLocks/>
                </p:cNvSpPr>
                <p:nvPr/>
              </p:nvSpPr>
              <p:spPr bwMode="blackWhite">
                <a:xfrm>
                  <a:off x="3950" y="803"/>
                  <a:ext cx="703" cy="115"/>
                </a:xfrm>
                <a:custGeom>
                  <a:avLst/>
                  <a:gdLst>
                    <a:gd name="T0" fmla="*/ 702 w 703"/>
                    <a:gd name="T1" fmla="*/ 88 h 115"/>
                    <a:gd name="T2" fmla="*/ 702 w 703"/>
                    <a:gd name="T3" fmla="*/ 92 h 115"/>
                    <a:gd name="T4" fmla="*/ 689 w 703"/>
                    <a:gd name="T5" fmla="*/ 92 h 115"/>
                    <a:gd name="T6" fmla="*/ 676 w 703"/>
                    <a:gd name="T7" fmla="*/ 92 h 115"/>
                    <a:gd name="T8" fmla="*/ 650 w 703"/>
                    <a:gd name="T9" fmla="*/ 88 h 115"/>
                    <a:gd name="T10" fmla="*/ 562 w 703"/>
                    <a:gd name="T11" fmla="*/ 58 h 115"/>
                    <a:gd name="T12" fmla="*/ 528 w 703"/>
                    <a:gd name="T13" fmla="*/ 58 h 115"/>
                    <a:gd name="T14" fmla="*/ 468 w 703"/>
                    <a:gd name="T15" fmla="*/ 39 h 115"/>
                    <a:gd name="T16" fmla="*/ 375 w 703"/>
                    <a:gd name="T17" fmla="*/ 39 h 115"/>
                    <a:gd name="T18" fmla="*/ 314 w 703"/>
                    <a:gd name="T19" fmla="*/ 12 h 115"/>
                    <a:gd name="T20" fmla="*/ 201 w 703"/>
                    <a:gd name="T21" fmla="*/ 12 h 115"/>
                    <a:gd name="T22" fmla="*/ 187 w 703"/>
                    <a:gd name="T23" fmla="*/ 20 h 115"/>
                    <a:gd name="T24" fmla="*/ 119 w 703"/>
                    <a:gd name="T25" fmla="*/ 20 h 115"/>
                    <a:gd name="T26" fmla="*/ 53 w 703"/>
                    <a:gd name="T27" fmla="*/ 0 h 115"/>
                    <a:gd name="T28" fmla="*/ 0 w 703"/>
                    <a:gd name="T29" fmla="*/ 0 h 115"/>
                    <a:gd name="T30" fmla="*/ 0 w 703"/>
                    <a:gd name="T31" fmla="*/ 22 h 115"/>
                    <a:gd name="T32" fmla="*/ 53 w 703"/>
                    <a:gd name="T33" fmla="*/ 22 h 115"/>
                    <a:gd name="T34" fmla="*/ 119 w 703"/>
                    <a:gd name="T35" fmla="*/ 40 h 115"/>
                    <a:gd name="T36" fmla="*/ 187 w 703"/>
                    <a:gd name="T37" fmla="*/ 40 h 115"/>
                    <a:gd name="T38" fmla="*/ 201 w 703"/>
                    <a:gd name="T39" fmla="*/ 32 h 115"/>
                    <a:gd name="T40" fmla="*/ 314 w 703"/>
                    <a:gd name="T41" fmla="*/ 32 h 115"/>
                    <a:gd name="T42" fmla="*/ 375 w 703"/>
                    <a:gd name="T43" fmla="*/ 61 h 115"/>
                    <a:gd name="T44" fmla="*/ 468 w 703"/>
                    <a:gd name="T45" fmla="*/ 61 h 115"/>
                    <a:gd name="T46" fmla="*/ 528 w 703"/>
                    <a:gd name="T47" fmla="*/ 79 h 115"/>
                    <a:gd name="T48" fmla="*/ 562 w 703"/>
                    <a:gd name="T49" fmla="*/ 79 h 115"/>
                    <a:gd name="T50" fmla="*/ 650 w 703"/>
                    <a:gd name="T51" fmla="*/ 108 h 115"/>
                    <a:gd name="T52" fmla="*/ 676 w 703"/>
                    <a:gd name="T53" fmla="*/ 114 h 115"/>
                    <a:gd name="T54" fmla="*/ 689 w 703"/>
                    <a:gd name="T55" fmla="*/ 114 h 115"/>
                    <a:gd name="T56" fmla="*/ 702 w 703"/>
                    <a:gd name="T57" fmla="*/ 114 h 115"/>
                    <a:gd name="T58" fmla="*/ 702 w 703"/>
                    <a:gd name="T59" fmla="*/ 108 h 115"/>
                    <a:gd name="T60" fmla="*/ 702 w 703"/>
                    <a:gd name="T61" fmla="*/ 88 h 115"/>
                    <a:gd name="T62" fmla="*/ 702 w 703"/>
                    <a:gd name="T63" fmla="*/ 88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03" h="115">
                      <a:moveTo>
                        <a:pt x="702" y="88"/>
                      </a:moveTo>
                      <a:lnTo>
                        <a:pt x="702" y="92"/>
                      </a:lnTo>
                      <a:lnTo>
                        <a:pt x="689" y="92"/>
                      </a:lnTo>
                      <a:lnTo>
                        <a:pt x="676" y="92"/>
                      </a:lnTo>
                      <a:lnTo>
                        <a:pt x="650" y="88"/>
                      </a:lnTo>
                      <a:lnTo>
                        <a:pt x="562" y="58"/>
                      </a:lnTo>
                      <a:lnTo>
                        <a:pt x="528" y="58"/>
                      </a:lnTo>
                      <a:lnTo>
                        <a:pt x="468" y="39"/>
                      </a:lnTo>
                      <a:lnTo>
                        <a:pt x="375" y="39"/>
                      </a:lnTo>
                      <a:lnTo>
                        <a:pt x="314" y="12"/>
                      </a:lnTo>
                      <a:lnTo>
                        <a:pt x="201" y="12"/>
                      </a:lnTo>
                      <a:lnTo>
                        <a:pt x="187" y="20"/>
                      </a:lnTo>
                      <a:lnTo>
                        <a:pt x="119" y="20"/>
                      </a:lnTo>
                      <a:lnTo>
                        <a:pt x="53" y="0"/>
                      </a:ln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53" y="22"/>
                      </a:lnTo>
                      <a:lnTo>
                        <a:pt x="119" y="40"/>
                      </a:lnTo>
                      <a:lnTo>
                        <a:pt x="187" y="40"/>
                      </a:lnTo>
                      <a:lnTo>
                        <a:pt x="201" y="32"/>
                      </a:lnTo>
                      <a:lnTo>
                        <a:pt x="314" y="32"/>
                      </a:lnTo>
                      <a:lnTo>
                        <a:pt x="375" y="61"/>
                      </a:lnTo>
                      <a:lnTo>
                        <a:pt x="468" y="61"/>
                      </a:lnTo>
                      <a:lnTo>
                        <a:pt x="528" y="79"/>
                      </a:lnTo>
                      <a:lnTo>
                        <a:pt x="562" y="79"/>
                      </a:lnTo>
                      <a:lnTo>
                        <a:pt x="650" y="108"/>
                      </a:lnTo>
                      <a:lnTo>
                        <a:pt x="676" y="114"/>
                      </a:lnTo>
                      <a:lnTo>
                        <a:pt x="689" y="114"/>
                      </a:lnTo>
                      <a:lnTo>
                        <a:pt x="702" y="114"/>
                      </a:lnTo>
                      <a:lnTo>
                        <a:pt x="702" y="108"/>
                      </a:lnTo>
                      <a:lnTo>
                        <a:pt x="702" y="88"/>
                      </a:lnTo>
                      <a:lnTo>
                        <a:pt x="702" y="88"/>
                      </a:lnTo>
                    </a:path>
                  </a:pathLst>
                </a:custGeom>
                <a:solidFill>
                  <a:srgbClr val="E1E1E1">
                    <a:alpha val="55000"/>
                  </a:srgbClr>
                </a:solidFill>
                <a:ln w="18542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23" name="Freeform 71"/>
                <p:cNvSpPr>
                  <a:spLocks/>
                </p:cNvSpPr>
                <p:nvPr/>
              </p:nvSpPr>
              <p:spPr bwMode="blackWhite">
                <a:xfrm>
                  <a:off x="4848" y="1632"/>
                  <a:ext cx="236" cy="66"/>
                </a:xfrm>
                <a:custGeom>
                  <a:avLst/>
                  <a:gdLst>
                    <a:gd name="T0" fmla="*/ 0 w 236"/>
                    <a:gd name="T1" fmla="*/ 0 h 66"/>
                    <a:gd name="T2" fmla="*/ 20 w 236"/>
                    <a:gd name="T3" fmla="*/ 4 h 66"/>
                    <a:gd name="T4" fmla="*/ 43 w 236"/>
                    <a:gd name="T5" fmla="*/ 9 h 66"/>
                    <a:gd name="T6" fmla="*/ 70 w 236"/>
                    <a:gd name="T7" fmla="*/ 17 h 66"/>
                    <a:gd name="T8" fmla="*/ 92 w 236"/>
                    <a:gd name="T9" fmla="*/ 22 h 66"/>
                    <a:gd name="T10" fmla="*/ 125 w 236"/>
                    <a:gd name="T11" fmla="*/ 29 h 66"/>
                    <a:gd name="T12" fmla="*/ 170 w 236"/>
                    <a:gd name="T13" fmla="*/ 37 h 66"/>
                    <a:gd name="T14" fmla="*/ 210 w 236"/>
                    <a:gd name="T15" fmla="*/ 50 h 66"/>
                    <a:gd name="T16" fmla="*/ 235 w 236"/>
                    <a:gd name="T17" fmla="*/ 51 h 66"/>
                    <a:gd name="T18" fmla="*/ 229 w 236"/>
                    <a:gd name="T19" fmla="*/ 58 h 66"/>
                    <a:gd name="T20" fmla="*/ 227 w 236"/>
                    <a:gd name="T21" fmla="*/ 65 h 66"/>
                    <a:gd name="T22" fmla="*/ 184 w 236"/>
                    <a:gd name="T23" fmla="*/ 51 h 66"/>
                    <a:gd name="T24" fmla="*/ 139 w 236"/>
                    <a:gd name="T25" fmla="*/ 42 h 66"/>
                    <a:gd name="T26" fmla="*/ 108 w 236"/>
                    <a:gd name="T27" fmla="*/ 34 h 66"/>
                    <a:gd name="T28" fmla="*/ 63 w 236"/>
                    <a:gd name="T29" fmla="*/ 27 h 66"/>
                    <a:gd name="T30" fmla="*/ 49 w 236"/>
                    <a:gd name="T31" fmla="*/ 24 h 66"/>
                    <a:gd name="T32" fmla="*/ 4 w 236"/>
                    <a:gd name="T33" fmla="*/ 8 h 66"/>
                    <a:gd name="T34" fmla="*/ 0 w 236"/>
                    <a:gd name="T35" fmla="*/ 0 h 66"/>
                    <a:gd name="T36" fmla="*/ 0 w 236"/>
                    <a:gd name="T3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36" h="66">
                      <a:moveTo>
                        <a:pt x="0" y="0"/>
                      </a:moveTo>
                      <a:lnTo>
                        <a:pt x="20" y="4"/>
                      </a:lnTo>
                      <a:lnTo>
                        <a:pt x="43" y="9"/>
                      </a:lnTo>
                      <a:lnTo>
                        <a:pt x="70" y="17"/>
                      </a:lnTo>
                      <a:lnTo>
                        <a:pt x="92" y="22"/>
                      </a:lnTo>
                      <a:lnTo>
                        <a:pt x="125" y="29"/>
                      </a:lnTo>
                      <a:lnTo>
                        <a:pt x="170" y="37"/>
                      </a:lnTo>
                      <a:lnTo>
                        <a:pt x="210" y="50"/>
                      </a:lnTo>
                      <a:lnTo>
                        <a:pt x="235" y="51"/>
                      </a:lnTo>
                      <a:lnTo>
                        <a:pt x="229" y="58"/>
                      </a:lnTo>
                      <a:lnTo>
                        <a:pt x="227" y="65"/>
                      </a:lnTo>
                      <a:lnTo>
                        <a:pt x="184" y="51"/>
                      </a:lnTo>
                      <a:lnTo>
                        <a:pt x="139" y="42"/>
                      </a:lnTo>
                      <a:lnTo>
                        <a:pt x="108" y="34"/>
                      </a:lnTo>
                      <a:lnTo>
                        <a:pt x="63" y="27"/>
                      </a:lnTo>
                      <a:lnTo>
                        <a:pt x="49" y="24"/>
                      </a:lnTo>
                      <a:lnTo>
                        <a:pt x="4" y="8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24" name="Freeform 72"/>
                <p:cNvSpPr>
                  <a:spLocks/>
                </p:cNvSpPr>
                <p:nvPr/>
              </p:nvSpPr>
              <p:spPr bwMode="blackWhite">
                <a:xfrm>
                  <a:off x="5075" y="1694"/>
                  <a:ext cx="86" cy="102"/>
                </a:xfrm>
                <a:custGeom>
                  <a:avLst/>
                  <a:gdLst>
                    <a:gd name="T0" fmla="*/ 85 w 86"/>
                    <a:gd name="T1" fmla="*/ 0 h 102"/>
                    <a:gd name="T2" fmla="*/ 85 w 86"/>
                    <a:gd name="T3" fmla="*/ 19 h 102"/>
                    <a:gd name="T4" fmla="*/ 81 w 86"/>
                    <a:gd name="T5" fmla="*/ 34 h 102"/>
                    <a:gd name="T6" fmla="*/ 81 w 86"/>
                    <a:gd name="T7" fmla="*/ 39 h 102"/>
                    <a:gd name="T8" fmla="*/ 64 w 86"/>
                    <a:gd name="T9" fmla="*/ 54 h 102"/>
                    <a:gd name="T10" fmla="*/ 39 w 86"/>
                    <a:gd name="T11" fmla="*/ 64 h 102"/>
                    <a:gd name="T12" fmla="*/ 32 w 86"/>
                    <a:gd name="T13" fmla="*/ 79 h 102"/>
                    <a:gd name="T14" fmla="*/ 20 w 86"/>
                    <a:gd name="T15" fmla="*/ 86 h 102"/>
                    <a:gd name="T16" fmla="*/ 9 w 86"/>
                    <a:gd name="T17" fmla="*/ 99 h 102"/>
                    <a:gd name="T18" fmla="*/ 2 w 86"/>
                    <a:gd name="T19" fmla="*/ 101 h 102"/>
                    <a:gd name="T20" fmla="*/ 2 w 86"/>
                    <a:gd name="T21" fmla="*/ 97 h 102"/>
                    <a:gd name="T22" fmla="*/ 0 w 86"/>
                    <a:gd name="T23" fmla="*/ 70 h 102"/>
                    <a:gd name="T24" fmla="*/ 59 w 86"/>
                    <a:gd name="T25" fmla="*/ 4 h 102"/>
                    <a:gd name="T26" fmla="*/ 85 w 86"/>
                    <a:gd name="T27" fmla="*/ 0 h 102"/>
                    <a:gd name="T28" fmla="*/ 85 w 86"/>
                    <a:gd name="T29" fmla="*/ 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6" h="102">
                      <a:moveTo>
                        <a:pt x="85" y="0"/>
                      </a:moveTo>
                      <a:lnTo>
                        <a:pt x="85" y="19"/>
                      </a:lnTo>
                      <a:lnTo>
                        <a:pt x="81" y="34"/>
                      </a:lnTo>
                      <a:lnTo>
                        <a:pt x="81" y="39"/>
                      </a:lnTo>
                      <a:lnTo>
                        <a:pt x="64" y="54"/>
                      </a:lnTo>
                      <a:lnTo>
                        <a:pt x="39" y="64"/>
                      </a:lnTo>
                      <a:lnTo>
                        <a:pt x="32" y="79"/>
                      </a:lnTo>
                      <a:lnTo>
                        <a:pt x="20" y="86"/>
                      </a:lnTo>
                      <a:lnTo>
                        <a:pt x="9" y="99"/>
                      </a:lnTo>
                      <a:lnTo>
                        <a:pt x="2" y="101"/>
                      </a:lnTo>
                      <a:lnTo>
                        <a:pt x="2" y="97"/>
                      </a:lnTo>
                      <a:lnTo>
                        <a:pt x="0" y="70"/>
                      </a:lnTo>
                      <a:lnTo>
                        <a:pt x="59" y="4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25" name="Line 73"/>
                <p:cNvSpPr>
                  <a:spLocks noChangeShapeType="1"/>
                </p:cNvSpPr>
                <p:nvPr/>
              </p:nvSpPr>
              <p:spPr bwMode="blackWhite">
                <a:xfrm>
                  <a:off x="4749" y="1718"/>
                  <a:ext cx="391" cy="104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26" name="Line 74"/>
                <p:cNvSpPr>
                  <a:spLocks noChangeShapeType="1"/>
                </p:cNvSpPr>
                <p:nvPr/>
              </p:nvSpPr>
              <p:spPr bwMode="blackWhite">
                <a:xfrm>
                  <a:off x="4758" y="1744"/>
                  <a:ext cx="306" cy="82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27" name="Freeform 75"/>
                <p:cNvSpPr>
                  <a:spLocks/>
                </p:cNvSpPr>
                <p:nvPr/>
              </p:nvSpPr>
              <p:spPr bwMode="blackWhite">
                <a:xfrm>
                  <a:off x="4940" y="1411"/>
                  <a:ext cx="161" cy="16"/>
                </a:xfrm>
                <a:custGeom>
                  <a:avLst/>
                  <a:gdLst>
                    <a:gd name="T0" fmla="*/ 0 w 161"/>
                    <a:gd name="T1" fmla="*/ 0 h 16"/>
                    <a:gd name="T2" fmla="*/ 29 w 161"/>
                    <a:gd name="T3" fmla="*/ 0 h 16"/>
                    <a:gd name="T4" fmla="*/ 77 w 161"/>
                    <a:gd name="T5" fmla="*/ 7 h 16"/>
                    <a:gd name="T6" fmla="*/ 124 w 161"/>
                    <a:gd name="T7" fmla="*/ 2 h 16"/>
                    <a:gd name="T8" fmla="*/ 160 w 161"/>
                    <a:gd name="T9" fmla="*/ 7 h 16"/>
                    <a:gd name="T10" fmla="*/ 157 w 161"/>
                    <a:gd name="T11" fmla="*/ 15 h 16"/>
                    <a:gd name="T12" fmla="*/ 102 w 161"/>
                    <a:gd name="T13" fmla="*/ 10 h 16"/>
                    <a:gd name="T14" fmla="*/ 55 w 161"/>
                    <a:gd name="T15" fmla="*/ 10 h 16"/>
                    <a:gd name="T16" fmla="*/ 0 w 161"/>
                    <a:gd name="T17" fmla="*/ 10 h 16"/>
                    <a:gd name="T18" fmla="*/ 0 w 161"/>
                    <a:gd name="T19" fmla="*/ 0 h 16"/>
                    <a:gd name="T20" fmla="*/ 0 w 161"/>
                    <a:gd name="T21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1" h="16">
                      <a:moveTo>
                        <a:pt x="0" y="0"/>
                      </a:moveTo>
                      <a:lnTo>
                        <a:pt x="29" y="0"/>
                      </a:lnTo>
                      <a:lnTo>
                        <a:pt x="77" y="7"/>
                      </a:lnTo>
                      <a:lnTo>
                        <a:pt x="124" y="2"/>
                      </a:lnTo>
                      <a:lnTo>
                        <a:pt x="160" y="7"/>
                      </a:lnTo>
                      <a:lnTo>
                        <a:pt x="157" y="15"/>
                      </a:lnTo>
                      <a:lnTo>
                        <a:pt x="102" y="10"/>
                      </a:lnTo>
                      <a:lnTo>
                        <a:pt x="55" y="10"/>
                      </a:ln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28" name="Freeform 76"/>
                <p:cNvSpPr>
                  <a:spLocks/>
                </p:cNvSpPr>
                <p:nvPr/>
              </p:nvSpPr>
              <p:spPr bwMode="blackWhite">
                <a:xfrm>
                  <a:off x="4940" y="1441"/>
                  <a:ext cx="126" cy="18"/>
                </a:xfrm>
                <a:custGeom>
                  <a:avLst/>
                  <a:gdLst>
                    <a:gd name="T0" fmla="*/ 0 w 126"/>
                    <a:gd name="T1" fmla="*/ 0 h 18"/>
                    <a:gd name="T2" fmla="*/ 20 w 126"/>
                    <a:gd name="T3" fmla="*/ 0 h 18"/>
                    <a:gd name="T4" fmla="*/ 59 w 126"/>
                    <a:gd name="T5" fmla="*/ 9 h 18"/>
                    <a:gd name="T6" fmla="*/ 98 w 126"/>
                    <a:gd name="T7" fmla="*/ 4 h 18"/>
                    <a:gd name="T8" fmla="*/ 125 w 126"/>
                    <a:gd name="T9" fmla="*/ 9 h 18"/>
                    <a:gd name="T10" fmla="*/ 121 w 126"/>
                    <a:gd name="T11" fmla="*/ 17 h 18"/>
                    <a:gd name="T12" fmla="*/ 80 w 126"/>
                    <a:gd name="T13" fmla="*/ 13 h 18"/>
                    <a:gd name="T14" fmla="*/ 41 w 126"/>
                    <a:gd name="T15" fmla="*/ 13 h 18"/>
                    <a:gd name="T16" fmla="*/ 0 w 126"/>
                    <a:gd name="T17" fmla="*/ 13 h 18"/>
                    <a:gd name="T18" fmla="*/ 0 w 126"/>
                    <a:gd name="T19" fmla="*/ 0 h 18"/>
                    <a:gd name="T20" fmla="*/ 0 w 126"/>
                    <a:gd name="T2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8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9"/>
                      </a:lnTo>
                      <a:lnTo>
                        <a:pt x="98" y="4"/>
                      </a:lnTo>
                      <a:lnTo>
                        <a:pt x="125" y="9"/>
                      </a:lnTo>
                      <a:lnTo>
                        <a:pt x="121" y="17"/>
                      </a:lnTo>
                      <a:lnTo>
                        <a:pt x="80" y="13"/>
                      </a:lnTo>
                      <a:lnTo>
                        <a:pt x="41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29" name="Freeform 77"/>
                <p:cNvSpPr>
                  <a:spLocks/>
                </p:cNvSpPr>
                <p:nvPr/>
              </p:nvSpPr>
              <p:spPr bwMode="blackWhite">
                <a:xfrm>
                  <a:off x="4940" y="1474"/>
                  <a:ext cx="126" cy="17"/>
                </a:xfrm>
                <a:custGeom>
                  <a:avLst/>
                  <a:gdLst>
                    <a:gd name="T0" fmla="*/ 0 w 126"/>
                    <a:gd name="T1" fmla="*/ 0 h 17"/>
                    <a:gd name="T2" fmla="*/ 20 w 126"/>
                    <a:gd name="T3" fmla="*/ 0 h 17"/>
                    <a:gd name="T4" fmla="*/ 59 w 126"/>
                    <a:gd name="T5" fmla="*/ 7 h 17"/>
                    <a:gd name="T6" fmla="*/ 98 w 126"/>
                    <a:gd name="T7" fmla="*/ 3 h 17"/>
                    <a:gd name="T8" fmla="*/ 125 w 126"/>
                    <a:gd name="T9" fmla="*/ 7 h 17"/>
                    <a:gd name="T10" fmla="*/ 121 w 126"/>
                    <a:gd name="T11" fmla="*/ 16 h 17"/>
                    <a:gd name="T12" fmla="*/ 80 w 126"/>
                    <a:gd name="T13" fmla="*/ 11 h 17"/>
                    <a:gd name="T14" fmla="*/ 41 w 126"/>
                    <a:gd name="T15" fmla="*/ 11 h 17"/>
                    <a:gd name="T16" fmla="*/ 0 w 126"/>
                    <a:gd name="T17" fmla="*/ 11 h 17"/>
                    <a:gd name="T18" fmla="*/ 0 w 126"/>
                    <a:gd name="T19" fmla="*/ 0 h 17"/>
                    <a:gd name="T20" fmla="*/ 0 w 126"/>
                    <a:gd name="T2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7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7"/>
                      </a:lnTo>
                      <a:lnTo>
                        <a:pt x="98" y="3"/>
                      </a:lnTo>
                      <a:lnTo>
                        <a:pt x="125" y="7"/>
                      </a:lnTo>
                      <a:lnTo>
                        <a:pt x="121" y="16"/>
                      </a:lnTo>
                      <a:lnTo>
                        <a:pt x="80" y="11"/>
                      </a:lnTo>
                      <a:lnTo>
                        <a:pt x="41" y="11"/>
                      </a:ln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30" name="Freeform 78"/>
                <p:cNvSpPr>
                  <a:spLocks/>
                </p:cNvSpPr>
                <p:nvPr/>
              </p:nvSpPr>
              <p:spPr bwMode="blackWhite">
                <a:xfrm>
                  <a:off x="4940" y="1512"/>
                  <a:ext cx="126" cy="18"/>
                </a:xfrm>
                <a:custGeom>
                  <a:avLst/>
                  <a:gdLst>
                    <a:gd name="T0" fmla="*/ 0 w 126"/>
                    <a:gd name="T1" fmla="*/ 0 h 18"/>
                    <a:gd name="T2" fmla="*/ 20 w 126"/>
                    <a:gd name="T3" fmla="*/ 0 h 18"/>
                    <a:gd name="T4" fmla="*/ 59 w 126"/>
                    <a:gd name="T5" fmla="*/ 8 h 18"/>
                    <a:gd name="T6" fmla="*/ 98 w 126"/>
                    <a:gd name="T7" fmla="*/ 4 h 18"/>
                    <a:gd name="T8" fmla="*/ 125 w 126"/>
                    <a:gd name="T9" fmla="*/ 8 h 18"/>
                    <a:gd name="T10" fmla="*/ 121 w 126"/>
                    <a:gd name="T11" fmla="*/ 17 h 18"/>
                    <a:gd name="T12" fmla="*/ 80 w 126"/>
                    <a:gd name="T13" fmla="*/ 12 h 18"/>
                    <a:gd name="T14" fmla="*/ 41 w 126"/>
                    <a:gd name="T15" fmla="*/ 12 h 18"/>
                    <a:gd name="T16" fmla="*/ 0 w 126"/>
                    <a:gd name="T17" fmla="*/ 12 h 18"/>
                    <a:gd name="T18" fmla="*/ 0 w 126"/>
                    <a:gd name="T19" fmla="*/ 0 h 18"/>
                    <a:gd name="T20" fmla="*/ 0 w 126"/>
                    <a:gd name="T2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8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8"/>
                      </a:lnTo>
                      <a:lnTo>
                        <a:pt x="98" y="4"/>
                      </a:lnTo>
                      <a:lnTo>
                        <a:pt x="125" y="8"/>
                      </a:lnTo>
                      <a:lnTo>
                        <a:pt x="121" y="17"/>
                      </a:lnTo>
                      <a:lnTo>
                        <a:pt x="80" y="12"/>
                      </a:lnTo>
                      <a:lnTo>
                        <a:pt x="41" y="12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</p:grpSp>
          <p:grpSp>
            <p:nvGrpSpPr>
              <p:cNvPr id="9598031" name="Group 79"/>
              <p:cNvGrpSpPr>
                <a:grpSpLocks/>
              </p:cNvGrpSpPr>
              <p:nvPr/>
            </p:nvGrpSpPr>
            <p:grpSpPr bwMode="auto">
              <a:xfrm>
                <a:off x="3799" y="513"/>
                <a:ext cx="356" cy="318"/>
                <a:chOff x="3799" y="513"/>
                <a:chExt cx="356" cy="318"/>
              </a:xfrm>
            </p:grpSpPr>
            <p:sp>
              <p:nvSpPr>
                <p:cNvPr id="9598032" name="Freeform 80"/>
                <p:cNvSpPr>
                  <a:spLocks/>
                </p:cNvSpPr>
                <p:nvPr/>
              </p:nvSpPr>
              <p:spPr bwMode="blackWhite">
                <a:xfrm>
                  <a:off x="4015" y="768"/>
                  <a:ext cx="27" cy="51"/>
                </a:xfrm>
                <a:custGeom>
                  <a:avLst/>
                  <a:gdLst>
                    <a:gd name="T0" fmla="*/ 0 w 27"/>
                    <a:gd name="T1" fmla="*/ 17 h 51"/>
                    <a:gd name="T2" fmla="*/ 0 w 27"/>
                    <a:gd name="T3" fmla="*/ 27 h 51"/>
                    <a:gd name="T4" fmla="*/ 13 w 27"/>
                    <a:gd name="T5" fmla="*/ 43 h 51"/>
                    <a:gd name="T6" fmla="*/ 19 w 27"/>
                    <a:gd name="T7" fmla="*/ 50 h 51"/>
                    <a:gd name="T8" fmla="*/ 26 w 27"/>
                    <a:gd name="T9" fmla="*/ 36 h 51"/>
                    <a:gd name="T10" fmla="*/ 19 w 27"/>
                    <a:gd name="T11" fmla="*/ 17 h 51"/>
                    <a:gd name="T12" fmla="*/ 19 w 27"/>
                    <a:gd name="T13" fmla="*/ 8 h 51"/>
                    <a:gd name="T14" fmla="*/ 26 w 27"/>
                    <a:gd name="T15" fmla="*/ 2 h 51"/>
                    <a:gd name="T16" fmla="*/ 26 w 27"/>
                    <a:gd name="T17" fmla="*/ 0 h 51"/>
                    <a:gd name="T18" fmla="*/ 19 w 27"/>
                    <a:gd name="T19" fmla="*/ 0 h 51"/>
                    <a:gd name="T20" fmla="*/ 13 w 27"/>
                    <a:gd name="T21" fmla="*/ 5 h 51"/>
                    <a:gd name="T22" fmla="*/ 6 w 27"/>
                    <a:gd name="T23" fmla="*/ 20 h 51"/>
                    <a:gd name="T24" fmla="*/ 0 w 27"/>
                    <a:gd name="T25" fmla="*/ 17 h 51"/>
                    <a:gd name="T26" fmla="*/ 0 w 27"/>
                    <a:gd name="T27" fmla="*/ 17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7" h="51">
                      <a:moveTo>
                        <a:pt x="0" y="17"/>
                      </a:moveTo>
                      <a:lnTo>
                        <a:pt x="0" y="27"/>
                      </a:lnTo>
                      <a:lnTo>
                        <a:pt x="13" y="43"/>
                      </a:lnTo>
                      <a:lnTo>
                        <a:pt x="19" y="50"/>
                      </a:lnTo>
                      <a:lnTo>
                        <a:pt x="26" y="36"/>
                      </a:lnTo>
                      <a:lnTo>
                        <a:pt x="19" y="17"/>
                      </a:lnTo>
                      <a:lnTo>
                        <a:pt x="19" y="8"/>
                      </a:lnTo>
                      <a:lnTo>
                        <a:pt x="26" y="2"/>
                      </a:lnTo>
                      <a:lnTo>
                        <a:pt x="26" y="0"/>
                      </a:lnTo>
                      <a:lnTo>
                        <a:pt x="19" y="0"/>
                      </a:lnTo>
                      <a:lnTo>
                        <a:pt x="13" y="5"/>
                      </a:lnTo>
                      <a:lnTo>
                        <a:pt x="6" y="20"/>
                      </a:lnTo>
                      <a:lnTo>
                        <a:pt x="0" y="17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33" name="Freeform 81"/>
                <p:cNvSpPr>
                  <a:spLocks/>
                </p:cNvSpPr>
                <p:nvPr/>
              </p:nvSpPr>
              <p:spPr bwMode="blackWhite">
                <a:xfrm>
                  <a:off x="4024" y="762"/>
                  <a:ext cx="124" cy="67"/>
                </a:xfrm>
                <a:custGeom>
                  <a:avLst/>
                  <a:gdLst>
                    <a:gd name="T0" fmla="*/ 107 w 124"/>
                    <a:gd name="T1" fmla="*/ 8 h 67"/>
                    <a:gd name="T2" fmla="*/ 107 w 124"/>
                    <a:gd name="T3" fmla="*/ 11 h 67"/>
                    <a:gd name="T4" fmla="*/ 110 w 124"/>
                    <a:gd name="T5" fmla="*/ 43 h 67"/>
                    <a:gd name="T6" fmla="*/ 114 w 124"/>
                    <a:gd name="T7" fmla="*/ 63 h 67"/>
                    <a:gd name="T8" fmla="*/ 86 w 124"/>
                    <a:gd name="T9" fmla="*/ 63 h 67"/>
                    <a:gd name="T10" fmla="*/ 14 w 124"/>
                    <a:gd name="T11" fmla="*/ 63 h 67"/>
                    <a:gd name="T12" fmla="*/ 3 w 124"/>
                    <a:gd name="T13" fmla="*/ 66 h 67"/>
                    <a:gd name="T14" fmla="*/ 0 w 124"/>
                    <a:gd name="T15" fmla="*/ 4 h 67"/>
                    <a:gd name="T16" fmla="*/ 123 w 124"/>
                    <a:gd name="T17" fmla="*/ 0 h 67"/>
                    <a:gd name="T18" fmla="*/ 107 w 124"/>
                    <a:gd name="T19" fmla="*/ 8 h 67"/>
                    <a:gd name="T20" fmla="*/ 107 w 124"/>
                    <a:gd name="T21" fmla="*/ 8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4" h="67">
                      <a:moveTo>
                        <a:pt x="107" y="8"/>
                      </a:moveTo>
                      <a:lnTo>
                        <a:pt x="107" y="11"/>
                      </a:lnTo>
                      <a:lnTo>
                        <a:pt x="110" y="43"/>
                      </a:lnTo>
                      <a:lnTo>
                        <a:pt x="114" y="63"/>
                      </a:lnTo>
                      <a:lnTo>
                        <a:pt x="86" y="63"/>
                      </a:lnTo>
                      <a:lnTo>
                        <a:pt x="14" y="63"/>
                      </a:lnTo>
                      <a:lnTo>
                        <a:pt x="3" y="66"/>
                      </a:lnTo>
                      <a:lnTo>
                        <a:pt x="0" y="4"/>
                      </a:lnTo>
                      <a:lnTo>
                        <a:pt x="123" y="0"/>
                      </a:lnTo>
                      <a:lnTo>
                        <a:pt x="107" y="8"/>
                      </a:lnTo>
                      <a:lnTo>
                        <a:pt x="107" y="8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34" name="Freeform 82"/>
                <p:cNvSpPr>
                  <a:spLocks/>
                </p:cNvSpPr>
                <p:nvPr/>
              </p:nvSpPr>
              <p:spPr bwMode="blackWhite">
                <a:xfrm>
                  <a:off x="4111" y="756"/>
                  <a:ext cx="37" cy="55"/>
                </a:xfrm>
                <a:custGeom>
                  <a:avLst/>
                  <a:gdLst>
                    <a:gd name="T0" fmla="*/ 36 w 37"/>
                    <a:gd name="T1" fmla="*/ 17 h 55"/>
                    <a:gd name="T2" fmla="*/ 29 w 37"/>
                    <a:gd name="T3" fmla="*/ 32 h 55"/>
                    <a:gd name="T4" fmla="*/ 16 w 37"/>
                    <a:gd name="T5" fmla="*/ 43 h 55"/>
                    <a:gd name="T6" fmla="*/ 9 w 37"/>
                    <a:gd name="T7" fmla="*/ 54 h 55"/>
                    <a:gd name="T8" fmla="*/ 0 w 37"/>
                    <a:gd name="T9" fmla="*/ 36 h 55"/>
                    <a:gd name="T10" fmla="*/ 9 w 37"/>
                    <a:gd name="T11" fmla="*/ 17 h 55"/>
                    <a:gd name="T12" fmla="*/ 9 w 37"/>
                    <a:gd name="T13" fmla="*/ 12 h 55"/>
                    <a:gd name="T14" fmla="*/ 0 w 37"/>
                    <a:gd name="T15" fmla="*/ 6 h 55"/>
                    <a:gd name="T16" fmla="*/ 0 w 37"/>
                    <a:gd name="T17" fmla="*/ 0 h 55"/>
                    <a:gd name="T18" fmla="*/ 9 w 37"/>
                    <a:gd name="T19" fmla="*/ 0 h 55"/>
                    <a:gd name="T20" fmla="*/ 16 w 37"/>
                    <a:gd name="T21" fmla="*/ 9 h 55"/>
                    <a:gd name="T22" fmla="*/ 21 w 37"/>
                    <a:gd name="T23" fmla="*/ 20 h 55"/>
                    <a:gd name="T24" fmla="*/ 36 w 37"/>
                    <a:gd name="T25" fmla="*/ 17 h 55"/>
                    <a:gd name="T26" fmla="*/ 36 w 37"/>
                    <a:gd name="T27" fmla="*/ 1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7" h="55">
                      <a:moveTo>
                        <a:pt x="36" y="17"/>
                      </a:moveTo>
                      <a:lnTo>
                        <a:pt x="29" y="32"/>
                      </a:lnTo>
                      <a:lnTo>
                        <a:pt x="16" y="43"/>
                      </a:lnTo>
                      <a:lnTo>
                        <a:pt x="9" y="54"/>
                      </a:lnTo>
                      <a:lnTo>
                        <a:pt x="0" y="36"/>
                      </a:lnTo>
                      <a:lnTo>
                        <a:pt x="9" y="17"/>
                      </a:lnTo>
                      <a:lnTo>
                        <a:pt x="9" y="12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6" y="9"/>
                      </a:lnTo>
                      <a:lnTo>
                        <a:pt x="21" y="20"/>
                      </a:lnTo>
                      <a:lnTo>
                        <a:pt x="36" y="17"/>
                      </a:lnTo>
                      <a:lnTo>
                        <a:pt x="36" y="17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35" name="Freeform 83"/>
                <p:cNvSpPr>
                  <a:spLocks/>
                </p:cNvSpPr>
                <p:nvPr/>
              </p:nvSpPr>
              <p:spPr bwMode="blackWhite">
                <a:xfrm>
                  <a:off x="3846" y="582"/>
                  <a:ext cx="57" cy="22"/>
                </a:xfrm>
                <a:custGeom>
                  <a:avLst/>
                  <a:gdLst>
                    <a:gd name="T0" fmla="*/ 0 w 57"/>
                    <a:gd name="T1" fmla="*/ 0 h 22"/>
                    <a:gd name="T2" fmla="*/ 14 w 57"/>
                    <a:gd name="T3" fmla="*/ 0 h 22"/>
                    <a:gd name="T4" fmla="*/ 22 w 57"/>
                    <a:gd name="T5" fmla="*/ 0 h 22"/>
                    <a:gd name="T6" fmla="*/ 29 w 57"/>
                    <a:gd name="T7" fmla="*/ 0 h 22"/>
                    <a:gd name="T8" fmla="*/ 35 w 57"/>
                    <a:gd name="T9" fmla="*/ 0 h 22"/>
                    <a:gd name="T10" fmla="*/ 56 w 57"/>
                    <a:gd name="T11" fmla="*/ 14 h 22"/>
                    <a:gd name="T12" fmla="*/ 20 w 57"/>
                    <a:gd name="T13" fmla="*/ 21 h 22"/>
                    <a:gd name="T14" fmla="*/ 0 w 57"/>
                    <a:gd name="T15" fmla="*/ 0 h 22"/>
                    <a:gd name="T16" fmla="*/ 0 w 57"/>
                    <a:gd name="T1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7" h="22">
                      <a:moveTo>
                        <a:pt x="0" y="0"/>
                      </a:moveTo>
                      <a:lnTo>
                        <a:pt x="14" y="0"/>
                      </a:lnTo>
                      <a:lnTo>
                        <a:pt x="22" y="0"/>
                      </a:lnTo>
                      <a:lnTo>
                        <a:pt x="29" y="0"/>
                      </a:lnTo>
                      <a:lnTo>
                        <a:pt x="35" y="0"/>
                      </a:lnTo>
                      <a:lnTo>
                        <a:pt x="56" y="14"/>
                      </a:lnTo>
                      <a:lnTo>
                        <a:pt x="20" y="2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36" name="Freeform 84"/>
                <p:cNvSpPr>
                  <a:spLocks/>
                </p:cNvSpPr>
                <p:nvPr/>
              </p:nvSpPr>
              <p:spPr bwMode="blackWhite">
                <a:xfrm>
                  <a:off x="3818" y="668"/>
                  <a:ext cx="86" cy="81"/>
                </a:xfrm>
                <a:custGeom>
                  <a:avLst/>
                  <a:gdLst>
                    <a:gd name="T0" fmla="*/ 67 w 86"/>
                    <a:gd name="T1" fmla="*/ 80 h 81"/>
                    <a:gd name="T2" fmla="*/ 59 w 86"/>
                    <a:gd name="T3" fmla="*/ 73 h 81"/>
                    <a:gd name="T4" fmla="*/ 53 w 86"/>
                    <a:gd name="T5" fmla="*/ 68 h 81"/>
                    <a:gd name="T6" fmla="*/ 44 w 86"/>
                    <a:gd name="T7" fmla="*/ 61 h 81"/>
                    <a:gd name="T8" fmla="*/ 43 w 86"/>
                    <a:gd name="T9" fmla="*/ 60 h 81"/>
                    <a:gd name="T10" fmla="*/ 35 w 86"/>
                    <a:gd name="T11" fmla="*/ 58 h 81"/>
                    <a:gd name="T12" fmla="*/ 32 w 86"/>
                    <a:gd name="T13" fmla="*/ 54 h 81"/>
                    <a:gd name="T14" fmla="*/ 26 w 86"/>
                    <a:gd name="T15" fmla="*/ 51 h 81"/>
                    <a:gd name="T16" fmla="*/ 21 w 86"/>
                    <a:gd name="T17" fmla="*/ 45 h 81"/>
                    <a:gd name="T18" fmla="*/ 19 w 86"/>
                    <a:gd name="T19" fmla="*/ 42 h 81"/>
                    <a:gd name="T20" fmla="*/ 16 w 86"/>
                    <a:gd name="T21" fmla="*/ 41 h 81"/>
                    <a:gd name="T22" fmla="*/ 14 w 86"/>
                    <a:gd name="T23" fmla="*/ 39 h 81"/>
                    <a:gd name="T24" fmla="*/ 7 w 86"/>
                    <a:gd name="T25" fmla="*/ 35 h 81"/>
                    <a:gd name="T26" fmla="*/ 3 w 86"/>
                    <a:gd name="T27" fmla="*/ 30 h 81"/>
                    <a:gd name="T28" fmla="*/ 1 w 86"/>
                    <a:gd name="T29" fmla="*/ 26 h 81"/>
                    <a:gd name="T30" fmla="*/ 1 w 86"/>
                    <a:gd name="T31" fmla="*/ 19 h 81"/>
                    <a:gd name="T32" fmla="*/ 1 w 86"/>
                    <a:gd name="T33" fmla="*/ 18 h 81"/>
                    <a:gd name="T34" fmla="*/ 0 w 86"/>
                    <a:gd name="T35" fmla="*/ 13 h 81"/>
                    <a:gd name="T36" fmla="*/ 2 w 86"/>
                    <a:gd name="T37" fmla="*/ 5 h 81"/>
                    <a:gd name="T38" fmla="*/ 2 w 86"/>
                    <a:gd name="T39" fmla="*/ 0 h 81"/>
                    <a:gd name="T40" fmla="*/ 22 w 86"/>
                    <a:gd name="T41" fmla="*/ 0 h 81"/>
                    <a:gd name="T42" fmla="*/ 85 w 86"/>
                    <a:gd name="T43" fmla="*/ 53 h 81"/>
                    <a:gd name="T44" fmla="*/ 67 w 86"/>
                    <a:gd name="T45" fmla="*/ 80 h 81"/>
                    <a:gd name="T46" fmla="*/ 67 w 86"/>
                    <a:gd name="T47" fmla="*/ 8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6" h="81">
                      <a:moveTo>
                        <a:pt x="67" y="80"/>
                      </a:moveTo>
                      <a:lnTo>
                        <a:pt x="59" y="73"/>
                      </a:lnTo>
                      <a:lnTo>
                        <a:pt x="53" y="68"/>
                      </a:lnTo>
                      <a:lnTo>
                        <a:pt x="44" y="61"/>
                      </a:lnTo>
                      <a:lnTo>
                        <a:pt x="43" y="60"/>
                      </a:lnTo>
                      <a:lnTo>
                        <a:pt x="35" y="58"/>
                      </a:lnTo>
                      <a:lnTo>
                        <a:pt x="32" y="54"/>
                      </a:lnTo>
                      <a:lnTo>
                        <a:pt x="26" y="51"/>
                      </a:lnTo>
                      <a:lnTo>
                        <a:pt x="21" y="45"/>
                      </a:lnTo>
                      <a:lnTo>
                        <a:pt x="19" y="42"/>
                      </a:lnTo>
                      <a:lnTo>
                        <a:pt x="16" y="41"/>
                      </a:lnTo>
                      <a:lnTo>
                        <a:pt x="14" y="39"/>
                      </a:lnTo>
                      <a:lnTo>
                        <a:pt x="7" y="35"/>
                      </a:lnTo>
                      <a:lnTo>
                        <a:pt x="3" y="30"/>
                      </a:lnTo>
                      <a:lnTo>
                        <a:pt x="1" y="26"/>
                      </a:lnTo>
                      <a:lnTo>
                        <a:pt x="1" y="19"/>
                      </a:lnTo>
                      <a:lnTo>
                        <a:pt x="1" y="18"/>
                      </a:lnTo>
                      <a:lnTo>
                        <a:pt x="0" y="13"/>
                      </a:lnTo>
                      <a:lnTo>
                        <a:pt x="2" y="5"/>
                      </a:lnTo>
                      <a:lnTo>
                        <a:pt x="2" y="0"/>
                      </a:lnTo>
                      <a:lnTo>
                        <a:pt x="22" y="0"/>
                      </a:lnTo>
                      <a:lnTo>
                        <a:pt x="85" y="53"/>
                      </a:lnTo>
                      <a:lnTo>
                        <a:pt x="67" y="80"/>
                      </a:lnTo>
                      <a:lnTo>
                        <a:pt x="67" y="8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37" name="Freeform 85"/>
                <p:cNvSpPr>
                  <a:spLocks/>
                </p:cNvSpPr>
                <p:nvPr/>
              </p:nvSpPr>
              <p:spPr bwMode="blackWhite">
                <a:xfrm>
                  <a:off x="3820" y="665"/>
                  <a:ext cx="206" cy="55"/>
                </a:xfrm>
                <a:custGeom>
                  <a:avLst/>
                  <a:gdLst>
                    <a:gd name="T0" fmla="*/ 205 w 206"/>
                    <a:gd name="T1" fmla="*/ 19 h 55"/>
                    <a:gd name="T2" fmla="*/ 205 w 206"/>
                    <a:gd name="T3" fmla="*/ 20 h 55"/>
                    <a:gd name="T4" fmla="*/ 193 w 206"/>
                    <a:gd name="T5" fmla="*/ 17 h 55"/>
                    <a:gd name="T6" fmla="*/ 187 w 206"/>
                    <a:gd name="T7" fmla="*/ 17 h 55"/>
                    <a:gd name="T8" fmla="*/ 178 w 206"/>
                    <a:gd name="T9" fmla="*/ 15 h 55"/>
                    <a:gd name="T10" fmla="*/ 28 w 206"/>
                    <a:gd name="T11" fmla="*/ 0 h 55"/>
                    <a:gd name="T12" fmla="*/ 18 w 206"/>
                    <a:gd name="T13" fmla="*/ 0 h 55"/>
                    <a:gd name="T14" fmla="*/ 12 w 206"/>
                    <a:gd name="T15" fmla="*/ 1 h 55"/>
                    <a:gd name="T16" fmla="*/ 0 w 206"/>
                    <a:gd name="T17" fmla="*/ 3 h 55"/>
                    <a:gd name="T18" fmla="*/ 15 w 206"/>
                    <a:gd name="T19" fmla="*/ 14 h 55"/>
                    <a:gd name="T20" fmla="*/ 19 w 206"/>
                    <a:gd name="T21" fmla="*/ 18 h 55"/>
                    <a:gd name="T22" fmla="*/ 31 w 206"/>
                    <a:gd name="T23" fmla="*/ 21 h 55"/>
                    <a:gd name="T24" fmla="*/ 36 w 206"/>
                    <a:gd name="T25" fmla="*/ 24 h 55"/>
                    <a:gd name="T26" fmla="*/ 43 w 206"/>
                    <a:gd name="T27" fmla="*/ 29 h 55"/>
                    <a:gd name="T28" fmla="*/ 51 w 206"/>
                    <a:gd name="T29" fmla="*/ 35 h 55"/>
                    <a:gd name="T30" fmla="*/ 57 w 206"/>
                    <a:gd name="T31" fmla="*/ 38 h 55"/>
                    <a:gd name="T32" fmla="*/ 61 w 206"/>
                    <a:gd name="T33" fmla="*/ 42 h 55"/>
                    <a:gd name="T34" fmla="*/ 64 w 206"/>
                    <a:gd name="T35" fmla="*/ 46 h 55"/>
                    <a:gd name="T36" fmla="*/ 65 w 206"/>
                    <a:gd name="T37" fmla="*/ 46 h 55"/>
                    <a:gd name="T38" fmla="*/ 89 w 206"/>
                    <a:gd name="T39" fmla="*/ 54 h 55"/>
                    <a:gd name="T40" fmla="*/ 197 w 206"/>
                    <a:gd name="T41" fmla="*/ 38 h 55"/>
                    <a:gd name="T42" fmla="*/ 205 w 206"/>
                    <a:gd name="T43" fmla="*/ 19 h 55"/>
                    <a:gd name="T44" fmla="*/ 205 w 206"/>
                    <a:gd name="T45" fmla="*/ 19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6" h="55">
                      <a:moveTo>
                        <a:pt x="205" y="19"/>
                      </a:moveTo>
                      <a:lnTo>
                        <a:pt x="205" y="20"/>
                      </a:lnTo>
                      <a:lnTo>
                        <a:pt x="193" y="17"/>
                      </a:lnTo>
                      <a:lnTo>
                        <a:pt x="187" y="17"/>
                      </a:lnTo>
                      <a:lnTo>
                        <a:pt x="178" y="15"/>
                      </a:lnTo>
                      <a:lnTo>
                        <a:pt x="28" y="0"/>
                      </a:lnTo>
                      <a:lnTo>
                        <a:pt x="18" y="0"/>
                      </a:lnTo>
                      <a:lnTo>
                        <a:pt x="12" y="1"/>
                      </a:lnTo>
                      <a:lnTo>
                        <a:pt x="0" y="3"/>
                      </a:lnTo>
                      <a:lnTo>
                        <a:pt x="15" y="14"/>
                      </a:lnTo>
                      <a:lnTo>
                        <a:pt x="19" y="18"/>
                      </a:lnTo>
                      <a:lnTo>
                        <a:pt x="31" y="21"/>
                      </a:lnTo>
                      <a:lnTo>
                        <a:pt x="36" y="24"/>
                      </a:lnTo>
                      <a:lnTo>
                        <a:pt x="43" y="29"/>
                      </a:lnTo>
                      <a:lnTo>
                        <a:pt x="51" y="35"/>
                      </a:lnTo>
                      <a:lnTo>
                        <a:pt x="57" y="38"/>
                      </a:lnTo>
                      <a:lnTo>
                        <a:pt x="61" y="42"/>
                      </a:lnTo>
                      <a:lnTo>
                        <a:pt x="64" y="46"/>
                      </a:lnTo>
                      <a:lnTo>
                        <a:pt x="65" y="46"/>
                      </a:lnTo>
                      <a:lnTo>
                        <a:pt x="89" y="54"/>
                      </a:lnTo>
                      <a:lnTo>
                        <a:pt x="197" y="38"/>
                      </a:lnTo>
                      <a:lnTo>
                        <a:pt x="205" y="19"/>
                      </a:lnTo>
                      <a:lnTo>
                        <a:pt x="205" y="19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38" name="Freeform 86"/>
                <p:cNvSpPr>
                  <a:spLocks/>
                </p:cNvSpPr>
                <p:nvPr/>
              </p:nvSpPr>
              <p:spPr bwMode="blackWhite">
                <a:xfrm>
                  <a:off x="3884" y="685"/>
                  <a:ext cx="144" cy="64"/>
                </a:xfrm>
                <a:custGeom>
                  <a:avLst/>
                  <a:gdLst>
                    <a:gd name="T0" fmla="*/ 136 w 144"/>
                    <a:gd name="T1" fmla="*/ 1 h 64"/>
                    <a:gd name="T2" fmla="*/ 130 w 144"/>
                    <a:gd name="T3" fmla="*/ 2 h 64"/>
                    <a:gd name="T4" fmla="*/ 122 w 144"/>
                    <a:gd name="T5" fmla="*/ 4 h 64"/>
                    <a:gd name="T6" fmla="*/ 112 w 144"/>
                    <a:gd name="T7" fmla="*/ 4 h 64"/>
                    <a:gd name="T8" fmla="*/ 106 w 144"/>
                    <a:gd name="T9" fmla="*/ 8 h 64"/>
                    <a:gd name="T10" fmla="*/ 93 w 144"/>
                    <a:gd name="T11" fmla="*/ 9 h 64"/>
                    <a:gd name="T12" fmla="*/ 81 w 144"/>
                    <a:gd name="T13" fmla="*/ 13 h 64"/>
                    <a:gd name="T14" fmla="*/ 75 w 144"/>
                    <a:gd name="T15" fmla="*/ 13 h 64"/>
                    <a:gd name="T16" fmla="*/ 63 w 144"/>
                    <a:gd name="T17" fmla="*/ 17 h 64"/>
                    <a:gd name="T18" fmla="*/ 56 w 144"/>
                    <a:gd name="T19" fmla="*/ 18 h 64"/>
                    <a:gd name="T20" fmla="*/ 41 w 144"/>
                    <a:gd name="T21" fmla="*/ 22 h 64"/>
                    <a:gd name="T22" fmla="*/ 30 w 144"/>
                    <a:gd name="T23" fmla="*/ 22 h 64"/>
                    <a:gd name="T24" fmla="*/ 20 w 144"/>
                    <a:gd name="T25" fmla="*/ 23 h 64"/>
                    <a:gd name="T26" fmla="*/ 10 w 144"/>
                    <a:gd name="T27" fmla="*/ 24 h 64"/>
                    <a:gd name="T28" fmla="*/ 5 w 144"/>
                    <a:gd name="T29" fmla="*/ 26 h 64"/>
                    <a:gd name="T30" fmla="*/ 0 w 144"/>
                    <a:gd name="T31" fmla="*/ 26 h 64"/>
                    <a:gd name="T32" fmla="*/ 1 w 144"/>
                    <a:gd name="T33" fmla="*/ 38 h 64"/>
                    <a:gd name="T34" fmla="*/ 2 w 144"/>
                    <a:gd name="T35" fmla="*/ 42 h 64"/>
                    <a:gd name="T36" fmla="*/ 0 w 144"/>
                    <a:gd name="T37" fmla="*/ 45 h 64"/>
                    <a:gd name="T38" fmla="*/ 0 w 144"/>
                    <a:gd name="T39" fmla="*/ 54 h 64"/>
                    <a:gd name="T40" fmla="*/ 2 w 144"/>
                    <a:gd name="T41" fmla="*/ 59 h 64"/>
                    <a:gd name="T42" fmla="*/ 0 w 144"/>
                    <a:gd name="T43" fmla="*/ 63 h 64"/>
                    <a:gd name="T44" fmla="*/ 26 w 144"/>
                    <a:gd name="T45" fmla="*/ 57 h 64"/>
                    <a:gd name="T46" fmla="*/ 29 w 144"/>
                    <a:gd name="T47" fmla="*/ 57 h 64"/>
                    <a:gd name="T48" fmla="*/ 36 w 144"/>
                    <a:gd name="T49" fmla="*/ 51 h 64"/>
                    <a:gd name="T50" fmla="*/ 48 w 144"/>
                    <a:gd name="T51" fmla="*/ 49 h 64"/>
                    <a:gd name="T52" fmla="*/ 59 w 144"/>
                    <a:gd name="T53" fmla="*/ 49 h 64"/>
                    <a:gd name="T54" fmla="*/ 63 w 144"/>
                    <a:gd name="T55" fmla="*/ 46 h 64"/>
                    <a:gd name="T56" fmla="*/ 75 w 144"/>
                    <a:gd name="T57" fmla="*/ 45 h 64"/>
                    <a:gd name="T58" fmla="*/ 81 w 144"/>
                    <a:gd name="T59" fmla="*/ 42 h 64"/>
                    <a:gd name="T60" fmla="*/ 87 w 144"/>
                    <a:gd name="T61" fmla="*/ 43 h 64"/>
                    <a:gd name="T62" fmla="*/ 92 w 144"/>
                    <a:gd name="T63" fmla="*/ 41 h 64"/>
                    <a:gd name="T64" fmla="*/ 95 w 144"/>
                    <a:gd name="T65" fmla="*/ 41 h 64"/>
                    <a:gd name="T66" fmla="*/ 119 w 144"/>
                    <a:gd name="T67" fmla="*/ 34 h 64"/>
                    <a:gd name="T68" fmla="*/ 122 w 144"/>
                    <a:gd name="T69" fmla="*/ 32 h 64"/>
                    <a:gd name="T70" fmla="*/ 128 w 144"/>
                    <a:gd name="T71" fmla="*/ 32 h 64"/>
                    <a:gd name="T72" fmla="*/ 133 w 144"/>
                    <a:gd name="T73" fmla="*/ 28 h 64"/>
                    <a:gd name="T74" fmla="*/ 138 w 144"/>
                    <a:gd name="T75" fmla="*/ 28 h 64"/>
                    <a:gd name="T76" fmla="*/ 140 w 144"/>
                    <a:gd name="T77" fmla="*/ 27 h 64"/>
                    <a:gd name="T78" fmla="*/ 142 w 144"/>
                    <a:gd name="T79" fmla="*/ 26 h 64"/>
                    <a:gd name="T80" fmla="*/ 143 w 144"/>
                    <a:gd name="T81" fmla="*/ 18 h 64"/>
                    <a:gd name="T82" fmla="*/ 141 w 144"/>
                    <a:gd name="T83" fmla="*/ 9 h 64"/>
                    <a:gd name="T84" fmla="*/ 142 w 144"/>
                    <a:gd name="T85" fmla="*/ 6 h 64"/>
                    <a:gd name="T86" fmla="*/ 141 w 144"/>
                    <a:gd name="T87" fmla="*/ 1 h 64"/>
                    <a:gd name="T88" fmla="*/ 141 w 144"/>
                    <a:gd name="T89" fmla="*/ 0 h 64"/>
                    <a:gd name="T90" fmla="*/ 136 w 144"/>
                    <a:gd name="T91" fmla="*/ 1 h 64"/>
                    <a:gd name="T92" fmla="*/ 136 w 144"/>
                    <a:gd name="T93" fmla="*/ 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44" h="64">
                      <a:moveTo>
                        <a:pt x="136" y="1"/>
                      </a:moveTo>
                      <a:lnTo>
                        <a:pt x="130" y="2"/>
                      </a:lnTo>
                      <a:lnTo>
                        <a:pt x="122" y="4"/>
                      </a:lnTo>
                      <a:lnTo>
                        <a:pt x="112" y="4"/>
                      </a:lnTo>
                      <a:lnTo>
                        <a:pt x="106" y="8"/>
                      </a:lnTo>
                      <a:lnTo>
                        <a:pt x="93" y="9"/>
                      </a:lnTo>
                      <a:lnTo>
                        <a:pt x="81" y="13"/>
                      </a:lnTo>
                      <a:lnTo>
                        <a:pt x="75" y="13"/>
                      </a:lnTo>
                      <a:lnTo>
                        <a:pt x="63" y="17"/>
                      </a:lnTo>
                      <a:lnTo>
                        <a:pt x="56" y="18"/>
                      </a:lnTo>
                      <a:lnTo>
                        <a:pt x="41" y="22"/>
                      </a:lnTo>
                      <a:lnTo>
                        <a:pt x="30" y="22"/>
                      </a:lnTo>
                      <a:lnTo>
                        <a:pt x="20" y="23"/>
                      </a:lnTo>
                      <a:lnTo>
                        <a:pt x="10" y="24"/>
                      </a:lnTo>
                      <a:lnTo>
                        <a:pt x="5" y="26"/>
                      </a:lnTo>
                      <a:lnTo>
                        <a:pt x="0" y="26"/>
                      </a:lnTo>
                      <a:lnTo>
                        <a:pt x="1" y="38"/>
                      </a:lnTo>
                      <a:lnTo>
                        <a:pt x="2" y="42"/>
                      </a:lnTo>
                      <a:lnTo>
                        <a:pt x="0" y="45"/>
                      </a:lnTo>
                      <a:lnTo>
                        <a:pt x="0" y="54"/>
                      </a:lnTo>
                      <a:lnTo>
                        <a:pt x="2" y="59"/>
                      </a:lnTo>
                      <a:lnTo>
                        <a:pt x="0" y="63"/>
                      </a:lnTo>
                      <a:lnTo>
                        <a:pt x="26" y="57"/>
                      </a:lnTo>
                      <a:lnTo>
                        <a:pt x="29" y="57"/>
                      </a:lnTo>
                      <a:lnTo>
                        <a:pt x="36" y="51"/>
                      </a:lnTo>
                      <a:lnTo>
                        <a:pt x="48" y="49"/>
                      </a:lnTo>
                      <a:lnTo>
                        <a:pt x="59" y="49"/>
                      </a:lnTo>
                      <a:lnTo>
                        <a:pt x="63" y="46"/>
                      </a:lnTo>
                      <a:lnTo>
                        <a:pt x="75" y="45"/>
                      </a:lnTo>
                      <a:lnTo>
                        <a:pt x="81" y="42"/>
                      </a:lnTo>
                      <a:lnTo>
                        <a:pt x="87" y="43"/>
                      </a:lnTo>
                      <a:lnTo>
                        <a:pt x="92" y="41"/>
                      </a:lnTo>
                      <a:lnTo>
                        <a:pt x="95" y="41"/>
                      </a:lnTo>
                      <a:lnTo>
                        <a:pt x="119" y="34"/>
                      </a:lnTo>
                      <a:lnTo>
                        <a:pt x="122" y="32"/>
                      </a:lnTo>
                      <a:lnTo>
                        <a:pt x="128" y="32"/>
                      </a:lnTo>
                      <a:lnTo>
                        <a:pt x="133" y="28"/>
                      </a:lnTo>
                      <a:lnTo>
                        <a:pt x="138" y="28"/>
                      </a:lnTo>
                      <a:lnTo>
                        <a:pt x="140" y="27"/>
                      </a:lnTo>
                      <a:lnTo>
                        <a:pt x="142" y="26"/>
                      </a:lnTo>
                      <a:lnTo>
                        <a:pt x="143" y="18"/>
                      </a:lnTo>
                      <a:lnTo>
                        <a:pt x="141" y="9"/>
                      </a:lnTo>
                      <a:lnTo>
                        <a:pt x="142" y="6"/>
                      </a:lnTo>
                      <a:lnTo>
                        <a:pt x="141" y="1"/>
                      </a:lnTo>
                      <a:lnTo>
                        <a:pt x="141" y="0"/>
                      </a:lnTo>
                      <a:lnTo>
                        <a:pt x="136" y="1"/>
                      </a:lnTo>
                      <a:lnTo>
                        <a:pt x="136" y="1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39" name="Freeform 87"/>
                <p:cNvSpPr>
                  <a:spLocks/>
                </p:cNvSpPr>
                <p:nvPr/>
              </p:nvSpPr>
              <p:spPr bwMode="blackWhite">
                <a:xfrm>
                  <a:off x="3844" y="583"/>
                  <a:ext cx="38" cy="104"/>
                </a:xfrm>
                <a:custGeom>
                  <a:avLst/>
                  <a:gdLst>
                    <a:gd name="T0" fmla="*/ 37 w 38"/>
                    <a:gd name="T1" fmla="*/ 5 h 104"/>
                    <a:gd name="T2" fmla="*/ 29 w 38"/>
                    <a:gd name="T3" fmla="*/ 5 h 104"/>
                    <a:gd name="T4" fmla="*/ 18 w 38"/>
                    <a:gd name="T5" fmla="*/ 2 h 104"/>
                    <a:gd name="T6" fmla="*/ 15 w 38"/>
                    <a:gd name="T7" fmla="*/ 1 h 104"/>
                    <a:gd name="T8" fmla="*/ 9 w 38"/>
                    <a:gd name="T9" fmla="*/ 2 h 104"/>
                    <a:gd name="T10" fmla="*/ 3 w 38"/>
                    <a:gd name="T11" fmla="*/ 0 h 104"/>
                    <a:gd name="T12" fmla="*/ 2 w 38"/>
                    <a:gd name="T13" fmla="*/ 14 h 104"/>
                    <a:gd name="T14" fmla="*/ 3 w 38"/>
                    <a:gd name="T15" fmla="*/ 19 h 104"/>
                    <a:gd name="T16" fmla="*/ 1 w 38"/>
                    <a:gd name="T17" fmla="*/ 26 h 104"/>
                    <a:gd name="T18" fmla="*/ 2 w 38"/>
                    <a:gd name="T19" fmla="*/ 35 h 104"/>
                    <a:gd name="T20" fmla="*/ 2 w 38"/>
                    <a:gd name="T21" fmla="*/ 43 h 104"/>
                    <a:gd name="T22" fmla="*/ 2 w 38"/>
                    <a:gd name="T23" fmla="*/ 52 h 104"/>
                    <a:gd name="T24" fmla="*/ 0 w 38"/>
                    <a:gd name="T25" fmla="*/ 61 h 104"/>
                    <a:gd name="T26" fmla="*/ 2 w 38"/>
                    <a:gd name="T27" fmla="*/ 66 h 104"/>
                    <a:gd name="T28" fmla="*/ 0 w 38"/>
                    <a:gd name="T29" fmla="*/ 75 h 104"/>
                    <a:gd name="T30" fmla="*/ 2 w 38"/>
                    <a:gd name="T31" fmla="*/ 81 h 104"/>
                    <a:gd name="T32" fmla="*/ 0 w 38"/>
                    <a:gd name="T33" fmla="*/ 84 h 104"/>
                    <a:gd name="T34" fmla="*/ 11 w 38"/>
                    <a:gd name="T35" fmla="*/ 88 h 104"/>
                    <a:gd name="T36" fmla="*/ 13 w 38"/>
                    <a:gd name="T37" fmla="*/ 88 h 104"/>
                    <a:gd name="T38" fmla="*/ 17 w 38"/>
                    <a:gd name="T39" fmla="*/ 96 h 104"/>
                    <a:gd name="T40" fmla="*/ 27 w 38"/>
                    <a:gd name="T41" fmla="*/ 97 h 104"/>
                    <a:gd name="T42" fmla="*/ 30 w 38"/>
                    <a:gd name="T43" fmla="*/ 100 h 104"/>
                    <a:gd name="T44" fmla="*/ 33 w 38"/>
                    <a:gd name="T45" fmla="*/ 100 h 104"/>
                    <a:gd name="T46" fmla="*/ 36 w 38"/>
                    <a:gd name="T47" fmla="*/ 103 h 104"/>
                    <a:gd name="T48" fmla="*/ 37 w 38"/>
                    <a:gd name="T49" fmla="*/ 5 h 104"/>
                    <a:gd name="T50" fmla="*/ 37 w 38"/>
                    <a:gd name="T51" fmla="*/ 5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8" h="104">
                      <a:moveTo>
                        <a:pt x="37" y="5"/>
                      </a:moveTo>
                      <a:lnTo>
                        <a:pt x="29" y="5"/>
                      </a:lnTo>
                      <a:lnTo>
                        <a:pt x="18" y="2"/>
                      </a:lnTo>
                      <a:lnTo>
                        <a:pt x="15" y="1"/>
                      </a:lnTo>
                      <a:lnTo>
                        <a:pt x="9" y="2"/>
                      </a:lnTo>
                      <a:lnTo>
                        <a:pt x="3" y="0"/>
                      </a:lnTo>
                      <a:lnTo>
                        <a:pt x="2" y="14"/>
                      </a:lnTo>
                      <a:lnTo>
                        <a:pt x="3" y="19"/>
                      </a:lnTo>
                      <a:lnTo>
                        <a:pt x="1" y="26"/>
                      </a:lnTo>
                      <a:lnTo>
                        <a:pt x="2" y="35"/>
                      </a:lnTo>
                      <a:lnTo>
                        <a:pt x="2" y="43"/>
                      </a:lnTo>
                      <a:lnTo>
                        <a:pt x="2" y="52"/>
                      </a:lnTo>
                      <a:lnTo>
                        <a:pt x="0" y="61"/>
                      </a:lnTo>
                      <a:lnTo>
                        <a:pt x="2" y="66"/>
                      </a:lnTo>
                      <a:lnTo>
                        <a:pt x="0" y="75"/>
                      </a:lnTo>
                      <a:lnTo>
                        <a:pt x="2" y="81"/>
                      </a:lnTo>
                      <a:lnTo>
                        <a:pt x="0" y="84"/>
                      </a:lnTo>
                      <a:lnTo>
                        <a:pt x="11" y="88"/>
                      </a:lnTo>
                      <a:lnTo>
                        <a:pt x="13" y="88"/>
                      </a:lnTo>
                      <a:lnTo>
                        <a:pt x="17" y="96"/>
                      </a:lnTo>
                      <a:lnTo>
                        <a:pt x="27" y="97"/>
                      </a:lnTo>
                      <a:lnTo>
                        <a:pt x="30" y="100"/>
                      </a:lnTo>
                      <a:lnTo>
                        <a:pt x="33" y="100"/>
                      </a:lnTo>
                      <a:lnTo>
                        <a:pt x="36" y="103"/>
                      </a:lnTo>
                      <a:lnTo>
                        <a:pt x="37" y="5"/>
                      </a:lnTo>
                      <a:lnTo>
                        <a:pt x="37" y="5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40" name="Freeform 88"/>
                <p:cNvSpPr>
                  <a:spLocks/>
                </p:cNvSpPr>
                <p:nvPr/>
              </p:nvSpPr>
              <p:spPr bwMode="blackWhite">
                <a:xfrm>
                  <a:off x="3881" y="579"/>
                  <a:ext cx="127" cy="30"/>
                </a:xfrm>
                <a:custGeom>
                  <a:avLst/>
                  <a:gdLst>
                    <a:gd name="T0" fmla="*/ 126 w 127"/>
                    <a:gd name="T1" fmla="*/ 3 h 30"/>
                    <a:gd name="T2" fmla="*/ 100 w 127"/>
                    <a:gd name="T3" fmla="*/ 0 h 30"/>
                    <a:gd name="T4" fmla="*/ 97 w 127"/>
                    <a:gd name="T5" fmla="*/ 0 h 30"/>
                    <a:gd name="T6" fmla="*/ 87 w 127"/>
                    <a:gd name="T7" fmla="*/ 0 h 30"/>
                    <a:gd name="T8" fmla="*/ 81 w 127"/>
                    <a:gd name="T9" fmla="*/ 0 h 30"/>
                    <a:gd name="T10" fmla="*/ 66 w 127"/>
                    <a:gd name="T11" fmla="*/ 1 h 30"/>
                    <a:gd name="T12" fmla="*/ 55 w 127"/>
                    <a:gd name="T13" fmla="*/ 1 h 30"/>
                    <a:gd name="T14" fmla="*/ 48 w 127"/>
                    <a:gd name="T15" fmla="*/ 1 h 30"/>
                    <a:gd name="T16" fmla="*/ 36 w 127"/>
                    <a:gd name="T17" fmla="*/ 2 h 30"/>
                    <a:gd name="T18" fmla="*/ 30 w 127"/>
                    <a:gd name="T19" fmla="*/ 2 h 30"/>
                    <a:gd name="T20" fmla="*/ 15 w 127"/>
                    <a:gd name="T21" fmla="*/ 3 h 30"/>
                    <a:gd name="T22" fmla="*/ 7 w 127"/>
                    <a:gd name="T23" fmla="*/ 3 h 30"/>
                    <a:gd name="T24" fmla="*/ 0 w 127"/>
                    <a:gd name="T25" fmla="*/ 3 h 30"/>
                    <a:gd name="T26" fmla="*/ 7 w 127"/>
                    <a:gd name="T27" fmla="*/ 29 h 30"/>
                    <a:gd name="T28" fmla="*/ 121 w 127"/>
                    <a:gd name="T29" fmla="*/ 11 h 30"/>
                    <a:gd name="T30" fmla="*/ 126 w 127"/>
                    <a:gd name="T31" fmla="*/ 3 h 30"/>
                    <a:gd name="T32" fmla="*/ 126 w 127"/>
                    <a:gd name="T33" fmla="*/ 3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7" h="30">
                      <a:moveTo>
                        <a:pt x="126" y="3"/>
                      </a:moveTo>
                      <a:lnTo>
                        <a:pt x="100" y="0"/>
                      </a:lnTo>
                      <a:lnTo>
                        <a:pt x="97" y="0"/>
                      </a:lnTo>
                      <a:lnTo>
                        <a:pt x="87" y="0"/>
                      </a:lnTo>
                      <a:lnTo>
                        <a:pt x="81" y="0"/>
                      </a:lnTo>
                      <a:lnTo>
                        <a:pt x="66" y="1"/>
                      </a:lnTo>
                      <a:lnTo>
                        <a:pt x="55" y="1"/>
                      </a:lnTo>
                      <a:lnTo>
                        <a:pt x="48" y="1"/>
                      </a:lnTo>
                      <a:lnTo>
                        <a:pt x="36" y="2"/>
                      </a:lnTo>
                      <a:lnTo>
                        <a:pt x="30" y="2"/>
                      </a:lnTo>
                      <a:lnTo>
                        <a:pt x="15" y="3"/>
                      </a:lnTo>
                      <a:lnTo>
                        <a:pt x="7" y="3"/>
                      </a:lnTo>
                      <a:lnTo>
                        <a:pt x="0" y="3"/>
                      </a:lnTo>
                      <a:lnTo>
                        <a:pt x="7" y="29"/>
                      </a:lnTo>
                      <a:lnTo>
                        <a:pt x="121" y="11"/>
                      </a:lnTo>
                      <a:lnTo>
                        <a:pt x="126" y="3"/>
                      </a:lnTo>
                      <a:lnTo>
                        <a:pt x="126" y="3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41" name="Freeform 89"/>
                <p:cNvSpPr>
                  <a:spLocks/>
                </p:cNvSpPr>
                <p:nvPr/>
              </p:nvSpPr>
              <p:spPr bwMode="blackWhite">
                <a:xfrm>
                  <a:off x="3877" y="583"/>
                  <a:ext cx="27" cy="118"/>
                </a:xfrm>
                <a:custGeom>
                  <a:avLst/>
                  <a:gdLst>
                    <a:gd name="T0" fmla="*/ 17 w 27"/>
                    <a:gd name="T1" fmla="*/ 4 h 118"/>
                    <a:gd name="T2" fmla="*/ 6 w 27"/>
                    <a:gd name="T3" fmla="*/ 1 h 118"/>
                    <a:gd name="T4" fmla="*/ 4 w 27"/>
                    <a:gd name="T5" fmla="*/ 0 h 118"/>
                    <a:gd name="T6" fmla="*/ 3 w 27"/>
                    <a:gd name="T7" fmla="*/ 15 h 118"/>
                    <a:gd name="T8" fmla="*/ 4 w 27"/>
                    <a:gd name="T9" fmla="*/ 19 h 118"/>
                    <a:gd name="T10" fmla="*/ 2 w 27"/>
                    <a:gd name="T11" fmla="*/ 33 h 118"/>
                    <a:gd name="T12" fmla="*/ 3 w 27"/>
                    <a:gd name="T13" fmla="*/ 37 h 118"/>
                    <a:gd name="T14" fmla="*/ 1 w 27"/>
                    <a:gd name="T15" fmla="*/ 45 h 118"/>
                    <a:gd name="T16" fmla="*/ 1 w 27"/>
                    <a:gd name="T17" fmla="*/ 49 h 118"/>
                    <a:gd name="T18" fmla="*/ 1 w 27"/>
                    <a:gd name="T19" fmla="*/ 63 h 118"/>
                    <a:gd name="T20" fmla="*/ 3 w 27"/>
                    <a:gd name="T21" fmla="*/ 69 h 118"/>
                    <a:gd name="T22" fmla="*/ 0 w 27"/>
                    <a:gd name="T23" fmla="*/ 82 h 118"/>
                    <a:gd name="T24" fmla="*/ 1 w 27"/>
                    <a:gd name="T25" fmla="*/ 90 h 118"/>
                    <a:gd name="T26" fmla="*/ 0 w 27"/>
                    <a:gd name="T27" fmla="*/ 103 h 118"/>
                    <a:gd name="T28" fmla="*/ 0 w 27"/>
                    <a:gd name="T29" fmla="*/ 104 h 118"/>
                    <a:gd name="T30" fmla="*/ 0 w 27"/>
                    <a:gd name="T31" fmla="*/ 106 h 118"/>
                    <a:gd name="T32" fmla="*/ 12 w 27"/>
                    <a:gd name="T33" fmla="*/ 114 h 118"/>
                    <a:gd name="T34" fmla="*/ 15 w 27"/>
                    <a:gd name="T35" fmla="*/ 115 h 118"/>
                    <a:gd name="T36" fmla="*/ 17 w 27"/>
                    <a:gd name="T37" fmla="*/ 117 h 118"/>
                    <a:gd name="T38" fmla="*/ 26 w 27"/>
                    <a:gd name="T39" fmla="*/ 64 h 118"/>
                    <a:gd name="T40" fmla="*/ 21 w 27"/>
                    <a:gd name="T41" fmla="*/ 14 h 118"/>
                    <a:gd name="T42" fmla="*/ 17 w 27"/>
                    <a:gd name="T43" fmla="*/ 4 h 118"/>
                    <a:gd name="T44" fmla="*/ 17 w 27"/>
                    <a:gd name="T45" fmla="*/ 4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7" h="118">
                      <a:moveTo>
                        <a:pt x="17" y="4"/>
                      </a:move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3" y="15"/>
                      </a:lnTo>
                      <a:lnTo>
                        <a:pt x="4" y="19"/>
                      </a:lnTo>
                      <a:lnTo>
                        <a:pt x="2" y="33"/>
                      </a:lnTo>
                      <a:lnTo>
                        <a:pt x="3" y="37"/>
                      </a:lnTo>
                      <a:lnTo>
                        <a:pt x="1" y="45"/>
                      </a:lnTo>
                      <a:lnTo>
                        <a:pt x="1" y="49"/>
                      </a:lnTo>
                      <a:lnTo>
                        <a:pt x="1" y="63"/>
                      </a:lnTo>
                      <a:lnTo>
                        <a:pt x="3" y="69"/>
                      </a:lnTo>
                      <a:lnTo>
                        <a:pt x="0" y="82"/>
                      </a:lnTo>
                      <a:lnTo>
                        <a:pt x="1" y="90"/>
                      </a:lnTo>
                      <a:lnTo>
                        <a:pt x="0" y="103"/>
                      </a:lnTo>
                      <a:lnTo>
                        <a:pt x="0" y="104"/>
                      </a:lnTo>
                      <a:lnTo>
                        <a:pt x="0" y="106"/>
                      </a:lnTo>
                      <a:lnTo>
                        <a:pt x="12" y="114"/>
                      </a:lnTo>
                      <a:lnTo>
                        <a:pt x="15" y="115"/>
                      </a:lnTo>
                      <a:lnTo>
                        <a:pt x="17" y="117"/>
                      </a:lnTo>
                      <a:lnTo>
                        <a:pt x="26" y="64"/>
                      </a:lnTo>
                      <a:lnTo>
                        <a:pt x="21" y="14"/>
                      </a:lnTo>
                      <a:lnTo>
                        <a:pt x="17" y="4"/>
                      </a:lnTo>
                      <a:lnTo>
                        <a:pt x="17" y="4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42" name="Freeform 90"/>
                <p:cNvSpPr>
                  <a:spLocks/>
                </p:cNvSpPr>
                <p:nvPr/>
              </p:nvSpPr>
              <p:spPr bwMode="blackWhite">
                <a:xfrm>
                  <a:off x="3894" y="582"/>
                  <a:ext cx="114" cy="119"/>
                </a:xfrm>
                <a:custGeom>
                  <a:avLst/>
                  <a:gdLst>
                    <a:gd name="T0" fmla="*/ 112 w 114"/>
                    <a:gd name="T1" fmla="*/ 0 h 119"/>
                    <a:gd name="T2" fmla="*/ 105 w 114"/>
                    <a:gd name="T3" fmla="*/ 1 h 119"/>
                    <a:gd name="T4" fmla="*/ 97 w 114"/>
                    <a:gd name="T5" fmla="*/ 0 h 119"/>
                    <a:gd name="T6" fmla="*/ 93 w 114"/>
                    <a:gd name="T7" fmla="*/ 1 h 119"/>
                    <a:gd name="T8" fmla="*/ 89 w 114"/>
                    <a:gd name="T9" fmla="*/ 1 h 119"/>
                    <a:gd name="T10" fmla="*/ 84 w 114"/>
                    <a:gd name="T11" fmla="*/ 1 h 119"/>
                    <a:gd name="T12" fmla="*/ 83 w 114"/>
                    <a:gd name="T13" fmla="*/ 1 h 119"/>
                    <a:gd name="T14" fmla="*/ 71 w 114"/>
                    <a:gd name="T15" fmla="*/ 1 h 119"/>
                    <a:gd name="T16" fmla="*/ 58 w 114"/>
                    <a:gd name="T17" fmla="*/ 1 h 119"/>
                    <a:gd name="T18" fmla="*/ 49 w 114"/>
                    <a:gd name="T19" fmla="*/ 1 h 119"/>
                    <a:gd name="T20" fmla="*/ 42 w 114"/>
                    <a:gd name="T21" fmla="*/ 2 h 119"/>
                    <a:gd name="T22" fmla="*/ 30 w 114"/>
                    <a:gd name="T23" fmla="*/ 2 h 119"/>
                    <a:gd name="T24" fmla="*/ 22 w 114"/>
                    <a:gd name="T25" fmla="*/ 4 h 119"/>
                    <a:gd name="T26" fmla="*/ 11 w 114"/>
                    <a:gd name="T27" fmla="*/ 3 h 119"/>
                    <a:gd name="T28" fmla="*/ 4 w 114"/>
                    <a:gd name="T29" fmla="*/ 4 h 119"/>
                    <a:gd name="T30" fmla="*/ 0 w 114"/>
                    <a:gd name="T31" fmla="*/ 5 h 119"/>
                    <a:gd name="T32" fmla="*/ 0 w 114"/>
                    <a:gd name="T33" fmla="*/ 20 h 119"/>
                    <a:gd name="T34" fmla="*/ 0 w 114"/>
                    <a:gd name="T35" fmla="*/ 21 h 119"/>
                    <a:gd name="T36" fmla="*/ 1 w 114"/>
                    <a:gd name="T37" fmla="*/ 27 h 119"/>
                    <a:gd name="T38" fmla="*/ 1 w 114"/>
                    <a:gd name="T39" fmla="*/ 34 h 119"/>
                    <a:gd name="T40" fmla="*/ 0 w 114"/>
                    <a:gd name="T41" fmla="*/ 42 h 119"/>
                    <a:gd name="T42" fmla="*/ 1 w 114"/>
                    <a:gd name="T43" fmla="*/ 49 h 119"/>
                    <a:gd name="T44" fmla="*/ 1 w 114"/>
                    <a:gd name="T45" fmla="*/ 60 h 119"/>
                    <a:gd name="T46" fmla="*/ 0 w 114"/>
                    <a:gd name="T47" fmla="*/ 65 h 119"/>
                    <a:gd name="T48" fmla="*/ 0 w 114"/>
                    <a:gd name="T49" fmla="*/ 77 h 119"/>
                    <a:gd name="T50" fmla="*/ 2 w 114"/>
                    <a:gd name="T51" fmla="*/ 91 h 119"/>
                    <a:gd name="T52" fmla="*/ 0 w 114"/>
                    <a:gd name="T53" fmla="*/ 104 h 119"/>
                    <a:gd name="T54" fmla="*/ 0 w 114"/>
                    <a:gd name="T55" fmla="*/ 111 h 119"/>
                    <a:gd name="T56" fmla="*/ 0 w 114"/>
                    <a:gd name="T57" fmla="*/ 118 h 119"/>
                    <a:gd name="T58" fmla="*/ 9 w 114"/>
                    <a:gd name="T59" fmla="*/ 118 h 119"/>
                    <a:gd name="T60" fmla="*/ 16 w 114"/>
                    <a:gd name="T61" fmla="*/ 118 h 119"/>
                    <a:gd name="T62" fmla="*/ 28 w 114"/>
                    <a:gd name="T63" fmla="*/ 112 h 119"/>
                    <a:gd name="T64" fmla="*/ 31 w 114"/>
                    <a:gd name="T65" fmla="*/ 112 h 119"/>
                    <a:gd name="T66" fmla="*/ 39 w 114"/>
                    <a:gd name="T67" fmla="*/ 111 h 119"/>
                    <a:gd name="T68" fmla="*/ 43 w 114"/>
                    <a:gd name="T69" fmla="*/ 111 h 119"/>
                    <a:gd name="T70" fmla="*/ 49 w 114"/>
                    <a:gd name="T71" fmla="*/ 111 h 119"/>
                    <a:gd name="T72" fmla="*/ 57 w 114"/>
                    <a:gd name="T73" fmla="*/ 106 h 119"/>
                    <a:gd name="T74" fmla="*/ 66 w 114"/>
                    <a:gd name="T75" fmla="*/ 106 h 119"/>
                    <a:gd name="T76" fmla="*/ 69 w 114"/>
                    <a:gd name="T77" fmla="*/ 105 h 119"/>
                    <a:gd name="T78" fmla="*/ 77 w 114"/>
                    <a:gd name="T79" fmla="*/ 105 h 119"/>
                    <a:gd name="T80" fmla="*/ 83 w 114"/>
                    <a:gd name="T81" fmla="*/ 104 h 119"/>
                    <a:gd name="T82" fmla="*/ 89 w 114"/>
                    <a:gd name="T83" fmla="*/ 104 h 119"/>
                    <a:gd name="T84" fmla="*/ 99 w 114"/>
                    <a:gd name="T85" fmla="*/ 103 h 119"/>
                    <a:gd name="T86" fmla="*/ 105 w 114"/>
                    <a:gd name="T87" fmla="*/ 101 h 119"/>
                    <a:gd name="T88" fmla="*/ 112 w 114"/>
                    <a:gd name="T89" fmla="*/ 101 h 119"/>
                    <a:gd name="T90" fmla="*/ 111 w 114"/>
                    <a:gd name="T91" fmla="*/ 89 h 119"/>
                    <a:gd name="T92" fmla="*/ 112 w 114"/>
                    <a:gd name="T93" fmla="*/ 82 h 119"/>
                    <a:gd name="T94" fmla="*/ 112 w 114"/>
                    <a:gd name="T95" fmla="*/ 72 h 119"/>
                    <a:gd name="T96" fmla="*/ 111 w 114"/>
                    <a:gd name="T97" fmla="*/ 63 h 119"/>
                    <a:gd name="T98" fmla="*/ 111 w 114"/>
                    <a:gd name="T99" fmla="*/ 60 h 119"/>
                    <a:gd name="T100" fmla="*/ 111 w 114"/>
                    <a:gd name="T101" fmla="*/ 54 h 119"/>
                    <a:gd name="T102" fmla="*/ 111 w 114"/>
                    <a:gd name="T103" fmla="*/ 46 h 119"/>
                    <a:gd name="T104" fmla="*/ 112 w 114"/>
                    <a:gd name="T105" fmla="*/ 41 h 119"/>
                    <a:gd name="T106" fmla="*/ 112 w 114"/>
                    <a:gd name="T107" fmla="*/ 31 h 119"/>
                    <a:gd name="T108" fmla="*/ 112 w 114"/>
                    <a:gd name="T109" fmla="*/ 21 h 119"/>
                    <a:gd name="T110" fmla="*/ 112 w 114"/>
                    <a:gd name="T111" fmla="*/ 17 h 119"/>
                    <a:gd name="T112" fmla="*/ 113 w 114"/>
                    <a:gd name="T113" fmla="*/ 6 h 119"/>
                    <a:gd name="T114" fmla="*/ 113 w 114"/>
                    <a:gd name="T115" fmla="*/ 1 h 119"/>
                    <a:gd name="T116" fmla="*/ 112 w 114"/>
                    <a:gd name="T117" fmla="*/ 0 h 119"/>
                    <a:gd name="T118" fmla="*/ 112 w 114"/>
                    <a:gd name="T119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4" h="119">
                      <a:moveTo>
                        <a:pt x="112" y="0"/>
                      </a:moveTo>
                      <a:lnTo>
                        <a:pt x="105" y="1"/>
                      </a:lnTo>
                      <a:lnTo>
                        <a:pt x="97" y="0"/>
                      </a:lnTo>
                      <a:lnTo>
                        <a:pt x="93" y="1"/>
                      </a:lnTo>
                      <a:lnTo>
                        <a:pt x="89" y="1"/>
                      </a:lnTo>
                      <a:lnTo>
                        <a:pt x="84" y="1"/>
                      </a:lnTo>
                      <a:lnTo>
                        <a:pt x="83" y="1"/>
                      </a:lnTo>
                      <a:lnTo>
                        <a:pt x="71" y="1"/>
                      </a:lnTo>
                      <a:lnTo>
                        <a:pt x="58" y="1"/>
                      </a:lnTo>
                      <a:lnTo>
                        <a:pt x="49" y="1"/>
                      </a:lnTo>
                      <a:lnTo>
                        <a:pt x="42" y="2"/>
                      </a:lnTo>
                      <a:lnTo>
                        <a:pt x="30" y="2"/>
                      </a:lnTo>
                      <a:lnTo>
                        <a:pt x="22" y="4"/>
                      </a:lnTo>
                      <a:lnTo>
                        <a:pt x="11" y="3"/>
                      </a:lnTo>
                      <a:lnTo>
                        <a:pt x="4" y="4"/>
                      </a:lnTo>
                      <a:lnTo>
                        <a:pt x="0" y="5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1" y="27"/>
                      </a:lnTo>
                      <a:lnTo>
                        <a:pt x="1" y="34"/>
                      </a:lnTo>
                      <a:lnTo>
                        <a:pt x="0" y="42"/>
                      </a:lnTo>
                      <a:lnTo>
                        <a:pt x="1" y="49"/>
                      </a:lnTo>
                      <a:lnTo>
                        <a:pt x="1" y="60"/>
                      </a:lnTo>
                      <a:lnTo>
                        <a:pt x="0" y="65"/>
                      </a:lnTo>
                      <a:lnTo>
                        <a:pt x="0" y="77"/>
                      </a:lnTo>
                      <a:lnTo>
                        <a:pt x="2" y="91"/>
                      </a:lnTo>
                      <a:lnTo>
                        <a:pt x="0" y="104"/>
                      </a:lnTo>
                      <a:lnTo>
                        <a:pt x="0" y="111"/>
                      </a:lnTo>
                      <a:lnTo>
                        <a:pt x="0" y="118"/>
                      </a:lnTo>
                      <a:lnTo>
                        <a:pt x="9" y="118"/>
                      </a:lnTo>
                      <a:lnTo>
                        <a:pt x="16" y="118"/>
                      </a:lnTo>
                      <a:lnTo>
                        <a:pt x="28" y="112"/>
                      </a:lnTo>
                      <a:lnTo>
                        <a:pt x="31" y="112"/>
                      </a:lnTo>
                      <a:lnTo>
                        <a:pt x="39" y="111"/>
                      </a:lnTo>
                      <a:lnTo>
                        <a:pt x="43" y="111"/>
                      </a:lnTo>
                      <a:lnTo>
                        <a:pt x="49" y="111"/>
                      </a:lnTo>
                      <a:lnTo>
                        <a:pt x="57" y="106"/>
                      </a:lnTo>
                      <a:lnTo>
                        <a:pt x="66" y="106"/>
                      </a:lnTo>
                      <a:lnTo>
                        <a:pt x="69" y="105"/>
                      </a:lnTo>
                      <a:lnTo>
                        <a:pt x="77" y="105"/>
                      </a:lnTo>
                      <a:lnTo>
                        <a:pt x="83" y="104"/>
                      </a:lnTo>
                      <a:lnTo>
                        <a:pt x="89" y="104"/>
                      </a:lnTo>
                      <a:lnTo>
                        <a:pt x="99" y="103"/>
                      </a:lnTo>
                      <a:lnTo>
                        <a:pt x="105" y="101"/>
                      </a:lnTo>
                      <a:lnTo>
                        <a:pt x="112" y="101"/>
                      </a:lnTo>
                      <a:lnTo>
                        <a:pt x="111" y="89"/>
                      </a:lnTo>
                      <a:lnTo>
                        <a:pt x="112" y="82"/>
                      </a:lnTo>
                      <a:lnTo>
                        <a:pt x="112" y="72"/>
                      </a:lnTo>
                      <a:lnTo>
                        <a:pt x="111" y="63"/>
                      </a:lnTo>
                      <a:lnTo>
                        <a:pt x="111" y="60"/>
                      </a:lnTo>
                      <a:lnTo>
                        <a:pt x="111" y="54"/>
                      </a:lnTo>
                      <a:lnTo>
                        <a:pt x="111" y="46"/>
                      </a:lnTo>
                      <a:lnTo>
                        <a:pt x="112" y="41"/>
                      </a:lnTo>
                      <a:lnTo>
                        <a:pt x="112" y="31"/>
                      </a:lnTo>
                      <a:lnTo>
                        <a:pt x="112" y="21"/>
                      </a:lnTo>
                      <a:lnTo>
                        <a:pt x="112" y="17"/>
                      </a:lnTo>
                      <a:lnTo>
                        <a:pt x="113" y="6"/>
                      </a:lnTo>
                      <a:lnTo>
                        <a:pt x="113" y="1"/>
                      </a:lnTo>
                      <a:lnTo>
                        <a:pt x="112" y="0"/>
                      </a:lnTo>
                      <a:lnTo>
                        <a:pt x="11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43" name="Freeform 91"/>
                <p:cNvSpPr>
                  <a:spLocks/>
                </p:cNvSpPr>
                <p:nvPr/>
              </p:nvSpPr>
              <p:spPr bwMode="blackWhite">
                <a:xfrm>
                  <a:off x="3907" y="594"/>
                  <a:ext cx="89" cy="86"/>
                </a:xfrm>
                <a:custGeom>
                  <a:avLst/>
                  <a:gdLst>
                    <a:gd name="T0" fmla="*/ 87 w 89"/>
                    <a:gd name="T1" fmla="*/ 0 h 86"/>
                    <a:gd name="T2" fmla="*/ 74 w 89"/>
                    <a:gd name="T3" fmla="*/ 1 h 86"/>
                    <a:gd name="T4" fmla="*/ 70 w 89"/>
                    <a:gd name="T5" fmla="*/ 3 h 86"/>
                    <a:gd name="T6" fmla="*/ 58 w 89"/>
                    <a:gd name="T7" fmla="*/ 3 h 86"/>
                    <a:gd name="T8" fmla="*/ 49 w 89"/>
                    <a:gd name="T9" fmla="*/ 3 h 86"/>
                    <a:gd name="T10" fmla="*/ 36 w 89"/>
                    <a:gd name="T11" fmla="*/ 5 h 86"/>
                    <a:gd name="T12" fmla="*/ 24 w 89"/>
                    <a:gd name="T13" fmla="*/ 5 h 86"/>
                    <a:gd name="T14" fmla="*/ 12 w 89"/>
                    <a:gd name="T15" fmla="*/ 8 h 86"/>
                    <a:gd name="T16" fmla="*/ 5 w 89"/>
                    <a:gd name="T17" fmla="*/ 6 h 86"/>
                    <a:gd name="T18" fmla="*/ 1 w 89"/>
                    <a:gd name="T19" fmla="*/ 8 h 86"/>
                    <a:gd name="T20" fmla="*/ 1 w 89"/>
                    <a:gd name="T21" fmla="*/ 15 h 86"/>
                    <a:gd name="T22" fmla="*/ 1 w 89"/>
                    <a:gd name="T23" fmla="*/ 27 h 86"/>
                    <a:gd name="T24" fmla="*/ 2 w 89"/>
                    <a:gd name="T25" fmla="*/ 31 h 86"/>
                    <a:gd name="T26" fmla="*/ 2 w 89"/>
                    <a:gd name="T27" fmla="*/ 38 h 86"/>
                    <a:gd name="T28" fmla="*/ 0 w 89"/>
                    <a:gd name="T29" fmla="*/ 44 h 86"/>
                    <a:gd name="T30" fmla="*/ 3 w 89"/>
                    <a:gd name="T31" fmla="*/ 57 h 86"/>
                    <a:gd name="T32" fmla="*/ 3 w 89"/>
                    <a:gd name="T33" fmla="*/ 72 h 86"/>
                    <a:gd name="T34" fmla="*/ 2 w 89"/>
                    <a:gd name="T35" fmla="*/ 79 h 86"/>
                    <a:gd name="T36" fmla="*/ 2 w 89"/>
                    <a:gd name="T37" fmla="*/ 85 h 86"/>
                    <a:gd name="T38" fmla="*/ 12 w 89"/>
                    <a:gd name="T39" fmla="*/ 84 h 86"/>
                    <a:gd name="T40" fmla="*/ 18 w 89"/>
                    <a:gd name="T41" fmla="*/ 84 h 86"/>
                    <a:gd name="T42" fmla="*/ 33 w 89"/>
                    <a:gd name="T43" fmla="*/ 79 h 86"/>
                    <a:gd name="T44" fmla="*/ 36 w 89"/>
                    <a:gd name="T45" fmla="*/ 79 h 86"/>
                    <a:gd name="T46" fmla="*/ 46 w 89"/>
                    <a:gd name="T47" fmla="*/ 77 h 86"/>
                    <a:gd name="T48" fmla="*/ 53 w 89"/>
                    <a:gd name="T49" fmla="*/ 77 h 86"/>
                    <a:gd name="T50" fmla="*/ 58 w 89"/>
                    <a:gd name="T51" fmla="*/ 76 h 86"/>
                    <a:gd name="T52" fmla="*/ 69 w 89"/>
                    <a:gd name="T53" fmla="*/ 76 h 86"/>
                    <a:gd name="T54" fmla="*/ 71 w 89"/>
                    <a:gd name="T55" fmla="*/ 76 h 86"/>
                    <a:gd name="T56" fmla="*/ 80 w 89"/>
                    <a:gd name="T57" fmla="*/ 73 h 86"/>
                    <a:gd name="T58" fmla="*/ 86 w 89"/>
                    <a:gd name="T59" fmla="*/ 73 h 86"/>
                    <a:gd name="T60" fmla="*/ 87 w 89"/>
                    <a:gd name="T61" fmla="*/ 67 h 86"/>
                    <a:gd name="T62" fmla="*/ 86 w 89"/>
                    <a:gd name="T63" fmla="*/ 55 h 86"/>
                    <a:gd name="T64" fmla="*/ 87 w 89"/>
                    <a:gd name="T65" fmla="*/ 48 h 86"/>
                    <a:gd name="T66" fmla="*/ 87 w 89"/>
                    <a:gd name="T67" fmla="*/ 31 h 86"/>
                    <a:gd name="T68" fmla="*/ 87 w 89"/>
                    <a:gd name="T69" fmla="*/ 26 h 86"/>
                    <a:gd name="T70" fmla="*/ 86 w 89"/>
                    <a:gd name="T71" fmla="*/ 11 h 86"/>
                    <a:gd name="T72" fmla="*/ 88 w 89"/>
                    <a:gd name="T73" fmla="*/ 0 h 86"/>
                    <a:gd name="T74" fmla="*/ 87 w 89"/>
                    <a:gd name="T75" fmla="*/ 0 h 86"/>
                    <a:gd name="T76" fmla="*/ 87 w 89"/>
                    <a:gd name="T77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9" h="86">
                      <a:moveTo>
                        <a:pt x="87" y="0"/>
                      </a:moveTo>
                      <a:lnTo>
                        <a:pt x="74" y="1"/>
                      </a:lnTo>
                      <a:lnTo>
                        <a:pt x="70" y="3"/>
                      </a:lnTo>
                      <a:lnTo>
                        <a:pt x="58" y="3"/>
                      </a:lnTo>
                      <a:lnTo>
                        <a:pt x="49" y="3"/>
                      </a:lnTo>
                      <a:lnTo>
                        <a:pt x="36" y="5"/>
                      </a:lnTo>
                      <a:lnTo>
                        <a:pt x="24" y="5"/>
                      </a:lnTo>
                      <a:lnTo>
                        <a:pt x="12" y="8"/>
                      </a:lnTo>
                      <a:lnTo>
                        <a:pt x="5" y="6"/>
                      </a:lnTo>
                      <a:lnTo>
                        <a:pt x="1" y="8"/>
                      </a:lnTo>
                      <a:lnTo>
                        <a:pt x="1" y="15"/>
                      </a:lnTo>
                      <a:lnTo>
                        <a:pt x="1" y="27"/>
                      </a:lnTo>
                      <a:lnTo>
                        <a:pt x="2" y="31"/>
                      </a:lnTo>
                      <a:lnTo>
                        <a:pt x="2" y="38"/>
                      </a:lnTo>
                      <a:lnTo>
                        <a:pt x="0" y="44"/>
                      </a:lnTo>
                      <a:lnTo>
                        <a:pt x="3" y="57"/>
                      </a:lnTo>
                      <a:lnTo>
                        <a:pt x="3" y="72"/>
                      </a:lnTo>
                      <a:lnTo>
                        <a:pt x="2" y="79"/>
                      </a:lnTo>
                      <a:lnTo>
                        <a:pt x="2" y="85"/>
                      </a:lnTo>
                      <a:lnTo>
                        <a:pt x="12" y="84"/>
                      </a:lnTo>
                      <a:lnTo>
                        <a:pt x="18" y="84"/>
                      </a:lnTo>
                      <a:lnTo>
                        <a:pt x="33" y="79"/>
                      </a:lnTo>
                      <a:lnTo>
                        <a:pt x="36" y="79"/>
                      </a:lnTo>
                      <a:lnTo>
                        <a:pt x="46" y="77"/>
                      </a:lnTo>
                      <a:lnTo>
                        <a:pt x="53" y="77"/>
                      </a:lnTo>
                      <a:lnTo>
                        <a:pt x="58" y="76"/>
                      </a:lnTo>
                      <a:lnTo>
                        <a:pt x="69" y="76"/>
                      </a:lnTo>
                      <a:lnTo>
                        <a:pt x="71" y="76"/>
                      </a:lnTo>
                      <a:lnTo>
                        <a:pt x="80" y="73"/>
                      </a:lnTo>
                      <a:lnTo>
                        <a:pt x="86" y="73"/>
                      </a:lnTo>
                      <a:lnTo>
                        <a:pt x="87" y="67"/>
                      </a:lnTo>
                      <a:lnTo>
                        <a:pt x="86" y="55"/>
                      </a:lnTo>
                      <a:lnTo>
                        <a:pt x="87" y="48"/>
                      </a:lnTo>
                      <a:lnTo>
                        <a:pt x="87" y="31"/>
                      </a:lnTo>
                      <a:lnTo>
                        <a:pt x="87" y="26"/>
                      </a:lnTo>
                      <a:lnTo>
                        <a:pt x="86" y="11"/>
                      </a:lnTo>
                      <a:lnTo>
                        <a:pt x="88" y="0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44" name="Freeform 92"/>
                <p:cNvSpPr>
                  <a:spLocks/>
                </p:cNvSpPr>
                <p:nvPr/>
              </p:nvSpPr>
              <p:spPr bwMode="blackWhite">
                <a:xfrm>
                  <a:off x="3888" y="698"/>
                  <a:ext cx="173" cy="76"/>
                </a:xfrm>
                <a:custGeom>
                  <a:avLst/>
                  <a:gdLst>
                    <a:gd name="T0" fmla="*/ 138 w 173"/>
                    <a:gd name="T1" fmla="*/ 2 h 76"/>
                    <a:gd name="T2" fmla="*/ 146 w 173"/>
                    <a:gd name="T3" fmla="*/ 8 h 76"/>
                    <a:gd name="T4" fmla="*/ 154 w 173"/>
                    <a:gd name="T5" fmla="*/ 11 h 76"/>
                    <a:gd name="T6" fmla="*/ 157 w 173"/>
                    <a:gd name="T7" fmla="*/ 15 h 76"/>
                    <a:gd name="T8" fmla="*/ 161 w 173"/>
                    <a:gd name="T9" fmla="*/ 19 h 76"/>
                    <a:gd name="T10" fmla="*/ 167 w 173"/>
                    <a:gd name="T11" fmla="*/ 24 h 76"/>
                    <a:gd name="T12" fmla="*/ 172 w 173"/>
                    <a:gd name="T13" fmla="*/ 28 h 76"/>
                    <a:gd name="T14" fmla="*/ 155 w 173"/>
                    <a:gd name="T15" fmla="*/ 32 h 76"/>
                    <a:gd name="T16" fmla="*/ 150 w 173"/>
                    <a:gd name="T17" fmla="*/ 38 h 76"/>
                    <a:gd name="T18" fmla="*/ 135 w 173"/>
                    <a:gd name="T19" fmla="*/ 47 h 76"/>
                    <a:gd name="T20" fmla="*/ 127 w 173"/>
                    <a:gd name="T21" fmla="*/ 50 h 76"/>
                    <a:gd name="T22" fmla="*/ 114 w 173"/>
                    <a:gd name="T23" fmla="*/ 52 h 76"/>
                    <a:gd name="T24" fmla="*/ 90 w 173"/>
                    <a:gd name="T25" fmla="*/ 58 h 76"/>
                    <a:gd name="T26" fmla="*/ 85 w 173"/>
                    <a:gd name="T27" fmla="*/ 64 h 76"/>
                    <a:gd name="T28" fmla="*/ 73 w 173"/>
                    <a:gd name="T29" fmla="*/ 67 h 76"/>
                    <a:gd name="T30" fmla="*/ 49 w 173"/>
                    <a:gd name="T31" fmla="*/ 70 h 76"/>
                    <a:gd name="T32" fmla="*/ 41 w 173"/>
                    <a:gd name="T33" fmla="*/ 73 h 76"/>
                    <a:gd name="T34" fmla="*/ 36 w 173"/>
                    <a:gd name="T35" fmla="*/ 75 h 76"/>
                    <a:gd name="T36" fmla="*/ 29 w 173"/>
                    <a:gd name="T37" fmla="*/ 66 h 76"/>
                    <a:gd name="T38" fmla="*/ 24 w 173"/>
                    <a:gd name="T39" fmla="*/ 58 h 76"/>
                    <a:gd name="T40" fmla="*/ 24 w 173"/>
                    <a:gd name="T41" fmla="*/ 51 h 76"/>
                    <a:gd name="T42" fmla="*/ 12 w 173"/>
                    <a:gd name="T43" fmla="*/ 45 h 76"/>
                    <a:gd name="T44" fmla="*/ 7 w 173"/>
                    <a:gd name="T45" fmla="*/ 37 h 76"/>
                    <a:gd name="T46" fmla="*/ 1 w 173"/>
                    <a:gd name="T47" fmla="*/ 33 h 76"/>
                    <a:gd name="T48" fmla="*/ 0 w 173"/>
                    <a:gd name="T49" fmla="*/ 31 h 76"/>
                    <a:gd name="T50" fmla="*/ 22 w 173"/>
                    <a:gd name="T51" fmla="*/ 28 h 76"/>
                    <a:gd name="T52" fmla="*/ 33 w 173"/>
                    <a:gd name="T53" fmla="*/ 25 h 76"/>
                    <a:gd name="T54" fmla="*/ 40 w 173"/>
                    <a:gd name="T55" fmla="*/ 25 h 76"/>
                    <a:gd name="T56" fmla="*/ 53 w 173"/>
                    <a:gd name="T57" fmla="*/ 19 h 76"/>
                    <a:gd name="T58" fmla="*/ 57 w 173"/>
                    <a:gd name="T59" fmla="*/ 19 h 76"/>
                    <a:gd name="T60" fmla="*/ 71 w 173"/>
                    <a:gd name="T61" fmla="*/ 15 h 76"/>
                    <a:gd name="T62" fmla="*/ 78 w 173"/>
                    <a:gd name="T63" fmla="*/ 15 h 76"/>
                    <a:gd name="T64" fmla="*/ 88 w 173"/>
                    <a:gd name="T65" fmla="*/ 12 h 76"/>
                    <a:gd name="T66" fmla="*/ 98 w 173"/>
                    <a:gd name="T67" fmla="*/ 10 h 76"/>
                    <a:gd name="T68" fmla="*/ 104 w 173"/>
                    <a:gd name="T69" fmla="*/ 10 h 76"/>
                    <a:gd name="T70" fmla="*/ 111 w 173"/>
                    <a:gd name="T71" fmla="*/ 8 h 76"/>
                    <a:gd name="T72" fmla="*/ 117 w 173"/>
                    <a:gd name="T73" fmla="*/ 8 h 76"/>
                    <a:gd name="T74" fmla="*/ 121 w 173"/>
                    <a:gd name="T75" fmla="*/ 5 h 76"/>
                    <a:gd name="T76" fmla="*/ 131 w 173"/>
                    <a:gd name="T77" fmla="*/ 5 h 76"/>
                    <a:gd name="T78" fmla="*/ 139 w 173"/>
                    <a:gd name="T79" fmla="*/ 0 h 76"/>
                    <a:gd name="T80" fmla="*/ 138 w 173"/>
                    <a:gd name="T81" fmla="*/ 2 h 76"/>
                    <a:gd name="T82" fmla="*/ 138 w 173"/>
                    <a:gd name="T83" fmla="*/ 2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3" h="76">
                      <a:moveTo>
                        <a:pt x="138" y="2"/>
                      </a:moveTo>
                      <a:lnTo>
                        <a:pt x="146" y="8"/>
                      </a:lnTo>
                      <a:lnTo>
                        <a:pt x="154" y="11"/>
                      </a:lnTo>
                      <a:lnTo>
                        <a:pt x="157" y="15"/>
                      </a:lnTo>
                      <a:lnTo>
                        <a:pt x="161" y="19"/>
                      </a:lnTo>
                      <a:lnTo>
                        <a:pt x="167" y="24"/>
                      </a:lnTo>
                      <a:lnTo>
                        <a:pt x="172" y="28"/>
                      </a:lnTo>
                      <a:lnTo>
                        <a:pt x="155" y="32"/>
                      </a:lnTo>
                      <a:lnTo>
                        <a:pt x="150" y="38"/>
                      </a:lnTo>
                      <a:lnTo>
                        <a:pt x="135" y="47"/>
                      </a:lnTo>
                      <a:lnTo>
                        <a:pt x="127" y="50"/>
                      </a:lnTo>
                      <a:lnTo>
                        <a:pt x="114" y="52"/>
                      </a:lnTo>
                      <a:lnTo>
                        <a:pt x="90" y="58"/>
                      </a:lnTo>
                      <a:lnTo>
                        <a:pt x="85" y="64"/>
                      </a:lnTo>
                      <a:lnTo>
                        <a:pt x="73" y="67"/>
                      </a:lnTo>
                      <a:lnTo>
                        <a:pt x="49" y="70"/>
                      </a:lnTo>
                      <a:lnTo>
                        <a:pt x="41" y="73"/>
                      </a:lnTo>
                      <a:lnTo>
                        <a:pt x="36" y="75"/>
                      </a:lnTo>
                      <a:lnTo>
                        <a:pt x="29" y="66"/>
                      </a:lnTo>
                      <a:lnTo>
                        <a:pt x="24" y="58"/>
                      </a:lnTo>
                      <a:lnTo>
                        <a:pt x="24" y="51"/>
                      </a:lnTo>
                      <a:lnTo>
                        <a:pt x="12" y="45"/>
                      </a:lnTo>
                      <a:lnTo>
                        <a:pt x="7" y="37"/>
                      </a:lnTo>
                      <a:lnTo>
                        <a:pt x="1" y="33"/>
                      </a:lnTo>
                      <a:lnTo>
                        <a:pt x="0" y="31"/>
                      </a:lnTo>
                      <a:lnTo>
                        <a:pt x="22" y="28"/>
                      </a:lnTo>
                      <a:lnTo>
                        <a:pt x="33" y="25"/>
                      </a:lnTo>
                      <a:lnTo>
                        <a:pt x="40" y="25"/>
                      </a:lnTo>
                      <a:lnTo>
                        <a:pt x="53" y="19"/>
                      </a:lnTo>
                      <a:lnTo>
                        <a:pt x="57" y="19"/>
                      </a:lnTo>
                      <a:lnTo>
                        <a:pt x="71" y="15"/>
                      </a:lnTo>
                      <a:lnTo>
                        <a:pt x="78" y="15"/>
                      </a:lnTo>
                      <a:lnTo>
                        <a:pt x="88" y="12"/>
                      </a:lnTo>
                      <a:lnTo>
                        <a:pt x="98" y="10"/>
                      </a:lnTo>
                      <a:lnTo>
                        <a:pt x="104" y="10"/>
                      </a:lnTo>
                      <a:lnTo>
                        <a:pt x="111" y="8"/>
                      </a:lnTo>
                      <a:lnTo>
                        <a:pt x="117" y="8"/>
                      </a:lnTo>
                      <a:lnTo>
                        <a:pt x="121" y="5"/>
                      </a:lnTo>
                      <a:lnTo>
                        <a:pt x="131" y="5"/>
                      </a:lnTo>
                      <a:lnTo>
                        <a:pt x="139" y="0"/>
                      </a:lnTo>
                      <a:lnTo>
                        <a:pt x="138" y="2"/>
                      </a:lnTo>
                      <a:lnTo>
                        <a:pt x="138" y="2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45" name="Freeform 93"/>
                <p:cNvSpPr>
                  <a:spLocks/>
                </p:cNvSpPr>
                <p:nvPr/>
              </p:nvSpPr>
              <p:spPr bwMode="blackWhite">
                <a:xfrm>
                  <a:off x="3921" y="703"/>
                  <a:ext cx="105" cy="28"/>
                </a:xfrm>
                <a:custGeom>
                  <a:avLst/>
                  <a:gdLst>
                    <a:gd name="T0" fmla="*/ 104 w 105"/>
                    <a:gd name="T1" fmla="*/ 0 h 28"/>
                    <a:gd name="T2" fmla="*/ 95 w 105"/>
                    <a:gd name="T3" fmla="*/ 3 h 28"/>
                    <a:gd name="T4" fmla="*/ 85 w 105"/>
                    <a:gd name="T5" fmla="*/ 4 h 28"/>
                    <a:gd name="T6" fmla="*/ 72 w 105"/>
                    <a:gd name="T7" fmla="*/ 7 h 28"/>
                    <a:gd name="T8" fmla="*/ 62 w 105"/>
                    <a:gd name="T9" fmla="*/ 9 h 28"/>
                    <a:gd name="T10" fmla="*/ 48 w 105"/>
                    <a:gd name="T11" fmla="*/ 12 h 28"/>
                    <a:gd name="T12" fmla="*/ 28 w 105"/>
                    <a:gd name="T13" fmla="*/ 17 h 28"/>
                    <a:gd name="T14" fmla="*/ 11 w 105"/>
                    <a:gd name="T15" fmla="*/ 23 h 28"/>
                    <a:gd name="T16" fmla="*/ 0 w 105"/>
                    <a:gd name="T17" fmla="*/ 24 h 28"/>
                    <a:gd name="T18" fmla="*/ 3 w 105"/>
                    <a:gd name="T19" fmla="*/ 26 h 28"/>
                    <a:gd name="T20" fmla="*/ 3 w 105"/>
                    <a:gd name="T21" fmla="*/ 27 h 28"/>
                    <a:gd name="T22" fmla="*/ 22 w 105"/>
                    <a:gd name="T23" fmla="*/ 24 h 28"/>
                    <a:gd name="T24" fmla="*/ 42 w 105"/>
                    <a:gd name="T25" fmla="*/ 20 h 28"/>
                    <a:gd name="T26" fmla="*/ 56 w 105"/>
                    <a:gd name="T27" fmla="*/ 16 h 28"/>
                    <a:gd name="T28" fmla="*/ 76 w 105"/>
                    <a:gd name="T29" fmla="*/ 10 h 28"/>
                    <a:gd name="T30" fmla="*/ 82 w 105"/>
                    <a:gd name="T31" fmla="*/ 10 h 28"/>
                    <a:gd name="T32" fmla="*/ 101 w 105"/>
                    <a:gd name="T33" fmla="*/ 4 h 28"/>
                    <a:gd name="T34" fmla="*/ 104 w 105"/>
                    <a:gd name="T35" fmla="*/ 0 h 28"/>
                    <a:gd name="T36" fmla="*/ 104 w 105"/>
                    <a:gd name="T3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5" h="28">
                      <a:moveTo>
                        <a:pt x="104" y="0"/>
                      </a:moveTo>
                      <a:lnTo>
                        <a:pt x="95" y="3"/>
                      </a:lnTo>
                      <a:lnTo>
                        <a:pt x="85" y="4"/>
                      </a:lnTo>
                      <a:lnTo>
                        <a:pt x="72" y="7"/>
                      </a:lnTo>
                      <a:lnTo>
                        <a:pt x="62" y="9"/>
                      </a:lnTo>
                      <a:lnTo>
                        <a:pt x="48" y="12"/>
                      </a:lnTo>
                      <a:lnTo>
                        <a:pt x="28" y="17"/>
                      </a:lnTo>
                      <a:lnTo>
                        <a:pt x="11" y="23"/>
                      </a:lnTo>
                      <a:lnTo>
                        <a:pt x="0" y="24"/>
                      </a:lnTo>
                      <a:lnTo>
                        <a:pt x="3" y="26"/>
                      </a:lnTo>
                      <a:lnTo>
                        <a:pt x="3" y="27"/>
                      </a:lnTo>
                      <a:lnTo>
                        <a:pt x="22" y="24"/>
                      </a:lnTo>
                      <a:lnTo>
                        <a:pt x="42" y="20"/>
                      </a:lnTo>
                      <a:lnTo>
                        <a:pt x="56" y="16"/>
                      </a:lnTo>
                      <a:lnTo>
                        <a:pt x="76" y="10"/>
                      </a:lnTo>
                      <a:lnTo>
                        <a:pt x="82" y="10"/>
                      </a:lnTo>
                      <a:lnTo>
                        <a:pt x="101" y="4"/>
                      </a:lnTo>
                      <a:lnTo>
                        <a:pt x="104" y="0"/>
                      </a:lnTo>
                      <a:lnTo>
                        <a:pt x="104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46" name="Freeform 94"/>
                <p:cNvSpPr>
                  <a:spLocks/>
                </p:cNvSpPr>
                <p:nvPr/>
              </p:nvSpPr>
              <p:spPr bwMode="blackWhite">
                <a:xfrm>
                  <a:off x="3921" y="715"/>
                  <a:ext cx="108" cy="52"/>
                </a:xfrm>
                <a:custGeom>
                  <a:avLst/>
                  <a:gdLst>
                    <a:gd name="T0" fmla="*/ 87 w 108"/>
                    <a:gd name="T1" fmla="*/ 0 h 52"/>
                    <a:gd name="T2" fmla="*/ 95 w 108"/>
                    <a:gd name="T3" fmla="*/ 7 h 52"/>
                    <a:gd name="T4" fmla="*/ 99 w 108"/>
                    <a:gd name="T5" fmla="*/ 11 h 52"/>
                    <a:gd name="T6" fmla="*/ 107 w 108"/>
                    <a:gd name="T7" fmla="*/ 14 h 52"/>
                    <a:gd name="T8" fmla="*/ 62 w 108"/>
                    <a:gd name="T9" fmla="*/ 35 h 52"/>
                    <a:gd name="T10" fmla="*/ 44 w 108"/>
                    <a:gd name="T11" fmla="*/ 40 h 52"/>
                    <a:gd name="T12" fmla="*/ 29 w 108"/>
                    <a:gd name="T13" fmla="*/ 46 h 52"/>
                    <a:gd name="T14" fmla="*/ 18 w 108"/>
                    <a:gd name="T15" fmla="*/ 51 h 52"/>
                    <a:gd name="T16" fmla="*/ 16 w 108"/>
                    <a:gd name="T17" fmla="*/ 51 h 52"/>
                    <a:gd name="T18" fmla="*/ 12 w 108"/>
                    <a:gd name="T19" fmla="*/ 41 h 52"/>
                    <a:gd name="T20" fmla="*/ 3 w 108"/>
                    <a:gd name="T21" fmla="*/ 34 h 52"/>
                    <a:gd name="T22" fmla="*/ 0 w 108"/>
                    <a:gd name="T23" fmla="*/ 31 h 52"/>
                    <a:gd name="T24" fmla="*/ 0 w 108"/>
                    <a:gd name="T25" fmla="*/ 26 h 52"/>
                    <a:gd name="T26" fmla="*/ 22 w 108"/>
                    <a:gd name="T27" fmla="*/ 21 h 52"/>
                    <a:gd name="T28" fmla="*/ 41 w 108"/>
                    <a:gd name="T29" fmla="*/ 15 h 52"/>
                    <a:gd name="T30" fmla="*/ 64 w 108"/>
                    <a:gd name="T31" fmla="*/ 13 h 52"/>
                    <a:gd name="T32" fmla="*/ 73 w 108"/>
                    <a:gd name="T33" fmla="*/ 10 h 52"/>
                    <a:gd name="T34" fmla="*/ 77 w 108"/>
                    <a:gd name="T35" fmla="*/ 9 h 52"/>
                    <a:gd name="T36" fmla="*/ 85 w 108"/>
                    <a:gd name="T37" fmla="*/ 5 h 52"/>
                    <a:gd name="T38" fmla="*/ 90 w 108"/>
                    <a:gd name="T39" fmla="*/ 2 h 52"/>
                    <a:gd name="T40" fmla="*/ 87 w 108"/>
                    <a:gd name="T41" fmla="*/ 0 h 52"/>
                    <a:gd name="T42" fmla="*/ 87 w 108"/>
                    <a:gd name="T4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8" h="52">
                      <a:moveTo>
                        <a:pt x="87" y="0"/>
                      </a:moveTo>
                      <a:lnTo>
                        <a:pt x="95" y="7"/>
                      </a:lnTo>
                      <a:lnTo>
                        <a:pt x="99" y="11"/>
                      </a:lnTo>
                      <a:lnTo>
                        <a:pt x="107" y="14"/>
                      </a:lnTo>
                      <a:lnTo>
                        <a:pt x="62" y="35"/>
                      </a:lnTo>
                      <a:lnTo>
                        <a:pt x="44" y="40"/>
                      </a:lnTo>
                      <a:lnTo>
                        <a:pt x="29" y="46"/>
                      </a:lnTo>
                      <a:lnTo>
                        <a:pt x="18" y="51"/>
                      </a:lnTo>
                      <a:lnTo>
                        <a:pt x="16" y="51"/>
                      </a:lnTo>
                      <a:lnTo>
                        <a:pt x="12" y="41"/>
                      </a:lnTo>
                      <a:lnTo>
                        <a:pt x="3" y="34"/>
                      </a:lnTo>
                      <a:lnTo>
                        <a:pt x="0" y="31"/>
                      </a:lnTo>
                      <a:lnTo>
                        <a:pt x="0" y="26"/>
                      </a:lnTo>
                      <a:lnTo>
                        <a:pt x="22" y="21"/>
                      </a:lnTo>
                      <a:lnTo>
                        <a:pt x="41" y="15"/>
                      </a:lnTo>
                      <a:lnTo>
                        <a:pt x="64" y="13"/>
                      </a:lnTo>
                      <a:lnTo>
                        <a:pt x="73" y="10"/>
                      </a:lnTo>
                      <a:lnTo>
                        <a:pt x="77" y="9"/>
                      </a:lnTo>
                      <a:lnTo>
                        <a:pt x="85" y="5"/>
                      </a:lnTo>
                      <a:lnTo>
                        <a:pt x="90" y="2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47" name="Freeform 95"/>
                <p:cNvSpPr>
                  <a:spLocks/>
                </p:cNvSpPr>
                <p:nvPr/>
              </p:nvSpPr>
              <p:spPr bwMode="blackWhite">
                <a:xfrm>
                  <a:off x="3799" y="685"/>
                  <a:ext cx="19" cy="3"/>
                </a:xfrm>
                <a:custGeom>
                  <a:avLst/>
                  <a:gdLst>
                    <a:gd name="T0" fmla="*/ 18 w 19"/>
                    <a:gd name="T1" fmla="*/ 0 h 3"/>
                    <a:gd name="T2" fmla="*/ 12 w 19"/>
                    <a:gd name="T3" fmla="*/ 0 h 3"/>
                    <a:gd name="T4" fmla="*/ 4 w 19"/>
                    <a:gd name="T5" fmla="*/ 2 h 3"/>
                    <a:gd name="T6" fmla="*/ 0 w 19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3">
                      <a:moveTo>
                        <a:pt x="18" y="0"/>
                      </a:move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48" name="Freeform 96"/>
                <p:cNvSpPr>
                  <a:spLocks/>
                </p:cNvSpPr>
                <p:nvPr/>
              </p:nvSpPr>
              <p:spPr bwMode="blackWhite">
                <a:xfrm>
                  <a:off x="4020" y="665"/>
                  <a:ext cx="34" cy="23"/>
                </a:xfrm>
                <a:custGeom>
                  <a:avLst/>
                  <a:gdLst>
                    <a:gd name="T0" fmla="*/ 8 w 34"/>
                    <a:gd name="T1" fmla="*/ 0 h 23"/>
                    <a:gd name="T2" fmla="*/ 7 w 34"/>
                    <a:gd name="T3" fmla="*/ 0 h 23"/>
                    <a:gd name="T4" fmla="*/ 2 w 34"/>
                    <a:gd name="T5" fmla="*/ 1 h 23"/>
                    <a:gd name="T6" fmla="*/ 0 w 34"/>
                    <a:gd name="T7" fmla="*/ 3 h 23"/>
                    <a:gd name="T8" fmla="*/ 1 w 34"/>
                    <a:gd name="T9" fmla="*/ 7 h 23"/>
                    <a:gd name="T10" fmla="*/ 7 w 34"/>
                    <a:gd name="T11" fmla="*/ 16 h 23"/>
                    <a:gd name="T12" fmla="*/ 29 w 34"/>
                    <a:gd name="T13" fmla="*/ 22 h 23"/>
                    <a:gd name="T14" fmla="*/ 33 w 34"/>
                    <a:gd name="T15" fmla="*/ 17 h 23"/>
                    <a:gd name="T16" fmla="*/ 8 w 34"/>
                    <a:gd name="T17" fmla="*/ 0 h 23"/>
                    <a:gd name="T18" fmla="*/ 8 w 34"/>
                    <a:gd name="T1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" h="23">
                      <a:moveTo>
                        <a:pt x="8" y="0"/>
                      </a:moveTo>
                      <a:lnTo>
                        <a:pt x="7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1" y="7"/>
                      </a:lnTo>
                      <a:lnTo>
                        <a:pt x="7" y="16"/>
                      </a:lnTo>
                      <a:lnTo>
                        <a:pt x="29" y="22"/>
                      </a:lnTo>
                      <a:lnTo>
                        <a:pt x="33" y="17"/>
                      </a:lnTo>
                      <a:lnTo>
                        <a:pt x="8" y="0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49" name="Freeform 97"/>
                <p:cNvSpPr>
                  <a:spLocks/>
                </p:cNvSpPr>
                <p:nvPr/>
              </p:nvSpPr>
              <p:spPr bwMode="blackWhite">
                <a:xfrm>
                  <a:off x="4019" y="670"/>
                  <a:ext cx="31" cy="23"/>
                </a:xfrm>
                <a:custGeom>
                  <a:avLst/>
                  <a:gdLst>
                    <a:gd name="T0" fmla="*/ 5 w 31"/>
                    <a:gd name="T1" fmla="*/ 2 h 23"/>
                    <a:gd name="T2" fmla="*/ 0 w 31"/>
                    <a:gd name="T3" fmla="*/ 0 h 23"/>
                    <a:gd name="T4" fmla="*/ 0 w 31"/>
                    <a:gd name="T5" fmla="*/ 8 h 23"/>
                    <a:gd name="T6" fmla="*/ 4 w 31"/>
                    <a:gd name="T7" fmla="*/ 12 h 23"/>
                    <a:gd name="T8" fmla="*/ 24 w 31"/>
                    <a:gd name="T9" fmla="*/ 22 h 23"/>
                    <a:gd name="T10" fmla="*/ 30 w 31"/>
                    <a:gd name="T11" fmla="*/ 17 h 23"/>
                    <a:gd name="T12" fmla="*/ 15 w 31"/>
                    <a:gd name="T13" fmla="*/ 13 h 23"/>
                    <a:gd name="T14" fmla="*/ 5 w 31"/>
                    <a:gd name="T15" fmla="*/ 2 h 23"/>
                    <a:gd name="T16" fmla="*/ 5 w 31"/>
                    <a:gd name="T17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23">
                      <a:moveTo>
                        <a:pt x="5" y="2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4" y="12"/>
                      </a:lnTo>
                      <a:lnTo>
                        <a:pt x="24" y="22"/>
                      </a:lnTo>
                      <a:lnTo>
                        <a:pt x="30" y="17"/>
                      </a:lnTo>
                      <a:lnTo>
                        <a:pt x="15" y="13"/>
                      </a:lnTo>
                      <a:lnTo>
                        <a:pt x="5" y="2"/>
                      </a:lnTo>
                      <a:lnTo>
                        <a:pt x="5" y="2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50" name="Freeform 98"/>
                <p:cNvSpPr>
                  <a:spLocks/>
                </p:cNvSpPr>
                <p:nvPr/>
              </p:nvSpPr>
              <p:spPr bwMode="blackWhite">
                <a:xfrm>
                  <a:off x="4005" y="659"/>
                  <a:ext cx="18" cy="7"/>
                </a:xfrm>
                <a:custGeom>
                  <a:avLst/>
                  <a:gdLst>
                    <a:gd name="T0" fmla="*/ 16 w 18"/>
                    <a:gd name="T1" fmla="*/ 6 h 7"/>
                    <a:gd name="T2" fmla="*/ 16 w 18"/>
                    <a:gd name="T3" fmla="*/ 6 h 7"/>
                    <a:gd name="T4" fmla="*/ 15 w 18"/>
                    <a:gd name="T5" fmla="*/ 6 h 7"/>
                    <a:gd name="T6" fmla="*/ 15 w 18"/>
                    <a:gd name="T7" fmla="*/ 6 h 7"/>
                    <a:gd name="T8" fmla="*/ 14 w 18"/>
                    <a:gd name="T9" fmla="*/ 5 h 7"/>
                    <a:gd name="T10" fmla="*/ 14 w 18"/>
                    <a:gd name="T11" fmla="*/ 5 h 7"/>
                    <a:gd name="T12" fmla="*/ 14 w 18"/>
                    <a:gd name="T13" fmla="*/ 4 h 7"/>
                    <a:gd name="T14" fmla="*/ 14 w 18"/>
                    <a:gd name="T15" fmla="*/ 4 h 7"/>
                    <a:gd name="T16" fmla="*/ 13 w 18"/>
                    <a:gd name="T17" fmla="*/ 3 h 7"/>
                    <a:gd name="T18" fmla="*/ 13 w 18"/>
                    <a:gd name="T19" fmla="*/ 3 h 7"/>
                    <a:gd name="T20" fmla="*/ 12 w 18"/>
                    <a:gd name="T21" fmla="*/ 3 h 7"/>
                    <a:gd name="T22" fmla="*/ 12 w 18"/>
                    <a:gd name="T23" fmla="*/ 3 h 7"/>
                    <a:gd name="T24" fmla="*/ 11 w 18"/>
                    <a:gd name="T25" fmla="*/ 3 h 7"/>
                    <a:gd name="T26" fmla="*/ 11 w 18"/>
                    <a:gd name="T27" fmla="*/ 3 h 7"/>
                    <a:gd name="T28" fmla="*/ 11 w 18"/>
                    <a:gd name="T29" fmla="*/ 3 h 7"/>
                    <a:gd name="T30" fmla="*/ 11 w 18"/>
                    <a:gd name="T31" fmla="*/ 3 h 7"/>
                    <a:gd name="T32" fmla="*/ 10 w 18"/>
                    <a:gd name="T33" fmla="*/ 2 h 7"/>
                    <a:gd name="T34" fmla="*/ 10 w 18"/>
                    <a:gd name="T35" fmla="*/ 2 h 7"/>
                    <a:gd name="T36" fmla="*/ 9 w 18"/>
                    <a:gd name="T37" fmla="*/ 2 h 7"/>
                    <a:gd name="T38" fmla="*/ 9 w 18"/>
                    <a:gd name="T39" fmla="*/ 2 h 7"/>
                    <a:gd name="T40" fmla="*/ 8 w 18"/>
                    <a:gd name="T41" fmla="*/ 2 h 7"/>
                    <a:gd name="T42" fmla="*/ 8 w 18"/>
                    <a:gd name="T43" fmla="*/ 2 h 7"/>
                    <a:gd name="T44" fmla="*/ 8 w 18"/>
                    <a:gd name="T45" fmla="*/ 2 h 7"/>
                    <a:gd name="T46" fmla="*/ 8 w 18"/>
                    <a:gd name="T47" fmla="*/ 2 h 7"/>
                    <a:gd name="T48" fmla="*/ 6 w 18"/>
                    <a:gd name="T49" fmla="*/ 1 h 7"/>
                    <a:gd name="T50" fmla="*/ 6 w 18"/>
                    <a:gd name="T51" fmla="*/ 1 h 7"/>
                    <a:gd name="T52" fmla="*/ 5 w 18"/>
                    <a:gd name="T53" fmla="*/ 1 h 7"/>
                    <a:gd name="T54" fmla="*/ 5 w 18"/>
                    <a:gd name="T55" fmla="*/ 1 h 7"/>
                    <a:gd name="T56" fmla="*/ 3 w 18"/>
                    <a:gd name="T57" fmla="*/ 1 h 7"/>
                    <a:gd name="T58" fmla="*/ 3 w 18"/>
                    <a:gd name="T59" fmla="*/ 1 h 7"/>
                    <a:gd name="T60" fmla="*/ 3 w 18"/>
                    <a:gd name="T61" fmla="*/ 1 h 7"/>
                    <a:gd name="T62" fmla="*/ 3 w 18"/>
                    <a:gd name="T63" fmla="*/ 1 h 7"/>
                    <a:gd name="T64" fmla="*/ 2 w 18"/>
                    <a:gd name="T65" fmla="*/ 0 h 7"/>
                    <a:gd name="T66" fmla="*/ 2 w 18"/>
                    <a:gd name="T67" fmla="*/ 0 h 7"/>
                    <a:gd name="T68" fmla="*/ 2 w 18"/>
                    <a:gd name="T69" fmla="*/ 0 h 7"/>
                    <a:gd name="T70" fmla="*/ 2 w 18"/>
                    <a:gd name="T71" fmla="*/ 0 h 7"/>
                    <a:gd name="T72" fmla="*/ 1 w 18"/>
                    <a:gd name="T73" fmla="*/ 0 h 7"/>
                    <a:gd name="T74" fmla="*/ 1 w 18"/>
                    <a:gd name="T75" fmla="*/ 0 h 7"/>
                    <a:gd name="T76" fmla="*/ 1 w 18"/>
                    <a:gd name="T77" fmla="*/ 0 h 7"/>
                    <a:gd name="T78" fmla="*/ 1 w 18"/>
                    <a:gd name="T79" fmla="*/ 0 h 7"/>
                    <a:gd name="T80" fmla="*/ 0 w 18"/>
                    <a:gd name="T81" fmla="*/ 0 h 7"/>
                    <a:gd name="T82" fmla="*/ 0 w 18"/>
                    <a:gd name="T83" fmla="*/ 0 h 7"/>
                    <a:gd name="T84" fmla="*/ 0 w 18"/>
                    <a:gd name="T85" fmla="*/ 0 h 7"/>
                    <a:gd name="T86" fmla="*/ 0 w 18"/>
                    <a:gd name="T87" fmla="*/ 0 h 7"/>
                    <a:gd name="T88" fmla="*/ 0 w 18"/>
                    <a:gd name="T89" fmla="*/ 0 h 7"/>
                    <a:gd name="T90" fmla="*/ 0 w 18"/>
                    <a:gd name="T91" fmla="*/ 0 h 7"/>
                    <a:gd name="T92" fmla="*/ 0 w 18"/>
                    <a:gd name="T93" fmla="*/ 0 h 7"/>
                    <a:gd name="T94" fmla="*/ 0 w 18"/>
                    <a:gd name="T9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8" h="7">
                      <a:moveTo>
                        <a:pt x="17" y="6"/>
                      </a:move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51" name="Freeform 99"/>
                <p:cNvSpPr>
                  <a:spLocks/>
                </p:cNvSpPr>
                <p:nvPr/>
              </p:nvSpPr>
              <p:spPr bwMode="blackWhite">
                <a:xfrm>
                  <a:off x="4043" y="543"/>
                  <a:ext cx="66" cy="129"/>
                </a:xfrm>
                <a:custGeom>
                  <a:avLst/>
                  <a:gdLst>
                    <a:gd name="T0" fmla="*/ 34 w 66"/>
                    <a:gd name="T1" fmla="*/ 0 h 129"/>
                    <a:gd name="T2" fmla="*/ 26 w 66"/>
                    <a:gd name="T3" fmla="*/ 0 h 129"/>
                    <a:gd name="T4" fmla="*/ 19 w 66"/>
                    <a:gd name="T5" fmla="*/ 7 h 129"/>
                    <a:gd name="T6" fmla="*/ 13 w 66"/>
                    <a:gd name="T7" fmla="*/ 13 h 129"/>
                    <a:gd name="T8" fmla="*/ 8 w 66"/>
                    <a:gd name="T9" fmla="*/ 18 h 129"/>
                    <a:gd name="T10" fmla="*/ 4 w 66"/>
                    <a:gd name="T11" fmla="*/ 23 h 129"/>
                    <a:gd name="T12" fmla="*/ 2 w 66"/>
                    <a:gd name="T13" fmla="*/ 30 h 129"/>
                    <a:gd name="T14" fmla="*/ 0 w 66"/>
                    <a:gd name="T15" fmla="*/ 36 h 129"/>
                    <a:gd name="T16" fmla="*/ 0 w 66"/>
                    <a:gd name="T17" fmla="*/ 40 h 129"/>
                    <a:gd name="T18" fmla="*/ 2 w 66"/>
                    <a:gd name="T19" fmla="*/ 45 h 129"/>
                    <a:gd name="T20" fmla="*/ 3 w 66"/>
                    <a:gd name="T21" fmla="*/ 52 h 129"/>
                    <a:gd name="T22" fmla="*/ 3 w 66"/>
                    <a:gd name="T23" fmla="*/ 59 h 129"/>
                    <a:gd name="T24" fmla="*/ 6 w 66"/>
                    <a:gd name="T25" fmla="*/ 60 h 129"/>
                    <a:gd name="T26" fmla="*/ 10 w 66"/>
                    <a:gd name="T27" fmla="*/ 60 h 129"/>
                    <a:gd name="T28" fmla="*/ 11 w 66"/>
                    <a:gd name="T29" fmla="*/ 63 h 129"/>
                    <a:gd name="T30" fmla="*/ 11 w 66"/>
                    <a:gd name="T31" fmla="*/ 65 h 129"/>
                    <a:gd name="T32" fmla="*/ 11 w 66"/>
                    <a:gd name="T33" fmla="*/ 71 h 129"/>
                    <a:gd name="T34" fmla="*/ 13 w 66"/>
                    <a:gd name="T35" fmla="*/ 75 h 129"/>
                    <a:gd name="T36" fmla="*/ 14 w 66"/>
                    <a:gd name="T37" fmla="*/ 77 h 129"/>
                    <a:gd name="T38" fmla="*/ 14 w 66"/>
                    <a:gd name="T39" fmla="*/ 78 h 129"/>
                    <a:gd name="T40" fmla="*/ 16 w 66"/>
                    <a:gd name="T41" fmla="*/ 82 h 129"/>
                    <a:gd name="T42" fmla="*/ 19 w 66"/>
                    <a:gd name="T43" fmla="*/ 83 h 129"/>
                    <a:gd name="T44" fmla="*/ 21 w 66"/>
                    <a:gd name="T45" fmla="*/ 84 h 129"/>
                    <a:gd name="T46" fmla="*/ 24 w 66"/>
                    <a:gd name="T47" fmla="*/ 84 h 129"/>
                    <a:gd name="T48" fmla="*/ 26 w 66"/>
                    <a:gd name="T49" fmla="*/ 87 h 129"/>
                    <a:gd name="T50" fmla="*/ 26 w 66"/>
                    <a:gd name="T51" fmla="*/ 89 h 129"/>
                    <a:gd name="T52" fmla="*/ 26 w 66"/>
                    <a:gd name="T53" fmla="*/ 93 h 129"/>
                    <a:gd name="T54" fmla="*/ 26 w 66"/>
                    <a:gd name="T55" fmla="*/ 96 h 129"/>
                    <a:gd name="T56" fmla="*/ 28 w 66"/>
                    <a:gd name="T57" fmla="*/ 100 h 129"/>
                    <a:gd name="T58" fmla="*/ 27 w 66"/>
                    <a:gd name="T59" fmla="*/ 103 h 129"/>
                    <a:gd name="T60" fmla="*/ 26 w 66"/>
                    <a:gd name="T61" fmla="*/ 114 h 129"/>
                    <a:gd name="T62" fmla="*/ 26 w 66"/>
                    <a:gd name="T63" fmla="*/ 127 h 129"/>
                    <a:gd name="T64" fmla="*/ 33 w 66"/>
                    <a:gd name="T65" fmla="*/ 122 h 129"/>
                    <a:gd name="T66" fmla="*/ 39 w 66"/>
                    <a:gd name="T67" fmla="*/ 111 h 129"/>
                    <a:gd name="T68" fmla="*/ 42 w 66"/>
                    <a:gd name="T69" fmla="*/ 108 h 129"/>
                    <a:gd name="T70" fmla="*/ 45 w 66"/>
                    <a:gd name="T71" fmla="*/ 103 h 129"/>
                    <a:gd name="T72" fmla="*/ 46 w 66"/>
                    <a:gd name="T73" fmla="*/ 95 h 129"/>
                    <a:gd name="T74" fmla="*/ 46 w 66"/>
                    <a:gd name="T75" fmla="*/ 85 h 129"/>
                    <a:gd name="T76" fmla="*/ 48 w 66"/>
                    <a:gd name="T77" fmla="*/ 83 h 129"/>
                    <a:gd name="T78" fmla="*/ 54 w 66"/>
                    <a:gd name="T79" fmla="*/ 82 h 129"/>
                    <a:gd name="T80" fmla="*/ 55 w 66"/>
                    <a:gd name="T81" fmla="*/ 80 h 129"/>
                    <a:gd name="T82" fmla="*/ 58 w 66"/>
                    <a:gd name="T83" fmla="*/ 77 h 129"/>
                    <a:gd name="T84" fmla="*/ 61 w 66"/>
                    <a:gd name="T85" fmla="*/ 67 h 129"/>
                    <a:gd name="T86" fmla="*/ 64 w 66"/>
                    <a:gd name="T87" fmla="*/ 56 h 129"/>
                    <a:gd name="T88" fmla="*/ 64 w 66"/>
                    <a:gd name="T89" fmla="*/ 53 h 129"/>
                    <a:gd name="T90" fmla="*/ 62 w 66"/>
                    <a:gd name="T91" fmla="*/ 48 h 129"/>
                    <a:gd name="T92" fmla="*/ 59 w 66"/>
                    <a:gd name="T93" fmla="*/ 45 h 129"/>
                    <a:gd name="T94" fmla="*/ 57 w 66"/>
                    <a:gd name="T95" fmla="*/ 42 h 129"/>
                    <a:gd name="T96" fmla="*/ 56 w 66"/>
                    <a:gd name="T97" fmla="*/ 37 h 129"/>
                    <a:gd name="T98" fmla="*/ 57 w 66"/>
                    <a:gd name="T99" fmla="*/ 28 h 129"/>
                    <a:gd name="T100" fmla="*/ 57 w 66"/>
                    <a:gd name="T101" fmla="*/ 23 h 129"/>
                    <a:gd name="T102" fmla="*/ 57 w 66"/>
                    <a:gd name="T103" fmla="*/ 19 h 129"/>
                    <a:gd name="T104" fmla="*/ 55 w 66"/>
                    <a:gd name="T105" fmla="*/ 17 h 129"/>
                    <a:gd name="T106" fmla="*/ 54 w 66"/>
                    <a:gd name="T107" fmla="*/ 14 h 129"/>
                    <a:gd name="T108" fmla="*/ 50 w 66"/>
                    <a:gd name="T109" fmla="*/ 11 h 129"/>
                    <a:gd name="T110" fmla="*/ 46 w 66"/>
                    <a:gd name="T111" fmla="*/ 6 h 129"/>
                    <a:gd name="T112" fmla="*/ 43 w 66"/>
                    <a:gd name="T113" fmla="*/ 4 h 129"/>
                    <a:gd name="T114" fmla="*/ 41 w 66"/>
                    <a:gd name="T115" fmla="*/ 1 h 129"/>
                    <a:gd name="T116" fmla="*/ 39 w 66"/>
                    <a:gd name="T117" fmla="*/ 0 h 129"/>
                    <a:gd name="T118" fmla="*/ 39 w 66"/>
                    <a:gd name="T119" fmla="*/ 0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66" h="129">
                      <a:moveTo>
                        <a:pt x="39" y="0"/>
                      </a:move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5" y="2"/>
                      </a:lnTo>
                      <a:lnTo>
                        <a:pt x="24" y="2"/>
                      </a:lnTo>
                      <a:lnTo>
                        <a:pt x="22" y="3"/>
                      </a:lnTo>
                      <a:lnTo>
                        <a:pt x="22" y="3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3" y="12"/>
                      </a:lnTo>
                      <a:lnTo>
                        <a:pt x="13" y="12"/>
                      </a:lnTo>
                      <a:lnTo>
                        <a:pt x="13" y="13"/>
                      </a:lnTo>
                      <a:lnTo>
                        <a:pt x="13" y="13"/>
                      </a:lnTo>
                      <a:lnTo>
                        <a:pt x="11" y="15"/>
                      </a:lnTo>
                      <a:lnTo>
                        <a:pt x="11" y="15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5" y="22"/>
                      </a:lnTo>
                      <a:lnTo>
                        <a:pt x="5" y="22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2" y="25"/>
                      </a:lnTo>
                      <a:lnTo>
                        <a:pt x="2" y="25"/>
                      </a:lnTo>
                      <a:lnTo>
                        <a:pt x="2" y="27"/>
                      </a:lnTo>
                      <a:lnTo>
                        <a:pt x="2" y="27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1" y="40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2" y="43"/>
                      </a:lnTo>
                      <a:lnTo>
                        <a:pt x="2" y="45"/>
                      </a:lnTo>
                      <a:lnTo>
                        <a:pt x="2" y="45"/>
                      </a:lnTo>
                      <a:lnTo>
                        <a:pt x="2" y="45"/>
                      </a:lnTo>
                      <a:lnTo>
                        <a:pt x="4" y="45"/>
                      </a:lnTo>
                      <a:lnTo>
                        <a:pt x="3" y="47"/>
                      </a:lnTo>
                      <a:lnTo>
                        <a:pt x="3" y="47"/>
                      </a:lnTo>
                      <a:lnTo>
                        <a:pt x="3" y="48"/>
                      </a:lnTo>
                      <a:lnTo>
                        <a:pt x="3" y="48"/>
                      </a:lnTo>
                      <a:lnTo>
                        <a:pt x="3" y="50"/>
                      </a:lnTo>
                      <a:lnTo>
                        <a:pt x="3" y="50"/>
                      </a:lnTo>
                      <a:lnTo>
                        <a:pt x="3" y="52"/>
                      </a:lnTo>
                      <a:lnTo>
                        <a:pt x="3" y="52"/>
                      </a:lnTo>
                      <a:lnTo>
                        <a:pt x="3" y="54"/>
                      </a:lnTo>
                      <a:lnTo>
                        <a:pt x="3" y="55"/>
                      </a:lnTo>
                      <a:lnTo>
                        <a:pt x="3" y="57"/>
                      </a:lnTo>
                      <a:lnTo>
                        <a:pt x="3" y="57"/>
                      </a:lnTo>
                      <a:lnTo>
                        <a:pt x="3" y="59"/>
                      </a:lnTo>
                      <a:lnTo>
                        <a:pt x="3" y="59"/>
                      </a:lnTo>
                      <a:lnTo>
                        <a:pt x="3" y="59"/>
                      </a:lnTo>
                      <a:lnTo>
                        <a:pt x="4" y="59"/>
                      </a:lnTo>
                      <a:lnTo>
                        <a:pt x="4" y="60"/>
                      </a:lnTo>
                      <a:lnTo>
                        <a:pt x="4" y="60"/>
                      </a:lnTo>
                      <a:lnTo>
                        <a:pt x="4" y="60"/>
                      </a:lnTo>
                      <a:lnTo>
                        <a:pt x="5" y="60"/>
                      </a:lnTo>
                      <a:lnTo>
                        <a:pt x="5" y="60"/>
                      </a:lnTo>
                      <a:lnTo>
                        <a:pt x="6" y="60"/>
                      </a:lnTo>
                      <a:lnTo>
                        <a:pt x="6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2" y="60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7"/>
                      </a:lnTo>
                      <a:lnTo>
                        <a:pt x="11" y="67"/>
                      </a:lnTo>
                      <a:lnTo>
                        <a:pt x="11" y="68"/>
                      </a:lnTo>
                      <a:lnTo>
                        <a:pt x="11" y="68"/>
                      </a:lnTo>
                      <a:lnTo>
                        <a:pt x="11" y="70"/>
                      </a:lnTo>
                      <a:lnTo>
                        <a:pt x="11" y="70"/>
                      </a:lnTo>
                      <a:lnTo>
                        <a:pt x="11" y="71"/>
                      </a:lnTo>
                      <a:lnTo>
                        <a:pt x="13" y="71"/>
                      </a:lnTo>
                      <a:lnTo>
                        <a:pt x="13" y="73"/>
                      </a:lnTo>
                      <a:lnTo>
                        <a:pt x="13" y="73"/>
                      </a:lnTo>
                      <a:lnTo>
                        <a:pt x="13" y="74"/>
                      </a:lnTo>
                      <a:lnTo>
                        <a:pt x="13" y="74"/>
                      </a:lnTo>
                      <a:lnTo>
                        <a:pt x="13" y="75"/>
                      </a:lnTo>
                      <a:lnTo>
                        <a:pt x="13" y="75"/>
                      </a:lnTo>
                      <a:lnTo>
                        <a:pt x="13" y="75"/>
                      </a:lnTo>
                      <a:lnTo>
                        <a:pt x="14" y="75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5" y="78"/>
                      </a:lnTo>
                      <a:lnTo>
                        <a:pt x="15" y="80"/>
                      </a:lnTo>
                      <a:lnTo>
                        <a:pt x="15" y="80"/>
                      </a:lnTo>
                      <a:lnTo>
                        <a:pt x="15" y="80"/>
                      </a:lnTo>
                      <a:lnTo>
                        <a:pt x="16" y="80"/>
                      </a:lnTo>
                      <a:lnTo>
                        <a:pt x="16" y="82"/>
                      </a:lnTo>
                      <a:lnTo>
                        <a:pt x="16" y="82"/>
                      </a:lnTo>
                      <a:lnTo>
                        <a:pt x="16" y="82"/>
                      </a:lnTo>
                      <a:lnTo>
                        <a:pt x="18" y="82"/>
                      </a:lnTo>
                      <a:lnTo>
                        <a:pt x="18" y="83"/>
                      </a:lnTo>
                      <a:lnTo>
                        <a:pt x="18" y="83"/>
                      </a:lnTo>
                      <a:lnTo>
                        <a:pt x="18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21" y="83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6" y="84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90"/>
                      </a:lnTo>
                      <a:lnTo>
                        <a:pt x="26" y="90"/>
                      </a:lnTo>
                      <a:lnTo>
                        <a:pt x="26" y="91"/>
                      </a:lnTo>
                      <a:lnTo>
                        <a:pt x="26" y="91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7"/>
                      </a:lnTo>
                      <a:lnTo>
                        <a:pt x="26" y="97"/>
                      </a:lnTo>
                      <a:lnTo>
                        <a:pt x="26" y="98"/>
                      </a:lnTo>
                      <a:lnTo>
                        <a:pt x="28" y="98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6" y="104"/>
                      </a:lnTo>
                      <a:lnTo>
                        <a:pt x="26" y="105"/>
                      </a:lnTo>
                      <a:lnTo>
                        <a:pt x="26" y="107"/>
                      </a:lnTo>
                      <a:lnTo>
                        <a:pt x="26" y="108"/>
                      </a:lnTo>
                      <a:lnTo>
                        <a:pt x="26" y="110"/>
                      </a:lnTo>
                      <a:lnTo>
                        <a:pt x="26" y="112"/>
                      </a:lnTo>
                      <a:lnTo>
                        <a:pt x="26" y="114"/>
                      </a:lnTo>
                      <a:lnTo>
                        <a:pt x="26" y="115"/>
                      </a:lnTo>
                      <a:lnTo>
                        <a:pt x="26" y="118"/>
                      </a:lnTo>
                      <a:lnTo>
                        <a:pt x="26" y="120"/>
                      </a:lnTo>
                      <a:lnTo>
                        <a:pt x="26" y="122"/>
                      </a:lnTo>
                      <a:lnTo>
                        <a:pt x="26" y="124"/>
                      </a:lnTo>
                      <a:lnTo>
                        <a:pt x="26" y="126"/>
                      </a:lnTo>
                      <a:lnTo>
                        <a:pt x="26" y="127"/>
                      </a:lnTo>
                      <a:lnTo>
                        <a:pt x="26" y="127"/>
                      </a:lnTo>
                      <a:lnTo>
                        <a:pt x="28" y="127"/>
                      </a:lnTo>
                      <a:lnTo>
                        <a:pt x="28" y="128"/>
                      </a:lnTo>
                      <a:lnTo>
                        <a:pt x="29" y="128"/>
                      </a:lnTo>
                      <a:lnTo>
                        <a:pt x="29" y="128"/>
                      </a:lnTo>
                      <a:lnTo>
                        <a:pt x="31" y="126"/>
                      </a:lnTo>
                      <a:lnTo>
                        <a:pt x="31" y="125"/>
                      </a:lnTo>
                      <a:lnTo>
                        <a:pt x="33" y="123"/>
                      </a:lnTo>
                      <a:lnTo>
                        <a:pt x="33" y="122"/>
                      </a:lnTo>
                      <a:lnTo>
                        <a:pt x="35" y="120"/>
                      </a:lnTo>
                      <a:lnTo>
                        <a:pt x="35" y="119"/>
                      </a:lnTo>
                      <a:lnTo>
                        <a:pt x="36" y="117"/>
                      </a:lnTo>
                      <a:lnTo>
                        <a:pt x="36" y="115"/>
                      </a:lnTo>
                      <a:lnTo>
                        <a:pt x="38" y="114"/>
                      </a:lnTo>
                      <a:lnTo>
                        <a:pt x="38" y="114"/>
                      </a:lnTo>
                      <a:lnTo>
                        <a:pt x="39" y="112"/>
                      </a:lnTo>
                      <a:lnTo>
                        <a:pt x="39" y="111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5" y="104"/>
                      </a:lnTo>
                      <a:lnTo>
                        <a:pt x="45" y="104"/>
                      </a:lnTo>
                      <a:lnTo>
                        <a:pt x="45" y="103"/>
                      </a:lnTo>
                      <a:lnTo>
                        <a:pt x="45" y="103"/>
                      </a:lnTo>
                      <a:lnTo>
                        <a:pt x="46" y="102"/>
                      </a:lnTo>
                      <a:lnTo>
                        <a:pt x="46" y="102"/>
                      </a:lnTo>
                      <a:lnTo>
                        <a:pt x="46" y="100"/>
                      </a:lnTo>
                      <a:lnTo>
                        <a:pt x="46" y="100"/>
                      </a:lnTo>
                      <a:lnTo>
                        <a:pt x="46" y="99"/>
                      </a:lnTo>
                      <a:lnTo>
                        <a:pt x="46" y="99"/>
                      </a:lnTo>
                      <a:lnTo>
                        <a:pt x="46" y="97"/>
                      </a:lnTo>
                      <a:lnTo>
                        <a:pt x="46" y="95"/>
                      </a:lnTo>
                      <a:lnTo>
                        <a:pt x="46" y="93"/>
                      </a:lnTo>
                      <a:lnTo>
                        <a:pt x="46" y="93"/>
                      </a:lnTo>
                      <a:lnTo>
                        <a:pt x="46" y="91"/>
                      </a:lnTo>
                      <a:lnTo>
                        <a:pt x="46" y="90"/>
                      </a:lnTo>
                      <a:lnTo>
                        <a:pt x="46" y="88"/>
                      </a:lnTo>
                      <a:lnTo>
                        <a:pt x="46" y="88"/>
                      </a:lnTo>
                      <a:lnTo>
                        <a:pt x="46" y="87"/>
                      </a:lnTo>
                      <a:lnTo>
                        <a:pt x="46" y="85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7" y="83"/>
                      </a:lnTo>
                      <a:lnTo>
                        <a:pt x="47" y="83"/>
                      </a:lnTo>
                      <a:lnTo>
                        <a:pt x="48" y="83"/>
                      </a:lnTo>
                      <a:lnTo>
                        <a:pt x="48" y="83"/>
                      </a:lnTo>
                      <a:lnTo>
                        <a:pt x="50" y="82"/>
                      </a:lnTo>
                      <a:lnTo>
                        <a:pt x="50" y="82"/>
                      </a:lnTo>
                      <a:lnTo>
                        <a:pt x="51" y="82"/>
                      </a:lnTo>
                      <a:lnTo>
                        <a:pt x="51" y="82"/>
                      </a:lnTo>
                      <a:lnTo>
                        <a:pt x="53" y="82"/>
                      </a:lnTo>
                      <a:lnTo>
                        <a:pt x="53" y="82"/>
                      </a:lnTo>
                      <a:lnTo>
                        <a:pt x="54" y="82"/>
                      </a:lnTo>
                      <a:lnTo>
                        <a:pt x="54" y="82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60" y="75"/>
                      </a:lnTo>
                      <a:lnTo>
                        <a:pt x="60" y="75"/>
                      </a:lnTo>
                      <a:lnTo>
                        <a:pt x="60" y="74"/>
                      </a:lnTo>
                      <a:lnTo>
                        <a:pt x="60" y="73"/>
                      </a:lnTo>
                      <a:lnTo>
                        <a:pt x="61" y="71"/>
                      </a:lnTo>
                      <a:lnTo>
                        <a:pt x="61" y="71"/>
                      </a:lnTo>
                      <a:lnTo>
                        <a:pt x="61" y="69"/>
                      </a:lnTo>
                      <a:lnTo>
                        <a:pt x="61" y="67"/>
                      </a:lnTo>
                      <a:lnTo>
                        <a:pt x="63" y="65"/>
                      </a:lnTo>
                      <a:lnTo>
                        <a:pt x="63" y="65"/>
                      </a:lnTo>
                      <a:lnTo>
                        <a:pt x="63" y="63"/>
                      </a:lnTo>
                      <a:lnTo>
                        <a:pt x="63" y="62"/>
                      </a:lnTo>
                      <a:lnTo>
                        <a:pt x="64" y="60"/>
                      </a:lnTo>
                      <a:lnTo>
                        <a:pt x="64" y="59"/>
                      </a:lnTo>
                      <a:lnTo>
                        <a:pt x="64" y="57"/>
                      </a:lnTo>
                      <a:lnTo>
                        <a:pt x="64" y="56"/>
                      </a:lnTo>
                      <a:lnTo>
                        <a:pt x="65" y="54"/>
                      </a:lnTo>
                      <a:lnTo>
                        <a:pt x="64" y="54"/>
                      </a:lnTo>
                      <a:lnTo>
                        <a:pt x="64" y="54"/>
                      </a:lnTo>
                      <a:lnTo>
                        <a:pt x="64" y="54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1"/>
                      </a:lnTo>
                      <a:lnTo>
                        <a:pt x="62" y="51"/>
                      </a:lnTo>
                      <a:lnTo>
                        <a:pt x="62" y="51"/>
                      </a:lnTo>
                      <a:lnTo>
                        <a:pt x="62" y="51"/>
                      </a:lnTo>
                      <a:lnTo>
                        <a:pt x="62" y="49"/>
                      </a:lnTo>
                      <a:lnTo>
                        <a:pt x="62" y="49"/>
                      </a:lnTo>
                      <a:lnTo>
                        <a:pt x="62" y="48"/>
                      </a:lnTo>
                      <a:lnTo>
                        <a:pt x="62" y="48"/>
                      </a:lnTo>
                      <a:lnTo>
                        <a:pt x="62" y="46"/>
                      </a:lnTo>
                      <a:lnTo>
                        <a:pt x="60" y="46"/>
                      </a:lnTo>
                      <a:lnTo>
                        <a:pt x="60" y="46"/>
                      </a:lnTo>
                      <a:lnTo>
                        <a:pt x="60" y="46"/>
                      </a:lnTo>
                      <a:lnTo>
                        <a:pt x="60" y="45"/>
                      </a:lnTo>
                      <a:lnTo>
                        <a:pt x="59" y="45"/>
                      </a:lnTo>
                      <a:lnTo>
                        <a:pt x="59" y="45"/>
                      </a:lnTo>
                      <a:lnTo>
                        <a:pt x="59" y="45"/>
                      </a:lnTo>
                      <a:lnTo>
                        <a:pt x="59" y="43"/>
                      </a:lnTo>
                      <a:lnTo>
                        <a:pt x="57" y="43"/>
                      </a:lnTo>
                      <a:lnTo>
                        <a:pt x="57" y="43"/>
                      </a:lnTo>
                      <a:lnTo>
                        <a:pt x="57" y="43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0"/>
                      </a:lnTo>
                      <a:lnTo>
                        <a:pt x="56" y="40"/>
                      </a:lnTo>
                      <a:lnTo>
                        <a:pt x="56" y="40"/>
                      </a:lnTo>
                      <a:lnTo>
                        <a:pt x="56" y="40"/>
                      </a:lnTo>
                      <a:lnTo>
                        <a:pt x="56" y="38"/>
                      </a:lnTo>
                      <a:lnTo>
                        <a:pt x="56" y="38"/>
                      </a:lnTo>
                      <a:lnTo>
                        <a:pt x="56" y="37"/>
                      </a:lnTo>
                      <a:lnTo>
                        <a:pt x="56" y="37"/>
                      </a:lnTo>
                      <a:lnTo>
                        <a:pt x="57" y="35"/>
                      </a:lnTo>
                      <a:lnTo>
                        <a:pt x="57" y="35"/>
                      </a:lnTo>
                      <a:lnTo>
                        <a:pt x="57" y="33"/>
                      </a:lnTo>
                      <a:lnTo>
                        <a:pt x="57" y="33"/>
                      </a:lnTo>
                      <a:lnTo>
                        <a:pt x="57" y="31"/>
                      </a:lnTo>
                      <a:lnTo>
                        <a:pt x="57" y="31"/>
                      </a:lnTo>
                      <a:lnTo>
                        <a:pt x="57" y="30"/>
                      </a:lnTo>
                      <a:lnTo>
                        <a:pt x="57" y="28"/>
                      </a:lnTo>
                      <a:lnTo>
                        <a:pt x="59" y="26"/>
                      </a:lnTo>
                      <a:lnTo>
                        <a:pt x="57" y="26"/>
                      </a:lnTo>
                      <a:lnTo>
                        <a:pt x="57" y="26"/>
                      </a:lnTo>
                      <a:lnTo>
                        <a:pt x="57" y="26"/>
                      </a:lnTo>
                      <a:lnTo>
                        <a:pt x="57" y="24"/>
                      </a:lnTo>
                      <a:lnTo>
                        <a:pt x="57" y="24"/>
                      </a:lnTo>
                      <a:lnTo>
                        <a:pt x="57" y="23"/>
                      </a:lnTo>
                      <a:lnTo>
                        <a:pt x="57" y="23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0"/>
                      </a:lnTo>
                      <a:lnTo>
                        <a:pt x="57" y="20"/>
                      </a:lnTo>
                      <a:lnTo>
                        <a:pt x="57" y="19"/>
                      </a:lnTo>
                      <a:lnTo>
                        <a:pt x="57" y="19"/>
                      </a:lnTo>
                      <a:lnTo>
                        <a:pt x="57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2"/>
                      </a:lnTo>
                      <a:lnTo>
                        <a:pt x="53" y="12"/>
                      </a:lnTo>
                      <a:lnTo>
                        <a:pt x="53" y="12"/>
                      </a:lnTo>
                      <a:lnTo>
                        <a:pt x="51" y="12"/>
                      </a:lnTo>
                      <a:lnTo>
                        <a:pt x="51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7" y="9"/>
                      </a:lnTo>
                      <a:lnTo>
                        <a:pt x="47" y="7"/>
                      </a:lnTo>
                      <a:lnTo>
                        <a:pt x="46" y="7"/>
                      </a:lnTo>
                      <a:lnTo>
                        <a:pt x="46" y="6"/>
                      </a:lnTo>
                      <a:lnTo>
                        <a:pt x="46" y="6"/>
                      </a:lnTo>
                      <a:lnTo>
                        <a:pt x="46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3" y="2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</a:path>
                  </a:pathLst>
                </a:custGeom>
                <a:solidFill>
                  <a:srgbClr val="A1A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52" name="Freeform 100"/>
                <p:cNvSpPr>
                  <a:spLocks/>
                </p:cNvSpPr>
                <p:nvPr/>
              </p:nvSpPr>
              <p:spPr bwMode="blackWhite">
                <a:xfrm>
                  <a:off x="4011" y="643"/>
                  <a:ext cx="144" cy="147"/>
                </a:xfrm>
                <a:custGeom>
                  <a:avLst/>
                  <a:gdLst>
                    <a:gd name="T0" fmla="*/ 40 w 144"/>
                    <a:gd name="T1" fmla="*/ 3 h 147"/>
                    <a:gd name="T2" fmla="*/ 35 w 144"/>
                    <a:gd name="T3" fmla="*/ 3 h 147"/>
                    <a:gd name="T4" fmla="*/ 33 w 144"/>
                    <a:gd name="T5" fmla="*/ 5 h 147"/>
                    <a:gd name="T6" fmla="*/ 30 w 144"/>
                    <a:gd name="T7" fmla="*/ 7 h 147"/>
                    <a:gd name="T8" fmla="*/ 26 w 144"/>
                    <a:gd name="T9" fmla="*/ 8 h 147"/>
                    <a:gd name="T10" fmla="*/ 23 w 144"/>
                    <a:gd name="T11" fmla="*/ 8 h 147"/>
                    <a:gd name="T12" fmla="*/ 22 w 144"/>
                    <a:gd name="T13" fmla="*/ 8 h 147"/>
                    <a:gd name="T14" fmla="*/ 19 w 144"/>
                    <a:gd name="T15" fmla="*/ 9 h 147"/>
                    <a:gd name="T16" fmla="*/ 17 w 144"/>
                    <a:gd name="T17" fmla="*/ 10 h 147"/>
                    <a:gd name="T18" fmla="*/ 12 w 144"/>
                    <a:gd name="T19" fmla="*/ 14 h 147"/>
                    <a:gd name="T20" fmla="*/ 9 w 144"/>
                    <a:gd name="T21" fmla="*/ 18 h 147"/>
                    <a:gd name="T22" fmla="*/ 7 w 144"/>
                    <a:gd name="T23" fmla="*/ 23 h 147"/>
                    <a:gd name="T24" fmla="*/ 6 w 144"/>
                    <a:gd name="T25" fmla="*/ 34 h 147"/>
                    <a:gd name="T26" fmla="*/ 5 w 144"/>
                    <a:gd name="T27" fmla="*/ 42 h 147"/>
                    <a:gd name="T28" fmla="*/ 5 w 144"/>
                    <a:gd name="T29" fmla="*/ 54 h 147"/>
                    <a:gd name="T30" fmla="*/ 5 w 144"/>
                    <a:gd name="T31" fmla="*/ 66 h 147"/>
                    <a:gd name="T32" fmla="*/ 3 w 144"/>
                    <a:gd name="T33" fmla="*/ 77 h 147"/>
                    <a:gd name="T34" fmla="*/ 2 w 144"/>
                    <a:gd name="T35" fmla="*/ 94 h 147"/>
                    <a:gd name="T36" fmla="*/ 2 w 144"/>
                    <a:gd name="T37" fmla="*/ 106 h 147"/>
                    <a:gd name="T38" fmla="*/ 0 w 144"/>
                    <a:gd name="T39" fmla="*/ 130 h 147"/>
                    <a:gd name="T40" fmla="*/ 0 w 144"/>
                    <a:gd name="T41" fmla="*/ 142 h 147"/>
                    <a:gd name="T42" fmla="*/ 7 w 144"/>
                    <a:gd name="T43" fmla="*/ 142 h 147"/>
                    <a:gd name="T44" fmla="*/ 16 w 144"/>
                    <a:gd name="T45" fmla="*/ 143 h 147"/>
                    <a:gd name="T46" fmla="*/ 16 w 144"/>
                    <a:gd name="T47" fmla="*/ 140 h 147"/>
                    <a:gd name="T48" fmla="*/ 19 w 144"/>
                    <a:gd name="T49" fmla="*/ 133 h 147"/>
                    <a:gd name="T50" fmla="*/ 39 w 144"/>
                    <a:gd name="T51" fmla="*/ 140 h 147"/>
                    <a:gd name="T52" fmla="*/ 76 w 144"/>
                    <a:gd name="T53" fmla="*/ 136 h 147"/>
                    <a:gd name="T54" fmla="*/ 99 w 144"/>
                    <a:gd name="T55" fmla="*/ 138 h 147"/>
                    <a:gd name="T56" fmla="*/ 118 w 144"/>
                    <a:gd name="T57" fmla="*/ 142 h 147"/>
                    <a:gd name="T58" fmla="*/ 132 w 144"/>
                    <a:gd name="T59" fmla="*/ 146 h 147"/>
                    <a:gd name="T60" fmla="*/ 131 w 144"/>
                    <a:gd name="T61" fmla="*/ 139 h 147"/>
                    <a:gd name="T62" fmla="*/ 126 w 144"/>
                    <a:gd name="T63" fmla="*/ 135 h 147"/>
                    <a:gd name="T64" fmla="*/ 134 w 144"/>
                    <a:gd name="T65" fmla="*/ 126 h 147"/>
                    <a:gd name="T66" fmla="*/ 140 w 144"/>
                    <a:gd name="T67" fmla="*/ 102 h 147"/>
                    <a:gd name="T68" fmla="*/ 143 w 144"/>
                    <a:gd name="T69" fmla="*/ 86 h 147"/>
                    <a:gd name="T70" fmla="*/ 141 w 144"/>
                    <a:gd name="T71" fmla="*/ 77 h 147"/>
                    <a:gd name="T72" fmla="*/ 141 w 144"/>
                    <a:gd name="T73" fmla="*/ 66 h 147"/>
                    <a:gd name="T74" fmla="*/ 141 w 144"/>
                    <a:gd name="T75" fmla="*/ 54 h 147"/>
                    <a:gd name="T76" fmla="*/ 140 w 144"/>
                    <a:gd name="T77" fmla="*/ 44 h 147"/>
                    <a:gd name="T78" fmla="*/ 139 w 144"/>
                    <a:gd name="T79" fmla="*/ 36 h 147"/>
                    <a:gd name="T80" fmla="*/ 138 w 144"/>
                    <a:gd name="T81" fmla="*/ 25 h 147"/>
                    <a:gd name="T82" fmla="*/ 134 w 144"/>
                    <a:gd name="T83" fmla="*/ 18 h 147"/>
                    <a:gd name="T84" fmla="*/ 131 w 144"/>
                    <a:gd name="T85" fmla="*/ 8 h 147"/>
                    <a:gd name="T86" fmla="*/ 122 w 144"/>
                    <a:gd name="T87" fmla="*/ 3 h 147"/>
                    <a:gd name="T88" fmla="*/ 106 w 144"/>
                    <a:gd name="T89" fmla="*/ 2 h 147"/>
                    <a:gd name="T90" fmla="*/ 98 w 144"/>
                    <a:gd name="T91" fmla="*/ 1 h 147"/>
                    <a:gd name="T92" fmla="*/ 97 w 144"/>
                    <a:gd name="T93" fmla="*/ 1 h 147"/>
                    <a:gd name="T94" fmla="*/ 94 w 144"/>
                    <a:gd name="T95" fmla="*/ 1 h 147"/>
                    <a:gd name="T96" fmla="*/ 92 w 144"/>
                    <a:gd name="T97" fmla="*/ 6 h 147"/>
                    <a:gd name="T98" fmla="*/ 87 w 144"/>
                    <a:gd name="T99" fmla="*/ 15 h 147"/>
                    <a:gd name="T100" fmla="*/ 82 w 144"/>
                    <a:gd name="T101" fmla="*/ 22 h 147"/>
                    <a:gd name="T102" fmla="*/ 71 w 144"/>
                    <a:gd name="T103" fmla="*/ 32 h 147"/>
                    <a:gd name="T104" fmla="*/ 62 w 144"/>
                    <a:gd name="T105" fmla="*/ 34 h 147"/>
                    <a:gd name="T106" fmla="*/ 51 w 144"/>
                    <a:gd name="T107" fmla="*/ 27 h 147"/>
                    <a:gd name="T108" fmla="*/ 47 w 144"/>
                    <a:gd name="T109" fmla="*/ 16 h 147"/>
                    <a:gd name="T110" fmla="*/ 45 w 144"/>
                    <a:gd name="T111" fmla="*/ 10 h 147"/>
                    <a:gd name="T112" fmla="*/ 45 w 144"/>
                    <a:gd name="T113" fmla="*/ 2 h 147"/>
                    <a:gd name="T114" fmla="*/ 45 w 144"/>
                    <a:gd name="T115" fmla="*/ 2 h 147"/>
                    <a:gd name="T116" fmla="*/ 44 w 144"/>
                    <a:gd name="T117" fmla="*/ 3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44" h="147">
                      <a:moveTo>
                        <a:pt x="44" y="3"/>
                      </a:moveTo>
                      <a:lnTo>
                        <a:pt x="43" y="3"/>
                      </a:lnTo>
                      <a:lnTo>
                        <a:pt x="43" y="3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38" y="3"/>
                      </a:lnTo>
                      <a:lnTo>
                        <a:pt x="38" y="3"/>
                      </a:lnTo>
                      <a:lnTo>
                        <a:pt x="37" y="3"/>
                      </a:lnTo>
                      <a:lnTo>
                        <a:pt x="37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3" y="5"/>
                      </a:lnTo>
                      <a:lnTo>
                        <a:pt x="33" y="5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2" y="14"/>
                      </a:lnTo>
                      <a:lnTo>
                        <a:pt x="12" y="14"/>
                      </a:lnTo>
                      <a:lnTo>
                        <a:pt x="12" y="15"/>
                      </a:lnTo>
                      <a:lnTo>
                        <a:pt x="12" y="15"/>
                      </a:lnTo>
                      <a:lnTo>
                        <a:pt x="11" y="17"/>
                      </a:lnTo>
                      <a:lnTo>
                        <a:pt x="11" y="17"/>
                      </a:lnTo>
                      <a:lnTo>
                        <a:pt x="9" y="18"/>
                      </a:lnTo>
                      <a:lnTo>
                        <a:pt x="9" y="18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7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7" y="25"/>
                      </a:lnTo>
                      <a:lnTo>
                        <a:pt x="7" y="27"/>
                      </a:lnTo>
                      <a:lnTo>
                        <a:pt x="7" y="29"/>
                      </a:lnTo>
                      <a:lnTo>
                        <a:pt x="7" y="30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6" y="36"/>
                      </a:lnTo>
                      <a:lnTo>
                        <a:pt x="6" y="37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40"/>
                      </a:lnTo>
                      <a:lnTo>
                        <a:pt x="6" y="40"/>
                      </a:lnTo>
                      <a:lnTo>
                        <a:pt x="5" y="42"/>
                      </a:lnTo>
                      <a:lnTo>
                        <a:pt x="5" y="43"/>
                      </a:lnTo>
                      <a:lnTo>
                        <a:pt x="5" y="44"/>
                      </a:lnTo>
                      <a:lnTo>
                        <a:pt x="5" y="45"/>
                      </a:lnTo>
                      <a:lnTo>
                        <a:pt x="5" y="48"/>
                      </a:lnTo>
                      <a:lnTo>
                        <a:pt x="5" y="50"/>
                      </a:lnTo>
                      <a:lnTo>
                        <a:pt x="5" y="52"/>
                      </a:lnTo>
                      <a:lnTo>
                        <a:pt x="5" y="54"/>
                      </a:lnTo>
                      <a:lnTo>
                        <a:pt x="5" y="57"/>
                      </a:lnTo>
                      <a:lnTo>
                        <a:pt x="5" y="58"/>
                      </a:lnTo>
                      <a:lnTo>
                        <a:pt x="5" y="60"/>
                      </a:lnTo>
                      <a:lnTo>
                        <a:pt x="5" y="62"/>
                      </a:lnTo>
                      <a:lnTo>
                        <a:pt x="5" y="64"/>
                      </a:lnTo>
                      <a:lnTo>
                        <a:pt x="5" y="65"/>
                      </a:lnTo>
                      <a:lnTo>
                        <a:pt x="5" y="66"/>
                      </a:lnTo>
                      <a:lnTo>
                        <a:pt x="5" y="66"/>
                      </a:lnTo>
                      <a:lnTo>
                        <a:pt x="3" y="68"/>
                      </a:lnTo>
                      <a:lnTo>
                        <a:pt x="3" y="69"/>
                      </a:lnTo>
                      <a:lnTo>
                        <a:pt x="3" y="70"/>
                      </a:lnTo>
                      <a:lnTo>
                        <a:pt x="3" y="72"/>
                      </a:lnTo>
                      <a:lnTo>
                        <a:pt x="3" y="76"/>
                      </a:lnTo>
                      <a:lnTo>
                        <a:pt x="3" y="77"/>
                      </a:lnTo>
                      <a:lnTo>
                        <a:pt x="3" y="80"/>
                      </a:lnTo>
                      <a:lnTo>
                        <a:pt x="3" y="81"/>
                      </a:lnTo>
                      <a:lnTo>
                        <a:pt x="2" y="85"/>
                      </a:lnTo>
                      <a:lnTo>
                        <a:pt x="2" y="87"/>
                      </a:lnTo>
                      <a:lnTo>
                        <a:pt x="2" y="90"/>
                      </a:lnTo>
                      <a:lnTo>
                        <a:pt x="2" y="92"/>
                      </a:lnTo>
                      <a:lnTo>
                        <a:pt x="2" y="94"/>
                      </a:lnTo>
                      <a:lnTo>
                        <a:pt x="2" y="95"/>
                      </a:lnTo>
                      <a:lnTo>
                        <a:pt x="2" y="97"/>
                      </a:lnTo>
                      <a:lnTo>
                        <a:pt x="3" y="98"/>
                      </a:lnTo>
                      <a:lnTo>
                        <a:pt x="2" y="100"/>
                      </a:lnTo>
                      <a:lnTo>
                        <a:pt x="2" y="101"/>
                      </a:lnTo>
                      <a:lnTo>
                        <a:pt x="2" y="104"/>
                      </a:lnTo>
                      <a:lnTo>
                        <a:pt x="2" y="106"/>
                      </a:lnTo>
                      <a:lnTo>
                        <a:pt x="1" y="109"/>
                      </a:lnTo>
                      <a:lnTo>
                        <a:pt x="1" y="112"/>
                      </a:lnTo>
                      <a:lnTo>
                        <a:pt x="1" y="116"/>
                      </a:lnTo>
                      <a:lnTo>
                        <a:pt x="1" y="119"/>
                      </a:lnTo>
                      <a:lnTo>
                        <a:pt x="0" y="123"/>
                      </a:lnTo>
                      <a:lnTo>
                        <a:pt x="0" y="126"/>
                      </a:lnTo>
                      <a:lnTo>
                        <a:pt x="0" y="130"/>
                      </a:lnTo>
                      <a:lnTo>
                        <a:pt x="0" y="133"/>
                      </a:lnTo>
                      <a:lnTo>
                        <a:pt x="0" y="137"/>
                      </a:lnTo>
                      <a:lnTo>
                        <a:pt x="0" y="138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0" y="143"/>
                      </a:lnTo>
                      <a:lnTo>
                        <a:pt x="2" y="143"/>
                      </a:lnTo>
                      <a:lnTo>
                        <a:pt x="2" y="143"/>
                      </a:lnTo>
                      <a:lnTo>
                        <a:pt x="4" y="143"/>
                      </a:lnTo>
                      <a:lnTo>
                        <a:pt x="6" y="143"/>
                      </a:lnTo>
                      <a:lnTo>
                        <a:pt x="7" y="142"/>
                      </a:lnTo>
                      <a:lnTo>
                        <a:pt x="7" y="142"/>
                      </a:lnTo>
                      <a:lnTo>
                        <a:pt x="9" y="142"/>
                      </a:lnTo>
                      <a:lnTo>
                        <a:pt x="11" y="142"/>
                      </a:lnTo>
                      <a:lnTo>
                        <a:pt x="13" y="142"/>
                      </a:lnTo>
                      <a:lnTo>
                        <a:pt x="13" y="142"/>
                      </a:lnTo>
                      <a:lnTo>
                        <a:pt x="15" y="142"/>
                      </a:lnTo>
                      <a:lnTo>
                        <a:pt x="15" y="143"/>
                      </a:lnTo>
                      <a:lnTo>
                        <a:pt x="16" y="143"/>
                      </a:lnTo>
                      <a:lnTo>
                        <a:pt x="16" y="144"/>
                      </a:lnTo>
                      <a:lnTo>
                        <a:pt x="16" y="144"/>
                      </a:lnTo>
                      <a:lnTo>
                        <a:pt x="16" y="144"/>
                      </a:lnTo>
                      <a:lnTo>
                        <a:pt x="16" y="143"/>
                      </a:lnTo>
                      <a:lnTo>
                        <a:pt x="16" y="143"/>
                      </a:lnTo>
                      <a:lnTo>
                        <a:pt x="16" y="141"/>
                      </a:lnTo>
                      <a:lnTo>
                        <a:pt x="16" y="140"/>
                      </a:lnTo>
                      <a:lnTo>
                        <a:pt x="16" y="138"/>
                      </a:lnTo>
                      <a:lnTo>
                        <a:pt x="16" y="138"/>
                      </a:lnTo>
                      <a:lnTo>
                        <a:pt x="16" y="136"/>
                      </a:lnTo>
                      <a:lnTo>
                        <a:pt x="16" y="135"/>
                      </a:lnTo>
                      <a:lnTo>
                        <a:pt x="17" y="133"/>
                      </a:lnTo>
                      <a:lnTo>
                        <a:pt x="17" y="133"/>
                      </a:lnTo>
                      <a:lnTo>
                        <a:pt x="19" y="133"/>
                      </a:lnTo>
                      <a:lnTo>
                        <a:pt x="19" y="133"/>
                      </a:lnTo>
                      <a:lnTo>
                        <a:pt x="20" y="133"/>
                      </a:lnTo>
                      <a:lnTo>
                        <a:pt x="23" y="135"/>
                      </a:lnTo>
                      <a:lnTo>
                        <a:pt x="26" y="137"/>
                      </a:lnTo>
                      <a:lnTo>
                        <a:pt x="30" y="139"/>
                      </a:lnTo>
                      <a:lnTo>
                        <a:pt x="35" y="139"/>
                      </a:lnTo>
                      <a:lnTo>
                        <a:pt x="39" y="140"/>
                      </a:lnTo>
                      <a:lnTo>
                        <a:pt x="45" y="140"/>
                      </a:lnTo>
                      <a:lnTo>
                        <a:pt x="50" y="140"/>
                      </a:lnTo>
                      <a:lnTo>
                        <a:pt x="56" y="138"/>
                      </a:lnTo>
                      <a:lnTo>
                        <a:pt x="60" y="138"/>
                      </a:lnTo>
                      <a:lnTo>
                        <a:pt x="65" y="138"/>
                      </a:lnTo>
                      <a:lnTo>
                        <a:pt x="71" y="138"/>
                      </a:lnTo>
                      <a:lnTo>
                        <a:pt x="76" y="136"/>
                      </a:lnTo>
                      <a:lnTo>
                        <a:pt x="80" y="136"/>
                      </a:lnTo>
                      <a:lnTo>
                        <a:pt x="86" y="136"/>
                      </a:lnTo>
                      <a:lnTo>
                        <a:pt x="90" y="136"/>
                      </a:lnTo>
                      <a:lnTo>
                        <a:pt x="96" y="136"/>
                      </a:lnTo>
                      <a:lnTo>
                        <a:pt x="96" y="138"/>
                      </a:lnTo>
                      <a:lnTo>
                        <a:pt x="97" y="138"/>
                      </a:lnTo>
                      <a:lnTo>
                        <a:pt x="99" y="138"/>
                      </a:lnTo>
                      <a:lnTo>
                        <a:pt x="101" y="138"/>
                      </a:lnTo>
                      <a:lnTo>
                        <a:pt x="103" y="140"/>
                      </a:lnTo>
                      <a:lnTo>
                        <a:pt x="106" y="140"/>
                      </a:lnTo>
                      <a:lnTo>
                        <a:pt x="109" y="140"/>
                      </a:lnTo>
                      <a:lnTo>
                        <a:pt x="112" y="140"/>
                      </a:lnTo>
                      <a:lnTo>
                        <a:pt x="114" y="142"/>
                      </a:lnTo>
                      <a:lnTo>
                        <a:pt x="118" y="142"/>
                      </a:lnTo>
                      <a:lnTo>
                        <a:pt x="120" y="144"/>
                      </a:lnTo>
                      <a:lnTo>
                        <a:pt x="123" y="144"/>
                      </a:lnTo>
                      <a:lnTo>
                        <a:pt x="125" y="146"/>
                      </a:lnTo>
                      <a:lnTo>
                        <a:pt x="127" y="146"/>
                      </a:lnTo>
                      <a:lnTo>
                        <a:pt x="129" y="146"/>
                      </a:lnTo>
                      <a:lnTo>
                        <a:pt x="132" y="146"/>
                      </a:lnTo>
                      <a:lnTo>
                        <a:pt x="132" y="146"/>
                      </a:lnTo>
                      <a:lnTo>
                        <a:pt x="132" y="145"/>
                      </a:lnTo>
                      <a:lnTo>
                        <a:pt x="132" y="145"/>
                      </a:lnTo>
                      <a:lnTo>
                        <a:pt x="132" y="144"/>
                      </a:lnTo>
                      <a:lnTo>
                        <a:pt x="131" y="144"/>
                      </a:lnTo>
                      <a:lnTo>
                        <a:pt x="131" y="142"/>
                      </a:lnTo>
                      <a:lnTo>
                        <a:pt x="131" y="141"/>
                      </a:lnTo>
                      <a:lnTo>
                        <a:pt x="131" y="139"/>
                      </a:lnTo>
                      <a:lnTo>
                        <a:pt x="129" y="139"/>
                      </a:lnTo>
                      <a:lnTo>
                        <a:pt x="129" y="138"/>
                      </a:lnTo>
                      <a:lnTo>
                        <a:pt x="127" y="138"/>
                      </a:lnTo>
                      <a:lnTo>
                        <a:pt x="127" y="136"/>
                      </a:lnTo>
                      <a:lnTo>
                        <a:pt x="126" y="136"/>
                      </a:lnTo>
                      <a:lnTo>
                        <a:pt x="126" y="135"/>
                      </a:lnTo>
                      <a:lnTo>
                        <a:pt x="126" y="135"/>
                      </a:lnTo>
                      <a:lnTo>
                        <a:pt x="127" y="134"/>
                      </a:lnTo>
                      <a:lnTo>
                        <a:pt x="127" y="134"/>
                      </a:lnTo>
                      <a:lnTo>
                        <a:pt x="129" y="133"/>
                      </a:lnTo>
                      <a:lnTo>
                        <a:pt x="130" y="132"/>
                      </a:lnTo>
                      <a:lnTo>
                        <a:pt x="132" y="130"/>
                      </a:lnTo>
                      <a:lnTo>
                        <a:pt x="132" y="128"/>
                      </a:lnTo>
                      <a:lnTo>
                        <a:pt x="134" y="126"/>
                      </a:lnTo>
                      <a:lnTo>
                        <a:pt x="135" y="123"/>
                      </a:lnTo>
                      <a:lnTo>
                        <a:pt x="137" y="120"/>
                      </a:lnTo>
                      <a:lnTo>
                        <a:pt x="137" y="117"/>
                      </a:lnTo>
                      <a:lnTo>
                        <a:pt x="138" y="113"/>
                      </a:lnTo>
                      <a:lnTo>
                        <a:pt x="138" y="109"/>
                      </a:lnTo>
                      <a:lnTo>
                        <a:pt x="140" y="106"/>
                      </a:lnTo>
                      <a:lnTo>
                        <a:pt x="140" y="102"/>
                      </a:lnTo>
                      <a:lnTo>
                        <a:pt x="141" y="98"/>
                      </a:lnTo>
                      <a:lnTo>
                        <a:pt x="141" y="95"/>
                      </a:lnTo>
                      <a:lnTo>
                        <a:pt x="143" y="90"/>
                      </a:lnTo>
                      <a:lnTo>
                        <a:pt x="143" y="90"/>
                      </a:lnTo>
                      <a:lnTo>
                        <a:pt x="143" y="88"/>
                      </a:lnTo>
                      <a:lnTo>
                        <a:pt x="143" y="88"/>
                      </a:lnTo>
                      <a:lnTo>
                        <a:pt x="143" y="86"/>
                      </a:lnTo>
                      <a:lnTo>
                        <a:pt x="143" y="86"/>
                      </a:lnTo>
                      <a:lnTo>
                        <a:pt x="143" y="84"/>
                      </a:lnTo>
                      <a:lnTo>
                        <a:pt x="143" y="83"/>
                      </a:lnTo>
                      <a:lnTo>
                        <a:pt x="143" y="81"/>
                      </a:lnTo>
                      <a:lnTo>
                        <a:pt x="141" y="81"/>
                      </a:lnTo>
                      <a:lnTo>
                        <a:pt x="141" y="79"/>
                      </a:lnTo>
                      <a:lnTo>
                        <a:pt x="141" y="77"/>
                      </a:lnTo>
                      <a:lnTo>
                        <a:pt x="141" y="76"/>
                      </a:lnTo>
                      <a:lnTo>
                        <a:pt x="141" y="74"/>
                      </a:lnTo>
                      <a:lnTo>
                        <a:pt x="141" y="72"/>
                      </a:lnTo>
                      <a:lnTo>
                        <a:pt x="141" y="70"/>
                      </a:lnTo>
                      <a:lnTo>
                        <a:pt x="141" y="68"/>
                      </a:lnTo>
                      <a:lnTo>
                        <a:pt x="141" y="68"/>
                      </a:lnTo>
                      <a:lnTo>
                        <a:pt x="141" y="66"/>
                      </a:lnTo>
                      <a:lnTo>
                        <a:pt x="141" y="65"/>
                      </a:lnTo>
                      <a:lnTo>
                        <a:pt x="141" y="64"/>
                      </a:lnTo>
                      <a:lnTo>
                        <a:pt x="141" y="62"/>
                      </a:lnTo>
                      <a:lnTo>
                        <a:pt x="141" y="60"/>
                      </a:lnTo>
                      <a:lnTo>
                        <a:pt x="141" y="58"/>
                      </a:lnTo>
                      <a:lnTo>
                        <a:pt x="141" y="55"/>
                      </a:lnTo>
                      <a:lnTo>
                        <a:pt x="141" y="54"/>
                      </a:lnTo>
                      <a:lnTo>
                        <a:pt x="141" y="53"/>
                      </a:lnTo>
                      <a:lnTo>
                        <a:pt x="141" y="51"/>
                      </a:lnTo>
                      <a:lnTo>
                        <a:pt x="141" y="49"/>
                      </a:lnTo>
                      <a:lnTo>
                        <a:pt x="140" y="48"/>
                      </a:lnTo>
                      <a:lnTo>
                        <a:pt x="140" y="46"/>
                      </a:lnTo>
                      <a:lnTo>
                        <a:pt x="140" y="46"/>
                      </a:lnTo>
                      <a:lnTo>
                        <a:pt x="140" y="44"/>
                      </a:lnTo>
                      <a:lnTo>
                        <a:pt x="139" y="44"/>
                      </a:lnTo>
                      <a:lnTo>
                        <a:pt x="139" y="43"/>
                      </a:lnTo>
                      <a:lnTo>
                        <a:pt x="139" y="43"/>
                      </a:lnTo>
                      <a:lnTo>
                        <a:pt x="139" y="41"/>
                      </a:lnTo>
                      <a:lnTo>
                        <a:pt x="139" y="39"/>
                      </a:lnTo>
                      <a:lnTo>
                        <a:pt x="139" y="37"/>
                      </a:lnTo>
                      <a:lnTo>
                        <a:pt x="139" y="36"/>
                      </a:lnTo>
                      <a:lnTo>
                        <a:pt x="139" y="34"/>
                      </a:lnTo>
                      <a:lnTo>
                        <a:pt x="138" y="32"/>
                      </a:lnTo>
                      <a:lnTo>
                        <a:pt x="138" y="30"/>
                      </a:lnTo>
                      <a:lnTo>
                        <a:pt x="138" y="29"/>
                      </a:lnTo>
                      <a:lnTo>
                        <a:pt x="138" y="27"/>
                      </a:lnTo>
                      <a:lnTo>
                        <a:pt x="138" y="27"/>
                      </a:lnTo>
                      <a:lnTo>
                        <a:pt x="138" y="25"/>
                      </a:lnTo>
                      <a:lnTo>
                        <a:pt x="138" y="25"/>
                      </a:lnTo>
                      <a:lnTo>
                        <a:pt x="138" y="23"/>
                      </a:lnTo>
                      <a:lnTo>
                        <a:pt x="136" y="23"/>
                      </a:lnTo>
                      <a:lnTo>
                        <a:pt x="136" y="21"/>
                      </a:lnTo>
                      <a:lnTo>
                        <a:pt x="136" y="20"/>
                      </a:lnTo>
                      <a:lnTo>
                        <a:pt x="136" y="18"/>
                      </a:lnTo>
                      <a:lnTo>
                        <a:pt x="134" y="18"/>
                      </a:lnTo>
                      <a:lnTo>
                        <a:pt x="134" y="17"/>
                      </a:lnTo>
                      <a:lnTo>
                        <a:pt x="134" y="15"/>
                      </a:lnTo>
                      <a:lnTo>
                        <a:pt x="134" y="13"/>
                      </a:lnTo>
                      <a:lnTo>
                        <a:pt x="132" y="13"/>
                      </a:lnTo>
                      <a:lnTo>
                        <a:pt x="132" y="11"/>
                      </a:lnTo>
                      <a:lnTo>
                        <a:pt x="131" y="10"/>
                      </a:lnTo>
                      <a:lnTo>
                        <a:pt x="131" y="8"/>
                      </a:lnTo>
                      <a:lnTo>
                        <a:pt x="129" y="8"/>
                      </a:lnTo>
                      <a:lnTo>
                        <a:pt x="129" y="6"/>
                      </a:lnTo>
                      <a:lnTo>
                        <a:pt x="127" y="5"/>
                      </a:lnTo>
                      <a:lnTo>
                        <a:pt x="127" y="3"/>
                      </a:lnTo>
                      <a:lnTo>
                        <a:pt x="125" y="3"/>
                      </a:lnTo>
                      <a:lnTo>
                        <a:pt x="123" y="3"/>
                      </a:lnTo>
                      <a:lnTo>
                        <a:pt x="122" y="3"/>
                      </a:lnTo>
                      <a:lnTo>
                        <a:pt x="120" y="3"/>
                      </a:lnTo>
                      <a:lnTo>
                        <a:pt x="116" y="3"/>
                      </a:lnTo>
                      <a:lnTo>
                        <a:pt x="114" y="3"/>
                      </a:lnTo>
                      <a:lnTo>
                        <a:pt x="112" y="3"/>
                      </a:lnTo>
                      <a:lnTo>
                        <a:pt x="111" y="2"/>
                      </a:lnTo>
                      <a:lnTo>
                        <a:pt x="108" y="2"/>
                      </a:lnTo>
                      <a:lnTo>
                        <a:pt x="106" y="2"/>
                      </a:lnTo>
                      <a:lnTo>
                        <a:pt x="104" y="2"/>
                      </a:lnTo>
                      <a:lnTo>
                        <a:pt x="103" y="2"/>
                      </a:lnTo>
                      <a:lnTo>
                        <a:pt x="101" y="2"/>
                      </a:lnTo>
                      <a:lnTo>
                        <a:pt x="100" y="2"/>
                      </a:lnTo>
                      <a:lnTo>
                        <a:pt x="100" y="2"/>
                      </a:lnTo>
                      <a:lnTo>
                        <a:pt x="100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3"/>
                      </a:lnTo>
                      <a:lnTo>
                        <a:pt x="94" y="3"/>
                      </a:lnTo>
                      <a:lnTo>
                        <a:pt x="94" y="4"/>
                      </a:lnTo>
                      <a:lnTo>
                        <a:pt x="94" y="4"/>
                      </a:lnTo>
                      <a:lnTo>
                        <a:pt x="92" y="6"/>
                      </a:lnTo>
                      <a:lnTo>
                        <a:pt x="92" y="6"/>
                      </a:lnTo>
                      <a:lnTo>
                        <a:pt x="92" y="8"/>
                      </a:lnTo>
                      <a:lnTo>
                        <a:pt x="92" y="8"/>
                      </a:lnTo>
                      <a:lnTo>
                        <a:pt x="90" y="10"/>
                      </a:lnTo>
                      <a:lnTo>
                        <a:pt x="90" y="11"/>
                      </a:lnTo>
                      <a:lnTo>
                        <a:pt x="89" y="13"/>
                      </a:lnTo>
                      <a:lnTo>
                        <a:pt x="89" y="13"/>
                      </a:lnTo>
                      <a:lnTo>
                        <a:pt x="87" y="15"/>
                      </a:lnTo>
                      <a:lnTo>
                        <a:pt x="87" y="15"/>
                      </a:lnTo>
                      <a:lnTo>
                        <a:pt x="87" y="16"/>
                      </a:lnTo>
                      <a:lnTo>
                        <a:pt x="87" y="16"/>
                      </a:lnTo>
                      <a:lnTo>
                        <a:pt x="85" y="18"/>
                      </a:lnTo>
                      <a:lnTo>
                        <a:pt x="83" y="19"/>
                      </a:lnTo>
                      <a:lnTo>
                        <a:pt x="82" y="21"/>
                      </a:lnTo>
                      <a:lnTo>
                        <a:pt x="82" y="22"/>
                      </a:lnTo>
                      <a:lnTo>
                        <a:pt x="80" y="23"/>
                      </a:lnTo>
                      <a:lnTo>
                        <a:pt x="78" y="25"/>
                      </a:lnTo>
                      <a:lnTo>
                        <a:pt x="76" y="27"/>
                      </a:lnTo>
                      <a:lnTo>
                        <a:pt x="76" y="27"/>
                      </a:lnTo>
                      <a:lnTo>
                        <a:pt x="74" y="29"/>
                      </a:lnTo>
                      <a:lnTo>
                        <a:pt x="72" y="30"/>
                      </a:lnTo>
                      <a:lnTo>
                        <a:pt x="71" y="32"/>
                      </a:lnTo>
                      <a:lnTo>
                        <a:pt x="71" y="32"/>
                      </a:lnTo>
                      <a:lnTo>
                        <a:pt x="69" y="34"/>
                      </a:lnTo>
                      <a:lnTo>
                        <a:pt x="68" y="34"/>
                      </a:lnTo>
                      <a:lnTo>
                        <a:pt x="66" y="34"/>
                      </a:lnTo>
                      <a:lnTo>
                        <a:pt x="66" y="34"/>
                      </a:lnTo>
                      <a:lnTo>
                        <a:pt x="64" y="34"/>
                      </a:lnTo>
                      <a:lnTo>
                        <a:pt x="62" y="34"/>
                      </a:lnTo>
                      <a:lnTo>
                        <a:pt x="60" y="34"/>
                      </a:lnTo>
                      <a:lnTo>
                        <a:pt x="58" y="32"/>
                      </a:lnTo>
                      <a:lnTo>
                        <a:pt x="57" y="32"/>
                      </a:lnTo>
                      <a:lnTo>
                        <a:pt x="55" y="30"/>
                      </a:lnTo>
                      <a:lnTo>
                        <a:pt x="53" y="29"/>
                      </a:lnTo>
                      <a:lnTo>
                        <a:pt x="52" y="27"/>
                      </a:lnTo>
                      <a:lnTo>
                        <a:pt x="51" y="27"/>
                      </a:lnTo>
                      <a:lnTo>
                        <a:pt x="49" y="25"/>
                      </a:lnTo>
                      <a:lnTo>
                        <a:pt x="47" y="23"/>
                      </a:lnTo>
                      <a:lnTo>
                        <a:pt x="47" y="21"/>
                      </a:lnTo>
                      <a:lnTo>
                        <a:pt x="46" y="21"/>
                      </a:lnTo>
                      <a:lnTo>
                        <a:pt x="46" y="19"/>
                      </a:lnTo>
                      <a:lnTo>
                        <a:pt x="46" y="18"/>
                      </a:lnTo>
                      <a:lnTo>
                        <a:pt x="47" y="16"/>
                      </a:lnTo>
                      <a:lnTo>
                        <a:pt x="45" y="16"/>
                      </a:lnTo>
                      <a:lnTo>
                        <a:pt x="45" y="15"/>
                      </a:lnTo>
                      <a:lnTo>
                        <a:pt x="45" y="15"/>
                      </a:lnTo>
                      <a:lnTo>
                        <a:pt x="45" y="14"/>
                      </a:lnTo>
                      <a:lnTo>
                        <a:pt x="45" y="14"/>
                      </a:lnTo>
                      <a:lnTo>
                        <a:pt x="45" y="12"/>
                      </a:lnTo>
                      <a:lnTo>
                        <a:pt x="45" y="10"/>
                      </a:lnTo>
                      <a:lnTo>
                        <a:pt x="45" y="8"/>
                      </a:lnTo>
                      <a:lnTo>
                        <a:pt x="45" y="8"/>
                      </a:lnTo>
                      <a:lnTo>
                        <a:pt x="45" y="6"/>
                      </a:lnTo>
                      <a:lnTo>
                        <a:pt x="45" y="5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6" y="0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</a:path>
                  </a:pathLst>
                </a:custGeom>
                <a:solidFill>
                  <a:srgbClr val="A1E2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53" name="Freeform 101"/>
                <p:cNvSpPr>
                  <a:spLocks/>
                </p:cNvSpPr>
                <p:nvPr/>
              </p:nvSpPr>
              <p:spPr bwMode="blackWhite">
                <a:xfrm>
                  <a:off x="4018" y="513"/>
                  <a:ext cx="123" cy="117"/>
                </a:xfrm>
                <a:custGeom>
                  <a:avLst/>
                  <a:gdLst>
                    <a:gd name="T0" fmla="*/ 33 w 123"/>
                    <a:gd name="T1" fmla="*/ 115 h 117"/>
                    <a:gd name="T2" fmla="*/ 26 w 123"/>
                    <a:gd name="T3" fmla="*/ 115 h 117"/>
                    <a:gd name="T4" fmla="*/ 19 w 123"/>
                    <a:gd name="T5" fmla="*/ 116 h 117"/>
                    <a:gd name="T6" fmla="*/ 8 w 123"/>
                    <a:gd name="T7" fmla="*/ 112 h 117"/>
                    <a:gd name="T8" fmla="*/ 4 w 123"/>
                    <a:gd name="T9" fmla="*/ 96 h 117"/>
                    <a:gd name="T10" fmla="*/ 0 w 123"/>
                    <a:gd name="T11" fmla="*/ 86 h 117"/>
                    <a:gd name="T12" fmla="*/ 1 w 123"/>
                    <a:gd name="T13" fmla="*/ 77 h 117"/>
                    <a:gd name="T14" fmla="*/ 4 w 123"/>
                    <a:gd name="T15" fmla="*/ 74 h 117"/>
                    <a:gd name="T16" fmla="*/ 9 w 123"/>
                    <a:gd name="T17" fmla="*/ 75 h 117"/>
                    <a:gd name="T18" fmla="*/ 9 w 123"/>
                    <a:gd name="T19" fmla="*/ 72 h 117"/>
                    <a:gd name="T20" fmla="*/ 9 w 123"/>
                    <a:gd name="T21" fmla="*/ 68 h 117"/>
                    <a:gd name="T22" fmla="*/ 9 w 123"/>
                    <a:gd name="T23" fmla="*/ 65 h 117"/>
                    <a:gd name="T24" fmla="*/ 11 w 123"/>
                    <a:gd name="T25" fmla="*/ 57 h 117"/>
                    <a:gd name="T26" fmla="*/ 14 w 123"/>
                    <a:gd name="T27" fmla="*/ 48 h 117"/>
                    <a:gd name="T28" fmla="*/ 17 w 123"/>
                    <a:gd name="T29" fmla="*/ 39 h 117"/>
                    <a:gd name="T30" fmla="*/ 25 w 123"/>
                    <a:gd name="T31" fmla="*/ 28 h 117"/>
                    <a:gd name="T32" fmla="*/ 30 w 123"/>
                    <a:gd name="T33" fmla="*/ 26 h 117"/>
                    <a:gd name="T34" fmla="*/ 38 w 123"/>
                    <a:gd name="T35" fmla="*/ 11 h 117"/>
                    <a:gd name="T36" fmla="*/ 43 w 123"/>
                    <a:gd name="T37" fmla="*/ 8 h 117"/>
                    <a:gd name="T38" fmla="*/ 47 w 123"/>
                    <a:gd name="T39" fmla="*/ 4 h 117"/>
                    <a:gd name="T40" fmla="*/ 54 w 123"/>
                    <a:gd name="T41" fmla="*/ 0 h 117"/>
                    <a:gd name="T42" fmla="*/ 62 w 123"/>
                    <a:gd name="T43" fmla="*/ 2 h 117"/>
                    <a:gd name="T44" fmla="*/ 64 w 123"/>
                    <a:gd name="T45" fmla="*/ 6 h 117"/>
                    <a:gd name="T46" fmla="*/ 66 w 123"/>
                    <a:gd name="T47" fmla="*/ 9 h 117"/>
                    <a:gd name="T48" fmla="*/ 72 w 123"/>
                    <a:gd name="T49" fmla="*/ 14 h 117"/>
                    <a:gd name="T50" fmla="*/ 76 w 123"/>
                    <a:gd name="T51" fmla="*/ 19 h 117"/>
                    <a:gd name="T52" fmla="*/ 79 w 123"/>
                    <a:gd name="T53" fmla="*/ 16 h 117"/>
                    <a:gd name="T54" fmla="*/ 88 w 123"/>
                    <a:gd name="T55" fmla="*/ 12 h 117"/>
                    <a:gd name="T56" fmla="*/ 92 w 123"/>
                    <a:gd name="T57" fmla="*/ 12 h 117"/>
                    <a:gd name="T58" fmla="*/ 94 w 123"/>
                    <a:gd name="T59" fmla="*/ 13 h 117"/>
                    <a:gd name="T60" fmla="*/ 101 w 123"/>
                    <a:gd name="T61" fmla="*/ 12 h 117"/>
                    <a:gd name="T62" fmla="*/ 100 w 123"/>
                    <a:gd name="T63" fmla="*/ 29 h 117"/>
                    <a:gd name="T64" fmla="*/ 97 w 123"/>
                    <a:gd name="T65" fmla="*/ 39 h 117"/>
                    <a:gd name="T66" fmla="*/ 100 w 123"/>
                    <a:gd name="T67" fmla="*/ 41 h 117"/>
                    <a:gd name="T68" fmla="*/ 105 w 123"/>
                    <a:gd name="T69" fmla="*/ 46 h 117"/>
                    <a:gd name="T70" fmla="*/ 111 w 123"/>
                    <a:gd name="T71" fmla="*/ 57 h 117"/>
                    <a:gd name="T72" fmla="*/ 122 w 123"/>
                    <a:gd name="T73" fmla="*/ 71 h 117"/>
                    <a:gd name="T74" fmla="*/ 112 w 123"/>
                    <a:gd name="T75" fmla="*/ 89 h 117"/>
                    <a:gd name="T76" fmla="*/ 100 w 123"/>
                    <a:gd name="T77" fmla="*/ 100 h 117"/>
                    <a:gd name="T78" fmla="*/ 93 w 123"/>
                    <a:gd name="T79" fmla="*/ 106 h 117"/>
                    <a:gd name="T80" fmla="*/ 90 w 123"/>
                    <a:gd name="T81" fmla="*/ 108 h 117"/>
                    <a:gd name="T82" fmla="*/ 82 w 123"/>
                    <a:gd name="T83" fmla="*/ 105 h 117"/>
                    <a:gd name="T84" fmla="*/ 84 w 123"/>
                    <a:gd name="T85" fmla="*/ 97 h 117"/>
                    <a:gd name="T86" fmla="*/ 87 w 123"/>
                    <a:gd name="T87" fmla="*/ 91 h 117"/>
                    <a:gd name="T88" fmla="*/ 87 w 123"/>
                    <a:gd name="T89" fmla="*/ 81 h 117"/>
                    <a:gd name="T90" fmla="*/ 82 w 123"/>
                    <a:gd name="T91" fmla="*/ 75 h 117"/>
                    <a:gd name="T92" fmla="*/ 79 w 123"/>
                    <a:gd name="T93" fmla="*/ 70 h 117"/>
                    <a:gd name="T94" fmla="*/ 81 w 123"/>
                    <a:gd name="T95" fmla="*/ 63 h 117"/>
                    <a:gd name="T96" fmla="*/ 73 w 123"/>
                    <a:gd name="T97" fmla="*/ 42 h 117"/>
                    <a:gd name="T98" fmla="*/ 59 w 123"/>
                    <a:gd name="T99" fmla="*/ 33 h 117"/>
                    <a:gd name="T100" fmla="*/ 45 w 123"/>
                    <a:gd name="T101" fmla="*/ 37 h 117"/>
                    <a:gd name="T102" fmla="*/ 33 w 123"/>
                    <a:gd name="T103" fmla="*/ 49 h 117"/>
                    <a:gd name="T104" fmla="*/ 28 w 123"/>
                    <a:gd name="T105" fmla="*/ 61 h 117"/>
                    <a:gd name="T106" fmla="*/ 25 w 123"/>
                    <a:gd name="T107" fmla="*/ 66 h 117"/>
                    <a:gd name="T108" fmla="*/ 27 w 123"/>
                    <a:gd name="T109" fmla="*/ 72 h 117"/>
                    <a:gd name="T110" fmla="*/ 28 w 123"/>
                    <a:gd name="T111" fmla="*/ 81 h 117"/>
                    <a:gd name="T112" fmla="*/ 30 w 123"/>
                    <a:gd name="T113" fmla="*/ 88 h 117"/>
                    <a:gd name="T114" fmla="*/ 37 w 123"/>
                    <a:gd name="T115" fmla="*/ 94 h 117"/>
                    <a:gd name="T116" fmla="*/ 38 w 123"/>
                    <a:gd name="T117" fmla="*/ 105 h 117"/>
                    <a:gd name="T118" fmla="*/ 39 w 123"/>
                    <a:gd name="T119" fmla="*/ 10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23" h="117">
                      <a:moveTo>
                        <a:pt x="39" y="108"/>
                      </a:moveTo>
                      <a:lnTo>
                        <a:pt x="37" y="110"/>
                      </a:lnTo>
                      <a:lnTo>
                        <a:pt x="37" y="110"/>
                      </a:lnTo>
                      <a:lnTo>
                        <a:pt x="37" y="111"/>
                      </a:lnTo>
                      <a:lnTo>
                        <a:pt x="37" y="111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4" y="115"/>
                      </a:lnTo>
                      <a:lnTo>
                        <a:pt x="34" y="115"/>
                      </a:lnTo>
                      <a:lnTo>
                        <a:pt x="33" y="115"/>
                      </a:lnTo>
                      <a:lnTo>
                        <a:pt x="33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3" y="116"/>
                      </a:lnTo>
                      <a:lnTo>
                        <a:pt x="23" y="116"/>
                      </a:lnTo>
                      <a:lnTo>
                        <a:pt x="21" y="116"/>
                      </a:lnTo>
                      <a:lnTo>
                        <a:pt x="21" y="116"/>
                      </a:lnTo>
                      <a:lnTo>
                        <a:pt x="19" y="116"/>
                      </a:lnTo>
                      <a:lnTo>
                        <a:pt x="19" y="116"/>
                      </a:lnTo>
                      <a:lnTo>
                        <a:pt x="17" y="116"/>
                      </a:lnTo>
                      <a:lnTo>
                        <a:pt x="17" y="115"/>
                      </a:lnTo>
                      <a:lnTo>
                        <a:pt x="15" y="115"/>
                      </a:lnTo>
                      <a:lnTo>
                        <a:pt x="14" y="115"/>
                      </a:lnTo>
                      <a:lnTo>
                        <a:pt x="12" y="115"/>
                      </a:lnTo>
                      <a:lnTo>
                        <a:pt x="12" y="114"/>
                      </a:lnTo>
                      <a:lnTo>
                        <a:pt x="10" y="114"/>
                      </a:lnTo>
                      <a:lnTo>
                        <a:pt x="10" y="114"/>
                      </a:lnTo>
                      <a:lnTo>
                        <a:pt x="10" y="114"/>
                      </a:lnTo>
                      <a:lnTo>
                        <a:pt x="10" y="112"/>
                      </a:lnTo>
                      <a:lnTo>
                        <a:pt x="9" y="112"/>
                      </a:lnTo>
                      <a:lnTo>
                        <a:pt x="9" y="112"/>
                      </a:lnTo>
                      <a:lnTo>
                        <a:pt x="8" y="112"/>
                      </a:lnTo>
                      <a:lnTo>
                        <a:pt x="8" y="110"/>
                      </a:lnTo>
                      <a:lnTo>
                        <a:pt x="6" y="110"/>
                      </a:lnTo>
                      <a:lnTo>
                        <a:pt x="6" y="108"/>
                      </a:lnTo>
                      <a:lnTo>
                        <a:pt x="6" y="107"/>
                      </a:lnTo>
                      <a:lnTo>
                        <a:pt x="6" y="105"/>
                      </a:lnTo>
                      <a:lnTo>
                        <a:pt x="4" y="105"/>
                      </a:lnTo>
                      <a:lnTo>
                        <a:pt x="4" y="103"/>
                      </a:lnTo>
                      <a:lnTo>
                        <a:pt x="4" y="102"/>
                      </a:lnTo>
                      <a:lnTo>
                        <a:pt x="4" y="100"/>
                      </a:lnTo>
                      <a:lnTo>
                        <a:pt x="4" y="100"/>
                      </a:lnTo>
                      <a:lnTo>
                        <a:pt x="4" y="98"/>
                      </a:lnTo>
                      <a:lnTo>
                        <a:pt x="4" y="98"/>
                      </a:lnTo>
                      <a:lnTo>
                        <a:pt x="4" y="96"/>
                      </a:lnTo>
                      <a:lnTo>
                        <a:pt x="2" y="96"/>
                      </a:lnTo>
                      <a:lnTo>
                        <a:pt x="2" y="96"/>
                      </a:lnTo>
                      <a:lnTo>
                        <a:pt x="2" y="96"/>
                      </a:lnTo>
                      <a:lnTo>
                        <a:pt x="2" y="94"/>
                      </a:lnTo>
                      <a:lnTo>
                        <a:pt x="1" y="94"/>
                      </a:lnTo>
                      <a:lnTo>
                        <a:pt x="1" y="93"/>
                      </a:lnTo>
                      <a:lnTo>
                        <a:pt x="1" y="92"/>
                      </a:lnTo>
                      <a:lnTo>
                        <a:pt x="1" y="90"/>
                      </a:lnTo>
                      <a:lnTo>
                        <a:pt x="0" y="90"/>
                      </a:lnTo>
                      <a:lnTo>
                        <a:pt x="0" y="88"/>
                      </a:lnTo>
                      <a:lnTo>
                        <a:pt x="0" y="87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2" y="75"/>
                      </a:lnTo>
                      <a:lnTo>
                        <a:pt x="2" y="75"/>
                      </a:lnTo>
                      <a:lnTo>
                        <a:pt x="2" y="74"/>
                      </a:lnTo>
                      <a:lnTo>
                        <a:pt x="2" y="74"/>
                      </a:lnTo>
                      <a:lnTo>
                        <a:pt x="4" y="72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4"/>
                      </a:lnTo>
                      <a:lnTo>
                        <a:pt x="4" y="74"/>
                      </a:lnTo>
                      <a:lnTo>
                        <a:pt x="4" y="74"/>
                      </a:lnTo>
                      <a:lnTo>
                        <a:pt x="6" y="74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8" y="75"/>
                      </a:lnTo>
                      <a:lnTo>
                        <a:pt x="8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10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2"/>
                      </a:lnTo>
                      <a:lnTo>
                        <a:pt x="10" y="62"/>
                      </a:lnTo>
                      <a:lnTo>
                        <a:pt x="10" y="60"/>
                      </a:lnTo>
                      <a:lnTo>
                        <a:pt x="10" y="59"/>
                      </a:lnTo>
                      <a:lnTo>
                        <a:pt x="11" y="57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4"/>
                      </a:lnTo>
                      <a:lnTo>
                        <a:pt x="11" y="52"/>
                      </a:lnTo>
                      <a:lnTo>
                        <a:pt x="11" y="52"/>
                      </a:lnTo>
                      <a:lnTo>
                        <a:pt x="11" y="51"/>
                      </a:lnTo>
                      <a:lnTo>
                        <a:pt x="11" y="51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4" y="48"/>
                      </a:lnTo>
                      <a:lnTo>
                        <a:pt x="14" y="48"/>
                      </a:lnTo>
                      <a:lnTo>
                        <a:pt x="14" y="46"/>
                      </a:lnTo>
                      <a:lnTo>
                        <a:pt x="14" y="46"/>
                      </a:lnTo>
                      <a:lnTo>
                        <a:pt x="16" y="44"/>
                      </a:lnTo>
                      <a:lnTo>
                        <a:pt x="16" y="44"/>
                      </a:lnTo>
                      <a:lnTo>
                        <a:pt x="16" y="43"/>
                      </a:lnTo>
                      <a:lnTo>
                        <a:pt x="16" y="43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9" y="38"/>
                      </a:lnTo>
                      <a:lnTo>
                        <a:pt x="19" y="38"/>
                      </a:lnTo>
                      <a:lnTo>
                        <a:pt x="20" y="36"/>
                      </a:lnTo>
                      <a:lnTo>
                        <a:pt x="20" y="35"/>
                      </a:lnTo>
                      <a:lnTo>
                        <a:pt x="22" y="33"/>
                      </a:lnTo>
                      <a:lnTo>
                        <a:pt x="22" y="33"/>
                      </a:lnTo>
                      <a:lnTo>
                        <a:pt x="23" y="31"/>
                      </a:lnTo>
                      <a:lnTo>
                        <a:pt x="23" y="31"/>
                      </a:lnTo>
                      <a:lnTo>
                        <a:pt x="25" y="29"/>
                      </a:lnTo>
                      <a:lnTo>
                        <a:pt x="25" y="29"/>
                      </a:lnTo>
                      <a:lnTo>
                        <a:pt x="25" y="28"/>
                      </a:lnTo>
                      <a:lnTo>
                        <a:pt x="25" y="28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1" y="26"/>
                      </a:lnTo>
                      <a:lnTo>
                        <a:pt x="31" y="24"/>
                      </a:lnTo>
                      <a:lnTo>
                        <a:pt x="33" y="21"/>
                      </a:lnTo>
                      <a:lnTo>
                        <a:pt x="33" y="19"/>
                      </a:lnTo>
                      <a:lnTo>
                        <a:pt x="35" y="16"/>
                      </a:lnTo>
                      <a:lnTo>
                        <a:pt x="35" y="16"/>
                      </a:lnTo>
                      <a:lnTo>
                        <a:pt x="36" y="14"/>
                      </a:lnTo>
                      <a:lnTo>
                        <a:pt x="36" y="13"/>
                      </a:lnTo>
                      <a:lnTo>
                        <a:pt x="38" y="11"/>
                      </a:lnTo>
                      <a:lnTo>
                        <a:pt x="38" y="11"/>
                      </a:lnTo>
                      <a:lnTo>
                        <a:pt x="39" y="11"/>
                      </a:lnTo>
                      <a:lnTo>
                        <a:pt x="39" y="11"/>
                      </a:lnTo>
                      <a:lnTo>
                        <a:pt x="40" y="9"/>
                      </a:lnTo>
                      <a:lnTo>
                        <a:pt x="40" y="9"/>
                      </a:lnTo>
                      <a:lnTo>
                        <a:pt x="41" y="9"/>
                      </a:lnTo>
                      <a:lnTo>
                        <a:pt x="41" y="9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1" y="1"/>
                      </a:lnTo>
                      <a:lnTo>
                        <a:pt x="51" y="1"/>
                      </a:lnTo>
                      <a:lnTo>
                        <a:pt x="53" y="1"/>
                      </a:lnTo>
                      <a:lnTo>
                        <a:pt x="53" y="1"/>
                      </a:lnTo>
                      <a:lnTo>
                        <a:pt x="54" y="0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6" y="1"/>
                      </a:lnTo>
                      <a:lnTo>
                        <a:pt x="56" y="1"/>
                      </a:lnTo>
                      <a:lnTo>
                        <a:pt x="58" y="1"/>
                      </a:lnTo>
                      <a:lnTo>
                        <a:pt x="58" y="1"/>
                      </a:lnTo>
                      <a:lnTo>
                        <a:pt x="60" y="1"/>
                      </a:lnTo>
                      <a:lnTo>
                        <a:pt x="60" y="2"/>
                      </a:lnTo>
                      <a:lnTo>
                        <a:pt x="60" y="2"/>
                      </a:lnTo>
                      <a:lnTo>
                        <a:pt x="60" y="2"/>
                      </a:lnTo>
                      <a:lnTo>
                        <a:pt x="62" y="2"/>
                      </a:lnTo>
                      <a:lnTo>
                        <a:pt x="62" y="2"/>
                      </a:lnTo>
                      <a:lnTo>
                        <a:pt x="63" y="2"/>
                      </a:lnTo>
                      <a:lnTo>
                        <a:pt x="63" y="2"/>
                      </a:lnTo>
                      <a:lnTo>
                        <a:pt x="64" y="2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5" y="6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6" y="8"/>
                      </a:lnTo>
                      <a:lnTo>
                        <a:pt x="66" y="9"/>
                      </a:lnTo>
                      <a:lnTo>
                        <a:pt x="66" y="9"/>
                      </a:lnTo>
                      <a:lnTo>
                        <a:pt x="66" y="9"/>
                      </a:lnTo>
                      <a:lnTo>
                        <a:pt x="68" y="9"/>
                      </a:lnTo>
                      <a:lnTo>
                        <a:pt x="68" y="11"/>
                      </a:lnTo>
                      <a:lnTo>
                        <a:pt x="68" y="11"/>
                      </a:lnTo>
                      <a:lnTo>
                        <a:pt x="68" y="11"/>
                      </a:lnTo>
                      <a:lnTo>
                        <a:pt x="70" y="11"/>
                      </a:lnTo>
                      <a:lnTo>
                        <a:pt x="70" y="12"/>
                      </a:lnTo>
                      <a:lnTo>
                        <a:pt x="70" y="12"/>
                      </a:lnTo>
                      <a:lnTo>
                        <a:pt x="70" y="12"/>
                      </a:lnTo>
                      <a:lnTo>
                        <a:pt x="72" y="12"/>
                      </a:lnTo>
                      <a:lnTo>
                        <a:pt x="72" y="13"/>
                      </a:lnTo>
                      <a:lnTo>
                        <a:pt x="72" y="13"/>
                      </a:lnTo>
                      <a:lnTo>
                        <a:pt x="72" y="14"/>
                      </a:lnTo>
                      <a:lnTo>
                        <a:pt x="72" y="14"/>
                      </a:lnTo>
                      <a:lnTo>
                        <a:pt x="72" y="16"/>
                      </a:lnTo>
                      <a:lnTo>
                        <a:pt x="72" y="16"/>
                      </a:lnTo>
                      <a:lnTo>
                        <a:pt x="72" y="16"/>
                      </a:lnTo>
                      <a:lnTo>
                        <a:pt x="73" y="16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4" y="18"/>
                      </a:lnTo>
                      <a:lnTo>
                        <a:pt x="74" y="18"/>
                      </a:lnTo>
                      <a:lnTo>
                        <a:pt x="76" y="18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2" y="13"/>
                      </a:lnTo>
                      <a:lnTo>
                        <a:pt x="82" y="13"/>
                      </a:lnTo>
                      <a:lnTo>
                        <a:pt x="84" y="13"/>
                      </a:lnTo>
                      <a:lnTo>
                        <a:pt x="84" y="13"/>
                      </a:lnTo>
                      <a:lnTo>
                        <a:pt x="86" y="12"/>
                      </a:lnTo>
                      <a:lnTo>
                        <a:pt x="86" y="12"/>
                      </a:lnTo>
                      <a:lnTo>
                        <a:pt x="88" y="12"/>
                      </a:lnTo>
                      <a:lnTo>
                        <a:pt x="88" y="12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2" y="9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4" y="13"/>
                      </a:lnTo>
                      <a:lnTo>
                        <a:pt x="94" y="13"/>
                      </a:lnTo>
                      <a:lnTo>
                        <a:pt x="95" y="13"/>
                      </a:lnTo>
                      <a:lnTo>
                        <a:pt x="95" y="13"/>
                      </a:lnTo>
                      <a:lnTo>
                        <a:pt x="97" y="12"/>
                      </a:lnTo>
                      <a:lnTo>
                        <a:pt x="97" y="12"/>
                      </a:lnTo>
                      <a:lnTo>
                        <a:pt x="98" y="12"/>
                      </a:lnTo>
                      <a:lnTo>
                        <a:pt x="98" y="12"/>
                      </a:lnTo>
                      <a:lnTo>
                        <a:pt x="100" y="12"/>
                      </a:lnTo>
                      <a:lnTo>
                        <a:pt x="100" y="12"/>
                      </a:lnTo>
                      <a:lnTo>
                        <a:pt x="101" y="12"/>
                      </a:lnTo>
                      <a:lnTo>
                        <a:pt x="101" y="12"/>
                      </a:lnTo>
                      <a:lnTo>
                        <a:pt x="102" y="11"/>
                      </a:lnTo>
                      <a:lnTo>
                        <a:pt x="101" y="12"/>
                      </a:lnTo>
                      <a:lnTo>
                        <a:pt x="101" y="12"/>
                      </a:lnTo>
                      <a:lnTo>
                        <a:pt x="101" y="14"/>
                      </a:lnTo>
                      <a:lnTo>
                        <a:pt x="101" y="14"/>
                      </a:lnTo>
                      <a:lnTo>
                        <a:pt x="101" y="16"/>
                      </a:lnTo>
                      <a:lnTo>
                        <a:pt x="101" y="18"/>
                      </a:lnTo>
                      <a:lnTo>
                        <a:pt x="101" y="19"/>
                      </a:lnTo>
                      <a:lnTo>
                        <a:pt x="101" y="20"/>
                      </a:lnTo>
                      <a:lnTo>
                        <a:pt x="100" y="22"/>
                      </a:lnTo>
                      <a:lnTo>
                        <a:pt x="100" y="24"/>
                      </a:lnTo>
                      <a:lnTo>
                        <a:pt x="100" y="26"/>
                      </a:lnTo>
                      <a:lnTo>
                        <a:pt x="100" y="27"/>
                      </a:lnTo>
                      <a:lnTo>
                        <a:pt x="100" y="28"/>
                      </a:lnTo>
                      <a:lnTo>
                        <a:pt x="100" y="28"/>
                      </a:lnTo>
                      <a:lnTo>
                        <a:pt x="100" y="29"/>
                      </a:lnTo>
                      <a:lnTo>
                        <a:pt x="100" y="29"/>
                      </a:lnTo>
                      <a:lnTo>
                        <a:pt x="99" y="31"/>
                      </a:lnTo>
                      <a:lnTo>
                        <a:pt x="99" y="31"/>
                      </a:lnTo>
                      <a:lnTo>
                        <a:pt x="99" y="32"/>
                      </a:lnTo>
                      <a:lnTo>
                        <a:pt x="99" y="32"/>
                      </a:lnTo>
                      <a:lnTo>
                        <a:pt x="98" y="33"/>
                      </a:lnTo>
                      <a:lnTo>
                        <a:pt x="98" y="33"/>
                      </a:lnTo>
                      <a:lnTo>
                        <a:pt x="98" y="35"/>
                      </a:lnTo>
                      <a:lnTo>
                        <a:pt x="98" y="35"/>
                      </a:lnTo>
                      <a:lnTo>
                        <a:pt x="97" y="37"/>
                      </a:lnTo>
                      <a:lnTo>
                        <a:pt x="97" y="37"/>
                      </a:lnTo>
                      <a:lnTo>
                        <a:pt x="97" y="39"/>
                      </a:lnTo>
                      <a:lnTo>
                        <a:pt x="97" y="39"/>
                      </a:lnTo>
                      <a:lnTo>
                        <a:pt x="97" y="40"/>
                      </a:lnTo>
                      <a:lnTo>
                        <a:pt x="97" y="40"/>
                      </a:lnTo>
                      <a:lnTo>
                        <a:pt x="97" y="40"/>
                      </a:lnTo>
                      <a:lnTo>
                        <a:pt x="98" y="40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4" y="39"/>
                      </a:lnTo>
                      <a:lnTo>
                        <a:pt x="104" y="41"/>
                      </a:lnTo>
                      <a:lnTo>
                        <a:pt x="104" y="41"/>
                      </a:lnTo>
                      <a:lnTo>
                        <a:pt x="104" y="42"/>
                      </a:lnTo>
                      <a:lnTo>
                        <a:pt x="105" y="42"/>
                      </a:lnTo>
                      <a:lnTo>
                        <a:pt x="105" y="44"/>
                      </a:lnTo>
                      <a:lnTo>
                        <a:pt x="105" y="46"/>
                      </a:lnTo>
                      <a:lnTo>
                        <a:pt x="105" y="47"/>
                      </a:lnTo>
                      <a:lnTo>
                        <a:pt x="107" y="47"/>
                      </a:lnTo>
                      <a:lnTo>
                        <a:pt x="107" y="49"/>
                      </a:lnTo>
                      <a:lnTo>
                        <a:pt x="107" y="51"/>
                      </a:lnTo>
                      <a:lnTo>
                        <a:pt x="107" y="52"/>
                      </a:lnTo>
                      <a:lnTo>
                        <a:pt x="109" y="52"/>
                      </a:lnTo>
                      <a:lnTo>
                        <a:pt x="109" y="53"/>
                      </a:lnTo>
                      <a:lnTo>
                        <a:pt x="110" y="53"/>
                      </a:lnTo>
                      <a:lnTo>
                        <a:pt x="110" y="53"/>
                      </a:lnTo>
                      <a:lnTo>
                        <a:pt x="112" y="53"/>
                      </a:lnTo>
                      <a:lnTo>
                        <a:pt x="111" y="55"/>
                      </a:lnTo>
                      <a:lnTo>
                        <a:pt x="111" y="55"/>
                      </a:lnTo>
                      <a:lnTo>
                        <a:pt x="111" y="57"/>
                      </a:lnTo>
                      <a:lnTo>
                        <a:pt x="113" y="57"/>
                      </a:lnTo>
                      <a:lnTo>
                        <a:pt x="113" y="59"/>
                      </a:lnTo>
                      <a:lnTo>
                        <a:pt x="115" y="60"/>
                      </a:lnTo>
                      <a:lnTo>
                        <a:pt x="115" y="62"/>
                      </a:lnTo>
                      <a:lnTo>
                        <a:pt x="116" y="62"/>
                      </a:lnTo>
                      <a:lnTo>
                        <a:pt x="116" y="64"/>
                      </a:lnTo>
                      <a:lnTo>
                        <a:pt x="118" y="66"/>
                      </a:lnTo>
                      <a:lnTo>
                        <a:pt x="118" y="67"/>
                      </a:lnTo>
                      <a:lnTo>
                        <a:pt x="119" y="67"/>
                      </a:lnTo>
                      <a:lnTo>
                        <a:pt x="119" y="69"/>
                      </a:lnTo>
                      <a:lnTo>
                        <a:pt x="120" y="70"/>
                      </a:lnTo>
                      <a:lnTo>
                        <a:pt x="120" y="71"/>
                      </a:lnTo>
                      <a:lnTo>
                        <a:pt x="122" y="71"/>
                      </a:lnTo>
                      <a:lnTo>
                        <a:pt x="121" y="73"/>
                      </a:lnTo>
                      <a:lnTo>
                        <a:pt x="121" y="73"/>
                      </a:lnTo>
                      <a:lnTo>
                        <a:pt x="120" y="75"/>
                      </a:lnTo>
                      <a:lnTo>
                        <a:pt x="120" y="75"/>
                      </a:lnTo>
                      <a:lnTo>
                        <a:pt x="119" y="77"/>
                      </a:lnTo>
                      <a:lnTo>
                        <a:pt x="119" y="78"/>
                      </a:lnTo>
                      <a:lnTo>
                        <a:pt x="118" y="80"/>
                      </a:lnTo>
                      <a:lnTo>
                        <a:pt x="118" y="81"/>
                      </a:lnTo>
                      <a:lnTo>
                        <a:pt x="116" y="82"/>
                      </a:lnTo>
                      <a:lnTo>
                        <a:pt x="116" y="84"/>
                      </a:lnTo>
                      <a:lnTo>
                        <a:pt x="114" y="86"/>
                      </a:lnTo>
                      <a:lnTo>
                        <a:pt x="114" y="87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1" y="90"/>
                      </a:lnTo>
                      <a:lnTo>
                        <a:pt x="111" y="90"/>
                      </a:lnTo>
                      <a:lnTo>
                        <a:pt x="109" y="92"/>
                      </a:lnTo>
                      <a:lnTo>
                        <a:pt x="109" y="92"/>
                      </a:lnTo>
                      <a:lnTo>
                        <a:pt x="107" y="93"/>
                      </a:lnTo>
                      <a:lnTo>
                        <a:pt x="105" y="94"/>
                      </a:lnTo>
                      <a:lnTo>
                        <a:pt x="104" y="96"/>
                      </a:lnTo>
                      <a:lnTo>
                        <a:pt x="104" y="96"/>
                      </a:lnTo>
                      <a:lnTo>
                        <a:pt x="102" y="98"/>
                      </a:lnTo>
                      <a:lnTo>
                        <a:pt x="100" y="100"/>
                      </a:lnTo>
                      <a:lnTo>
                        <a:pt x="98" y="101"/>
                      </a:lnTo>
                      <a:lnTo>
                        <a:pt x="97" y="101"/>
                      </a:lnTo>
                      <a:lnTo>
                        <a:pt x="95" y="103"/>
                      </a:lnTo>
                      <a:lnTo>
                        <a:pt x="94" y="103"/>
                      </a:lnTo>
                      <a:lnTo>
                        <a:pt x="93" y="103"/>
                      </a:lnTo>
                      <a:lnTo>
                        <a:pt x="93" y="103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1" y="108"/>
                      </a:lnTo>
                      <a:lnTo>
                        <a:pt x="91" y="108"/>
                      </a:lnTo>
                      <a:lnTo>
                        <a:pt x="90" y="108"/>
                      </a:lnTo>
                      <a:lnTo>
                        <a:pt x="90" y="108"/>
                      </a:lnTo>
                      <a:lnTo>
                        <a:pt x="89" y="108"/>
                      </a:lnTo>
                      <a:lnTo>
                        <a:pt x="89" y="108"/>
                      </a:lnTo>
                      <a:lnTo>
                        <a:pt x="87" y="108"/>
                      </a:lnTo>
                      <a:lnTo>
                        <a:pt x="87" y="107"/>
                      </a:lnTo>
                      <a:lnTo>
                        <a:pt x="85" y="107"/>
                      </a:lnTo>
                      <a:lnTo>
                        <a:pt x="85" y="107"/>
                      </a:lnTo>
                      <a:lnTo>
                        <a:pt x="84" y="107"/>
                      </a:lnTo>
                      <a:lnTo>
                        <a:pt x="84" y="107"/>
                      </a:lnTo>
                      <a:lnTo>
                        <a:pt x="82" y="107"/>
                      </a:lnTo>
                      <a:lnTo>
                        <a:pt x="82" y="107"/>
                      </a:lnTo>
                      <a:lnTo>
                        <a:pt x="82" y="107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4"/>
                      </a:lnTo>
                      <a:lnTo>
                        <a:pt x="82" y="104"/>
                      </a:lnTo>
                      <a:lnTo>
                        <a:pt x="82" y="103"/>
                      </a:lnTo>
                      <a:lnTo>
                        <a:pt x="82" y="103"/>
                      </a:lnTo>
                      <a:lnTo>
                        <a:pt x="84" y="101"/>
                      </a:lnTo>
                      <a:lnTo>
                        <a:pt x="84" y="101"/>
                      </a:lnTo>
                      <a:lnTo>
                        <a:pt x="84" y="100"/>
                      </a:lnTo>
                      <a:lnTo>
                        <a:pt x="84" y="100"/>
                      </a:lnTo>
                      <a:lnTo>
                        <a:pt x="84" y="98"/>
                      </a:lnTo>
                      <a:lnTo>
                        <a:pt x="84" y="98"/>
                      </a:lnTo>
                      <a:lnTo>
                        <a:pt x="84" y="97"/>
                      </a:lnTo>
                      <a:lnTo>
                        <a:pt x="84" y="97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89"/>
                      </a:lnTo>
                      <a:lnTo>
                        <a:pt x="87" y="89"/>
                      </a:lnTo>
                      <a:lnTo>
                        <a:pt x="87" y="88"/>
                      </a:lnTo>
                      <a:lnTo>
                        <a:pt x="87" y="88"/>
                      </a:lnTo>
                      <a:lnTo>
                        <a:pt x="89" y="86"/>
                      </a:lnTo>
                      <a:lnTo>
                        <a:pt x="87" y="86"/>
                      </a:lnTo>
                      <a:lnTo>
                        <a:pt x="87" y="86"/>
                      </a:lnTo>
                      <a:lnTo>
                        <a:pt x="87" y="86"/>
                      </a:lnTo>
                      <a:lnTo>
                        <a:pt x="87" y="85"/>
                      </a:lnTo>
                      <a:lnTo>
                        <a:pt x="87" y="85"/>
                      </a:lnTo>
                      <a:lnTo>
                        <a:pt x="87" y="83"/>
                      </a:lnTo>
                      <a:lnTo>
                        <a:pt x="87" y="83"/>
                      </a:lnTo>
                      <a:lnTo>
                        <a:pt x="87" y="81"/>
                      </a:lnTo>
                      <a:lnTo>
                        <a:pt x="86" y="81"/>
                      </a:lnTo>
                      <a:lnTo>
                        <a:pt x="86" y="80"/>
                      </a:lnTo>
                      <a:lnTo>
                        <a:pt x="86" y="80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6"/>
                      </a:lnTo>
                      <a:lnTo>
                        <a:pt x="85" y="76"/>
                      </a:lnTo>
                      <a:lnTo>
                        <a:pt x="85" y="76"/>
                      </a:lnTo>
                      <a:lnTo>
                        <a:pt x="84" y="76"/>
                      </a:lnTo>
                      <a:lnTo>
                        <a:pt x="84" y="75"/>
                      </a:lnTo>
                      <a:lnTo>
                        <a:pt x="82" y="75"/>
                      </a:lnTo>
                      <a:lnTo>
                        <a:pt x="82" y="75"/>
                      </a:lnTo>
                      <a:lnTo>
                        <a:pt x="82" y="75"/>
                      </a:lnTo>
                      <a:lnTo>
                        <a:pt x="82" y="73"/>
                      </a:lnTo>
                      <a:lnTo>
                        <a:pt x="80" y="73"/>
                      </a:lnTo>
                      <a:lnTo>
                        <a:pt x="80" y="73"/>
                      </a:lnTo>
                      <a:lnTo>
                        <a:pt x="80" y="73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0"/>
                      </a:lnTo>
                      <a:lnTo>
                        <a:pt x="79" y="70"/>
                      </a:lnTo>
                      <a:lnTo>
                        <a:pt x="79" y="70"/>
                      </a:lnTo>
                      <a:lnTo>
                        <a:pt x="79" y="70"/>
                      </a:lnTo>
                      <a:lnTo>
                        <a:pt x="79" y="68"/>
                      </a:lnTo>
                      <a:lnTo>
                        <a:pt x="79" y="68"/>
                      </a:lnTo>
                      <a:lnTo>
                        <a:pt x="79" y="67"/>
                      </a:lnTo>
                      <a:lnTo>
                        <a:pt x="79" y="67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1" y="64"/>
                      </a:lnTo>
                      <a:lnTo>
                        <a:pt x="81" y="64"/>
                      </a:lnTo>
                      <a:lnTo>
                        <a:pt x="81" y="63"/>
                      </a:lnTo>
                      <a:lnTo>
                        <a:pt x="81" y="63"/>
                      </a:lnTo>
                      <a:lnTo>
                        <a:pt x="82" y="61"/>
                      </a:lnTo>
                      <a:lnTo>
                        <a:pt x="81" y="61"/>
                      </a:lnTo>
                      <a:lnTo>
                        <a:pt x="81" y="60"/>
                      </a:lnTo>
                      <a:lnTo>
                        <a:pt x="80" y="58"/>
                      </a:lnTo>
                      <a:lnTo>
                        <a:pt x="80" y="56"/>
                      </a:lnTo>
                      <a:lnTo>
                        <a:pt x="79" y="54"/>
                      </a:lnTo>
                      <a:lnTo>
                        <a:pt x="79" y="53"/>
                      </a:lnTo>
                      <a:lnTo>
                        <a:pt x="77" y="51"/>
                      </a:lnTo>
                      <a:lnTo>
                        <a:pt x="77" y="49"/>
                      </a:lnTo>
                      <a:lnTo>
                        <a:pt x="75" y="47"/>
                      </a:lnTo>
                      <a:lnTo>
                        <a:pt x="75" y="46"/>
                      </a:lnTo>
                      <a:lnTo>
                        <a:pt x="73" y="44"/>
                      </a:lnTo>
                      <a:lnTo>
                        <a:pt x="73" y="42"/>
                      </a:lnTo>
                      <a:lnTo>
                        <a:pt x="72" y="42"/>
                      </a:lnTo>
                      <a:lnTo>
                        <a:pt x="72" y="40"/>
                      </a:lnTo>
                      <a:lnTo>
                        <a:pt x="72" y="40"/>
                      </a:lnTo>
                      <a:lnTo>
                        <a:pt x="72" y="38"/>
                      </a:lnTo>
                      <a:lnTo>
                        <a:pt x="70" y="38"/>
                      </a:lnTo>
                      <a:lnTo>
                        <a:pt x="70" y="38"/>
                      </a:lnTo>
                      <a:lnTo>
                        <a:pt x="68" y="38"/>
                      </a:lnTo>
                      <a:lnTo>
                        <a:pt x="67" y="37"/>
                      </a:lnTo>
                      <a:lnTo>
                        <a:pt x="65" y="37"/>
                      </a:lnTo>
                      <a:lnTo>
                        <a:pt x="64" y="35"/>
                      </a:lnTo>
                      <a:lnTo>
                        <a:pt x="62" y="35"/>
                      </a:lnTo>
                      <a:lnTo>
                        <a:pt x="61" y="33"/>
                      </a:lnTo>
                      <a:lnTo>
                        <a:pt x="59" y="33"/>
                      </a:lnTo>
                      <a:lnTo>
                        <a:pt x="57" y="33"/>
                      </a:lnTo>
                      <a:lnTo>
                        <a:pt x="55" y="33"/>
                      </a:lnTo>
                      <a:lnTo>
                        <a:pt x="54" y="32"/>
                      </a:lnTo>
                      <a:lnTo>
                        <a:pt x="52" y="32"/>
                      </a:lnTo>
                      <a:lnTo>
                        <a:pt x="51" y="32"/>
                      </a:lnTo>
                      <a:lnTo>
                        <a:pt x="51" y="32"/>
                      </a:lnTo>
                      <a:lnTo>
                        <a:pt x="51" y="30"/>
                      </a:lnTo>
                      <a:lnTo>
                        <a:pt x="49" y="32"/>
                      </a:lnTo>
                      <a:lnTo>
                        <a:pt x="49" y="32"/>
                      </a:lnTo>
                      <a:lnTo>
                        <a:pt x="48" y="33"/>
                      </a:lnTo>
                      <a:lnTo>
                        <a:pt x="48" y="33"/>
                      </a:lnTo>
                      <a:lnTo>
                        <a:pt x="46" y="35"/>
                      </a:lnTo>
                      <a:lnTo>
                        <a:pt x="45" y="37"/>
                      </a:lnTo>
                      <a:lnTo>
                        <a:pt x="43" y="38"/>
                      </a:lnTo>
                      <a:lnTo>
                        <a:pt x="43" y="38"/>
                      </a:lnTo>
                      <a:lnTo>
                        <a:pt x="41" y="40"/>
                      </a:lnTo>
                      <a:lnTo>
                        <a:pt x="40" y="41"/>
                      </a:lnTo>
                      <a:lnTo>
                        <a:pt x="38" y="43"/>
                      </a:lnTo>
                      <a:lnTo>
                        <a:pt x="38" y="43"/>
                      </a:lnTo>
                      <a:lnTo>
                        <a:pt x="36" y="45"/>
                      </a:lnTo>
                      <a:lnTo>
                        <a:pt x="36" y="45"/>
                      </a:lnTo>
                      <a:lnTo>
                        <a:pt x="36" y="46"/>
                      </a:lnTo>
                      <a:lnTo>
                        <a:pt x="36" y="46"/>
                      </a:lnTo>
                      <a:lnTo>
                        <a:pt x="35" y="47"/>
                      </a:lnTo>
                      <a:lnTo>
                        <a:pt x="35" y="47"/>
                      </a:lnTo>
                      <a:lnTo>
                        <a:pt x="33" y="49"/>
                      </a:lnTo>
                      <a:lnTo>
                        <a:pt x="33" y="49"/>
                      </a:lnTo>
                      <a:lnTo>
                        <a:pt x="31" y="51"/>
                      </a:lnTo>
                      <a:lnTo>
                        <a:pt x="31" y="52"/>
                      </a:lnTo>
                      <a:lnTo>
                        <a:pt x="31" y="53"/>
                      </a:lnTo>
                      <a:lnTo>
                        <a:pt x="31" y="53"/>
                      </a:lnTo>
                      <a:lnTo>
                        <a:pt x="30" y="55"/>
                      </a:lnTo>
                      <a:lnTo>
                        <a:pt x="30" y="56"/>
                      </a:lnTo>
                      <a:lnTo>
                        <a:pt x="30" y="58"/>
                      </a:lnTo>
                      <a:lnTo>
                        <a:pt x="30" y="58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1"/>
                      </a:lnTo>
                      <a:lnTo>
                        <a:pt x="28" y="61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7"/>
                      </a:lnTo>
                      <a:lnTo>
                        <a:pt x="25" y="67"/>
                      </a:lnTo>
                      <a:lnTo>
                        <a:pt x="25" y="68"/>
                      </a:lnTo>
                      <a:lnTo>
                        <a:pt x="25" y="68"/>
                      </a:lnTo>
                      <a:lnTo>
                        <a:pt x="25" y="70"/>
                      </a:lnTo>
                      <a:lnTo>
                        <a:pt x="25" y="70"/>
                      </a:lnTo>
                      <a:lnTo>
                        <a:pt x="25" y="70"/>
                      </a:lnTo>
                      <a:lnTo>
                        <a:pt x="27" y="70"/>
                      </a:lnTo>
                      <a:lnTo>
                        <a:pt x="27" y="72"/>
                      </a:lnTo>
                      <a:lnTo>
                        <a:pt x="27" y="72"/>
                      </a:lnTo>
                      <a:lnTo>
                        <a:pt x="27" y="73"/>
                      </a:lnTo>
                      <a:lnTo>
                        <a:pt x="28" y="73"/>
                      </a:lnTo>
                      <a:lnTo>
                        <a:pt x="28" y="74"/>
                      </a:lnTo>
                      <a:lnTo>
                        <a:pt x="28" y="74"/>
                      </a:lnTo>
                      <a:lnTo>
                        <a:pt x="28" y="74"/>
                      </a:lnTo>
                      <a:lnTo>
                        <a:pt x="30" y="74"/>
                      </a:lnTo>
                      <a:lnTo>
                        <a:pt x="28" y="76"/>
                      </a:lnTo>
                      <a:lnTo>
                        <a:pt x="28" y="76"/>
                      </a:lnTo>
                      <a:lnTo>
                        <a:pt x="28" y="78"/>
                      </a:lnTo>
                      <a:lnTo>
                        <a:pt x="28" y="78"/>
                      </a:lnTo>
                      <a:lnTo>
                        <a:pt x="28" y="79"/>
                      </a:lnTo>
                      <a:lnTo>
                        <a:pt x="28" y="79"/>
                      </a:lnTo>
                      <a:lnTo>
                        <a:pt x="28" y="81"/>
                      </a:lnTo>
                      <a:lnTo>
                        <a:pt x="28" y="81"/>
                      </a:lnTo>
                      <a:lnTo>
                        <a:pt x="28" y="83"/>
                      </a:lnTo>
                      <a:lnTo>
                        <a:pt x="28" y="83"/>
                      </a:lnTo>
                      <a:lnTo>
                        <a:pt x="28" y="85"/>
                      </a:lnTo>
                      <a:lnTo>
                        <a:pt x="28" y="85"/>
                      </a:lnTo>
                      <a:lnTo>
                        <a:pt x="28" y="87"/>
                      </a:lnTo>
                      <a:lnTo>
                        <a:pt x="28" y="87"/>
                      </a:lnTo>
                      <a:lnTo>
                        <a:pt x="28" y="87"/>
                      </a:lnTo>
                      <a:lnTo>
                        <a:pt x="30" y="87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1" y="88"/>
                      </a:lnTo>
                      <a:lnTo>
                        <a:pt x="31" y="88"/>
                      </a:lnTo>
                      <a:lnTo>
                        <a:pt x="33" y="88"/>
                      </a:lnTo>
                      <a:lnTo>
                        <a:pt x="33" y="89"/>
                      </a:lnTo>
                      <a:lnTo>
                        <a:pt x="34" y="89"/>
                      </a:lnTo>
                      <a:lnTo>
                        <a:pt x="34" y="89"/>
                      </a:lnTo>
                      <a:lnTo>
                        <a:pt x="36" y="89"/>
                      </a:lnTo>
                      <a:lnTo>
                        <a:pt x="36" y="91"/>
                      </a:lnTo>
                      <a:lnTo>
                        <a:pt x="36" y="91"/>
                      </a:lnTo>
                      <a:lnTo>
                        <a:pt x="36" y="93"/>
                      </a:lnTo>
                      <a:lnTo>
                        <a:pt x="37" y="93"/>
                      </a:lnTo>
                      <a:lnTo>
                        <a:pt x="37" y="94"/>
                      </a:lnTo>
                      <a:lnTo>
                        <a:pt x="37" y="94"/>
                      </a:lnTo>
                      <a:lnTo>
                        <a:pt x="37" y="96"/>
                      </a:lnTo>
                      <a:lnTo>
                        <a:pt x="37" y="96"/>
                      </a:lnTo>
                      <a:lnTo>
                        <a:pt x="37" y="98"/>
                      </a:lnTo>
                      <a:lnTo>
                        <a:pt x="37" y="98"/>
                      </a:lnTo>
                      <a:lnTo>
                        <a:pt x="37" y="100"/>
                      </a:lnTo>
                      <a:lnTo>
                        <a:pt x="38" y="100"/>
                      </a:lnTo>
                      <a:lnTo>
                        <a:pt x="38" y="102"/>
                      </a:lnTo>
                      <a:lnTo>
                        <a:pt x="38" y="102"/>
                      </a:lnTo>
                      <a:lnTo>
                        <a:pt x="38" y="104"/>
                      </a:lnTo>
                      <a:lnTo>
                        <a:pt x="38" y="104"/>
                      </a:lnTo>
                      <a:lnTo>
                        <a:pt x="38" y="105"/>
                      </a:lnTo>
                      <a:lnTo>
                        <a:pt x="38" y="105"/>
                      </a:lnTo>
                      <a:lnTo>
                        <a:pt x="38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</a:path>
                  </a:pathLst>
                </a:custGeom>
                <a:solidFill>
                  <a:srgbClr val="0000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54" name="Freeform 102"/>
                <p:cNvSpPr>
                  <a:spLocks/>
                </p:cNvSpPr>
                <p:nvPr/>
              </p:nvSpPr>
              <p:spPr bwMode="blackWhite">
                <a:xfrm>
                  <a:off x="4054" y="639"/>
                  <a:ext cx="52" cy="41"/>
                </a:xfrm>
                <a:custGeom>
                  <a:avLst/>
                  <a:gdLst>
                    <a:gd name="T0" fmla="*/ 15 w 52"/>
                    <a:gd name="T1" fmla="*/ 4 h 41"/>
                    <a:gd name="T2" fmla="*/ 13 w 52"/>
                    <a:gd name="T3" fmla="*/ 4 h 41"/>
                    <a:gd name="T4" fmla="*/ 13 w 52"/>
                    <a:gd name="T5" fmla="*/ 4 h 41"/>
                    <a:gd name="T6" fmla="*/ 11 w 52"/>
                    <a:gd name="T7" fmla="*/ 4 h 41"/>
                    <a:gd name="T8" fmla="*/ 10 w 52"/>
                    <a:gd name="T9" fmla="*/ 4 h 41"/>
                    <a:gd name="T10" fmla="*/ 8 w 52"/>
                    <a:gd name="T11" fmla="*/ 4 h 41"/>
                    <a:gd name="T12" fmla="*/ 6 w 52"/>
                    <a:gd name="T13" fmla="*/ 4 h 41"/>
                    <a:gd name="T14" fmla="*/ 4 w 52"/>
                    <a:gd name="T15" fmla="*/ 4 h 41"/>
                    <a:gd name="T16" fmla="*/ 2 w 52"/>
                    <a:gd name="T17" fmla="*/ 5 h 41"/>
                    <a:gd name="T18" fmla="*/ 0 w 52"/>
                    <a:gd name="T19" fmla="*/ 7 h 41"/>
                    <a:gd name="T20" fmla="*/ 0 w 52"/>
                    <a:gd name="T21" fmla="*/ 8 h 41"/>
                    <a:gd name="T22" fmla="*/ 0 w 52"/>
                    <a:gd name="T23" fmla="*/ 10 h 41"/>
                    <a:gd name="T24" fmla="*/ 1 w 52"/>
                    <a:gd name="T25" fmla="*/ 10 h 41"/>
                    <a:gd name="T26" fmla="*/ 1 w 52"/>
                    <a:gd name="T27" fmla="*/ 15 h 41"/>
                    <a:gd name="T28" fmla="*/ 2 w 52"/>
                    <a:gd name="T29" fmla="*/ 18 h 41"/>
                    <a:gd name="T30" fmla="*/ 2 w 52"/>
                    <a:gd name="T31" fmla="*/ 22 h 41"/>
                    <a:gd name="T32" fmla="*/ 4 w 52"/>
                    <a:gd name="T33" fmla="*/ 25 h 41"/>
                    <a:gd name="T34" fmla="*/ 6 w 52"/>
                    <a:gd name="T35" fmla="*/ 29 h 41"/>
                    <a:gd name="T36" fmla="*/ 8 w 52"/>
                    <a:gd name="T37" fmla="*/ 30 h 41"/>
                    <a:gd name="T38" fmla="*/ 9 w 52"/>
                    <a:gd name="T39" fmla="*/ 32 h 41"/>
                    <a:gd name="T40" fmla="*/ 13 w 52"/>
                    <a:gd name="T41" fmla="*/ 35 h 41"/>
                    <a:gd name="T42" fmla="*/ 15 w 52"/>
                    <a:gd name="T43" fmla="*/ 40 h 41"/>
                    <a:gd name="T44" fmla="*/ 20 w 52"/>
                    <a:gd name="T45" fmla="*/ 40 h 41"/>
                    <a:gd name="T46" fmla="*/ 28 w 52"/>
                    <a:gd name="T47" fmla="*/ 36 h 41"/>
                    <a:gd name="T48" fmla="*/ 35 w 52"/>
                    <a:gd name="T49" fmla="*/ 30 h 41"/>
                    <a:gd name="T50" fmla="*/ 40 w 52"/>
                    <a:gd name="T51" fmla="*/ 26 h 41"/>
                    <a:gd name="T52" fmla="*/ 43 w 52"/>
                    <a:gd name="T53" fmla="*/ 21 h 41"/>
                    <a:gd name="T54" fmla="*/ 46 w 52"/>
                    <a:gd name="T55" fmla="*/ 14 h 41"/>
                    <a:gd name="T56" fmla="*/ 51 w 52"/>
                    <a:gd name="T57" fmla="*/ 8 h 41"/>
                    <a:gd name="T58" fmla="*/ 51 w 52"/>
                    <a:gd name="T59" fmla="*/ 8 h 41"/>
                    <a:gd name="T60" fmla="*/ 51 w 52"/>
                    <a:gd name="T61" fmla="*/ 6 h 41"/>
                    <a:gd name="T62" fmla="*/ 51 w 52"/>
                    <a:gd name="T63" fmla="*/ 6 h 41"/>
                    <a:gd name="T64" fmla="*/ 50 w 52"/>
                    <a:gd name="T65" fmla="*/ 4 h 41"/>
                    <a:gd name="T66" fmla="*/ 46 w 52"/>
                    <a:gd name="T67" fmla="*/ 2 h 41"/>
                    <a:gd name="T68" fmla="*/ 45 w 52"/>
                    <a:gd name="T69" fmla="*/ 1 h 41"/>
                    <a:gd name="T70" fmla="*/ 42 w 52"/>
                    <a:gd name="T71" fmla="*/ 0 h 41"/>
                    <a:gd name="T72" fmla="*/ 40 w 52"/>
                    <a:gd name="T73" fmla="*/ 0 h 41"/>
                    <a:gd name="T74" fmla="*/ 35 w 52"/>
                    <a:gd name="T75" fmla="*/ 2 h 41"/>
                    <a:gd name="T76" fmla="*/ 34 w 52"/>
                    <a:gd name="T77" fmla="*/ 4 h 41"/>
                    <a:gd name="T78" fmla="*/ 34 w 52"/>
                    <a:gd name="T79" fmla="*/ 7 h 41"/>
                    <a:gd name="T80" fmla="*/ 32 w 52"/>
                    <a:gd name="T81" fmla="*/ 8 h 41"/>
                    <a:gd name="T82" fmla="*/ 30 w 52"/>
                    <a:gd name="T83" fmla="*/ 12 h 41"/>
                    <a:gd name="T84" fmla="*/ 27 w 52"/>
                    <a:gd name="T85" fmla="*/ 21 h 41"/>
                    <a:gd name="T86" fmla="*/ 22 w 52"/>
                    <a:gd name="T87" fmla="*/ 28 h 41"/>
                    <a:gd name="T88" fmla="*/ 18 w 52"/>
                    <a:gd name="T89" fmla="*/ 29 h 41"/>
                    <a:gd name="T90" fmla="*/ 15 w 52"/>
                    <a:gd name="T91" fmla="*/ 26 h 41"/>
                    <a:gd name="T92" fmla="*/ 15 w 52"/>
                    <a:gd name="T93" fmla="*/ 18 h 41"/>
                    <a:gd name="T94" fmla="*/ 15 w 52"/>
                    <a:gd name="T95" fmla="*/ 11 h 41"/>
                    <a:gd name="T96" fmla="*/ 15 w 52"/>
                    <a:gd name="T97" fmla="*/ 8 h 41"/>
                    <a:gd name="T98" fmla="*/ 15 w 52"/>
                    <a:gd name="T99" fmla="*/ 7 h 41"/>
                    <a:gd name="T100" fmla="*/ 15 w 52"/>
                    <a:gd name="T101" fmla="*/ 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2" h="41">
                      <a:moveTo>
                        <a:pt x="16" y="4"/>
                      </a:move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1" y="17"/>
                      </a:lnTo>
                      <a:lnTo>
                        <a:pt x="2" y="17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3" y="22"/>
                      </a:lnTo>
                      <a:lnTo>
                        <a:pt x="3" y="24"/>
                      </a:lnTo>
                      <a:lnTo>
                        <a:pt x="3" y="24"/>
                      </a:lnTo>
                      <a:lnTo>
                        <a:pt x="3" y="25"/>
                      </a:lnTo>
                      <a:lnTo>
                        <a:pt x="4" y="25"/>
                      </a:lnTo>
                      <a:lnTo>
                        <a:pt x="4" y="27"/>
                      </a:lnTo>
                      <a:lnTo>
                        <a:pt x="4" y="27"/>
                      </a:lnTo>
                      <a:lnTo>
                        <a:pt x="4" y="27"/>
                      </a:lnTo>
                      <a:lnTo>
                        <a:pt x="6" y="27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8" y="29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9" y="30"/>
                      </a:lnTo>
                      <a:lnTo>
                        <a:pt x="9" y="32"/>
                      </a:lnTo>
                      <a:lnTo>
                        <a:pt x="9" y="32"/>
                      </a:lnTo>
                      <a:lnTo>
                        <a:pt x="9" y="32"/>
                      </a:lnTo>
                      <a:lnTo>
                        <a:pt x="11" y="32"/>
                      </a:lnTo>
                      <a:lnTo>
                        <a:pt x="11" y="34"/>
                      </a:lnTo>
                      <a:lnTo>
                        <a:pt x="11" y="34"/>
                      </a:lnTo>
                      <a:lnTo>
                        <a:pt x="11" y="35"/>
                      </a:lnTo>
                      <a:lnTo>
                        <a:pt x="13" y="35"/>
                      </a:lnTo>
                      <a:lnTo>
                        <a:pt x="13" y="37"/>
                      </a:lnTo>
                      <a:lnTo>
                        <a:pt x="13" y="37"/>
                      </a:lnTo>
                      <a:lnTo>
                        <a:pt x="13" y="39"/>
                      </a:lnTo>
                      <a:lnTo>
                        <a:pt x="15" y="39"/>
                      </a:lnTo>
                      <a:lnTo>
                        <a:pt x="15" y="40"/>
                      </a:lnTo>
                      <a:lnTo>
                        <a:pt x="17" y="40"/>
                      </a:lnTo>
                      <a:lnTo>
                        <a:pt x="17" y="40"/>
                      </a:lnTo>
                      <a:lnTo>
                        <a:pt x="18" y="40"/>
                      </a:lnTo>
                      <a:lnTo>
                        <a:pt x="18" y="40"/>
                      </a:lnTo>
                      <a:lnTo>
                        <a:pt x="20" y="40"/>
                      </a:lnTo>
                      <a:lnTo>
                        <a:pt x="22" y="40"/>
                      </a:lnTo>
                      <a:lnTo>
                        <a:pt x="24" y="39"/>
                      </a:lnTo>
                      <a:lnTo>
                        <a:pt x="25" y="39"/>
                      </a:lnTo>
                      <a:lnTo>
                        <a:pt x="27" y="37"/>
                      </a:lnTo>
                      <a:lnTo>
                        <a:pt x="28" y="36"/>
                      </a:lnTo>
                      <a:lnTo>
                        <a:pt x="30" y="34"/>
                      </a:lnTo>
                      <a:lnTo>
                        <a:pt x="30" y="34"/>
                      </a:lnTo>
                      <a:lnTo>
                        <a:pt x="32" y="33"/>
                      </a:lnTo>
                      <a:lnTo>
                        <a:pt x="33" y="32"/>
                      </a:lnTo>
                      <a:lnTo>
                        <a:pt x="35" y="30"/>
                      </a:lnTo>
                      <a:lnTo>
                        <a:pt x="35" y="30"/>
                      </a:lnTo>
                      <a:lnTo>
                        <a:pt x="37" y="28"/>
                      </a:lnTo>
                      <a:lnTo>
                        <a:pt x="38" y="27"/>
                      </a:lnTo>
                      <a:lnTo>
                        <a:pt x="40" y="26"/>
                      </a:lnTo>
                      <a:lnTo>
                        <a:pt x="40" y="26"/>
                      </a:lnTo>
                      <a:lnTo>
                        <a:pt x="40" y="24"/>
                      </a:lnTo>
                      <a:lnTo>
                        <a:pt x="40" y="24"/>
                      </a:lnTo>
                      <a:lnTo>
                        <a:pt x="42" y="22"/>
                      </a:lnTo>
                      <a:lnTo>
                        <a:pt x="42" y="22"/>
                      </a:lnTo>
                      <a:lnTo>
                        <a:pt x="43" y="21"/>
                      </a:lnTo>
                      <a:lnTo>
                        <a:pt x="43" y="19"/>
                      </a:lnTo>
                      <a:lnTo>
                        <a:pt x="45" y="17"/>
                      </a:lnTo>
                      <a:lnTo>
                        <a:pt x="45" y="17"/>
                      </a:lnTo>
                      <a:lnTo>
                        <a:pt x="46" y="15"/>
                      </a:lnTo>
                      <a:lnTo>
                        <a:pt x="46" y="14"/>
                      </a:lnTo>
                      <a:lnTo>
                        <a:pt x="48" y="12"/>
                      </a:lnTo>
                      <a:lnTo>
                        <a:pt x="48" y="12"/>
                      </a:lnTo>
                      <a:lnTo>
                        <a:pt x="49" y="10"/>
                      </a:lnTo>
                      <a:lnTo>
                        <a:pt x="49" y="10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6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7" y="2"/>
                      </a:lnTo>
                      <a:lnTo>
                        <a:pt x="37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29" y="16"/>
                      </a:lnTo>
                      <a:lnTo>
                        <a:pt x="29" y="17"/>
                      </a:lnTo>
                      <a:lnTo>
                        <a:pt x="27" y="19"/>
                      </a:lnTo>
                      <a:lnTo>
                        <a:pt x="27" y="21"/>
                      </a:lnTo>
                      <a:lnTo>
                        <a:pt x="26" y="22"/>
                      </a:lnTo>
                      <a:lnTo>
                        <a:pt x="26" y="23"/>
                      </a:lnTo>
                      <a:lnTo>
                        <a:pt x="24" y="25"/>
                      </a:lnTo>
                      <a:lnTo>
                        <a:pt x="24" y="26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0" y="29"/>
                      </a:lnTo>
                      <a:lnTo>
                        <a:pt x="20" y="29"/>
                      </a:lnTo>
                      <a:lnTo>
                        <a:pt x="18" y="29"/>
                      </a:lnTo>
                      <a:lnTo>
                        <a:pt x="18" y="29"/>
                      </a:lnTo>
                      <a:lnTo>
                        <a:pt x="17" y="29"/>
                      </a:lnTo>
                      <a:lnTo>
                        <a:pt x="17" y="29"/>
                      </a:lnTo>
                      <a:lnTo>
                        <a:pt x="16" y="29"/>
                      </a:lnTo>
                      <a:lnTo>
                        <a:pt x="16" y="27"/>
                      </a:lnTo>
                      <a:lnTo>
                        <a:pt x="15" y="26"/>
                      </a:lnTo>
                      <a:lnTo>
                        <a:pt x="15" y="24"/>
                      </a:lnTo>
                      <a:lnTo>
                        <a:pt x="15" y="22"/>
                      </a:lnTo>
                      <a:lnTo>
                        <a:pt x="15" y="21"/>
                      </a:lnTo>
                      <a:lnTo>
                        <a:pt x="15" y="20"/>
                      </a:lnTo>
                      <a:lnTo>
                        <a:pt x="15" y="18"/>
                      </a:lnTo>
                      <a:lnTo>
                        <a:pt x="15" y="17"/>
                      </a:lnTo>
                      <a:lnTo>
                        <a:pt x="15" y="15"/>
                      </a:lnTo>
                      <a:lnTo>
                        <a:pt x="15" y="14"/>
                      </a:lnTo>
                      <a:lnTo>
                        <a:pt x="15" y="12"/>
                      </a:lnTo>
                      <a:lnTo>
                        <a:pt x="15" y="11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6" y="4"/>
                      </a:lnTo>
                      <a:lnTo>
                        <a:pt x="16" y="4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55" name="Freeform 103"/>
                <p:cNvSpPr>
                  <a:spLocks/>
                </p:cNvSpPr>
                <p:nvPr/>
              </p:nvSpPr>
              <p:spPr bwMode="blackWhite">
                <a:xfrm>
                  <a:off x="4058" y="566"/>
                  <a:ext cx="24" cy="30"/>
                </a:xfrm>
                <a:custGeom>
                  <a:avLst/>
                  <a:gdLst>
                    <a:gd name="T0" fmla="*/ 10 w 24"/>
                    <a:gd name="T1" fmla="*/ 1 h 30"/>
                    <a:gd name="T2" fmla="*/ 10 w 24"/>
                    <a:gd name="T3" fmla="*/ 3 h 30"/>
                    <a:gd name="T4" fmla="*/ 10 w 24"/>
                    <a:gd name="T5" fmla="*/ 3 h 30"/>
                    <a:gd name="T6" fmla="*/ 10 w 24"/>
                    <a:gd name="T7" fmla="*/ 5 h 30"/>
                    <a:gd name="T8" fmla="*/ 10 w 24"/>
                    <a:gd name="T9" fmla="*/ 7 h 30"/>
                    <a:gd name="T10" fmla="*/ 9 w 24"/>
                    <a:gd name="T11" fmla="*/ 9 h 30"/>
                    <a:gd name="T12" fmla="*/ 9 w 24"/>
                    <a:gd name="T13" fmla="*/ 9 h 30"/>
                    <a:gd name="T14" fmla="*/ 9 w 24"/>
                    <a:gd name="T15" fmla="*/ 11 h 30"/>
                    <a:gd name="T16" fmla="*/ 9 w 24"/>
                    <a:gd name="T17" fmla="*/ 13 h 30"/>
                    <a:gd name="T18" fmla="*/ 9 w 24"/>
                    <a:gd name="T19" fmla="*/ 13 h 30"/>
                    <a:gd name="T20" fmla="*/ 9 w 24"/>
                    <a:gd name="T21" fmla="*/ 13 h 30"/>
                    <a:gd name="T22" fmla="*/ 7 w 24"/>
                    <a:gd name="T23" fmla="*/ 15 h 30"/>
                    <a:gd name="T24" fmla="*/ 6 w 24"/>
                    <a:gd name="T25" fmla="*/ 16 h 30"/>
                    <a:gd name="T26" fmla="*/ 4 w 24"/>
                    <a:gd name="T27" fmla="*/ 17 h 30"/>
                    <a:gd name="T28" fmla="*/ 4 w 24"/>
                    <a:gd name="T29" fmla="*/ 17 h 30"/>
                    <a:gd name="T30" fmla="*/ 4 w 24"/>
                    <a:gd name="T31" fmla="*/ 17 h 30"/>
                    <a:gd name="T32" fmla="*/ 2 w 24"/>
                    <a:gd name="T33" fmla="*/ 19 h 30"/>
                    <a:gd name="T34" fmla="*/ 2 w 24"/>
                    <a:gd name="T35" fmla="*/ 19 h 30"/>
                    <a:gd name="T36" fmla="*/ 2 w 24"/>
                    <a:gd name="T37" fmla="*/ 19 h 30"/>
                    <a:gd name="T38" fmla="*/ 1 w 24"/>
                    <a:gd name="T39" fmla="*/ 21 h 30"/>
                    <a:gd name="T40" fmla="*/ 1 w 24"/>
                    <a:gd name="T41" fmla="*/ 21 h 30"/>
                    <a:gd name="T42" fmla="*/ 0 w 24"/>
                    <a:gd name="T43" fmla="*/ 23 h 30"/>
                    <a:gd name="T44" fmla="*/ 0 w 24"/>
                    <a:gd name="T45" fmla="*/ 23 h 30"/>
                    <a:gd name="T46" fmla="*/ 0 w 24"/>
                    <a:gd name="T47" fmla="*/ 24 h 30"/>
                    <a:gd name="T48" fmla="*/ 0 w 24"/>
                    <a:gd name="T49" fmla="*/ 26 h 30"/>
                    <a:gd name="T50" fmla="*/ 0 w 24"/>
                    <a:gd name="T51" fmla="*/ 28 h 30"/>
                    <a:gd name="T52" fmla="*/ 2 w 24"/>
                    <a:gd name="T53" fmla="*/ 28 h 30"/>
                    <a:gd name="T54" fmla="*/ 2 w 24"/>
                    <a:gd name="T55" fmla="*/ 29 h 30"/>
                    <a:gd name="T56" fmla="*/ 2 w 24"/>
                    <a:gd name="T57" fmla="*/ 29 h 30"/>
                    <a:gd name="T58" fmla="*/ 4 w 24"/>
                    <a:gd name="T59" fmla="*/ 29 h 30"/>
                    <a:gd name="T60" fmla="*/ 5 w 24"/>
                    <a:gd name="T61" fmla="*/ 29 h 30"/>
                    <a:gd name="T62" fmla="*/ 5 w 24"/>
                    <a:gd name="T63" fmla="*/ 29 h 30"/>
                    <a:gd name="T64" fmla="*/ 7 w 24"/>
                    <a:gd name="T65" fmla="*/ 29 h 30"/>
                    <a:gd name="T66" fmla="*/ 8 w 24"/>
                    <a:gd name="T67" fmla="*/ 28 h 30"/>
                    <a:gd name="T68" fmla="*/ 10 w 24"/>
                    <a:gd name="T69" fmla="*/ 26 h 30"/>
                    <a:gd name="T70" fmla="*/ 10 w 24"/>
                    <a:gd name="T71" fmla="*/ 26 h 30"/>
                    <a:gd name="T72" fmla="*/ 10 w 24"/>
                    <a:gd name="T73" fmla="*/ 24 h 30"/>
                    <a:gd name="T74" fmla="*/ 12 w 24"/>
                    <a:gd name="T75" fmla="*/ 22 h 30"/>
                    <a:gd name="T76" fmla="*/ 12 w 24"/>
                    <a:gd name="T77" fmla="*/ 22 h 30"/>
                    <a:gd name="T78" fmla="*/ 12 w 24"/>
                    <a:gd name="T79" fmla="*/ 22 h 30"/>
                    <a:gd name="T80" fmla="*/ 14 w 24"/>
                    <a:gd name="T81" fmla="*/ 22 h 30"/>
                    <a:gd name="T82" fmla="*/ 15 w 24"/>
                    <a:gd name="T83" fmla="*/ 22 h 30"/>
                    <a:gd name="T84" fmla="*/ 17 w 24"/>
                    <a:gd name="T85" fmla="*/ 22 h 30"/>
                    <a:gd name="T86" fmla="*/ 17 w 24"/>
                    <a:gd name="T87" fmla="*/ 22 h 30"/>
                    <a:gd name="T88" fmla="*/ 18 w 24"/>
                    <a:gd name="T89" fmla="*/ 22 h 30"/>
                    <a:gd name="T90" fmla="*/ 19 w 24"/>
                    <a:gd name="T91" fmla="*/ 20 h 30"/>
                    <a:gd name="T92" fmla="*/ 21 w 24"/>
                    <a:gd name="T93" fmla="*/ 19 h 30"/>
                    <a:gd name="T94" fmla="*/ 21 w 24"/>
                    <a:gd name="T95" fmla="*/ 19 h 30"/>
                    <a:gd name="T96" fmla="*/ 23 w 24"/>
                    <a:gd name="T97" fmla="*/ 17 h 30"/>
                    <a:gd name="T98" fmla="*/ 23 w 24"/>
                    <a:gd name="T99" fmla="*/ 17 h 30"/>
                    <a:gd name="T100" fmla="*/ 23 w 24"/>
                    <a:gd name="T101" fmla="*/ 17 h 30"/>
                    <a:gd name="T102" fmla="*/ 23 w 24"/>
                    <a:gd name="T103" fmla="*/ 17 h 30"/>
                    <a:gd name="T104" fmla="*/ 23 w 24"/>
                    <a:gd name="T105" fmla="*/ 17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4" h="30">
                      <a:moveTo>
                        <a:pt x="11" y="0"/>
                      </a:move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2" y="28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56" name="Oval 104"/>
                <p:cNvSpPr>
                  <a:spLocks noChangeArrowheads="1"/>
                </p:cNvSpPr>
                <p:nvPr/>
              </p:nvSpPr>
              <p:spPr bwMode="blackWhite">
                <a:xfrm>
                  <a:off x="4059" y="562"/>
                  <a:ext cx="5" cy="7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57" name="Oval 105"/>
                <p:cNvSpPr>
                  <a:spLocks noChangeArrowheads="1"/>
                </p:cNvSpPr>
                <p:nvPr/>
              </p:nvSpPr>
              <p:spPr bwMode="blackWhite">
                <a:xfrm>
                  <a:off x="4077" y="562"/>
                  <a:ext cx="6" cy="5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58" name="Freeform 106"/>
                <p:cNvSpPr>
                  <a:spLocks/>
                </p:cNvSpPr>
                <p:nvPr/>
              </p:nvSpPr>
              <p:spPr bwMode="blackWhite">
                <a:xfrm>
                  <a:off x="4079" y="594"/>
                  <a:ext cx="10" cy="9"/>
                </a:xfrm>
                <a:custGeom>
                  <a:avLst/>
                  <a:gdLst>
                    <a:gd name="T0" fmla="*/ 9 w 10"/>
                    <a:gd name="T1" fmla="*/ 0 h 9"/>
                    <a:gd name="T2" fmla="*/ 7 w 10"/>
                    <a:gd name="T3" fmla="*/ 1 h 9"/>
                    <a:gd name="T4" fmla="*/ 7 w 10"/>
                    <a:gd name="T5" fmla="*/ 1 h 9"/>
                    <a:gd name="T6" fmla="*/ 7 w 10"/>
                    <a:gd name="T7" fmla="*/ 2 h 9"/>
                    <a:gd name="T8" fmla="*/ 7 w 10"/>
                    <a:gd name="T9" fmla="*/ 2 h 9"/>
                    <a:gd name="T10" fmla="*/ 6 w 10"/>
                    <a:gd name="T11" fmla="*/ 4 h 9"/>
                    <a:gd name="T12" fmla="*/ 6 w 10"/>
                    <a:gd name="T13" fmla="*/ 4 h 9"/>
                    <a:gd name="T14" fmla="*/ 6 w 10"/>
                    <a:gd name="T15" fmla="*/ 4 h 9"/>
                    <a:gd name="T16" fmla="*/ 6 w 10"/>
                    <a:gd name="T17" fmla="*/ 4 h 9"/>
                    <a:gd name="T18" fmla="*/ 4 w 10"/>
                    <a:gd name="T19" fmla="*/ 6 h 9"/>
                    <a:gd name="T20" fmla="*/ 4 w 10"/>
                    <a:gd name="T21" fmla="*/ 6 h 9"/>
                    <a:gd name="T22" fmla="*/ 4 w 10"/>
                    <a:gd name="T23" fmla="*/ 6 h 9"/>
                    <a:gd name="T24" fmla="*/ 4 w 10"/>
                    <a:gd name="T25" fmla="*/ 6 h 9"/>
                    <a:gd name="T26" fmla="*/ 4 w 10"/>
                    <a:gd name="T27" fmla="*/ 7 h 9"/>
                    <a:gd name="T28" fmla="*/ 4 w 10"/>
                    <a:gd name="T29" fmla="*/ 7 h 9"/>
                    <a:gd name="T30" fmla="*/ 4 w 10"/>
                    <a:gd name="T31" fmla="*/ 7 h 9"/>
                    <a:gd name="T32" fmla="*/ 4 w 10"/>
                    <a:gd name="T33" fmla="*/ 7 h 9"/>
                    <a:gd name="T34" fmla="*/ 3 w 10"/>
                    <a:gd name="T35" fmla="*/ 8 h 9"/>
                    <a:gd name="T36" fmla="*/ 3 w 10"/>
                    <a:gd name="T37" fmla="*/ 8 h 9"/>
                    <a:gd name="T38" fmla="*/ 3 w 10"/>
                    <a:gd name="T39" fmla="*/ 8 h 9"/>
                    <a:gd name="T40" fmla="*/ 3 w 10"/>
                    <a:gd name="T41" fmla="*/ 8 h 9"/>
                    <a:gd name="T42" fmla="*/ 2 w 10"/>
                    <a:gd name="T43" fmla="*/ 8 h 9"/>
                    <a:gd name="T44" fmla="*/ 2 w 10"/>
                    <a:gd name="T45" fmla="*/ 8 h 9"/>
                    <a:gd name="T46" fmla="*/ 2 w 10"/>
                    <a:gd name="T47" fmla="*/ 8 h 9"/>
                    <a:gd name="T48" fmla="*/ 2 w 10"/>
                    <a:gd name="T49" fmla="*/ 8 h 9"/>
                    <a:gd name="T50" fmla="*/ 0 w 10"/>
                    <a:gd name="T51" fmla="*/ 8 h 9"/>
                    <a:gd name="T52" fmla="*/ 0 w 10"/>
                    <a:gd name="T53" fmla="*/ 8 h 9"/>
                    <a:gd name="T54" fmla="*/ 0 w 10"/>
                    <a:gd name="T55" fmla="*/ 8 h 9"/>
                    <a:gd name="T56" fmla="*/ 0 w 10"/>
                    <a:gd name="T57" fmla="*/ 8 h 9"/>
                    <a:gd name="T58" fmla="*/ 0 w 10"/>
                    <a:gd name="T59" fmla="*/ 8 h 9"/>
                    <a:gd name="T60" fmla="*/ 0 w 10"/>
                    <a:gd name="T61" fmla="*/ 8 h 9"/>
                    <a:gd name="T62" fmla="*/ 0 w 10"/>
                    <a:gd name="T63" fmla="*/ 8 h 9"/>
                    <a:gd name="T64" fmla="*/ 0 w 10"/>
                    <a:gd name="T65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" h="9">
                      <a:moveTo>
                        <a:pt x="9" y="0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59" name="Freeform 107"/>
                <p:cNvSpPr>
                  <a:spLocks/>
                </p:cNvSpPr>
                <p:nvPr/>
              </p:nvSpPr>
              <p:spPr bwMode="blackWhite">
                <a:xfrm>
                  <a:off x="4086" y="587"/>
                  <a:ext cx="5" cy="13"/>
                </a:xfrm>
                <a:custGeom>
                  <a:avLst/>
                  <a:gdLst>
                    <a:gd name="T0" fmla="*/ 0 w 5"/>
                    <a:gd name="T1" fmla="*/ 0 h 13"/>
                    <a:gd name="T2" fmla="*/ 0 w 5"/>
                    <a:gd name="T3" fmla="*/ 1 h 13"/>
                    <a:gd name="T4" fmla="*/ 0 w 5"/>
                    <a:gd name="T5" fmla="*/ 1 h 13"/>
                    <a:gd name="T6" fmla="*/ 0 w 5"/>
                    <a:gd name="T7" fmla="*/ 1 h 13"/>
                    <a:gd name="T8" fmla="*/ 0 w 5"/>
                    <a:gd name="T9" fmla="*/ 1 h 13"/>
                    <a:gd name="T10" fmla="*/ 0 w 5"/>
                    <a:gd name="T11" fmla="*/ 3 h 13"/>
                    <a:gd name="T12" fmla="*/ 0 w 5"/>
                    <a:gd name="T13" fmla="*/ 3 h 13"/>
                    <a:gd name="T14" fmla="*/ 0 w 5"/>
                    <a:gd name="T15" fmla="*/ 3 h 13"/>
                    <a:gd name="T16" fmla="*/ 0 w 5"/>
                    <a:gd name="T17" fmla="*/ 3 h 13"/>
                    <a:gd name="T18" fmla="*/ 0 w 5"/>
                    <a:gd name="T19" fmla="*/ 5 h 13"/>
                    <a:gd name="T20" fmla="*/ 0 w 5"/>
                    <a:gd name="T21" fmla="*/ 5 h 13"/>
                    <a:gd name="T22" fmla="*/ 0 w 5"/>
                    <a:gd name="T23" fmla="*/ 5 h 13"/>
                    <a:gd name="T24" fmla="*/ 0 w 5"/>
                    <a:gd name="T25" fmla="*/ 5 h 13"/>
                    <a:gd name="T26" fmla="*/ 0 w 5"/>
                    <a:gd name="T27" fmla="*/ 7 h 13"/>
                    <a:gd name="T28" fmla="*/ 0 w 5"/>
                    <a:gd name="T29" fmla="*/ 7 h 13"/>
                    <a:gd name="T30" fmla="*/ 0 w 5"/>
                    <a:gd name="T31" fmla="*/ 7 h 13"/>
                    <a:gd name="T32" fmla="*/ 2 w 5"/>
                    <a:gd name="T33" fmla="*/ 7 h 13"/>
                    <a:gd name="T34" fmla="*/ 2 w 5"/>
                    <a:gd name="T35" fmla="*/ 9 h 13"/>
                    <a:gd name="T36" fmla="*/ 2 w 5"/>
                    <a:gd name="T37" fmla="*/ 9 h 13"/>
                    <a:gd name="T38" fmla="*/ 2 w 5"/>
                    <a:gd name="T39" fmla="*/ 9 h 13"/>
                    <a:gd name="T40" fmla="*/ 2 w 5"/>
                    <a:gd name="T41" fmla="*/ 9 h 13"/>
                    <a:gd name="T42" fmla="*/ 2 w 5"/>
                    <a:gd name="T43" fmla="*/ 10 h 13"/>
                    <a:gd name="T44" fmla="*/ 2 w 5"/>
                    <a:gd name="T45" fmla="*/ 10 h 13"/>
                    <a:gd name="T46" fmla="*/ 2 w 5"/>
                    <a:gd name="T47" fmla="*/ 10 h 13"/>
                    <a:gd name="T48" fmla="*/ 3 w 5"/>
                    <a:gd name="T49" fmla="*/ 10 h 13"/>
                    <a:gd name="T50" fmla="*/ 3 w 5"/>
                    <a:gd name="T51" fmla="*/ 12 h 13"/>
                    <a:gd name="T52" fmla="*/ 3 w 5"/>
                    <a:gd name="T53" fmla="*/ 12 h 13"/>
                    <a:gd name="T54" fmla="*/ 3 w 5"/>
                    <a:gd name="T55" fmla="*/ 12 h 13"/>
                    <a:gd name="T56" fmla="*/ 3 w 5"/>
                    <a:gd name="T57" fmla="*/ 12 h 13"/>
                    <a:gd name="T58" fmla="*/ 3 w 5"/>
                    <a:gd name="T59" fmla="*/ 12 h 13"/>
                    <a:gd name="T60" fmla="*/ 3 w 5"/>
                    <a:gd name="T61" fmla="*/ 12 h 13"/>
                    <a:gd name="T62" fmla="*/ 3 w 5"/>
                    <a:gd name="T63" fmla="*/ 12 h 13"/>
                    <a:gd name="T64" fmla="*/ 4 w 5"/>
                    <a:gd name="T65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" h="13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3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4" y="1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60" name="Freeform 108"/>
                <p:cNvSpPr>
                  <a:spLocks/>
                </p:cNvSpPr>
                <p:nvPr/>
              </p:nvSpPr>
              <p:spPr bwMode="blackWhite">
                <a:xfrm>
                  <a:off x="4077" y="540"/>
                  <a:ext cx="48" cy="66"/>
                </a:xfrm>
                <a:custGeom>
                  <a:avLst/>
                  <a:gdLst>
                    <a:gd name="T0" fmla="*/ 0 w 48"/>
                    <a:gd name="T1" fmla="*/ 1 h 66"/>
                    <a:gd name="T2" fmla="*/ 14 w 48"/>
                    <a:gd name="T3" fmla="*/ 0 h 66"/>
                    <a:gd name="T4" fmla="*/ 23 w 48"/>
                    <a:gd name="T5" fmla="*/ 2 h 66"/>
                    <a:gd name="T6" fmla="*/ 34 w 48"/>
                    <a:gd name="T7" fmla="*/ 21 h 66"/>
                    <a:gd name="T8" fmla="*/ 34 w 48"/>
                    <a:gd name="T9" fmla="*/ 23 h 66"/>
                    <a:gd name="T10" fmla="*/ 34 w 48"/>
                    <a:gd name="T11" fmla="*/ 32 h 66"/>
                    <a:gd name="T12" fmla="*/ 40 w 48"/>
                    <a:gd name="T13" fmla="*/ 37 h 66"/>
                    <a:gd name="T14" fmla="*/ 46 w 48"/>
                    <a:gd name="T15" fmla="*/ 42 h 66"/>
                    <a:gd name="T16" fmla="*/ 47 w 48"/>
                    <a:gd name="T17" fmla="*/ 48 h 66"/>
                    <a:gd name="T18" fmla="*/ 46 w 48"/>
                    <a:gd name="T19" fmla="*/ 62 h 66"/>
                    <a:gd name="T20" fmla="*/ 43 w 48"/>
                    <a:gd name="T21" fmla="*/ 65 h 66"/>
                    <a:gd name="T22" fmla="*/ 42 w 48"/>
                    <a:gd name="T23" fmla="*/ 63 h 66"/>
                    <a:gd name="T24" fmla="*/ 44 w 48"/>
                    <a:gd name="T25" fmla="*/ 45 h 66"/>
                    <a:gd name="T26" fmla="*/ 43 w 48"/>
                    <a:gd name="T27" fmla="*/ 43 h 66"/>
                    <a:gd name="T28" fmla="*/ 32 w 48"/>
                    <a:gd name="T29" fmla="*/ 34 h 66"/>
                    <a:gd name="T30" fmla="*/ 31 w 48"/>
                    <a:gd name="T31" fmla="*/ 26 h 66"/>
                    <a:gd name="T32" fmla="*/ 30 w 48"/>
                    <a:gd name="T33" fmla="*/ 20 h 66"/>
                    <a:gd name="T34" fmla="*/ 23 w 48"/>
                    <a:gd name="T35" fmla="*/ 8 h 66"/>
                    <a:gd name="T36" fmla="*/ 14 w 48"/>
                    <a:gd name="T37" fmla="*/ 2 h 66"/>
                    <a:gd name="T38" fmla="*/ 4 w 48"/>
                    <a:gd name="T39" fmla="*/ 1 h 66"/>
                    <a:gd name="T40" fmla="*/ 2 w 48"/>
                    <a:gd name="T41" fmla="*/ 1 h 66"/>
                    <a:gd name="T42" fmla="*/ 0 w 48"/>
                    <a:gd name="T43" fmla="*/ 1 h 66"/>
                    <a:gd name="T44" fmla="*/ 0 w 48"/>
                    <a:gd name="T45" fmla="*/ 1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66">
                      <a:moveTo>
                        <a:pt x="0" y="1"/>
                      </a:moveTo>
                      <a:lnTo>
                        <a:pt x="14" y="0"/>
                      </a:lnTo>
                      <a:lnTo>
                        <a:pt x="23" y="2"/>
                      </a:lnTo>
                      <a:lnTo>
                        <a:pt x="34" y="21"/>
                      </a:lnTo>
                      <a:lnTo>
                        <a:pt x="34" y="23"/>
                      </a:lnTo>
                      <a:lnTo>
                        <a:pt x="34" y="32"/>
                      </a:lnTo>
                      <a:lnTo>
                        <a:pt x="40" y="37"/>
                      </a:lnTo>
                      <a:lnTo>
                        <a:pt x="46" y="42"/>
                      </a:lnTo>
                      <a:lnTo>
                        <a:pt x="47" y="48"/>
                      </a:lnTo>
                      <a:lnTo>
                        <a:pt x="46" y="62"/>
                      </a:lnTo>
                      <a:lnTo>
                        <a:pt x="43" y="65"/>
                      </a:lnTo>
                      <a:lnTo>
                        <a:pt x="42" y="63"/>
                      </a:lnTo>
                      <a:lnTo>
                        <a:pt x="44" y="45"/>
                      </a:lnTo>
                      <a:lnTo>
                        <a:pt x="43" y="43"/>
                      </a:lnTo>
                      <a:lnTo>
                        <a:pt x="32" y="34"/>
                      </a:lnTo>
                      <a:lnTo>
                        <a:pt x="31" y="26"/>
                      </a:lnTo>
                      <a:lnTo>
                        <a:pt x="30" y="20"/>
                      </a:lnTo>
                      <a:lnTo>
                        <a:pt x="23" y="8"/>
                      </a:lnTo>
                      <a:lnTo>
                        <a:pt x="14" y="2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A2A2A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61" name="Freeform 109"/>
                <p:cNvSpPr>
                  <a:spLocks/>
                </p:cNvSpPr>
                <p:nvPr/>
              </p:nvSpPr>
              <p:spPr bwMode="blackWhite">
                <a:xfrm>
                  <a:off x="4112" y="689"/>
                  <a:ext cx="17" cy="94"/>
                </a:xfrm>
                <a:custGeom>
                  <a:avLst/>
                  <a:gdLst>
                    <a:gd name="T0" fmla="*/ 0 w 17"/>
                    <a:gd name="T1" fmla="*/ 93 h 94"/>
                    <a:gd name="T2" fmla="*/ 0 w 17"/>
                    <a:gd name="T3" fmla="*/ 91 h 94"/>
                    <a:gd name="T4" fmla="*/ 2 w 17"/>
                    <a:gd name="T5" fmla="*/ 87 h 94"/>
                    <a:gd name="T6" fmla="*/ 2 w 17"/>
                    <a:gd name="T7" fmla="*/ 82 h 94"/>
                    <a:gd name="T8" fmla="*/ 4 w 17"/>
                    <a:gd name="T9" fmla="*/ 78 h 94"/>
                    <a:gd name="T10" fmla="*/ 6 w 17"/>
                    <a:gd name="T11" fmla="*/ 75 h 94"/>
                    <a:gd name="T12" fmla="*/ 6 w 17"/>
                    <a:gd name="T13" fmla="*/ 74 h 94"/>
                    <a:gd name="T14" fmla="*/ 6 w 17"/>
                    <a:gd name="T15" fmla="*/ 74 h 94"/>
                    <a:gd name="T16" fmla="*/ 7 w 17"/>
                    <a:gd name="T17" fmla="*/ 73 h 94"/>
                    <a:gd name="T18" fmla="*/ 7 w 17"/>
                    <a:gd name="T19" fmla="*/ 71 h 94"/>
                    <a:gd name="T20" fmla="*/ 9 w 17"/>
                    <a:gd name="T21" fmla="*/ 68 h 94"/>
                    <a:gd name="T22" fmla="*/ 8 w 17"/>
                    <a:gd name="T23" fmla="*/ 67 h 94"/>
                    <a:gd name="T24" fmla="*/ 8 w 17"/>
                    <a:gd name="T25" fmla="*/ 63 h 94"/>
                    <a:gd name="T26" fmla="*/ 9 w 17"/>
                    <a:gd name="T27" fmla="*/ 62 h 94"/>
                    <a:gd name="T28" fmla="*/ 9 w 17"/>
                    <a:gd name="T29" fmla="*/ 59 h 94"/>
                    <a:gd name="T30" fmla="*/ 9 w 17"/>
                    <a:gd name="T31" fmla="*/ 57 h 94"/>
                    <a:gd name="T32" fmla="*/ 9 w 17"/>
                    <a:gd name="T33" fmla="*/ 55 h 94"/>
                    <a:gd name="T34" fmla="*/ 10 w 17"/>
                    <a:gd name="T35" fmla="*/ 53 h 94"/>
                    <a:gd name="T36" fmla="*/ 12 w 17"/>
                    <a:gd name="T37" fmla="*/ 49 h 94"/>
                    <a:gd name="T38" fmla="*/ 12 w 17"/>
                    <a:gd name="T39" fmla="*/ 47 h 94"/>
                    <a:gd name="T40" fmla="*/ 13 w 17"/>
                    <a:gd name="T41" fmla="*/ 44 h 94"/>
                    <a:gd name="T42" fmla="*/ 13 w 17"/>
                    <a:gd name="T43" fmla="*/ 41 h 94"/>
                    <a:gd name="T44" fmla="*/ 13 w 17"/>
                    <a:gd name="T45" fmla="*/ 41 h 94"/>
                    <a:gd name="T46" fmla="*/ 13 w 17"/>
                    <a:gd name="T47" fmla="*/ 41 h 94"/>
                    <a:gd name="T48" fmla="*/ 13 w 17"/>
                    <a:gd name="T49" fmla="*/ 39 h 94"/>
                    <a:gd name="T50" fmla="*/ 13 w 17"/>
                    <a:gd name="T51" fmla="*/ 38 h 94"/>
                    <a:gd name="T52" fmla="*/ 13 w 17"/>
                    <a:gd name="T53" fmla="*/ 36 h 94"/>
                    <a:gd name="T54" fmla="*/ 13 w 17"/>
                    <a:gd name="T55" fmla="*/ 35 h 94"/>
                    <a:gd name="T56" fmla="*/ 13 w 17"/>
                    <a:gd name="T57" fmla="*/ 32 h 94"/>
                    <a:gd name="T58" fmla="*/ 14 w 17"/>
                    <a:gd name="T59" fmla="*/ 30 h 94"/>
                    <a:gd name="T60" fmla="*/ 14 w 17"/>
                    <a:gd name="T61" fmla="*/ 26 h 94"/>
                    <a:gd name="T62" fmla="*/ 14 w 17"/>
                    <a:gd name="T63" fmla="*/ 25 h 94"/>
                    <a:gd name="T64" fmla="*/ 15 w 17"/>
                    <a:gd name="T65" fmla="*/ 23 h 94"/>
                    <a:gd name="T66" fmla="*/ 15 w 17"/>
                    <a:gd name="T67" fmla="*/ 22 h 94"/>
                    <a:gd name="T68" fmla="*/ 16 w 17"/>
                    <a:gd name="T69" fmla="*/ 20 h 94"/>
                    <a:gd name="T70" fmla="*/ 16 w 17"/>
                    <a:gd name="T71" fmla="*/ 20 h 94"/>
                    <a:gd name="T72" fmla="*/ 16 w 17"/>
                    <a:gd name="T73" fmla="*/ 18 h 94"/>
                    <a:gd name="T74" fmla="*/ 16 w 17"/>
                    <a:gd name="T75" fmla="*/ 16 h 94"/>
                    <a:gd name="T76" fmla="*/ 16 w 17"/>
                    <a:gd name="T77" fmla="*/ 12 h 94"/>
                    <a:gd name="T78" fmla="*/ 16 w 17"/>
                    <a:gd name="T79" fmla="*/ 9 h 94"/>
                    <a:gd name="T80" fmla="*/ 14 w 17"/>
                    <a:gd name="T81" fmla="*/ 5 h 94"/>
                    <a:gd name="T82" fmla="*/ 14 w 17"/>
                    <a:gd name="T83" fmla="*/ 2 h 94"/>
                    <a:gd name="T84" fmla="*/ 14 w 17"/>
                    <a:gd name="T85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7" h="94">
                      <a:moveTo>
                        <a:pt x="0" y="93"/>
                      </a:move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89"/>
                      </a:lnTo>
                      <a:lnTo>
                        <a:pt x="0" y="88"/>
                      </a:lnTo>
                      <a:lnTo>
                        <a:pt x="2" y="87"/>
                      </a:lnTo>
                      <a:lnTo>
                        <a:pt x="2" y="86"/>
                      </a:lnTo>
                      <a:lnTo>
                        <a:pt x="2" y="84"/>
                      </a:lnTo>
                      <a:lnTo>
                        <a:pt x="2" y="82"/>
                      </a:lnTo>
                      <a:lnTo>
                        <a:pt x="4" y="80"/>
                      </a:lnTo>
                      <a:lnTo>
                        <a:pt x="4" y="80"/>
                      </a:lnTo>
                      <a:lnTo>
                        <a:pt x="4" y="78"/>
                      </a:lnTo>
                      <a:lnTo>
                        <a:pt x="4" y="77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1"/>
                      </a:lnTo>
                      <a:lnTo>
                        <a:pt x="7" y="71"/>
                      </a:lnTo>
                      <a:lnTo>
                        <a:pt x="7" y="70"/>
                      </a:lnTo>
                      <a:lnTo>
                        <a:pt x="7" y="70"/>
                      </a:lnTo>
                      <a:lnTo>
                        <a:pt x="9" y="68"/>
                      </a:lnTo>
                      <a:lnTo>
                        <a:pt x="8" y="68"/>
                      </a:lnTo>
                      <a:lnTo>
                        <a:pt x="8" y="67"/>
                      </a:lnTo>
                      <a:lnTo>
                        <a:pt x="8" y="67"/>
                      </a:lnTo>
                      <a:lnTo>
                        <a:pt x="8" y="65"/>
                      </a:lnTo>
                      <a:lnTo>
                        <a:pt x="8" y="65"/>
                      </a:lnTo>
                      <a:lnTo>
                        <a:pt x="8" y="63"/>
                      </a:lnTo>
                      <a:lnTo>
                        <a:pt x="8" y="63"/>
                      </a:lnTo>
                      <a:lnTo>
                        <a:pt x="9" y="62"/>
                      </a:lnTo>
                      <a:lnTo>
                        <a:pt x="9" y="62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9" y="59"/>
                      </a:lnTo>
                      <a:lnTo>
                        <a:pt x="9" y="59"/>
                      </a:lnTo>
                      <a:lnTo>
                        <a:pt x="9" y="57"/>
                      </a:lnTo>
                      <a:lnTo>
                        <a:pt x="9" y="57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10" y="53"/>
                      </a:lnTo>
                      <a:lnTo>
                        <a:pt x="10" y="53"/>
                      </a:lnTo>
                      <a:lnTo>
                        <a:pt x="10" y="51"/>
                      </a:lnTo>
                      <a:lnTo>
                        <a:pt x="10" y="51"/>
                      </a:lnTo>
                      <a:lnTo>
                        <a:pt x="12" y="49"/>
                      </a:lnTo>
                      <a:lnTo>
                        <a:pt x="12" y="49"/>
                      </a:lnTo>
                      <a:lnTo>
                        <a:pt x="12" y="47"/>
                      </a:lnTo>
                      <a:lnTo>
                        <a:pt x="12" y="47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3" y="44"/>
                      </a:lnTo>
                      <a:lnTo>
                        <a:pt x="13" y="43"/>
                      </a:lnTo>
                      <a:lnTo>
                        <a:pt x="14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6"/>
                      </a:lnTo>
                      <a:lnTo>
                        <a:pt x="13" y="36"/>
                      </a:lnTo>
                      <a:lnTo>
                        <a:pt x="13" y="35"/>
                      </a:lnTo>
                      <a:lnTo>
                        <a:pt x="13" y="35"/>
                      </a:lnTo>
                      <a:lnTo>
                        <a:pt x="13" y="34"/>
                      </a:lnTo>
                      <a:lnTo>
                        <a:pt x="13" y="34"/>
                      </a:lnTo>
                      <a:lnTo>
                        <a:pt x="13" y="32"/>
                      </a:lnTo>
                      <a:lnTo>
                        <a:pt x="13" y="31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4" y="25"/>
                      </a:lnTo>
                      <a:lnTo>
                        <a:pt x="14" y="25"/>
                      </a:lnTo>
                      <a:lnTo>
                        <a:pt x="16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4" y="7"/>
                      </a:lnTo>
                      <a:lnTo>
                        <a:pt x="14" y="5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62" name="Freeform 110"/>
                <p:cNvSpPr>
                  <a:spLocks/>
                </p:cNvSpPr>
                <p:nvPr/>
              </p:nvSpPr>
              <p:spPr bwMode="blackWhite">
                <a:xfrm>
                  <a:off x="4028" y="681"/>
                  <a:ext cx="8" cy="96"/>
                </a:xfrm>
                <a:custGeom>
                  <a:avLst/>
                  <a:gdLst>
                    <a:gd name="T0" fmla="*/ 0 w 8"/>
                    <a:gd name="T1" fmla="*/ 95 h 96"/>
                    <a:gd name="T2" fmla="*/ 0 w 8"/>
                    <a:gd name="T3" fmla="*/ 95 h 96"/>
                    <a:gd name="T4" fmla="*/ 0 w 8"/>
                    <a:gd name="T5" fmla="*/ 94 h 96"/>
                    <a:gd name="T6" fmla="*/ 0 w 8"/>
                    <a:gd name="T7" fmla="*/ 92 h 96"/>
                    <a:gd name="T8" fmla="*/ 2 w 8"/>
                    <a:gd name="T9" fmla="*/ 90 h 96"/>
                    <a:gd name="T10" fmla="*/ 2 w 8"/>
                    <a:gd name="T11" fmla="*/ 88 h 96"/>
                    <a:gd name="T12" fmla="*/ 0 w 8"/>
                    <a:gd name="T13" fmla="*/ 86 h 96"/>
                    <a:gd name="T14" fmla="*/ 0 w 8"/>
                    <a:gd name="T15" fmla="*/ 85 h 96"/>
                    <a:gd name="T16" fmla="*/ 0 w 8"/>
                    <a:gd name="T17" fmla="*/ 83 h 96"/>
                    <a:gd name="T18" fmla="*/ 1 w 8"/>
                    <a:gd name="T19" fmla="*/ 82 h 96"/>
                    <a:gd name="T20" fmla="*/ 2 w 8"/>
                    <a:gd name="T21" fmla="*/ 81 h 96"/>
                    <a:gd name="T22" fmla="*/ 2 w 8"/>
                    <a:gd name="T23" fmla="*/ 77 h 96"/>
                    <a:gd name="T24" fmla="*/ 3 w 8"/>
                    <a:gd name="T25" fmla="*/ 75 h 96"/>
                    <a:gd name="T26" fmla="*/ 3 w 8"/>
                    <a:gd name="T27" fmla="*/ 71 h 96"/>
                    <a:gd name="T28" fmla="*/ 3 w 8"/>
                    <a:gd name="T29" fmla="*/ 70 h 96"/>
                    <a:gd name="T30" fmla="*/ 3 w 8"/>
                    <a:gd name="T31" fmla="*/ 68 h 96"/>
                    <a:gd name="T32" fmla="*/ 2 w 8"/>
                    <a:gd name="T33" fmla="*/ 66 h 96"/>
                    <a:gd name="T34" fmla="*/ 2 w 8"/>
                    <a:gd name="T35" fmla="*/ 64 h 96"/>
                    <a:gd name="T36" fmla="*/ 2 w 8"/>
                    <a:gd name="T37" fmla="*/ 61 h 96"/>
                    <a:gd name="T38" fmla="*/ 2 w 8"/>
                    <a:gd name="T39" fmla="*/ 57 h 96"/>
                    <a:gd name="T40" fmla="*/ 0 w 8"/>
                    <a:gd name="T41" fmla="*/ 56 h 96"/>
                    <a:gd name="T42" fmla="*/ 0 w 8"/>
                    <a:gd name="T43" fmla="*/ 52 h 96"/>
                    <a:gd name="T44" fmla="*/ 0 w 8"/>
                    <a:gd name="T45" fmla="*/ 50 h 96"/>
                    <a:gd name="T46" fmla="*/ 0 w 8"/>
                    <a:gd name="T47" fmla="*/ 47 h 96"/>
                    <a:gd name="T48" fmla="*/ 0 w 8"/>
                    <a:gd name="T49" fmla="*/ 45 h 96"/>
                    <a:gd name="T50" fmla="*/ 0 w 8"/>
                    <a:gd name="T51" fmla="*/ 43 h 96"/>
                    <a:gd name="T52" fmla="*/ 1 w 8"/>
                    <a:gd name="T53" fmla="*/ 41 h 96"/>
                    <a:gd name="T54" fmla="*/ 1 w 8"/>
                    <a:gd name="T55" fmla="*/ 37 h 96"/>
                    <a:gd name="T56" fmla="*/ 3 w 8"/>
                    <a:gd name="T57" fmla="*/ 35 h 96"/>
                    <a:gd name="T58" fmla="*/ 3 w 8"/>
                    <a:gd name="T59" fmla="*/ 31 h 96"/>
                    <a:gd name="T60" fmla="*/ 4 w 8"/>
                    <a:gd name="T61" fmla="*/ 30 h 96"/>
                    <a:gd name="T62" fmla="*/ 5 w 8"/>
                    <a:gd name="T63" fmla="*/ 27 h 96"/>
                    <a:gd name="T64" fmla="*/ 6 w 8"/>
                    <a:gd name="T65" fmla="*/ 25 h 96"/>
                    <a:gd name="T66" fmla="*/ 6 w 8"/>
                    <a:gd name="T67" fmla="*/ 24 h 96"/>
                    <a:gd name="T68" fmla="*/ 6 w 8"/>
                    <a:gd name="T69" fmla="*/ 22 h 96"/>
                    <a:gd name="T70" fmla="*/ 6 w 8"/>
                    <a:gd name="T71" fmla="*/ 20 h 96"/>
                    <a:gd name="T72" fmla="*/ 5 w 8"/>
                    <a:gd name="T73" fmla="*/ 19 h 96"/>
                    <a:gd name="T74" fmla="*/ 5 w 8"/>
                    <a:gd name="T75" fmla="*/ 17 h 96"/>
                    <a:gd name="T76" fmla="*/ 5 w 8"/>
                    <a:gd name="T77" fmla="*/ 15 h 96"/>
                    <a:gd name="T78" fmla="*/ 5 w 8"/>
                    <a:gd name="T79" fmla="*/ 14 h 96"/>
                    <a:gd name="T80" fmla="*/ 5 w 8"/>
                    <a:gd name="T81" fmla="*/ 12 h 96"/>
                    <a:gd name="T82" fmla="*/ 5 w 8"/>
                    <a:gd name="T83" fmla="*/ 11 h 96"/>
                    <a:gd name="T84" fmla="*/ 5 w 8"/>
                    <a:gd name="T85" fmla="*/ 9 h 96"/>
                    <a:gd name="T86" fmla="*/ 5 w 8"/>
                    <a:gd name="T87" fmla="*/ 6 h 96"/>
                    <a:gd name="T88" fmla="*/ 6 w 8"/>
                    <a:gd name="T89" fmla="*/ 5 h 96"/>
                    <a:gd name="T90" fmla="*/ 6 w 8"/>
                    <a:gd name="T91" fmla="*/ 4 h 96"/>
                    <a:gd name="T92" fmla="*/ 6 w 8"/>
                    <a:gd name="T93" fmla="*/ 2 h 96"/>
                    <a:gd name="T94" fmla="*/ 6 w 8"/>
                    <a:gd name="T95" fmla="*/ 1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" h="96">
                      <a:moveTo>
                        <a:pt x="0" y="95"/>
                      </a:move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2" y="90"/>
                      </a:lnTo>
                      <a:lnTo>
                        <a:pt x="2" y="90"/>
                      </a:lnTo>
                      <a:lnTo>
                        <a:pt x="2" y="88"/>
                      </a:lnTo>
                      <a:lnTo>
                        <a:pt x="2" y="88"/>
                      </a:lnTo>
                      <a:lnTo>
                        <a:pt x="2" y="86"/>
                      </a:lnTo>
                      <a:lnTo>
                        <a:pt x="0" y="86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1" y="82"/>
                      </a:lnTo>
                      <a:lnTo>
                        <a:pt x="1" y="82"/>
                      </a:lnTo>
                      <a:lnTo>
                        <a:pt x="2" y="81"/>
                      </a:lnTo>
                      <a:lnTo>
                        <a:pt x="2" y="81"/>
                      </a:lnTo>
                      <a:lnTo>
                        <a:pt x="2" y="79"/>
                      </a:lnTo>
                      <a:lnTo>
                        <a:pt x="2" y="77"/>
                      </a:lnTo>
                      <a:lnTo>
                        <a:pt x="3" y="75"/>
                      </a:lnTo>
                      <a:lnTo>
                        <a:pt x="3" y="75"/>
                      </a:lnTo>
                      <a:lnTo>
                        <a:pt x="3" y="73"/>
                      </a:lnTo>
                      <a:lnTo>
                        <a:pt x="3" y="71"/>
                      </a:lnTo>
                      <a:lnTo>
                        <a:pt x="3" y="70"/>
                      </a:lnTo>
                      <a:lnTo>
                        <a:pt x="3" y="70"/>
                      </a:lnTo>
                      <a:lnTo>
                        <a:pt x="3" y="68"/>
                      </a:lnTo>
                      <a:lnTo>
                        <a:pt x="3" y="68"/>
                      </a:lnTo>
                      <a:lnTo>
                        <a:pt x="3" y="66"/>
                      </a:lnTo>
                      <a:lnTo>
                        <a:pt x="2" y="66"/>
                      </a:lnTo>
                      <a:lnTo>
                        <a:pt x="2" y="64"/>
                      </a:lnTo>
                      <a:lnTo>
                        <a:pt x="2" y="64"/>
                      </a:lnTo>
                      <a:lnTo>
                        <a:pt x="2" y="62"/>
                      </a:lnTo>
                      <a:lnTo>
                        <a:pt x="2" y="61"/>
                      </a:lnTo>
                      <a:lnTo>
                        <a:pt x="2" y="59"/>
                      </a:lnTo>
                      <a:lnTo>
                        <a:pt x="2" y="57"/>
                      </a:lnTo>
                      <a:lnTo>
                        <a:pt x="2" y="56"/>
                      </a:lnTo>
                      <a:lnTo>
                        <a:pt x="0" y="56"/>
                      </a:lnTo>
                      <a:lnTo>
                        <a:pt x="0" y="54"/>
                      </a:lnTo>
                      <a:lnTo>
                        <a:pt x="0" y="52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48"/>
                      </a:lnTo>
                      <a:lnTo>
                        <a:pt x="0" y="47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43"/>
                      </a:lnTo>
                      <a:lnTo>
                        <a:pt x="0" y="43"/>
                      </a:lnTo>
                      <a:lnTo>
                        <a:pt x="1" y="41"/>
                      </a:lnTo>
                      <a:lnTo>
                        <a:pt x="1" y="41"/>
                      </a:lnTo>
                      <a:lnTo>
                        <a:pt x="1" y="39"/>
                      </a:lnTo>
                      <a:lnTo>
                        <a:pt x="1" y="37"/>
                      </a:lnTo>
                      <a:lnTo>
                        <a:pt x="3" y="35"/>
                      </a:lnTo>
                      <a:lnTo>
                        <a:pt x="3" y="35"/>
                      </a:lnTo>
                      <a:lnTo>
                        <a:pt x="3" y="33"/>
                      </a:lnTo>
                      <a:lnTo>
                        <a:pt x="3" y="31"/>
                      </a:lnTo>
                      <a:lnTo>
                        <a:pt x="4" y="30"/>
                      </a:lnTo>
                      <a:lnTo>
                        <a:pt x="4" y="30"/>
                      </a:lnTo>
                      <a:lnTo>
                        <a:pt x="5" y="28"/>
                      </a:lnTo>
                      <a:lnTo>
                        <a:pt x="5" y="27"/>
                      </a:lnTo>
                      <a:lnTo>
                        <a:pt x="7" y="25"/>
                      </a:lnTo>
                      <a:lnTo>
                        <a:pt x="6" y="25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2"/>
                      </a:lnTo>
                      <a:lnTo>
                        <a:pt x="6" y="22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6" y="19"/>
                      </a:lnTo>
                      <a:lnTo>
                        <a:pt x="5" y="19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5" y="15"/>
                      </a:lnTo>
                      <a:lnTo>
                        <a:pt x="5" y="15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5" y="11"/>
                      </a:lnTo>
                      <a:lnTo>
                        <a:pt x="5" y="11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7"/>
                      </a:lnTo>
                      <a:lnTo>
                        <a:pt x="5" y="6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63" name="Freeform 111"/>
                <p:cNvSpPr>
                  <a:spLocks/>
                </p:cNvSpPr>
                <p:nvPr/>
              </p:nvSpPr>
              <p:spPr bwMode="blackWhite">
                <a:xfrm>
                  <a:off x="3891" y="732"/>
                  <a:ext cx="41" cy="42"/>
                </a:xfrm>
                <a:custGeom>
                  <a:avLst/>
                  <a:gdLst>
                    <a:gd name="T0" fmla="*/ 0 w 41"/>
                    <a:gd name="T1" fmla="*/ 0 h 42"/>
                    <a:gd name="T2" fmla="*/ 0 w 41"/>
                    <a:gd name="T3" fmla="*/ 13 h 42"/>
                    <a:gd name="T4" fmla="*/ 1 w 41"/>
                    <a:gd name="T5" fmla="*/ 18 h 42"/>
                    <a:gd name="T6" fmla="*/ 1 w 41"/>
                    <a:gd name="T7" fmla="*/ 20 h 42"/>
                    <a:gd name="T8" fmla="*/ 10 w 41"/>
                    <a:gd name="T9" fmla="*/ 30 h 42"/>
                    <a:gd name="T10" fmla="*/ 23 w 41"/>
                    <a:gd name="T11" fmla="*/ 36 h 42"/>
                    <a:gd name="T12" fmla="*/ 40 w 41"/>
                    <a:gd name="T13" fmla="*/ 41 h 42"/>
                    <a:gd name="T14" fmla="*/ 12 w 41"/>
                    <a:gd name="T15" fmla="*/ 2 h 42"/>
                    <a:gd name="T16" fmla="*/ 0 w 41"/>
                    <a:gd name="T17" fmla="*/ 0 h 42"/>
                    <a:gd name="T18" fmla="*/ 0 w 41"/>
                    <a:gd name="T19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2">
                      <a:moveTo>
                        <a:pt x="0" y="0"/>
                      </a:moveTo>
                      <a:lnTo>
                        <a:pt x="0" y="13"/>
                      </a:lnTo>
                      <a:lnTo>
                        <a:pt x="1" y="18"/>
                      </a:lnTo>
                      <a:lnTo>
                        <a:pt x="1" y="20"/>
                      </a:lnTo>
                      <a:lnTo>
                        <a:pt x="10" y="30"/>
                      </a:lnTo>
                      <a:lnTo>
                        <a:pt x="23" y="36"/>
                      </a:lnTo>
                      <a:lnTo>
                        <a:pt x="40" y="41"/>
                      </a:lnTo>
                      <a:lnTo>
                        <a:pt x="12" y="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64" name="Line 112"/>
                <p:cNvSpPr>
                  <a:spLocks noChangeShapeType="1"/>
                </p:cNvSpPr>
                <p:nvPr/>
              </p:nvSpPr>
              <p:spPr bwMode="blackWhite">
                <a:xfrm>
                  <a:off x="4120" y="808"/>
                  <a:ext cx="6" cy="12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65" name="Line 113"/>
                <p:cNvSpPr>
                  <a:spLocks noChangeShapeType="1"/>
                </p:cNvSpPr>
                <p:nvPr/>
              </p:nvSpPr>
              <p:spPr bwMode="blackWhite">
                <a:xfrm>
                  <a:off x="4131" y="793"/>
                  <a:ext cx="0" cy="30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66" name="Line 114"/>
                <p:cNvSpPr>
                  <a:spLocks noChangeShapeType="1"/>
                </p:cNvSpPr>
                <p:nvPr/>
              </p:nvSpPr>
              <p:spPr bwMode="blackWhite">
                <a:xfrm>
                  <a:off x="4024" y="782"/>
                  <a:ext cx="0" cy="49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67" name="Freeform 115"/>
                <p:cNvSpPr>
                  <a:spLocks/>
                </p:cNvSpPr>
                <p:nvPr/>
              </p:nvSpPr>
              <p:spPr bwMode="blackWhite">
                <a:xfrm>
                  <a:off x="3919" y="607"/>
                  <a:ext cx="63" cy="8"/>
                </a:xfrm>
                <a:custGeom>
                  <a:avLst/>
                  <a:gdLst>
                    <a:gd name="T0" fmla="*/ 0 w 63"/>
                    <a:gd name="T1" fmla="*/ 7 h 8"/>
                    <a:gd name="T2" fmla="*/ 26 w 63"/>
                    <a:gd name="T3" fmla="*/ 0 h 8"/>
                    <a:gd name="T4" fmla="*/ 44 w 63"/>
                    <a:gd name="T5" fmla="*/ 7 h 8"/>
                    <a:gd name="T6" fmla="*/ 62 w 63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0" y="7"/>
                      </a:moveTo>
                      <a:lnTo>
                        <a:pt x="26" y="0"/>
                      </a:lnTo>
                      <a:lnTo>
                        <a:pt x="44" y="7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68" name="Freeform 116"/>
                <p:cNvSpPr>
                  <a:spLocks/>
                </p:cNvSpPr>
                <p:nvPr/>
              </p:nvSpPr>
              <p:spPr bwMode="blackWhite">
                <a:xfrm>
                  <a:off x="3919" y="626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6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6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69" name="Freeform 117"/>
                <p:cNvSpPr>
                  <a:spLocks/>
                </p:cNvSpPr>
                <p:nvPr/>
              </p:nvSpPr>
              <p:spPr bwMode="blackWhite">
                <a:xfrm>
                  <a:off x="3919" y="642"/>
                  <a:ext cx="63" cy="4"/>
                </a:xfrm>
                <a:custGeom>
                  <a:avLst/>
                  <a:gdLst>
                    <a:gd name="T0" fmla="*/ 0 w 63"/>
                    <a:gd name="T1" fmla="*/ 3 h 4"/>
                    <a:gd name="T2" fmla="*/ 26 w 63"/>
                    <a:gd name="T3" fmla="*/ 0 h 4"/>
                    <a:gd name="T4" fmla="*/ 44 w 63"/>
                    <a:gd name="T5" fmla="*/ 3 h 4"/>
                    <a:gd name="T6" fmla="*/ 62 w 6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4">
                      <a:moveTo>
                        <a:pt x="0" y="3"/>
                      </a:moveTo>
                      <a:lnTo>
                        <a:pt x="26" y="0"/>
                      </a:lnTo>
                      <a:lnTo>
                        <a:pt x="44" y="3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70" name="Freeform 118"/>
                <p:cNvSpPr>
                  <a:spLocks/>
                </p:cNvSpPr>
                <p:nvPr/>
              </p:nvSpPr>
              <p:spPr bwMode="blackWhite">
                <a:xfrm>
                  <a:off x="3919" y="654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6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6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</p:grpSp>
          <p:grpSp>
            <p:nvGrpSpPr>
              <p:cNvPr id="9598071" name="Group 119"/>
              <p:cNvGrpSpPr>
                <a:grpSpLocks/>
              </p:cNvGrpSpPr>
              <p:nvPr/>
            </p:nvGrpSpPr>
            <p:grpSpPr bwMode="auto">
              <a:xfrm>
                <a:off x="4430" y="536"/>
                <a:ext cx="359" cy="293"/>
                <a:chOff x="4430" y="536"/>
                <a:chExt cx="359" cy="293"/>
              </a:xfrm>
            </p:grpSpPr>
            <p:sp>
              <p:nvSpPr>
                <p:cNvPr id="9598072" name="Freeform 120"/>
                <p:cNvSpPr>
                  <a:spLocks/>
                </p:cNvSpPr>
                <p:nvPr/>
              </p:nvSpPr>
              <p:spPr bwMode="blackWhite">
                <a:xfrm>
                  <a:off x="4478" y="631"/>
                  <a:ext cx="59" cy="24"/>
                </a:xfrm>
                <a:custGeom>
                  <a:avLst/>
                  <a:gdLst>
                    <a:gd name="T0" fmla="*/ 0 w 59"/>
                    <a:gd name="T1" fmla="*/ 1 h 24"/>
                    <a:gd name="T2" fmla="*/ 15 w 59"/>
                    <a:gd name="T3" fmla="*/ 1 h 24"/>
                    <a:gd name="T4" fmla="*/ 22 w 59"/>
                    <a:gd name="T5" fmla="*/ 0 h 24"/>
                    <a:gd name="T6" fmla="*/ 27 w 59"/>
                    <a:gd name="T7" fmla="*/ 1 h 24"/>
                    <a:gd name="T8" fmla="*/ 36 w 59"/>
                    <a:gd name="T9" fmla="*/ 0 h 24"/>
                    <a:gd name="T10" fmla="*/ 58 w 59"/>
                    <a:gd name="T11" fmla="*/ 14 h 24"/>
                    <a:gd name="T12" fmla="*/ 21 w 59"/>
                    <a:gd name="T13" fmla="*/ 23 h 24"/>
                    <a:gd name="T14" fmla="*/ 0 w 59"/>
                    <a:gd name="T15" fmla="*/ 1 h 24"/>
                    <a:gd name="T16" fmla="*/ 0 w 59"/>
                    <a:gd name="T17" fmla="*/ 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" h="24">
                      <a:moveTo>
                        <a:pt x="0" y="1"/>
                      </a:moveTo>
                      <a:lnTo>
                        <a:pt x="15" y="1"/>
                      </a:lnTo>
                      <a:lnTo>
                        <a:pt x="22" y="0"/>
                      </a:lnTo>
                      <a:lnTo>
                        <a:pt x="27" y="1"/>
                      </a:lnTo>
                      <a:lnTo>
                        <a:pt x="36" y="0"/>
                      </a:lnTo>
                      <a:lnTo>
                        <a:pt x="58" y="14"/>
                      </a:lnTo>
                      <a:lnTo>
                        <a:pt x="21" y="23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73" name="Freeform 121"/>
                <p:cNvSpPr>
                  <a:spLocks/>
                </p:cNvSpPr>
                <p:nvPr/>
              </p:nvSpPr>
              <p:spPr bwMode="blackWhite">
                <a:xfrm>
                  <a:off x="4451" y="722"/>
                  <a:ext cx="87" cy="77"/>
                </a:xfrm>
                <a:custGeom>
                  <a:avLst/>
                  <a:gdLst>
                    <a:gd name="T0" fmla="*/ 68 w 87"/>
                    <a:gd name="T1" fmla="*/ 76 h 77"/>
                    <a:gd name="T2" fmla="*/ 58 w 87"/>
                    <a:gd name="T3" fmla="*/ 69 h 77"/>
                    <a:gd name="T4" fmla="*/ 51 w 87"/>
                    <a:gd name="T5" fmla="*/ 67 h 77"/>
                    <a:gd name="T6" fmla="*/ 45 w 87"/>
                    <a:gd name="T7" fmla="*/ 61 h 77"/>
                    <a:gd name="T8" fmla="*/ 42 w 87"/>
                    <a:gd name="T9" fmla="*/ 59 h 77"/>
                    <a:gd name="T10" fmla="*/ 32 w 87"/>
                    <a:gd name="T11" fmla="*/ 54 h 77"/>
                    <a:gd name="T12" fmla="*/ 30 w 87"/>
                    <a:gd name="T13" fmla="*/ 50 h 77"/>
                    <a:gd name="T14" fmla="*/ 26 w 87"/>
                    <a:gd name="T15" fmla="*/ 47 h 77"/>
                    <a:gd name="T16" fmla="*/ 21 w 87"/>
                    <a:gd name="T17" fmla="*/ 45 h 77"/>
                    <a:gd name="T18" fmla="*/ 18 w 87"/>
                    <a:gd name="T19" fmla="*/ 42 h 77"/>
                    <a:gd name="T20" fmla="*/ 13 w 87"/>
                    <a:gd name="T21" fmla="*/ 40 h 77"/>
                    <a:gd name="T22" fmla="*/ 11 w 87"/>
                    <a:gd name="T23" fmla="*/ 37 h 77"/>
                    <a:gd name="T24" fmla="*/ 7 w 87"/>
                    <a:gd name="T25" fmla="*/ 30 h 77"/>
                    <a:gd name="T26" fmla="*/ 4 w 87"/>
                    <a:gd name="T27" fmla="*/ 27 h 77"/>
                    <a:gd name="T28" fmla="*/ 0 w 87"/>
                    <a:gd name="T29" fmla="*/ 26 h 77"/>
                    <a:gd name="T30" fmla="*/ 0 w 87"/>
                    <a:gd name="T31" fmla="*/ 19 h 77"/>
                    <a:gd name="T32" fmla="*/ 0 w 87"/>
                    <a:gd name="T33" fmla="*/ 14 h 77"/>
                    <a:gd name="T34" fmla="*/ 0 w 87"/>
                    <a:gd name="T35" fmla="*/ 8 h 77"/>
                    <a:gd name="T36" fmla="*/ 1 w 87"/>
                    <a:gd name="T37" fmla="*/ 4 h 77"/>
                    <a:gd name="T38" fmla="*/ 1 w 87"/>
                    <a:gd name="T39" fmla="*/ 0 h 77"/>
                    <a:gd name="T40" fmla="*/ 22 w 87"/>
                    <a:gd name="T41" fmla="*/ 0 h 77"/>
                    <a:gd name="T42" fmla="*/ 86 w 87"/>
                    <a:gd name="T43" fmla="*/ 48 h 77"/>
                    <a:gd name="T44" fmla="*/ 68 w 87"/>
                    <a:gd name="T45" fmla="*/ 76 h 77"/>
                    <a:gd name="T46" fmla="*/ 68 w 87"/>
                    <a:gd name="T47" fmla="*/ 76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7" h="77">
                      <a:moveTo>
                        <a:pt x="68" y="76"/>
                      </a:moveTo>
                      <a:lnTo>
                        <a:pt x="58" y="69"/>
                      </a:lnTo>
                      <a:lnTo>
                        <a:pt x="51" y="67"/>
                      </a:lnTo>
                      <a:lnTo>
                        <a:pt x="45" y="61"/>
                      </a:lnTo>
                      <a:lnTo>
                        <a:pt x="42" y="59"/>
                      </a:lnTo>
                      <a:lnTo>
                        <a:pt x="32" y="54"/>
                      </a:lnTo>
                      <a:lnTo>
                        <a:pt x="30" y="50"/>
                      </a:lnTo>
                      <a:lnTo>
                        <a:pt x="26" y="47"/>
                      </a:lnTo>
                      <a:lnTo>
                        <a:pt x="21" y="45"/>
                      </a:lnTo>
                      <a:lnTo>
                        <a:pt x="18" y="42"/>
                      </a:lnTo>
                      <a:lnTo>
                        <a:pt x="13" y="40"/>
                      </a:lnTo>
                      <a:lnTo>
                        <a:pt x="11" y="37"/>
                      </a:lnTo>
                      <a:lnTo>
                        <a:pt x="7" y="30"/>
                      </a:lnTo>
                      <a:lnTo>
                        <a:pt x="4" y="27"/>
                      </a:lnTo>
                      <a:lnTo>
                        <a:pt x="0" y="26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8"/>
                      </a:ln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22" y="0"/>
                      </a:lnTo>
                      <a:lnTo>
                        <a:pt x="86" y="48"/>
                      </a:lnTo>
                      <a:lnTo>
                        <a:pt x="68" y="76"/>
                      </a:lnTo>
                      <a:lnTo>
                        <a:pt x="68" y="76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74" name="Freeform 122"/>
                <p:cNvSpPr>
                  <a:spLocks/>
                </p:cNvSpPr>
                <p:nvPr/>
              </p:nvSpPr>
              <p:spPr bwMode="blackWhite">
                <a:xfrm>
                  <a:off x="4452" y="716"/>
                  <a:ext cx="209" cy="54"/>
                </a:xfrm>
                <a:custGeom>
                  <a:avLst/>
                  <a:gdLst>
                    <a:gd name="T0" fmla="*/ 208 w 209"/>
                    <a:gd name="T1" fmla="*/ 17 h 54"/>
                    <a:gd name="T2" fmla="*/ 208 w 209"/>
                    <a:gd name="T3" fmla="*/ 18 h 54"/>
                    <a:gd name="T4" fmla="*/ 194 w 209"/>
                    <a:gd name="T5" fmla="*/ 16 h 54"/>
                    <a:gd name="T6" fmla="*/ 189 w 209"/>
                    <a:gd name="T7" fmla="*/ 16 h 54"/>
                    <a:gd name="T8" fmla="*/ 179 w 209"/>
                    <a:gd name="T9" fmla="*/ 13 h 54"/>
                    <a:gd name="T10" fmla="*/ 29 w 209"/>
                    <a:gd name="T11" fmla="*/ 0 h 54"/>
                    <a:gd name="T12" fmla="*/ 19 w 209"/>
                    <a:gd name="T13" fmla="*/ 0 h 54"/>
                    <a:gd name="T14" fmla="*/ 11 w 209"/>
                    <a:gd name="T15" fmla="*/ 4 h 54"/>
                    <a:gd name="T16" fmla="*/ 0 w 209"/>
                    <a:gd name="T17" fmla="*/ 6 h 54"/>
                    <a:gd name="T18" fmla="*/ 15 w 209"/>
                    <a:gd name="T19" fmla="*/ 12 h 54"/>
                    <a:gd name="T20" fmla="*/ 20 w 209"/>
                    <a:gd name="T21" fmla="*/ 17 h 54"/>
                    <a:gd name="T22" fmla="*/ 29 w 209"/>
                    <a:gd name="T23" fmla="*/ 21 h 54"/>
                    <a:gd name="T24" fmla="*/ 38 w 209"/>
                    <a:gd name="T25" fmla="*/ 27 h 54"/>
                    <a:gd name="T26" fmla="*/ 45 w 209"/>
                    <a:gd name="T27" fmla="*/ 32 h 54"/>
                    <a:gd name="T28" fmla="*/ 50 w 209"/>
                    <a:gd name="T29" fmla="*/ 33 h 54"/>
                    <a:gd name="T30" fmla="*/ 57 w 209"/>
                    <a:gd name="T31" fmla="*/ 37 h 54"/>
                    <a:gd name="T32" fmla="*/ 60 w 209"/>
                    <a:gd name="T33" fmla="*/ 43 h 54"/>
                    <a:gd name="T34" fmla="*/ 66 w 209"/>
                    <a:gd name="T35" fmla="*/ 48 h 54"/>
                    <a:gd name="T36" fmla="*/ 67 w 209"/>
                    <a:gd name="T37" fmla="*/ 49 h 54"/>
                    <a:gd name="T38" fmla="*/ 90 w 209"/>
                    <a:gd name="T39" fmla="*/ 53 h 54"/>
                    <a:gd name="T40" fmla="*/ 197 w 209"/>
                    <a:gd name="T41" fmla="*/ 36 h 54"/>
                    <a:gd name="T42" fmla="*/ 208 w 209"/>
                    <a:gd name="T43" fmla="*/ 17 h 54"/>
                    <a:gd name="T44" fmla="*/ 208 w 209"/>
                    <a:gd name="T45" fmla="*/ 1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9" h="54">
                      <a:moveTo>
                        <a:pt x="208" y="17"/>
                      </a:moveTo>
                      <a:lnTo>
                        <a:pt x="208" y="18"/>
                      </a:lnTo>
                      <a:lnTo>
                        <a:pt x="194" y="16"/>
                      </a:lnTo>
                      <a:lnTo>
                        <a:pt x="189" y="16"/>
                      </a:lnTo>
                      <a:lnTo>
                        <a:pt x="179" y="13"/>
                      </a:lnTo>
                      <a:lnTo>
                        <a:pt x="29" y="0"/>
                      </a:lnTo>
                      <a:lnTo>
                        <a:pt x="19" y="0"/>
                      </a:lnTo>
                      <a:lnTo>
                        <a:pt x="11" y="4"/>
                      </a:lnTo>
                      <a:lnTo>
                        <a:pt x="0" y="6"/>
                      </a:lnTo>
                      <a:lnTo>
                        <a:pt x="15" y="12"/>
                      </a:lnTo>
                      <a:lnTo>
                        <a:pt x="20" y="17"/>
                      </a:lnTo>
                      <a:lnTo>
                        <a:pt x="29" y="21"/>
                      </a:lnTo>
                      <a:lnTo>
                        <a:pt x="38" y="27"/>
                      </a:lnTo>
                      <a:lnTo>
                        <a:pt x="45" y="32"/>
                      </a:lnTo>
                      <a:lnTo>
                        <a:pt x="50" y="33"/>
                      </a:lnTo>
                      <a:lnTo>
                        <a:pt x="57" y="37"/>
                      </a:lnTo>
                      <a:lnTo>
                        <a:pt x="60" y="43"/>
                      </a:lnTo>
                      <a:lnTo>
                        <a:pt x="66" y="48"/>
                      </a:lnTo>
                      <a:lnTo>
                        <a:pt x="67" y="49"/>
                      </a:lnTo>
                      <a:lnTo>
                        <a:pt x="90" y="53"/>
                      </a:lnTo>
                      <a:lnTo>
                        <a:pt x="197" y="36"/>
                      </a:lnTo>
                      <a:lnTo>
                        <a:pt x="208" y="17"/>
                      </a:lnTo>
                      <a:lnTo>
                        <a:pt x="208" y="17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75" name="Freeform 123"/>
                <p:cNvSpPr>
                  <a:spLocks/>
                </p:cNvSpPr>
                <p:nvPr/>
              </p:nvSpPr>
              <p:spPr bwMode="blackWhite">
                <a:xfrm>
                  <a:off x="4518" y="734"/>
                  <a:ext cx="144" cy="65"/>
                </a:xfrm>
                <a:custGeom>
                  <a:avLst/>
                  <a:gdLst>
                    <a:gd name="T0" fmla="*/ 137 w 144"/>
                    <a:gd name="T1" fmla="*/ 3 h 65"/>
                    <a:gd name="T2" fmla="*/ 129 w 144"/>
                    <a:gd name="T3" fmla="*/ 6 h 65"/>
                    <a:gd name="T4" fmla="*/ 122 w 144"/>
                    <a:gd name="T5" fmla="*/ 9 h 65"/>
                    <a:gd name="T6" fmla="*/ 111 w 144"/>
                    <a:gd name="T7" fmla="*/ 9 h 65"/>
                    <a:gd name="T8" fmla="*/ 106 w 144"/>
                    <a:gd name="T9" fmla="*/ 12 h 65"/>
                    <a:gd name="T10" fmla="*/ 91 w 144"/>
                    <a:gd name="T11" fmla="*/ 14 h 65"/>
                    <a:gd name="T12" fmla="*/ 81 w 144"/>
                    <a:gd name="T13" fmla="*/ 15 h 65"/>
                    <a:gd name="T14" fmla="*/ 74 w 144"/>
                    <a:gd name="T15" fmla="*/ 15 h 65"/>
                    <a:gd name="T16" fmla="*/ 64 w 144"/>
                    <a:gd name="T17" fmla="*/ 17 h 65"/>
                    <a:gd name="T18" fmla="*/ 55 w 144"/>
                    <a:gd name="T19" fmla="*/ 18 h 65"/>
                    <a:gd name="T20" fmla="*/ 42 w 144"/>
                    <a:gd name="T21" fmla="*/ 22 h 65"/>
                    <a:gd name="T22" fmla="*/ 27 w 144"/>
                    <a:gd name="T23" fmla="*/ 23 h 65"/>
                    <a:gd name="T24" fmla="*/ 20 w 144"/>
                    <a:gd name="T25" fmla="*/ 28 h 65"/>
                    <a:gd name="T26" fmla="*/ 6 w 144"/>
                    <a:gd name="T27" fmla="*/ 28 h 65"/>
                    <a:gd name="T28" fmla="*/ 4 w 144"/>
                    <a:gd name="T29" fmla="*/ 30 h 65"/>
                    <a:gd name="T30" fmla="*/ 0 w 144"/>
                    <a:gd name="T31" fmla="*/ 31 h 65"/>
                    <a:gd name="T32" fmla="*/ 1 w 144"/>
                    <a:gd name="T33" fmla="*/ 39 h 65"/>
                    <a:gd name="T34" fmla="*/ 2 w 144"/>
                    <a:gd name="T35" fmla="*/ 43 h 65"/>
                    <a:gd name="T36" fmla="*/ 0 w 144"/>
                    <a:gd name="T37" fmla="*/ 51 h 65"/>
                    <a:gd name="T38" fmla="*/ 0 w 144"/>
                    <a:gd name="T39" fmla="*/ 57 h 65"/>
                    <a:gd name="T40" fmla="*/ 2 w 144"/>
                    <a:gd name="T41" fmla="*/ 60 h 65"/>
                    <a:gd name="T42" fmla="*/ 0 w 144"/>
                    <a:gd name="T43" fmla="*/ 64 h 65"/>
                    <a:gd name="T44" fmla="*/ 25 w 144"/>
                    <a:gd name="T45" fmla="*/ 58 h 65"/>
                    <a:gd name="T46" fmla="*/ 26 w 144"/>
                    <a:gd name="T47" fmla="*/ 58 h 65"/>
                    <a:gd name="T48" fmla="*/ 35 w 144"/>
                    <a:gd name="T49" fmla="*/ 55 h 65"/>
                    <a:gd name="T50" fmla="*/ 46 w 144"/>
                    <a:gd name="T51" fmla="*/ 54 h 65"/>
                    <a:gd name="T52" fmla="*/ 59 w 144"/>
                    <a:gd name="T53" fmla="*/ 54 h 65"/>
                    <a:gd name="T54" fmla="*/ 64 w 144"/>
                    <a:gd name="T55" fmla="*/ 51 h 65"/>
                    <a:gd name="T56" fmla="*/ 72 w 144"/>
                    <a:gd name="T57" fmla="*/ 51 h 65"/>
                    <a:gd name="T58" fmla="*/ 81 w 144"/>
                    <a:gd name="T59" fmla="*/ 44 h 65"/>
                    <a:gd name="T60" fmla="*/ 87 w 144"/>
                    <a:gd name="T61" fmla="*/ 46 h 65"/>
                    <a:gd name="T62" fmla="*/ 90 w 144"/>
                    <a:gd name="T63" fmla="*/ 42 h 65"/>
                    <a:gd name="T64" fmla="*/ 94 w 144"/>
                    <a:gd name="T65" fmla="*/ 42 h 65"/>
                    <a:gd name="T66" fmla="*/ 120 w 144"/>
                    <a:gd name="T67" fmla="*/ 35 h 65"/>
                    <a:gd name="T68" fmla="*/ 123 w 144"/>
                    <a:gd name="T69" fmla="*/ 35 h 65"/>
                    <a:gd name="T70" fmla="*/ 128 w 144"/>
                    <a:gd name="T71" fmla="*/ 35 h 65"/>
                    <a:gd name="T72" fmla="*/ 132 w 144"/>
                    <a:gd name="T73" fmla="*/ 34 h 65"/>
                    <a:gd name="T74" fmla="*/ 139 w 144"/>
                    <a:gd name="T75" fmla="*/ 34 h 65"/>
                    <a:gd name="T76" fmla="*/ 140 w 144"/>
                    <a:gd name="T77" fmla="*/ 32 h 65"/>
                    <a:gd name="T78" fmla="*/ 143 w 144"/>
                    <a:gd name="T79" fmla="*/ 31 h 65"/>
                    <a:gd name="T80" fmla="*/ 143 w 144"/>
                    <a:gd name="T81" fmla="*/ 18 h 65"/>
                    <a:gd name="T82" fmla="*/ 142 w 144"/>
                    <a:gd name="T83" fmla="*/ 14 h 65"/>
                    <a:gd name="T84" fmla="*/ 143 w 144"/>
                    <a:gd name="T85" fmla="*/ 11 h 65"/>
                    <a:gd name="T86" fmla="*/ 142 w 144"/>
                    <a:gd name="T87" fmla="*/ 2 h 65"/>
                    <a:gd name="T88" fmla="*/ 142 w 144"/>
                    <a:gd name="T89" fmla="*/ 0 h 65"/>
                    <a:gd name="T90" fmla="*/ 137 w 144"/>
                    <a:gd name="T91" fmla="*/ 3 h 65"/>
                    <a:gd name="T92" fmla="*/ 137 w 144"/>
                    <a:gd name="T93" fmla="*/ 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44" h="65">
                      <a:moveTo>
                        <a:pt x="137" y="3"/>
                      </a:moveTo>
                      <a:lnTo>
                        <a:pt x="129" y="6"/>
                      </a:lnTo>
                      <a:lnTo>
                        <a:pt x="122" y="9"/>
                      </a:lnTo>
                      <a:lnTo>
                        <a:pt x="111" y="9"/>
                      </a:lnTo>
                      <a:lnTo>
                        <a:pt x="106" y="12"/>
                      </a:lnTo>
                      <a:lnTo>
                        <a:pt x="91" y="14"/>
                      </a:lnTo>
                      <a:lnTo>
                        <a:pt x="81" y="15"/>
                      </a:lnTo>
                      <a:lnTo>
                        <a:pt x="74" y="15"/>
                      </a:lnTo>
                      <a:lnTo>
                        <a:pt x="64" y="17"/>
                      </a:lnTo>
                      <a:lnTo>
                        <a:pt x="55" y="18"/>
                      </a:lnTo>
                      <a:lnTo>
                        <a:pt x="42" y="22"/>
                      </a:lnTo>
                      <a:lnTo>
                        <a:pt x="27" y="23"/>
                      </a:lnTo>
                      <a:lnTo>
                        <a:pt x="20" y="28"/>
                      </a:lnTo>
                      <a:lnTo>
                        <a:pt x="6" y="28"/>
                      </a:lnTo>
                      <a:lnTo>
                        <a:pt x="4" y="30"/>
                      </a:lnTo>
                      <a:lnTo>
                        <a:pt x="0" y="31"/>
                      </a:lnTo>
                      <a:lnTo>
                        <a:pt x="1" y="39"/>
                      </a:lnTo>
                      <a:lnTo>
                        <a:pt x="2" y="43"/>
                      </a:lnTo>
                      <a:lnTo>
                        <a:pt x="0" y="51"/>
                      </a:lnTo>
                      <a:lnTo>
                        <a:pt x="0" y="57"/>
                      </a:lnTo>
                      <a:lnTo>
                        <a:pt x="2" y="60"/>
                      </a:lnTo>
                      <a:lnTo>
                        <a:pt x="0" y="64"/>
                      </a:lnTo>
                      <a:lnTo>
                        <a:pt x="25" y="58"/>
                      </a:lnTo>
                      <a:lnTo>
                        <a:pt x="26" y="58"/>
                      </a:lnTo>
                      <a:lnTo>
                        <a:pt x="35" y="55"/>
                      </a:lnTo>
                      <a:lnTo>
                        <a:pt x="46" y="54"/>
                      </a:lnTo>
                      <a:lnTo>
                        <a:pt x="59" y="54"/>
                      </a:lnTo>
                      <a:lnTo>
                        <a:pt x="64" y="51"/>
                      </a:lnTo>
                      <a:lnTo>
                        <a:pt x="72" y="51"/>
                      </a:lnTo>
                      <a:lnTo>
                        <a:pt x="81" y="44"/>
                      </a:lnTo>
                      <a:lnTo>
                        <a:pt x="87" y="46"/>
                      </a:lnTo>
                      <a:lnTo>
                        <a:pt x="90" y="42"/>
                      </a:lnTo>
                      <a:lnTo>
                        <a:pt x="94" y="42"/>
                      </a:lnTo>
                      <a:lnTo>
                        <a:pt x="120" y="35"/>
                      </a:lnTo>
                      <a:lnTo>
                        <a:pt x="123" y="35"/>
                      </a:lnTo>
                      <a:lnTo>
                        <a:pt x="128" y="35"/>
                      </a:lnTo>
                      <a:lnTo>
                        <a:pt x="132" y="34"/>
                      </a:lnTo>
                      <a:lnTo>
                        <a:pt x="139" y="34"/>
                      </a:lnTo>
                      <a:lnTo>
                        <a:pt x="140" y="32"/>
                      </a:lnTo>
                      <a:lnTo>
                        <a:pt x="143" y="31"/>
                      </a:lnTo>
                      <a:lnTo>
                        <a:pt x="143" y="18"/>
                      </a:lnTo>
                      <a:lnTo>
                        <a:pt x="142" y="14"/>
                      </a:lnTo>
                      <a:lnTo>
                        <a:pt x="143" y="11"/>
                      </a:lnTo>
                      <a:lnTo>
                        <a:pt x="142" y="2"/>
                      </a:lnTo>
                      <a:lnTo>
                        <a:pt x="142" y="0"/>
                      </a:lnTo>
                      <a:lnTo>
                        <a:pt x="137" y="3"/>
                      </a:lnTo>
                      <a:lnTo>
                        <a:pt x="137" y="3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76" name="Freeform 124"/>
                <p:cNvSpPr>
                  <a:spLocks/>
                </p:cNvSpPr>
                <p:nvPr/>
              </p:nvSpPr>
              <p:spPr bwMode="blackWhite">
                <a:xfrm>
                  <a:off x="4477" y="632"/>
                  <a:ext cx="38" cy="105"/>
                </a:xfrm>
                <a:custGeom>
                  <a:avLst/>
                  <a:gdLst>
                    <a:gd name="T0" fmla="*/ 37 w 38"/>
                    <a:gd name="T1" fmla="*/ 10 h 105"/>
                    <a:gd name="T2" fmla="*/ 26 w 38"/>
                    <a:gd name="T3" fmla="*/ 9 h 105"/>
                    <a:gd name="T4" fmla="*/ 19 w 38"/>
                    <a:gd name="T5" fmla="*/ 6 h 105"/>
                    <a:gd name="T6" fmla="*/ 15 w 38"/>
                    <a:gd name="T7" fmla="*/ 4 h 105"/>
                    <a:gd name="T8" fmla="*/ 6 w 38"/>
                    <a:gd name="T9" fmla="*/ 5 h 105"/>
                    <a:gd name="T10" fmla="*/ 3 w 38"/>
                    <a:gd name="T11" fmla="*/ 0 h 105"/>
                    <a:gd name="T12" fmla="*/ 1 w 38"/>
                    <a:gd name="T13" fmla="*/ 14 h 105"/>
                    <a:gd name="T14" fmla="*/ 3 w 38"/>
                    <a:gd name="T15" fmla="*/ 19 h 105"/>
                    <a:gd name="T16" fmla="*/ 1 w 38"/>
                    <a:gd name="T17" fmla="*/ 29 h 105"/>
                    <a:gd name="T18" fmla="*/ 1 w 38"/>
                    <a:gd name="T19" fmla="*/ 35 h 105"/>
                    <a:gd name="T20" fmla="*/ 1 w 38"/>
                    <a:gd name="T21" fmla="*/ 48 h 105"/>
                    <a:gd name="T22" fmla="*/ 1 w 38"/>
                    <a:gd name="T23" fmla="*/ 54 h 105"/>
                    <a:gd name="T24" fmla="*/ 0 w 38"/>
                    <a:gd name="T25" fmla="*/ 61 h 105"/>
                    <a:gd name="T26" fmla="*/ 1 w 38"/>
                    <a:gd name="T27" fmla="*/ 70 h 105"/>
                    <a:gd name="T28" fmla="*/ 0 w 38"/>
                    <a:gd name="T29" fmla="*/ 76 h 105"/>
                    <a:gd name="T30" fmla="*/ 1 w 38"/>
                    <a:gd name="T31" fmla="*/ 81 h 105"/>
                    <a:gd name="T32" fmla="*/ 0 w 38"/>
                    <a:gd name="T33" fmla="*/ 88 h 105"/>
                    <a:gd name="T34" fmla="*/ 9 w 38"/>
                    <a:gd name="T35" fmla="*/ 92 h 105"/>
                    <a:gd name="T36" fmla="*/ 14 w 38"/>
                    <a:gd name="T37" fmla="*/ 93 h 105"/>
                    <a:gd name="T38" fmla="*/ 18 w 38"/>
                    <a:gd name="T39" fmla="*/ 96 h 105"/>
                    <a:gd name="T40" fmla="*/ 25 w 38"/>
                    <a:gd name="T41" fmla="*/ 97 h 105"/>
                    <a:gd name="T42" fmla="*/ 27 w 38"/>
                    <a:gd name="T43" fmla="*/ 101 h 105"/>
                    <a:gd name="T44" fmla="*/ 32 w 38"/>
                    <a:gd name="T45" fmla="*/ 101 h 105"/>
                    <a:gd name="T46" fmla="*/ 35 w 38"/>
                    <a:gd name="T47" fmla="*/ 104 h 105"/>
                    <a:gd name="T48" fmla="*/ 37 w 38"/>
                    <a:gd name="T49" fmla="*/ 10 h 105"/>
                    <a:gd name="T50" fmla="*/ 37 w 38"/>
                    <a:gd name="T51" fmla="*/ 1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8" h="105">
                      <a:moveTo>
                        <a:pt x="37" y="10"/>
                      </a:moveTo>
                      <a:lnTo>
                        <a:pt x="26" y="9"/>
                      </a:lnTo>
                      <a:lnTo>
                        <a:pt x="19" y="6"/>
                      </a:lnTo>
                      <a:lnTo>
                        <a:pt x="15" y="4"/>
                      </a:lnTo>
                      <a:lnTo>
                        <a:pt x="6" y="5"/>
                      </a:lnTo>
                      <a:lnTo>
                        <a:pt x="3" y="0"/>
                      </a:lnTo>
                      <a:lnTo>
                        <a:pt x="1" y="14"/>
                      </a:lnTo>
                      <a:lnTo>
                        <a:pt x="3" y="19"/>
                      </a:lnTo>
                      <a:lnTo>
                        <a:pt x="1" y="29"/>
                      </a:lnTo>
                      <a:lnTo>
                        <a:pt x="1" y="35"/>
                      </a:lnTo>
                      <a:lnTo>
                        <a:pt x="1" y="48"/>
                      </a:lnTo>
                      <a:lnTo>
                        <a:pt x="1" y="54"/>
                      </a:lnTo>
                      <a:lnTo>
                        <a:pt x="0" y="61"/>
                      </a:lnTo>
                      <a:lnTo>
                        <a:pt x="1" y="70"/>
                      </a:lnTo>
                      <a:lnTo>
                        <a:pt x="0" y="76"/>
                      </a:lnTo>
                      <a:lnTo>
                        <a:pt x="1" y="81"/>
                      </a:lnTo>
                      <a:lnTo>
                        <a:pt x="0" y="88"/>
                      </a:lnTo>
                      <a:lnTo>
                        <a:pt x="9" y="92"/>
                      </a:lnTo>
                      <a:lnTo>
                        <a:pt x="14" y="93"/>
                      </a:lnTo>
                      <a:lnTo>
                        <a:pt x="18" y="96"/>
                      </a:lnTo>
                      <a:lnTo>
                        <a:pt x="25" y="97"/>
                      </a:lnTo>
                      <a:lnTo>
                        <a:pt x="27" y="101"/>
                      </a:lnTo>
                      <a:lnTo>
                        <a:pt x="32" y="101"/>
                      </a:lnTo>
                      <a:lnTo>
                        <a:pt x="35" y="104"/>
                      </a:lnTo>
                      <a:lnTo>
                        <a:pt x="37" y="10"/>
                      </a:lnTo>
                      <a:lnTo>
                        <a:pt x="37" y="10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77" name="Freeform 125"/>
                <p:cNvSpPr>
                  <a:spLocks/>
                </p:cNvSpPr>
                <p:nvPr/>
              </p:nvSpPr>
              <p:spPr bwMode="blackWhite">
                <a:xfrm>
                  <a:off x="4512" y="626"/>
                  <a:ext cx="130" cy="36"/>
                </a:xfrm>
                <a:custGeom>
                  <a:avLst/>
                  <a:gdLst>
                    <a:gd name="T0" fmla="*/ 129 w 130"/>
                    <a:gd name="T1" fmla="*/ 5 h 36"/>
                    <a:gd name="T2" fmla="*/ 103 w 130"/>
                    <a:gd name="T3" fmla="*/ 1 h 36"/>
                    <a:gd name="T4" fmla="*/ 98 w 130"/>
                    <a:gd name="T5" fmla="*/ 1 h 36"/>
                    <a:gd name="T6" fmla="*/ 91 w 130"/>
                    <a:gd name="T7" fmla="*/ 0 h 36"/>
                    <a:gd name="T8" fmla="*/ 84 w 130"/>
                    <a:gd name="T9" fmla="*/ 0 h 36"/>
                    <a:gd name="T10" fmla="*/ 70 w 130"/>
                    <a:gd name="T11" fmla="*/ 2 h 36"/>
                    <a:gd name="T12" fmla="*/ 54 w 130"/>
                    <a:gd name="T13" fmla="*/ 2 h 36"/>
                    <a:gd name="T14" fmla="*/ 51 w 130"/>
                    <a:gd name="T15" fmla="*/ 2 h 36"/>
                    <a:gd name="T16" fmla="*/ 37 w 130"/>
                    <a:gd name="T17" fmla="*/ 3 h 36"/>
                    <a:gd name="T18" fmla="*/ 31 w 130"/>
                    <a:gd name="T19" fmla="*/ 3 h 36"/>
                    <a:gd name="T20" fmla="*/ 14 w 130"/>
                    <a:gd name="T21" fmla="*/ 5 h 36"/>
                    <a:gd name="T22" fmla="*/ 9 w 130"/>
                    <a:gd name="T23" fmla="*/ 5 h 36"/>
                    <a:gd name="T24" fmla="*/ 0 w 130"/>
                    <a:gd name="T25" fmla="*/ 6 h 36"/>
                    <a:gd name="T26" fmla="*/ 9 w 130"/>
                    <a:gd name="T27" fmla="*/ 35 h 36"/>
                    <a:gd name="T28" fmla="*/ 125 w 130"/>
                    <a:gd name="T29" fmla="*/ 17 h 36"/>
                    <a:gd name="T30" fmla="*/ 129 w 130"/>
                    <a:gd name="T31" fmla="*/ 5 h 36"/>
                    <a:gd name="T32" fmla="*/ 129 w 130"/>
                    <a:gd name="T33" fmla="*/ 5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0" h="36">
                      <a:moveTo>
                        <a:pt x="129" y="5"/>
                      </a:moveTo>
                      <a:lnTo>
                        <a:pt x="103" y="1"/>
                      </a:lnTo>
                      <a:lnTo>
                        <a:pt x="98" y="1"/>
                      </a:lnTo>
                      <a:lnTo>
                        <a:pt x="91" y="0"/>
                      </a:lnTo>
                      <a:lnTo>
                        <a:pt x="84" y="0"/>
                      </a:lnTo>
                      <a:lnTo>
                        <a:pt x="70" y="2"/>
                      </a:lnTo>
                      <a:lnTo>
                        <a:pt x="54" y="2"/>
                      </a:lnTo>
                      <a:lnTo>
                        <a:pt x="51" y="2"/>
                      </a:lnTo>
                      <a:lnTo>
                        <a:pt x="37" y="3"/>
                      </a:lnTo>
                      <a:lnTo>
                        <a:pt x="31" y="3"/>
                      </a:lnTo>
                      <a:lnTo>
                        <a:pt x="14" y="5"/>
                      </a:lnTo>
                      <a:lnTo>
                        <a:pt x="9" y="5"/>
                      </a:lnTo>
                      <a:lnTo>
                        <a:pt x="0" y="6"/>
                      </a:lnTo>
                      <a:lnTo>
                        <a:pt x="9" y="35"/>
                      </a:lnTo>
                      <a:lnTo>
                        <a:pt x="125" y="17"/>
                      </a:lnTo>
                      <a:lnTo>
                        <a:pt x="129" y="5"/>
                      </a:lnTo>
                      <a:lnTo>
                        <a:pt x="129" y="5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78" name="Freeform 126"/>
                <p:cNvSpPr>
                  <a:spLocks/>
                </p:cNvSpPr>
                <p:nvPr/>
              </p:nvSpPr>
              <p:spPr bwMode="blackWhite">
                <a:xfrm>
                  <a:off x="4510" y="632"/>
                  <a:ext cx="28" cy="118"/>
                </a:xfrm>
                <a:custGeom>
                  <a:avLst/>
                  <a:gdLst>
                    <a:gd name="T0" fmla="*/ 14 w 28"/>
                    <a:gd name="T1" fmla="*/ 8 h 118"/>
                    <a:gd name="T2" fmla="*/ 6 w 28"/>
                    <a:gd name="T3" fmla="*/ 4 h 118"/>
                    <a:gd name="T4" fmla="*/ 2 w 28"/>
                    <a:gd name="T5" fmla="*/ 0 h 118"/>
                    <a:gd name="T6" fmla="*/ 2 w 28"/>
                    <a:gd name="T7" fmla="*/ 15 h 118"/>
                    <a:gd name="T8" fmla="*/ 2 w 28"/>
                    <a:gd name="T9" fmla="*/ 19 h 118"/>
                    <a:gd name="T10" fmla="*/ 2 w 28"/>
                    <a:gd name="T11" fmla="*/ 33 h 118"/>
                    <a:gd name="T12" fmla="*/ 2 w 28"/>
                    <a:gd name="T13" fmla="*/ 37 h 118"/>
                    <a:gd name="T14" fmla="*/ 1 w 28"/>
                    <a:gd name="T15" fmla="*/ 49 h 118"/>
                    <a:gd name="T16" fmla="*/ 1 w 28"/>
                    <a:gd name="T17" fmla="*/ 53 h 118"/>
                    <a:gd name="T18" fmla="*/ 1 w 28"/>
                    <a:gd name="T19" fmla="*/ 67 h 118"/>
                    <a:gd name="T20" fmla="*/ 2 w 28"/>
                    <a:gd name="T21" fmla="*/ 73 h 118"/>
                    <a:gd name="T22" fmla="*/ 0 w 28"/>
                    <a:gd name="T23" fmla="*/ 83 h 118"/>
                    <a:gd name="T24" fmla="*/ 1 w 28"/>
                    <a:gd name="T25" fmla="*/ 94 h 118"/>
                    <a:gd name="T26" fmla="*/ 0 w 28"/>
                    <a:gd name="T27" fmla="*/ 103 h 118"/>
                    <a:gd name="T28" fmla="*/ 0 w 28"/>
                    <a:gd name="T29" fmla="*/ 109 h 118"/>
                    <a:gd name="T30" fmla="*/ 0 w 28"/>
                    <a:gd name="T31" fmla="*/ 111 h 118"/>
                    <a:gd name="T32" fmla="*/ 11 w 28"/>
                    <a:gd name="T33" fmla="*/ 117 h 118"/>
                    <a:gd name="T34" fmla="*/ 13 w 28"/>
                    <a:gd name="T35" fmla="*/ 117 h 118"/>
                    <a:gd name="T36" fmla="*/ 15 w 28"/>
                    <a:gd name="T37" fmla="*/ 117 h 118"/>
                    <a:gd name="T38" fmla="*/ 27 w 28"/>
                    <a:gd name="T39" fmla="*/ 69 h 118"/>
                    <a:gd name="T40" fmla="*/ 20 w 28"/>
                    <a:gd name="T41" fmla="*/ 14 h 118"/>
                    <a:gd name="T42" fmla="*/ 14 w 28"/>
                    <a:gd name="T43" fmla="*/ 8 h 118"/>
                    <a:gd name="T44" fmla="*/ 14 w 28"/>
                    <a:gd name="T45" fmla="*/ 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8" h="118">
                      <a:moveTo>
                        <a:pt x="14" y="8"/>
                      </a:moveTo>
                      <a:lnTo>
                        <a:pt x="6" y="4"/>
                      </a:lnTo>
                      <a:lnTo>
                        <a:pt x="2" y="0"/>
                      </a:lnTo>
                      <a:lnTo>
                        <a:pt x="2" y="15"/>
                      </a:lnTo>
                      <a:lnTo>
                        <a:pt x="2" y="19"/>
                      </a:lnTo>
                      <a:lnTo>
                        <a:pt x="2" y="33"/>
                      </a:lnTo>
                      <a:lnTo>
                        <a:pt x="2" y="37"/>
                      </a:lnTo>
                      <a:lnTo>
                        <a:pt x="1" y="49"/>
                      </a:lnTo>
                      <a:lnTo>
                        <a:pt x="1" y="53"/>
                      </a:lnTo>
                      <a:lnTo>
                        <a:pt x="1" y="67"/>
                      </a:lnTo>
                      <a:lnTo>
                        <a:pt x="2" y="73"/>
                      </a:lnTo>
                      <a:lnTo>
                        <a:pt x="0" y="83"/>
                      </a:lnTo>
                      <a:lnTo>
                        <a:pt x="1" y="94"/>
                      </a:lnTo>
                      <a:lnTo>
                        <a:pt x="0" y="103"/>
                      </a:lnTo>
                      <a:lnTo>
                        <a:pt x="0" y="109"/>
                      </a:lnTo>
                      <a:lnTo>
                        <a:pt x="0" y="111"/>
                      </a:lnTo>
                      <a:lnTo>
                        <a:pt x="11" y="117"/>
                      </a:lnTo>
                      <a:lnTo>
                        <a:pt x="13" y="117"/>
                      </a:lnTo>
                      <a:lnTo>
                        <a:pt x="15" y="117"/>
                      </a:lnTo>
                      <a:lnTo>
                        <a:pt x="27" y="69"/>
                      </a:lnTo>
                      <a:lnTo>
                        <a:pt x="20" y="14"/>
                      </a:lnTo>
                      <a:lnTo>
                        <a:pt x="14" y="8"/>
                      </a:lnTo>
                      <a:lnTo>
                        <a:pt x="14" y="8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79" name="Freeform 127"/>
                <p:cNvSpPr>
                  <a:spLocks/>
                </p:cNvSpPr>
                <p:nvPr/>
              </p:nvSpPr>
              <p:spPr bwMode="blackWhite">
                <a:xfrm>
                  <a:off x="4524" y="631"/>
                  <a:ext cx="118" cy="120"/>
                </a:xfrm>
                <a:custGeom>
                  <a:avLst/>
                  <a:gdLst>
                    <a:gd name="T0" fmla="*/ 117 w 118"/>
                    <a:gd name="T1" fmla="*/ 0 h 120"/>
                    <a:gd name="T2" fmla="*/ 110 w 118"/>
                    <a:gd name="T3" fmla="*/ 2 h 120"/>
                    <a:gd name="T4" fmla="*/ 101 w 118"/>
                    <a:gd name="T5" fmla="*/ 0 h 120"/>
                    <a:gd name="T6" fmla="*/ 98 w 118"/>
                    <a:gd name="T7" fmla="*/ 2 h 120"/>
                    <a:gd name="T8" fmla="*/ 93 w 118"/>
                    <a:gd name="T9" fmla="*/ 2 h 120"/>
                    <a:gd name="T10" fmla="*/ 86 w 118"/>
                    <a:gd name="T11" fmla="*/ 2 h 120"/>
                    <a:gd name="T12" fmla="*/ 84 w 118"/>
                    <a:gd name="T13" fmla="*/ 4 h 120"/>
                    <a:gd name="T14" fmla="*/ 75 w 118"/>
                    <a:gd name="T15" fmla="*/ 2 h 120"/>
                    <a:gd name="T16" fmla="*/ 61 w 118"/>
                    <a:gd name="T17" fmla="*/ 4 h 120"/>
                    <a:gd name="T18" fmla="*/ 52 w 118"/>
                    <a:gd name="T19" fmla="*/ 4 h 120"/>
                    <a:gd name="T20" fmla="*/ 44 w 118"/>
                    <a:gd name="T21" fmla="*/ 5 h 120"/>
                    <a:gd name="T22" fmla="*/ 32 w 118"/>
                    <a:gd name="T23" fmla="*/ 5 h 120"/>
                    <a:gd name="T24" fmla="*/ 22 w 118"/>
                    <a:gd name="T25" fmla="*/ 8 h 120"/>
                    <a:gd name="T26" fmla="*/ 15 w 118"/>
                    <a:gd name="T27" fmla="*/ 6 h 120"/>
                    <a:gd name="T28" fmla="*/ 7 w 118"/>
                    <a:gd name="T29" fmla="*/ 8 h 120"/>
                    <a:gd name="T30" fmla="*/ 0 w 118"/>
                    <a:gd name="T31" fmla="*/ 9 h 120"/>
                    <a:gd name="T32" fmla="*/ 1 w 118"/>
                    <a:gd name="T33" fmla="*/ 18 h 120"/>
                    <a:gd name="T34" fmla="*/ 0 w 118"/>
                    <a:gd name="T35" fmla="*/ 22 h 120"/>
                    <a:gd name="T36" fmla="*/ 2 w 118"/>
                    <a:gd name="T37" fmla="*/ 32 h 120"/>
                    <a:gd name="T38" fmla="*/ 2 w 118"/>
                    <a:gd name="T39" fmla="*/ 34 h 120"/>
                    <a:gd name="T40" fmla="*/ 0 w 118"/>
                    <a:gd name="T41" fmla="*/ 43 h 120"/>
                    <a:gd name="T42" fmla="*/ 2 w 118"/>
                    <a:gd name="T43" fmla="*/ 53 h 120"/>
                    <a:gd name="T44" fmla="*/ 2 w 118"/>
                    <a:gd name="T45" fmla="*/ 59 h 120"/>
                    <a:gd name="T46" fmla="*/ 1 w 118"/>
                    <a:gd name="T47" fmla="*/ 69 h 120"/>
                    <a:gd name="T48" fmla="*/ 1 w 118"/>
                    <a:gd name="T49" fmla="*/ 78 h 120"/>
                    <a:gd name="T50" fmla="*/ 2 w 118"/>
                    <a:gd name="T51" fmla="*/ 95 h 120"/>
                    <a:gd name="T52" fmla="*/ 1 w 118"/>
                    <a:gd name="T53" fmla="*/ 104 h 120"/>
                    <a:gd name="T54" fmla="*/ 1 w 118"/>
                    <a:gd name="T55" fmla="*/ 116 h 120"/>
                    <a:gd name="T56" fmla="*/ 1 w 118"/>
                    <a:gd name="T57" fmla="*/ 119 h 120"/>
                    <a:gd name="T58" fmla="*/ 13 w 118"/>
                    <a:gd name="T59" fmla="*/ 118 h 120"/>
                    <a:gd name="T60" fmla="*/ 18 w 118"/>
                    <a:gd name="T61" fmla="*/ 118 h 120"/>
                    <a:gd name="T62" fmla="*/ 31 w 118"/>
                    <a:gd name="T63" fmla="*/ 117 h 120"/>
                    <a:gd name="T64" fmla="*/ 35 w 118"/>
                    <a:gd name="T65" fmla="*/ 117 h 120"/>
                    <a:gd name="T66" fmla="*/ 40 w 118"/>
                    <a:gd name="T67" fmla="*/ 115 h 120"/>
                    <a:gd name="T68" fmla="*/ 44 w 118"/>
                    <a:gd name="T69" fmla="*/ 115 h 120"/>
                    <a:gd name="T70" fmla="*/ 52 w 118"/>
                    <a:gd name="T71" fmla="*/ 115 h 120"/>
                    <a:gd name="T72" fmla="*/ 60 w 118"/>
                    <a:gd name="T73" fmla="*/ 111 h 120"/>
                    <a:gd name="T74" fmla="*/ 70 w 118"/>
                    <a:gd name="T75" fmla="*/ 111 h 120"/>
                    <a:gd name="T76" fmla="*/ 73 w 118"/>
                    <a:gd name="T77" fmla="*/ 110 h 120"/>
                    <a:gd name="T78" fmla="*/ 80 w 118"/>
                    <a:gd name="T79" fmla="*/ 108 h 120"/>
                    <a:gd name="T80" fmla="*/ 85 w 118"/>
                    <a:gd name="T81" fmla="*/ 105 h 120"/>
                    <a:gd name="T82" fmla="*/ 93 w 118"/>
                    <a:gd name="T83" fmla="*/ 105 h 120"/>
                    <a:gd name="T84" fmla="*/ 102 w 118"/>
                    <a:gd name="T85" fmla="*/ 103 h 120"/>
                    <a:gd name="T86" fmla="*/ 110 w 118"/>
                    <a:gd name="T87" fmla="*/ 101 h 120"/>
                    <a:gd name="T88" fmla="*/ 117 w 118"/>
                    <a:gd name="T89" fmla="*/ 101 h 120"/>
                    <a:gd name="T90" fmla="*/ 115 w 118"/>
                    <a:gd name="T91" fmla="*/ 93 h 120"/>
                    <a:gd name="T92" fmla="*/ 116 w 118"/>
                    <a:gd name="T93" fmla="*/ 81 h 120"/>
                    <a:gd name="T94" fmla="*/ 116 w 118"/>
                    <a:gd name="T95" fmla="*/ 76 h 120"/>
                    <a:gd name="T96" fmla="*/ 115 w 118"/>
                    <a:gd name="T97" fmla="*/ 63 h 120"/>
                    <a:gd name="T98" fmla="*/ 115 w 118"/>
                    <a:gd name="T99" fmla="*/ 60 h 120"/>
                    <a:gd name="T100" fmla="*/ 115 w 118"/>
                    <a:gd name="T101" fmla="*/ 55 h 120"/>
                    <a:gd name="T102" fmla="*/ 115 w 118"/>
                    <a:gd name="T103" fmla="*/ 50 h 120"/>
                    <a:gd name="T104" fmla="*/ 116 w 118"/>
                    <a:gd name="T105" fmla="*/ 40 h 120"/>
                    <a:gd name="T106" fmla="*/ 117 w 118"/>
                    <a:gd name="T107" fmla="*/ 34 h 120"/>
                    <a:gd name="T108" fmla="*/ 116 w 118"/>
                    <a:gd name="T109" fmla="*/ 21 h 120"/>
                    <a:gd name="T110" fmla="*/ 116 w 118"/>
                    <a:gd name="T111" fmla="*/ 16 h 120"/>
                    <a:gd name="T112" fmla="*/ 117 w 118"/>
                    <a:gd name="T113" fmla="*/ 10 h 120"/>
                    <a:gd name="T114" fmla="*/ 117 w 118"/>
                    <a:gd name="T115" fmla="*/ 2 h 120"/>
                    <a:gd name="T116" fmla="*/ 117 w 118"/>
                    <a:gd name="T117" fmla="*/ 0 h 120"/>
                    <a:gd name="T118" fmla="*/ 117 w 118"/>
                    <a:gd name="T119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8" h="120">
                      <a:moveTo>
                        <a:pt x="117" y="0"/>
                      </a:moveTo>
                      <a:lnTo>
                        <a:pt x="110" y="2"/>
                      </a:lnTo>
                      <a:lnTo>
                        <a:pt x="101" y="0"/>
                      </a:lnTo>
                      <a:lnTo>
                        <a:pt x="98" y="2"/>
                      </a:lnTo>
                      <a:lnTo>
                        <a:pt x="93" y="2"/>
                      </a:lnTo>
                      <a:lnTo>
                        <a:pt x="86" y="2"/>
                      </a:lnTo>
                      <a:lnTo>
                        <a:pt x="84" y="4"/>
                      </a:lnTo>
                      <a:lnTo>
                        <a:pt x="75" y="2"/>
                      </a:lnTo>
                      <a:lnTo>
                        <a:pt x="61" y="4"/>
                      </a:lnTo>
                      <a:lnTo>
                        <a:pt x="52" y="4"/>
                      </a:lnTo>
                      <a:lnTo>
                        <a:pt x="44" y="5"/>
                      </a:lnTo>
                      <a:lnTo>
                        <a:pt x="32" y="5"/>
                      </a:lnTo>
                      <a:lnTo>
                        <a:pt x="22" y="8"/>
                      </a:lnTo>
                      <a:lnTo>
                        <a:pt x="15" y="6"/>
                      </a:lnTo>
                      <a:lnTo>
                        <a:pt x="7" y="8"/>
                      </a:lnTo>
                      <a:lnTo>
                        <a:pt x="0" y="9"/>
                      </a:lnTo>
                      <a:lnTo>
                        <a:pt x="1" y="18"/>
                      </a:lnTo>
                      <a:lnTo>
                        <a:pt x="0" y="22"/>
                      </a:lnTo>
                      <a:lnTo>
                        <a:pt x="2" y="32"/>
                      </a:lnTo>
                      <a:lnTo>
                        <a:pt x="2" y="34"/>
                      </a:lnTo>
                      <a:lnTo>
                        <a:pt x="0" y="43"/>
                      </a:lnTo>
                      <a:lnTo>
                        <a:pt x="2" y="53"/>
                      </a:lnTo>
                      <a:lnTo>
                        <a:pt x="2" y="59"/>
                      </a:lnTo>
                      <a:lnTo>
                        <a:pt x="1" y="69"/>
                      </a:lnTo>
                      <a:lnTo>
                        <a:pt x="1" y="78"/>
                      </a:lnTo>
                      <a:lnTo>
                        <a:pt x="2" y="95"/>
                      </a:lnTo>
                      <a:lnTo>
                        <a:pt x="1" y="104"/>
                      </a:lnTo>
                      <a:lnTo>
                        <a:pt x="1" y="116"/>
                      </a:lnTo>
                      <a:lnTo>
                        <a:pt x="1" y="119"/>
                      </a:lnTo>
                      <a:lnTo>
                        <a:pt x="13" y="118"/>
                      </a:lnTo>
                      <a:lnTo>
                        <a:pt x="18" y="118"/>
                      </a:lnTo>
                      <a:lnTo>
                        <a:pt x="31" y="117"/>
                      </a:lnTo>
                      <a:lnTo>
                        <a:pt x="35" y="117"/>
                      </a:lnTo>
                      <a:lnTo>
                        <a:pt x="40" y="115"/>
                      </a:lnTo>
                      <a:lnTo>
                        <a:pt x="44" y="115"/>
                      </a:lnTo>
                      <a:lnTo>
                        <a:pt x="52" y="115"/>
                      </a:lnTo>
                      <a:lnTo>
                        <a:pt x="60" y="111"/>
                      </a:lnTo>
                      <a:lnTo>
                        <a:pt x="70" y="111"/>
                      </a:lnTo>
                      <a:lnTo>
                        <a:pt x="73" y="110"/>
                      </a:lnTo>
                      <a:lnTo>
                        <a:pt x="80" y="108"/>
                      </a:lnTo>
                      <a:lnTo>
                        <a:pt x="85" y="105"/>
                      </a:lnTo>
                      <a:lnTo>
                        <a:pt x="93" y="105"/>
                      </a:lnTo>
                      <a:lnTo>
                        <a:pt x="102" y="103"/>
                      </a:lnTo>
                      <a:lnTo>
                        <a:pt x="110" y="101"/>
                      </a:lnTo>
                      <a:lnTo>
                        <a:pt x="117" y="101"/>
                      </a:lnTo>
                      <a:lnTo>
                        <a:pt x="115" y="93"/>
                      </a:lnTo>
                      <a:lnTo>
                        <a:pt x="116" y="81"/>
                      </a:lnTo>
                      <a:lnTo>
                        <a:pt x="116" y="76"/>
                      </a:lnTo>
                      <a:lnTo>
                        <a:pt x="115" y="63"/>
                      </a:lnTo>
                      <a:lnTo>
                        <a:pt x="115" y="60"/>
                      </a:lnTo>
                      <a:lnTo>
                        <a:pt x="115" y="55"/>
                      </a:lnTo>
                      <a:lnTo>
                        <a:pt x="115" y="50"/>
                      </a:lnTo>
                      <a:lnTo>
                        <a:pt x="116" y="40"/>
                      </a:lnTo>
                      <a:lnTo>
                        <a:pt x="117" y="34"/>
                      </a:lnTo>
                      <a:lnTo>
                        <a:pt x="116" y="21"/>
                      </a:lnTo>
                      <a:lnTo>
                        <a:pt x="116" y="16"/>
                      </a:lnTo>
                      <a:lnTo>
                        <a:pt x="117" y="10"/>
                      </a:lnTo>
                      <a:lnTo>
                        <a:pt x="117" y="2"/>
                      </a:lnTo>
                      <a:lnTo>
                        <a:pt x="117" y="0"/>
                      </a:lnTo>
                      <a:lnTo>
                        <a:pt x="117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80" name="Freeform 128"/>
                <p:cNvSpPr>
                  <a:spLocks/>
                </p:cNvSpPr>
                <p:nvPr/>
              </p:nvSpPr>
              <p:spPr bwMode="blackWhite">
                <a:xfrm>
                  <a:off x="4541" y="645"/>
                  <a:ext cx="87" cy="85"/>
                </a:xfrm>
                <a:custGeom>
                  <a:avLst/>
                  <a:gdLst>
                    <a:gd name="T0" fmla="*/ 85 w 87"/>
                    <a:gd name="T1" fmla="*/ 0 h 85"/>
                    <a:gd name="T2" fmla="*/ 74 w 87"/>
                    <a:gd name="T3" fmla="*/ 0 h 85"/>
                    <a:gd name="T4" fmla="*/ 68 w 87"/>
                    <a:gd name="T5" fmla="*/ 1 h 85"/>
                    <a:gd name="T6" fmla="*/ 58 w 87"/>
                    <a:gd name="T7" fmla="*/ 1 h 85"/>
                    <a:gd name="T8" fmla="*/ 46 w 87"/>
                    <a:gd name="T9" fmla="*/ 1 h 85"/>
                    <a:gd name="T10" fmla="*/ 36 w 87"/>
                    <a:gd name="T11" fmla="*/ 2 h 85"/>
                    <a:gd name="T12" fmla="*/ 22 w 87"/>
                    <a:gd name="T13" fmla="*/ 2 h 85"/>
                    <a:gd name="T14" fmla="*/ 11 w 87"/>
                    <a:gd name="T15" fmla="*/ 4 h 85"/>
                    <a:gd name="T16" fmla="*/ 2 w 87"/>
                    <a:gd name="T17" fmla="*/ 4 h 85"/>
                    <a:gd name="T18" fmla="*/ 0 w 87"/>
                    <a:gd name="T19" fmla="*/ 4 h 85"/>
                    <a:gd name="T20" fmla="*/ 0 w 87"/>
                    <a:gd name="T21" fmla="*/ 16 h 85"/>
                    <a:gd name="T22" fmla="*/ 0 w 87"/>
                    <a:gd name="T23" fmla="*/ 25 h 85"/>
                    <a:gd name="T24" fmla="*/ 1 w 87"/>
                    <a:gd name="T25" fmla="*/ 33 h 85"/>
                    <a:gd name="T26" fmla="*/ 1 w 87"/>
                    <a:gd name="T27" fmla="*/ 40 h 85"/>
                    <a:gd name="T28" fmla="*/ 0 w 87"/>
                    <a:gd name="T29" fmla="*/ 42 h 85"/>
                    <a:gd name="T30" fmla="*/ 1 w 87"/>
                    <a:gd name="T31" fmla="*/ 58 h 85"/>
                    <a:gd name="T32" fmla="*/ 1 w 87"/>
                    <a:gd name="T33" fmla="*/ 72 h 85"/>
                    <a:gd name="T34" fmla="*/ 1 w 87"/>
                    <a:gd name="T35" fmla="*/ 81 h 85"/>
                    <a:gd name="T36" fmla="*/ 1 w 87"/>
                    <a:gd name="T37" fmla="*/ 84 h 85"/>
                    <a:gd name="T38" fmla="*/ 11 w 87"/>
                    <a:gd name="T39" fmla="*/ 82 h 85"/>
                    <a:gd name="T40" fmla="*/ 18 w 87"/>
                    <a:gd name="T41" fmla="*/ 82 h 85"/>
                    <a:gd name="T42" fmla="*/ 32 w 87"/>
                    <a:gd name="T43" fmla="*/ 81 h 85"/>
                    <a:gd name="T44" fmla="*/ 36 w 87"/>
                    <a:gd name="T45" fmla="*/ 81 h 85"/>
                    <a:gd name="T46" fmla="*/ 44 w 87"/>
                    <a:gd name="T47" fmla="*/ 79 h 85"/>
                    <a:gd name="T48" fmla="*/ 53 w 87"/>
                    <a:gd name="T49" fmla="*/ 79 h 85"/>
                    <a:gd name="T50" fmla="*/ 58 w 87"/>
                    <a:gd name="T51" fmla="*/ 78 h 85"/>
                    <a:gd name="T52" fmla="*/ 67 w 87"/>
                    <a:gd name="T53" fmla="*/ 78 h 85"/>
                    <a:gd name="T54" fmla="*/ 69 w 87"/>
                    <a:gd name="T55" fmla="*/ 78 h 85"/>
                    <a:gd name="T56" fmla="*/ 82 w 87"/>
                    <a:gd name="T57" fmla="*/ 76 h 85"/>
                    <a:gd name="T58" fmla="*/ 85 w 87"/>
                    <a:gd name="T59" fmla="*/ 76 h 85"/>
                    <a:gd name="T60" fmla="*/ 85 w 87"/>
                    <a:gd name="T61" fmla="*/ 65 h 85"/>
                    <a:gd name="T62" fmla="*/ 85 w 87"/>
                    <a:gd name="T63" fmla="*/ 57 h 85"/>
                    <a:gd name="T64" fmla="*/ 85 w 87"/>
                    <a:gd name="T65" fmla="*/ 46 h 85"/>
                    <a:gd name="T66" fmla="*/ 85 w 87"/>
                    <a:gd name="T67" fmla="*/ 33 h 85"/>
                    <a:gd name="T68" fmla="*/ 85 w 87"/>
                    <a:gd name="T69" fmla="*/ 24 h 85"/>
                    <a:gd name="T70" fmla="*/ 85 w 87"/>
                    <a:gd name="T71" fmla="*/ 12 h 85"/>
                    <a:gd name="T72" fmla="*/ 86 w 87"/>
                    <a:gd name="T73" fmla="*/ 0 h 85"/>
                    <a:gd name="T74" fmla="*/ 85 w 87"/>
                    <a:gd name="T75" fmla="*/ 0 h 85"/>
                    <a:gd name="T76" fmla="*/ 85 w 87"/>
                    <a:gd name="T77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7" h="85">
                      <a:moveTo>
                        <a:pt x="85" y="0"/>
                      </a:moveTo>
                      <a:lnTo>
                        <a:pt x="74" y="0"/>
                      </a:lnTo>
                      <a:lnTo>
                        <a:pt x="68" y="1"/>
                      </a:lnTo>
                      <a:lnTo>
                        <a:pt x="58" y="1"/>
                      </a:lnTo>
                      <a:lnTo>
                        <a:pt x="46" y="1"/>
                      </a:lnTo>
                      <a:lnTo>
                        <a:pt x="36" y="2"/>
                      </a:lnTo>
                      <a:lnTo>
                        <a:pt x="22" y="2"/>
                      </a:lnTo>
                      <a:lnTo>
                        <a:pt x="11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16"/>
                      </a:lnTo>
                      <a:lnTo>
                        <a:pt x="0" y="25"/>
                      </a:lnTo>
                      <a:lnTo>
                        <a:pt x="1" y="33"/>
                      </a:lnTo>
                      <a:lnTo>
                        <a:pt x="1" y="40"/>
                      </a:lnTo>
                      <a:lnTo>
                        <a:pt x="0" y="42"/>
                      </a:lnTo>
                      <a:lnTo>
                        <a:pt x="1" y="58"/>
                      </a:lnTo>
                      <a:lnTo>
                        <a:pt x="1" y="72"/>
                      </a:lnTo>
                      <a:lnTo>
                        <a:pt x="1" y="81"/>
                      </a:lnTo>
                      <a:lnTo>
                        <a:pt x="1" y="84"/>
                      </a:lnTo>
                      <a:lnTo>
                        <a:pt x="11" y="82"/>
                      </a:lnTo>
                      <a:lnTo>
                        <a:pt x="18" y="82"/>
                      </a:lnTo>
                      <a:lnTo>
                        <a:pt x="32" y="81"/>
                      </a:lnTo>
                      <a:lnTo>
                        <a:pt x="36" y="81"/>
                      </a:lnTo>
                      <a:lnTo>
                        <a:pt x="44" y="79"/>
                      </a:lnTo>
                      <a:lnTo>
                        <a:pt x="53" y="79"/>
                      </a:lnTo>
                      <a:lnTo>
                        <a:pt x="58" y="78"/>
                      </a:lnTo>
                      <a:lnTo>
                        <a:pt x="67" y="78"/>
                      </a:lnTo>
                      <a:lnTo>
                        <a:pt x="69" y="78"/>
                      </a:lnTo>
                      <a:lnTo>
                        <a:pt x="82" y="76"/>
                      </a:lnTo>
                      <a:lnTo>
                        <a:pt x="85" y="76"/>
                      </a:lnTo>
                      <a:lnTo>
                        <a:pt x="85" y="65"/>
                      </a:lnTo>
                      <a:lnTo>
                        <a:pt x="85" y="57"/>
                      </a:lnTo>
                      <a:lnTo>
                        <a:pt x="85" y="46"/>
                      </a:lnTo>
                      <a:lnTo>
                        <a:pt x="85" y="33"/>
                      </a:lnTo>
                      <a:lnTo>
                        <a:pt x="85" y="24"/>
                      </a:lnTo>
                      <a:lnTo>
                        <a:pt x="85" y="12"/>
                      </a:lnTo>
                      <a:lnTo>
                        <a:pt x="86" y="0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81" name="Freeform 129"/>
                <p:cNvSpPr>
                  <a:spLocks/>
                </p:cNvSpPr>
                <p:nvPr/>
              </p:nvSpPr>
              <p:spPr bwMode="blackWhite">
                <a:xfrm>
                  <a:off x="4521" y="749"/>
                  <a:ext cx="173" cy="80"/>
                </a:xfrm>
                <a:custGeom>
                  <a:avLst/>
                  <a:gdLst>
                    <a:gd name="T0" fmla="*/ 140 w 173"/>
                    <a:gd name="T1" fmla="*/ 1 h 80"/>
                    <a:gd name="T2" fmla="*/ 146 w 173"/>
                    <a:gd name="T3" fmla="*/ 7 h 80"/>
                    <a:gd name="T4" fmla="*/ 156 w 173"/>
                    <a:gd name="T5" fmla="*/ 13 h 80"/>
                    <a:gd name="T6" fmla="*/ 160 w 173"/>
                    <a:gd name="T7" fmla="*/ 17 h 80"/>
                    <a:gd name="T8" fmla="*/ 164 w 173"/>
                    <a:gd name="T9" fmla="*/ 20 h 80"/>
                    <a:gd name="T10" fmla="*/ 167 w 173"/>
                    <a:gd name="T11" fmla="*/ 22 h 80"/>
                    <a:gd name="T12" fmla="*/ 172 w 173"/>
                    <a:gd name="T13" fmla="*/ 27 h 80"/>
                    <a:gd name="T14" fmla="*/ 157 w 173"/>
                    <a:gd name="T15" fmla="*/ 36 h 80"/>
                    <a:gd name="T16" fmla="*/ 150 w 173"/>
                    <a:gd name="T17" fmla="*/ 40 h 80"/>
                    <a:gd name="T18" fmla="*/ 137 w 173"/>
                    <a:gd name="T19" fmla="*/ 45 h 80"/>
                    <a:gd name="T20" fmla="*/ 127 w 173"/>
                    <a:gd name="T21" fmla="*/ 50 h 80"/>
                    <a:gd name="T22" fmla="*/ 116 w 173"/>
                    <a:gd name="T23" fmla="*/ 55 h 80"/>
                    <a:gd name="T24" fmla="*/ 89 w 173"/>
                    <a:gd name="T25" fmla="*/ 61 h 80"/>
                    <a:gd name="T26" fmla="*/ 85 w 173"/>
                    <a:gd name="T27" fmla="*/ 64 h 80"/>
                    <a:gd name="T28" fmla="*/ 73 w 173"/>
                    <a:gd name="T29" fmla="*/ 66 h 80"/>
                    <a:gd name="T30" fmla="*/ 48 w 173"/>
                    <a:gd name="T31" fmla="*/ 69 h 80"/>
                    <a:gd name="T32" fmla="*/ 42 w 173"/>
                    <a:gd name="T33" fmla="*/ 77 h 80"/>
                    <a:gd name="T34" fmla="*/ 35 w 173"/>
                    <a:gd name="T35" fmla="*/ 79 h 80"/>
                    <a:gd name="T36" fmla="*/ 28 w 173"/>
                    <a:gd name="T37" fmla="*/ 65 h 80"/>
                    <a:gd name="T38" fmla="*/ 22 w 173"/>
                    <a:gd name="T39" fmla="*/ 61 h 80"/>
                    <a:gd name="T40" fmla="*/ 22 w 173"/>
                    <a:gd name="T41" fmla="*/ 54 h 80"/>
                    <a:gd name="T42" fmla="*/ 12 w 173"/>
                    <a:gd name="T43" fmla="*/ 45 h 80"/>
                    <a:gd name="T44" fmla="*/ 4 w 173"/>
                    <a:gd name="T45" fmla="*/ 40 h 80"/>
                    <a:gd name="T46" fmla="*/ 0 w 173"/>
                    <a:gd name="T47" fmla="*/ 36 h 80"/>
                    <a:gd name="T48" fmla="*/ 0 w 173"/>
                    <a:gd name="T49" fmla="*/ 34 h 80"/>
                    <a:gd name="T50" fmla="*/ 21 w 173"/>
                    <a:gd name="T51" fmla="*/ 27 h 80"/>
                    <a:gd name="T52" fmla="*/ 33 w 173"/>
                    <a:gd name="T53" fmla="*/ 24 h 80"/>
                    <a:gd name="T54" fmla="*/ 41 w 173"/>
                    <a:gd name="T55" fmla="*/ 24 h 80"/>
                    <a:gd name="T56" fmla="*/ 53 w 173"/>
                    <a:gd name="T57" fmla="*/ 20 h 80"/>
                    <a:gd name="T58" fmla="*/ 59 w 173"/>
                    <a:gd name="T59" fmla="*/ 20 h 80"/>
                    <a:gd name="T60" fmla="*/ 69 w 173"/>
                    <a:gd name="T61" fmla="*/ 17 h 80"/>
                    <a:gd name="T62" fmla="*/ 80 w 173"/>
                    <a:gd name="T63" fmla="*/ 17 h 80"/>
                    <a:gd name="T64" fmla="*/ 87 w 173"/>
                    <a:gd name="T65" fmla="*/ 14 h 80"/>
                    <a:gd name="T66" fmla="*/ 100 w 173"/>
                    <a:gd name="T67" fmla="*/ 12 h 80"/>
                    <a:gd name="T68" fmla="*/ 104 w 173"/>
                    <a:gd name="T69" fmla="*/ 12 h 80"/>
                    <a:gd name="T70" fmla="*/ 113 w 173"/>
                    <a:gd name="T71" fmla="*/ 7 h 80"/>
                    <a:gd name="T72" fmla="*/ 118 w 173"/>
                    <a:gd name="T73" fmla="*/ 7 h 80"/>
                    <a:gd name="T74" fmla="*/ 124 w 173"/>
                    <a:gd name="T75" fmla="*/ 3 h 80"/>
                    <a:gd name="T76" fmla="*/ 132 w 173"/>
                    <a:gd name="T77" fmla="*/ 3 h 80"/>
                    <a:gd name="T78" fmla="*/ 141 w 173"/>
                    <a:gd name="T79" fmla="*/ 0 h 80"/>
                    <a:gd name="T80" fmla="*/ 140 w 173"/>
                    <a:gd name="T81" fmla="*/ 1 h 80"/>
                    <a:gd name="T82" fmla="*/ 140 w 173"/>
                    <a:gd name="T83" fmla="*/ 1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3" h="80">
                      <a:moveTo>
                        <a:pt x="140" y="1"/>
                      </a:moveTo>
                      <a:lnTo>
                        <a:pt x="146" y="7"/>
                      </a:lnTo>
                      <a:lnTo>
                        <a:pt x="156" y="13"/>
                      </a:lnTo>
                      <a:lnTo>
                        <a:pt x="160" y="17"/>
                      </a:lnTo>
                      <a:lnTo>
                        <a:pt x="164" y="20"/>
                      </a:lnTo>
                      <a:lnTo>
                        <a:pt x="167" y="22"/>
                      </a:lnTo>
                      <a:lnTo>
                        <a:pt x="172" y="27"/>
                      </a:lnTo>
                      <a:lnTo>
                        <a:pt x="157" y="36"/>
                      </a:lnTo>
                      <a:lnTo>
                        <a:pt x="150" y="40"/>
                      </a:lnTo>
                      <a:lnTo>
                        <a:pt x="137" y="45"/>
                      </a:lnTo>
                      <a:lnTo>
                        <a:pt x="127" y="50"/>
                      </a:lnTo>
                      <a:lnTo>
                        <a:pt x="116" y="55"/>
                      </a:lnTo>
                      <a:lnTo>
                        <a:pt x="89" y="61"/>
                      </a:lnTo>
                      <a:lnTo>
                        <a:pt x="85" y="64"/>
                      </a:lnTo>
                      <a:lnTo>
                        <a:pt x="73" y="66"/>
                      </a:lnTo>
                      <a:lnTo>
                        <a:pt x="48" y="69"/>
                      </a:lnTo>
                      <a:lnTo>
                        <a:pt x="42" y="77"/>
                      </a:lnTo>
                      <a:lnTo>
                        <a:pt x="35" y="79"/>
                      </a:lnTo>
                      <a:lnTo>
                        <a:pt x="28" y="65"/>
                      </a:lnTo>
                      <a:lnTo>
                        <a:pt x="22" y="61"/>
                      </a:lnTo>
                      <a:lnTo>
                        <a:pt x="22" y="54"/>
                      </a:lnTo>
                      <a:lnTo>
                        <a:pt x="12" y="45"/>
                      </a:lnTo>
                      <a:lnTo>
                        <a:pt x="4" y="40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21" y="27"/>
                      </a:lnTo>
                      <a:lnTo>
                        <a:pt x="33" y="24"/>
                      </a:lnTo>
                      <a:lnTo>
                        <a:pt x="41" y="24"/>
                      </a:lnTo>
                      <a:lnTo>
                        <a:pt x="53" y="20"/>
                      </a:lnTo>
                      <a:lnTo>
                        <a:pt x="59" y="20"/>
                      </a:lnTo>
                      <a:lnTo>
                        <a:pt x="69" y="17"/>
                      </a:lnTo>
                      <a:lnTo>
                        <a:pt x="80" y="17"/>
                      </a:lnTo>
                      <a:lnTo>
                        <a:pt x="87" y="14"/>
                      </a:lnTo>
                      <a:lnTo>
                        <a:pt x="100" y="12"/>
                      </a:lnTo>
                      <a:lnTo>
                        <a:pt x="104" y="12"/>
                      </a:lnTo>
                      <a:lnTo>
                        <a:pt x="113" y="7"/>
                      </a:lnTo>
                      <a:lnTo>
                        <a:pt x="118" y="7"/>
                      </a:lnTo>
                      <a:lnTo>
                        <a:pt x="124" y="3"/>
                      </a:lnTo>
                      <a:lnTo>
                        <a:pt x="132" y="3"/>
                      </a:lnTo>
                      <a:lnTo>
                        <a:pt x="141" y="0"/>
                      </a:lnTo>
                      <a:lnTo>
                        <a:pt x="140" y="1"/>
                      </a:lnTo>
                      <a:lnTo>
                        <a:pt x="140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82" name="Freeform 130"/>
                <p:cNvSpPr>
                  <a:spLocks/>
                </p:cNvSpPr>
                <p:nvPr/>
              </p:nvSpPr>
              <p:spPr bwMode="blackWhite">
                <a:xfrm>
                  <a:off x="4554" y="753"/>
                  <a:ext cx="107" cy="33"/>
                </a:xfrm>
                <a:custGeom>
                  <a:avLst/>
                  <a:gdLst>
                    <a:gd name="T0" fmla="*/ 106 w 107"/>
                    <a:gd name="T1" fmla="*/ 0 h 33"/>
                    <a:gd name="T2" fmla="*/ 94 w 107"/>
                    <a:gd name="T3" fmla="*/ 3 h 33"/>
                    <a:gd name="T4" fmla="*/ 86 w 107"/>
                    <a:gd name="T5" fmla="*/ 6 h 33"/>
                    <a:gd name="T6" fmla="*/ 72 w 107"/>
                    <a:gd name="T7" fmla="*/ 10 h 33"/>
                    <a:gd name="T8" fmla="*/ 63 w 107"/>
                    <a:gd name="T9" fmla="*/ 13 h 33"/>
                    <a:gd name="T10" fmla="*/ 50 w 107"/>
                    <a:gd name="T11" fmla="*/ 16 h 33"/>
                    <a:gd name="T12" fmla="*/ 29 w 107"/>
                    <a:gd name="T13" fmla="*/ 17 h 33"/>
                    <a:gd name="T14" fmla="*/ 10 w 107"/>
                    <a:gd name="T15" fmla="*/ 23 h 33"/>
                    <a:gd name="T16" fmla="*/ 0 w 107"/>
                    <a:gd name="T17" fmla="*/ 24 h 33"/>
                    <a:gd name="T18" fmla="*/ 4 w 107"/>
                    <a:gd name="T19" fmla="*/ 30 h 33"/>
                    <a:gd name="T20" fmla="*/ 5 w 107"/>
                    <a:gd name="T21" fmla="*/ 32 h 33"/>
                    <a:gd name="T22" fmla="*/ 23 w 107"/>
                    <a:gd name="T23" fmla="*/ 24 h 33"/>
                    <a:gd name="T24" fmla="*/ 43 w 107"/>
                    <a:gd name="T25" fmla="*/ 20 h 33"/>
                    <a:gd name="T26" fmla="*/ 55 w 107"/>
                    <a:gd name="T27" fmla="*/ 16 h 33"/>
                    <a:gd name="T28" fmla="*/ 76 w 107"/>
                    <a:gd name="T29" fmla="*/ 14 h 33"/>
                    <a:gd name="T30" fmla="*/ 83 w 107"/>
                    <a:gd name="T31" fmla="*/ 13 h 33"/>
                    <a:gd name="T32" fmla="*/ 103 w 107"/>
                    <a:gd name="T33" fmla="*/ 4 h 33"/>
                    <a:gd name="T34" fmla="*/ 106 w 107"/>
                    <a:gd name="T35" fmla="*/ 0 h 33"/>
                    <a:gd name="T36" fmla="*/ 106 w 107"/>
                    <a:gd name="T37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7" h="33">
                      <a:moveTo>
                        <a:pt x="106" y="0"/>
                      </a:moveTo>
                      <a:lnTo>
                        <a:pt x="94" y="3"/>
                      </a:lnTo>
                      <a:lnTo>
                        <a:pt x="86" y="6"/>
                      </a:lnTo>
                      <a:lnTo>
                        <a:pt x="72" y="10"/>
                      </a:lnTo>
                      <a:lnTo>
                        <a:pt x="63" y="13"/>
                      </a:lnTo>
                      <a:lnTo>
                        <a:pt x="50" y="16"/>
                      </a:lnTo>
                      <a:lnTo>
                        <a:pt x="29" y="17"/>
                      </a:lnTo>
                      <a:lnTo>
                        <a:pt x="10" y="23"/>
                      </a:lnTo>
                      <a:lnTo>
                        <a:pt x="0" y="24"/>
                      </a:lnTo>
                      <a:lnTo>
                        <a:pt x="4" y="30"/>
                      </a:lnTo>
                      <a:lnTo>
                        <a:pt x="5" y="32"/>
                      </a:lnTo>
                      <a:lnTo>
                        <a:pt x="23" y="24"/>
                      </a:lnTo>
                      <a:lnTo>
                        <a:pt x="43" y="20"/>
                      </a:lnTo>
                      <a:lnTo>
                        <a:pt x="55" y="16"/>
                      </a:lnTo>
                      <a:lnTo>
                        <a:pt x="76" y="14"/>
                      </a:lnTo>
                      <a:lnTo>
                        <a:pt x="83" y="13"/>
                      </a:lnTo>
                      <a:lnTo>
                        <a:pt x="103" y="4"/>
                      </a:lnTo>
                      <a:lnTo>
                        <a:pt x="106" y="0"/>
                      </a:lnTo>
                      <a:lnTo>
                        <a:pt x="106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83" name="Freeform 131"/>
                <p:cNvSpPr>
                  <a:spLocks/>
                </p:cNvSpPr>
                <p:nvPr/>
              </p:nvSpPr>
              <p:spPr bwMode="blackWhite">
                <a:xfrm>
                  <a:off x="4554" y="769"/>
                  <a:ext cx="110" cy="49"/>
                </a:xfrm>
                <a:custGeom>
                  <a:avLst/>
                  <a:gdLst>
                    <a:gd name="T0" fmla="*/ 89 w 110"/>
                    <a:gd name="T1" fmla="*/ 0 h 49"/>
                    <a:gd name="T2" fmla="*/ 94 w 110"/>
                    <a:gd name="T3" fmla="*/ 2 h 49"/>
                    <a:gd name="T4" fmla="*/ 101 w 110"/>
                    <a:gd name="T5" fmla="*/ 7 h 49"/>
                    <a:gd name="T6" fmla="*/ 109 w 110"/>
                    <a:gd name="T7" fmla="*/ 14 h 49"/>
                    <a:gd name="T8" fmla="*/ 63 w 110"/>
                    <a:gd name="T9" fmla="*/ 35 h 49"/>
                    <a:gd name="T10" fmla="*/ 45 w 110"/>
                    <a:gd name="T11" fmla="*/ 40 h 49"/>
                    <a:gd name="T12" fmla="*/ 30 w 110"/>
                    <a:gd name="T13" fmla="*/ 43 h 49"/>
                    <a:gd name="T14" fmla="*/ 18 w 110"/>
                    <a:gd name="T15" fmla="*/ 46 h 49"/>
                    <a:gd name="T16" fmla="*/ 14 w 110"/>
                    <a:gd name="T17" fmla="*/ 48 h 49"/>
                    <a:gd name="T18" fmla="*/ 10 w 110"/>
                    <a:gd name="T19" fmla="*/ 41 h 49"/>
                    <a:gd name="T20" fmla="*/ 4 w 110"/>
                    <a:gd name="T21" fmla="*/ 33 h 49"/>
                    <a:gd name="T22" fmla="*/ 0 w 110"/>
                    <a:gd name="T23" fmla="*/ 26 h 49"/>
                    <a:gd name="T24" fmla="*/ 0 w 110"/>
                    <a:gd name="T25" fmla="*/ 22 h 49"/>
                    <a:gd name="T26" fmla="*/ 23 w 110"/>
                    <a:gd name="T27" fmla="*/ 20 h 49"/>
                    <a:gd name="T28" fmla="*/ 42 w 110"/>
                    <a:gd name="T29" fmla="*/ 16 h 49"/>
                    <a:gd name="T30" fmla="*/ 64 w 110"/>
                    <a:gd name="T31" fmla="*/ 12 h 49"/>
                    <a:gd name="T32" fmla="*/ 72 w 110"/>
                    <a:gd name="T33" fmla="*/ 5 h 49"/>
                    <a:gd name="T34" fmla="*/ 77 w 110"/>
                    <a:gd name="T35" fmla="*/ 4 h 49"/>
                    <a:gd name="T36" fmla="*/ 86 w 110"/>
                    <a:gd name="T37" fmla="*/ 0 h 49"/>
                    <a:gd name="T38" fmla="*/ 91 w 110"/>
                    <a:gd name="T39" fmla="*/ 0 h 49"/>
                    <a:gd name="T40" fmla="*/ 89 w 110"/>
                    <a:gd name="T41" fmla="*/ 0 h 49"/>
                    <a:gd name="T42" fmla="*/ 89 w 110"/>
                    <a:gd name="T4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0" h="49">
                      <a:moveTo>
                        <a:pt x="89" y="0"/>
                      </a:moveTo>
                      <a:lnTo>
                        <a:pt x="94" y="2"/>
                      </a:lnTo>
                      <a:lnTo>
                        <a:pt x="101" y="7"/>
                      </a:lnTo>
                      <a:lnTo>
                        <a:pt x="109" y="14"/>
                      </a:lnTo>
                      <a:lnTo>
                        <a:pt x="63" y="35"/>
                      </a:lnTo>
                      <a:lnTo>
                        <a:pt x="45" y="40"/>
                      </a:lnTo>
                      <a:lnTo>
                        <a:pt x="30" y="43"/>
                      </a:lnTo>
                      <a:lnTo>
                        <a:pt x="18" y="46"/>
                      </a:lnTo>
                      <a:lnTo>
                        <a:pt x="14" y="48"/>
                      </a:lnTo>
                      <a:lnTo>
                        <a:pt x="10" y="41"/>
                      </a:lnTo>
                      <a:lnTo>
                        <a:pt x="4" y="33"/>
                      </a:lnTo>
                      <a:lnTo>
                        <a:pt x="0" y="26"/>
                      </a:lnTo>
                      <a:lnTo>
                        <a:pt x="0" y="22"/>
                      </a:lnTo>
                      <a:lnTo>
                        <a:pt x="23" y="20"/>
                      </a:lnTo>
                      <a:lnTo>
                        <a:pt x="42" y="16"/>
                      </a:lnTo>
                      <a:lnTo>
                        <a:pt x="64" y="12"/>
                      </a:lnTo>
                      <a:lnTo>
                        <a:pt x="72" y="5"/>
                      </a:lnTo>
                      <a:lnTo>
                        <a:pt x="77" y="4"/>
                      </a:lnTo>
                      <a:lnTo>
                        <a:pt x="86" y="0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9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84" name="Freeform 132"/>
                <p:cNvSpPr>
                  <a:spLocks/>
                </p:cNvSpPr>
                <p:nvPr/>
              </p:nvSpPr>
              <p:spPr bwMode="blackWhite">
                <a:xfrm>
                  <a:off x="4430" y="734"/>
                  <a:ext cx="21" cy="5"/>
                </a:xfrm>
                <a:custGeom>
                  <a:avLst/>
                  <a:gdLst>
                    <a:gd name="T0" fmla="*/ 20 w 21"/>
                    <a:gd name="T1" fmla="*/ 0 h 5"/>
                    <a:gd name="T2" fmla="*/ 11 w 21"/>
                    <a:gd name="T3" fmla="*/ 0 h 5"/>
                    <a:gd name="T4" fmla="*/ 6 w 21"/>
                    <a:gd name="T5" fmla="*/ 4 h 5"/>
                    <a:gd name="T6" fmla="*/ 0 w 21"/>
                    <a:gd name="T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5">
                      <a:moveTo>
                        <a:pt x="20" y="0"/>
                      </a:moveTo>
                      <a:lnTo>
                        <a:pt x="11" y="0"/>
                      </a:lnTo>
                      <a:lnTo>
                        <a:pt x="6" y="4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85" name="Freeform 133"/>
                <p:cNvSpPr>
                  <a:spLocks/>
                </p:cNvSpPr>
                <p:nvPr/>
              </p:nvSpPr>
              <p:spPr bwMode="blackWhite">
                <a:xfrm>
                  <a:off x="4653" y="714"/>
                  <a:ext cx="35" cy="27"/>
                </a:xfrm>
                <a:custGeom>
                  <a:avLst/>
                  <a:gdLst>
                    <a:gd name="T0" fmla="*/ 11 w 35"/>
                    <a:gd name="T1" fmla="*/ 0 h 27"/>
                    <a:gd name="T2" fmla="*/ 8 w 35"/>
                    <a:gd name="T3" fmla="*/ 0 h 27"/>
                    <a:gd name="T4" fmla="*/ 4 w 35"/>
                    <a:gd name="T5" fmla="*/ 3 h 27"/>
                    <a:gd name="T6" fmla="*/ 0 w 35"/>
                    <a:gd name="T7" fmla="*/ 8 h 27"/>
                    <a:gd name="T8" fmla="*/ 3 w 35"/>
                    <a:gd name="T9" fmla="*/ 12 h 27"/>
                    <a:gd name="T10" fmla="*/ 9 w 35"/>
                    <a:gd name="T11" fmla="*/ 16 h 27"/>
                    <a:gd name="T12" fmla="*/ 33 w 35"/>
                    <a:gd name="T13" fmla="*/ 26 h 27"/>
                    <a:gd name="T14" fmla="*/ 34 w 35"/>
                    <a:gd name="T15" fmla="*/ 17 h 27"/>
                    <a:gd name="T16" fmla="*/ 11 w 35"/>
                    <a:gd name="T17" fmla="*/ 0 h 27"/>
                    <a:gd name="T18" fmla="*/ 11 w 35"/>
                    <a:gd name="T19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" h="27">
                      <a:moveTo>
                        <a:pt x="11" y="0"/>
                      </a:moveTo>
                      <a:lnTo>
                        <a:pt x="8" y="0"/>
                      </a:lnTo>
                      <a:lnTo>
                        <a:pt x="4" y="3"/>
                      </a:lnTo>
                      <a:lnTo>
                        <a:pt x="0" y="8"/>
                      </a:lnTo>
                      <a:lnTo>
                        <a:pt x="3" y="12"/>
                      </a:lnTo>
                      <a:lnTo>
                        <a:pt x="9" y="16"/>
                      </a:lnTo>
                      <a:lnTo>
                        <a:pt x="33" y="26"/>
                      </a:lnTo>
                      <a:lnTo>
                        <a:pt x="34" y="17"/>
                      </a:lnTo>
                      <a:lnTo>
                        <a:pt x="11" y="0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86" name="Freeform 134"/>
                <p:cNvSpPr>
                  <a:spLocks/>
                </p:cNvSpPr>
                <p:nvPr/>
              </p:nvSpPr>
              <p:spPr bwMode="blackWhite">
                <a:xfrm>
                  <a:off x="4652" y="723"/>
                  <a:ext cx="34" cy="24"/>
                </a:xfrm>
                <a:custGeom>
                  <a:avLst/>
                  <a:gdLst>
                    <a:gd name="T0" fmla="*/ 6 w 34"/>
                    <a:gd name="T1" fmla="*/ 3 h 24"/>
                    <a:gd name="T2" fmla="*/ 0 w 34"/>
                    <a:gd name="T3" fmla="*/ 0 h 24"/>
                    <a:gd name="T4" fmla="*/ 0 w 34"/>
                    <a:gd name="T5" fmla="*/ 4 h 24"/>
                    <a:gd name="T6" fmla="*/ 6 w 34"/>
                    <a:gd name="T7" fmla="*/ 8 h 24"/>
                    <a:gd name="T8" fmla="*/ 26 w 34"/>
                    <a:gd name="T9" fmla="*/ 23 h 24"/>
                    <a:gd name="T10" fmla="*/ 33 w 34"/>
                    <a:gd name="T11" fmla="*/ 18 h 24"/>
                    <a:gd name="T12" fmla="*/ 15 w 34"/>
                    <a:gd name="T13" fmla="*/ 10 h 24"/>
                    <a:gd name="T14" fmla="*/ 6 w 34"/>
                    <a:gd name="T15" fmla="*/ 3 h 24"/>
                    <a:gd name="T16" fmla="*/ 6 w 34"/>
                    <a:gd name="T17" fmla="*/ 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24">
                      <a:moveTo>
                        <a:pt x="6" y="3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6" y="8"/>
                      </a:lnTo>
                      <a:lnTo>
                        <a:pt x="26" y="23"/>
                      </a:lnTo>
                      <a:lnTo>
                        <a:pt x="33" y="18"/>
                      </a:lnTo>
                      <a:lnTo>
                        <a:pt x="15" y="10"/>
                      </a:lnTo>
                      <a:lnTo>
                        <a:pt x="6" y="3"/>
                      </a:lnTo>
                      <a:lnTo>
                        <a:pt x="6" y="3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87" name="Freeform 135"/>
                <p:cNvSpPr>
                  <a:spLocks/>
                </p:cNvSpPr>
                <p:nvPr/>
              </p:nvSpPr>
              <p:spPr bwMode="blackWhite">
                <a:xfrm>
                  <a:off x="4639" y="709"/>
                  <a:ext cx="19" cy="6"/>
                </a:xfrm>
                <a:custGeom>
                  <a:avLst/>
                  <a:gdLst>
                    <a:gd name="T0" fmla="*/ 17 w 19"/>
                    <a:gd name="T1" fmla="*/ 5 h 6"/>
                    <a:gd name="T2" fmla="*/ 17 w 19"/>
                    <a:gd name="T3" fmla="*/ 5 h 6"/>
                    <a:gd name="T4" fmla="*/ 15 w 19"/>
                    <a:gd name="T5" fmla="*/ 5 h 6"/>
                    <a:gd name="T6" fmla="*/ 15 w 19"/>
                    <a:gd name="T7" fmla="*/ 5 h 6"/>
                    <a:gd name="T8" fmla="*/ 13 w 19"/>
                    <a:gd name="T9" fmla="*/ 4 h 6"/>
                    <a:gd name="T10" fmla="*/ 13 w 19"/>
                    <a:gd name="T11" fmla="*/ 4 h 6"/>
                    <a:gd name="T12" fmla="*/ 13 w 19"/>
                    <a:gd name="T13" fmla="*/ 4 h 6"/>
                    <a:gd name="T14" fmla="*/ 13 w 19"/>
                    <a:gd name="T15" fmla="*/ 4 h 6"/>
                    <a:gd name="T16" fmla="*/ 12 w 19"/>
                    <a:gd name="T17" fmla="*/ 3 h 6"/>
                    <a:gd name="T18" fmla="*/ 12 w 19"/>
                    <a:gd name="T19" fmla="*/ 3 h 6"/>
                    <a:gd name="T20" fmla="*/ 10 w 19"/>
                    <a:gd name="T21" fmla="*/ 3 h 6"/>
                    <a:gd name="T22" fmla="*/ 10 w 19"/>
                    <a:gd name="T23" fmla="*/ 3 h 6"/>
                    <a:gd name="T24" fmla="*/ 9 w 19"/>
                    <a:gd name="T25" fmla="*/ 3 h 6"/>
                    <a:gd name="T26" fmla="*/ 9 w 19"/>
                    <a:gd name="T27" fmla="*/ 3 h 6"/>
                    <a:gd name="T28" fmla="*/ 9 w 19"/>
                    <a:gd name="T29" fmla="*/ 3 h 6"/>
                    <a:gd name="T30" fmla="*/ 9 w 19"/>
                    <a:gd name="T31" fmla="*/ 3 h 6"/>
                    <a:gd name="T32" fmla="*/ 8 w 19"/>
                    <a:gd name="T33" fmla="*/ 2 h 6"/>
                    <a:gd name="T34" fmla="*/ 8 w 19"/>
                    <a:gd name="T35" fmla="*/ 2 h 6"/>
                    <a:gd name="T36" fmla="*/ 8 w 19"/>
                    <a:gd name="T37" fmla="*/ 2 h 6"/>
                    <a:gd name="T38" fmla="*/ 8 w 19"/>
                    <a:gd name="T39" fmla="*/ 2 h 6"/>
                    <a:gd name="T40" fmla="*/ 7 w 19"/>
                    <a:gd name="T41" fmla="*/ 2 h 6"/>
                    <a:gd name="T42" fmla="*/ 7 w 19"/>
                    <a:gd name="T43" fmla="*/ 2 h 6"/>
                    <a:gd name="T44" fmla="*/ 7 w 19"/>
                    <a:gd name="T45" fmla="*/ 2 h 6"/>
                    <a:gd name="T46" fmla="*/ 7 w 19"/>
                    <a:gd name="T47" fmla="*/ 2 h 6"/>
                    <a:gd name="T48" fmla="*/ 6 w 19"/>
                    <a:gd name="T49" fmla="*/ 0 h 6"/>
                    <a:gd name="T50" fmla="*/ 6 w 19"/>
                    <a:gd name="T51" fmla="*/ 0 h 6"/>
                    <a:gd name="T52" fmla="*/ 6 w 19"/>
                    <a:gd name="T53" fmla="*/ 0 h 6"/>
                    <a:gd name="T54" fmla="*/ 6 w 19"/>
                    <a:gd name="T55" fmla="*/ 0 h 6"/>
                    <a:gd name="T56" fmla="*/ 6 w 19"/>
                    <a:gd name="T57" fmla="*/ 0 h 6"/>
                    <a:gd name="T58" fmla="*/ 6 w 19"/>
                    <a:gd name="T59" fmla="*/ 0 h 6"/>
                    <a:gd name="T60" fmla="*/ 6 w 19"/>
                    <a:gd name="T61" fmla="*/ 0 h 6"/>
                    <a:gd name="T62" fmla="*/ 6 w 19"/>
                    <a:gd name="T63" fmla="*/ 0 h 6"/>
                    <a:gd name="T64" fmla="*/ 4 w 19"/>
                    <a:gd name="T65" fmla="*/ 0 h 6"/>
                    <a:gd name="T66" fmla="*/ 4 w 19"/>
                    <a:gd name="T67" fmla="*/ 0 h 6"/>
                    <a:gd name="T68" fmla="*/ 3 w 19"/>
                    <a:gd name="T69" fmla="*/ 0 h 6"/>
                    <a:gd name="T70" fmla="*/ 3 w 19"/>
                    <a:gd name="T71" fmla="*/ 0 h 6"/>
                    <a:gd name="T72" fmla="*/ 2 w 19"/>
                    <a:gd name="T73" fmla="*/ 0 h 6"/>
                    <a:gd name="T74" fmla="*/ 2 w 19"/>
                    <a:gd name="T75" fmla="*/ 0 h 6"/>
                    <a:gd name="T76" fmla="*/ 2 w 19"/>
                    <a:gd name="T77" fmla="*/ 0 h 6"/>
                    <a:gd name="T78" fmla="*/ 2 w 19"/>
                    <a:gd name="T79" fmla="*/ 0 h 6"/>
                    <a:gd name="T80" fmla="*/ 0 w 19"/>
                    <a:gd name="T81" fmla="*/ 0 h 6"/>
                    <a:gd name="T82" fmla="*/ 0 w 19"/>
                    <a:gd name="T83" fmla="*/ 0 h 6"/>
                    <a:gd name="T84" fmla="*/ 0 w 19"/>
                    <a:gd name="T85" fmla="*/ 0 h 6"/>
                    <a:gd name="T86" fmla="*/ 0 w 19"/>
                    <a:gd name="T87" fmla="*/ 0 h 6"/>
                    <a:gd name="T88" fmla="*/ 0 w 19"/>
                    <a:gd name="T89" fmla="*/ 0 h 6"/>
                    <a:gd name="T90" fmla="*/ 0 w 19"/>
                    <a:gd name="T91" fmla="*/ 0 h 6"/>
                    <a:gd name="T92" fmla="*/ 0 w 19"/>
                    <a:gd name="T93" fmla="*/ 0 h 6"/>
                    <a:gd name="T94" fmla="*/ 0 w 19"/>
                    <a:gd name="T9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9" h="6">
                      <a:moveTo>
                        <a:pt x="18" y="5"/>
                      </a:move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88" name="Freeform 136"/>
                <p:cNvSpPr>
                  <a:spLocks/>
                </p:cNvSpPr>
                <p:nvPr/>
              </p:nvSpPr>
              <p:spPr bwMode="blackWhite">
                <a:xfrm>
                  <a:off x="4654" y="766"/>
                  <a:ext cx="118" cy="63"/>
                </a:xfrm>
                <a:custGeom>
                  <a:avLst/>
                  <a:gdLst>
                    <a:gd name="T0" fmla="*/ 104 w 118"/>
                    <a:gd name="T1" fmla="*/ 7 h 63"/>
                    <a:gd name="T2" fmla="*/ 104 w 118"/>
                    <a:gd name="T3" fmla="*/ 11 h 63"/>
                    <a:gd name="T4" fmla="*/ 109 w 118"/>
                    <a:gd name="T5" fmla="*/ 42 h 63"/>
                    <a:gd name="T6" fmla="*/ 112 w 118"/>
                    <a:gd name="T7" fmla="*/ 62 h 63"/>
                    <a:gd name="T8" fmla="*/ 83 w 118"/>
                    <a:gd name="T9" fmla="*/ 62 h 63"/>
                    <a:gd name="T10" fmla="*/ 11 w 118"/>
                    <a:gd name="T11" fmla="*/ 62 h 63"/>
                    <a:gd name="T12" fmla="*/ 0 w 118"/>
                    <a:gd name="T13" fmla="*/ 62 h 63"/>
                    <a:gd name="T14" fmla="*/ 4 w 118"/>
                    <a:gd name="T15" fmla="*/ 2 h 63"/>
                    <a:gd name="T16" fmla="*/ 117 w 118"/>
                    <a:gd name="T17" fmla="*/ 0 h 63"/>
                    <a:gd name="T18" fmla="*/ 104 w 118"/>
                    <a:gd name="T19" fmla="*/ 7 h 63"/>
                    <a:gd name="T20" fmla="*/ 104 w 118"/>
                    <a:gd name="T21" fmla="*/ 7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8" h="63">
                      <a:moveTo>
                        <a:pt x="104" y="7"/>
                      </a:moveTo>
                      <a:lnTo>
                        <a:pt x="104" y="11"/>
                      </a:lnTo>
                      <a:lnTo>
                        <a:pt x="109" y="42"/>
                      </a:lnTo>
                      <a:lnTo>
                        <a:pt x="112" y="62"/>
                      </a:lnTo>
                      <a:lnTo>
                        <a:pt x="83" y="62"/>
                      </a:lnTo>
                      <a:lnTo>
                        <a:pt x="11" y="62"/>
                      </a:lnTo>
                      <a:lnTo>
                        <a:pt x="0" y="62"/>
                      </a:lnTo>
                      <a:lnTo>
                        <a:pt x="4" y="2"/>
                      </a:lnTo>
                      <a:lnTo>
                        <a:pt x="117" y="0"/>
                      </a:lnTo>
                      <a:lnTo>
                        <a:pt x="104" y="7"/>
                      </a:lnTo>
                      <a:lnTo>
                        <a:pt x="104" y="7"/>
                      </a:lnTo>
                    </a:path>
                  </a:pathLst>
                </a:custGeom>
                <a:solidFill>
                  <a:srgbClr val="0000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89" name="Freeform 137"/>
                <p:cNvSpPr>
                  <a:spLocks/>
                </p:cNvSpPr>
                <p:nvPr/>
              </p:nvSpPr>
              <p:spPr bwMode="blackWhite">
                <a:xfrm>
                  <a:off x="4729" y="773"/>
                  <a:ext cx="36" cy="56"/>
                </a:xfrm>
                <a:custGeom>
                  <a:avLst/>
                  <a:gdLst>
                    <a:gd name="T0" fmla="*/ 35 w 36"/>
                    <a:gd name="T1" fmla="*/ 18 h 56"/>
                    <a:gd name="T2" fmla="*/ 26 w 36"/>
                    <a:gd name="T3" fmla="*/ 32 h 56"/>
                    <a:gd name="T4" fmla="*/ 14 w 36"/>
                    <a:gd name="T5" fmla="*/ 43 h 56"/>
                    <a:gd name="T6" fmla="*/ 6 w 36"/>
                    <a:gd name="T7" fmla="*/ 55 h 56"/>
                    <a:gd name="T8" fmla="*/ 0 w 36"/>
                    <a:gd name="T9" fmla="*/ 38 h 56"/>
                    <a:gd name="T10" fmla="*/ 6 w 36"/>
                    <a:gd name="T11" fmla="*/ 18 h 56"/>
                    <a:gd name="T12" fmla="*/ 6 w 36"/>
                    <a:gd name="T13" fmla="*/ 12 h 56"/>
                    <a:gd name="T14" fmla="*/ 0 w 36"/>
                    <a:gd name="T15" fmla="*/ 4 h 56"/>
                    <a:gd name="T16" fmla="*/ 0 w 36"/>
                    <a:gd name="T17" fmla="*/ 0 h 56"/>
                    <a:gd name="T18" fmla="*/ 6 w 36"/>
                    <a:gd name="T19" fmla="*/ 0 h 56"/>
                    <a:gd name="T20" fmla="*/ 14 w 36"/>
                    <a:gd name="T21" fmla="*/ 9 h 56"/>
                    <a:gd name="T22" fmla="*/ 20 w 36"/>
                    <a:gd name="T23" fmla="*/ 19 h 56"/>
                    <a:gd name="T24" fmla="*/ 35 w 36"/>
                    <a:gd name="T25" fmla="*/ 18 h 56"/>
                    <a:gd name="T26" fmla="*/ 35 w 36"/>
                    <a:gd name="T27" fmla="*/ 1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6" h="56">
                      <a:moveTo>
                        <a:pt x="35" y="18"/>
                      </a:moveTo>
                      <a:lnTo>
                        <a:pt x="26" y="32"/>
                      </a:lnTo>
                      <a:lnTo>
                        <a:pt x="14" y="43"/>
                      </a:lnTo>
                      <a:lnTo>
                        <a:pt x="6" y="55"/>
                      </a:lnTo>
                      <a:lnTo>
                        <a:pt x="0" y="38"/>
                      </a:lnTo>
                      <a:lnTo>
                        <a:pt x="6" y="18"/>
                      </a:lnTo>
                      <a:lnTo>
                        <a:pt x="6" y="12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4" y="9"/>
                      </a:lnTo>
                      <a:lnTo>
                        <a:pt x="20" y="19"/>
                      </a:lnTo>
                      <a:lnTo>
                        <a:pt x="35" y="18"/>
                      </a:lnTo>
                      <a:lnTo>
                        <a:pt x="35" y="18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90" name="Freeform 138"/>
                <p:cNvSpPr>
                  <a:spLocks/>
                </p:cNvSpPr>
                <p:nvPr/>
              </p:nvSpPr>
              <p:spPr bwMode="blackWhite">
                <a:xfrm>
                  <a:off x="4658" y="642"/>
                  <a:ext cx="131" cy="168"/>
                </a:xfrm>
                <a:custGeom>
                  <a:avLst/>
                  <a:gdLst>
                    <a:gd name="T0" fmla="*/ 95 w 131"/>
                    <a:gd name="T1" fmla="*/ 10 h 168"/>
                    <a:gd name="T2" fmla="*/ 100 w 131"/>
                    <a:gd name="T3" fmla="*/ 16 h 168"/>
                    <a:gd name="T4" fmla="*/ 104 w 131"/>
                    <a:gd name="T5" fmla="*/ 19 h 168"/>
                    <a:gd name="T6" fmla="*/ 109 w 131"/>
                    <a:gd name="T7" fmla="*/ 26 h 168"/>
                    <a:gd name="T8" fmla="*/ 113 w 131"/>
                    <a:gd name="T9" fmla="*/ 31 h 168"/>
                    <a:gd name="T10" fmla="*/ 117 w 131"/>
                    <a:gd name="T11" fmla="*/ 40 h 168"/>
                    <a:gd name="T12" fmla="*/ 123 w 131"/>
                    <a:gd name="T13" fmla="*/ 45 h 168"/>
                    <a:gd name="T14" fmla="*/ 124 w 131"/>
                    <a:gd name="T15" fmla="*/ 56 h 168"/>
                    <a:gd name="T16" fmla="*/ 126 w 131"/>
                    <a:gd name="T17" fmla="*/ 64 h 168"/>
                    <a:gd name="T18" fmla="*/ 127 w 131"/>
                    <a:gd name="T19" fmla="*/ 71 h 168"/>
                    <a:gd name="T20" fmla="*/ 129 w 131"/>
                    <a:gd name="T21" fmla="*/ 77 h 168"/>
                    <a:gd name="T22" fmla="*/ 129 w 131"/>
                    <a:gd name="T23" fmla="*/ 85 h 168"/>
                    <a:gd name="T24" fmla="*/ 127 w 131"/>
                    <a:gd name="T25" fmla="*/ 94 h 168"/>
                    <a:gd name="T26" fmla="*/ 127 w 131"/>
                    <a:gd name="T27" fmla="*/ 105 h 168"/>
                    <a:gd name="T28" fmla="*/ 127 w 131"/>
                    <a:gd name="T29" fmla="*/ 114 h 168"/>
                    <a:gd name="T30" fmla="*/ 125 w 131"/>
                    <a:gd name="T31" fmla="*/ 125 h 168"/>
                    <a:gd name="T32" fmla="*/ 123 w 131"/>
                    <a:gd name="T33" fmla="*/ 129 h 168"/>
                    <a:gd name="T34" fmla="*/ 119 w 131"/>
                    <a:gd name="T35" fmla="*/ 131 h 168"/>
                    <a:gd name="T36" fmla="*/ 117 w 131"/>
                    <a:gd name="T37" fmla="*/ 139 h 168"/>
                    <a:gd name="T38" fmla="*/ 107 w 131"/>
                    <a:gd name="T39" fmla="*/ 159 h 168"/>
                    <a:gd name="T40" fmla="*/ 100 w 131"/>
                    <a:gd name="T41" fmla="*/ 164 h 168"/>
                    <a:gd name="T42" fmla="*/ 89 w 131"/>
                    <a:gd name="T43" fmla="*/ 162 h 168"/>
                    <a:gd name="T44" fmla="*/ 82 w 131"/>
                    <a:gd name="T45" fmla="*/ 160 h 168"/>
                    <a:gd name="T46" fmla="*/ 75 w 131"/>
                    <a:gd name="T47" fmla="*/ 161 h 168"/>
                    <a:gd name="T48" fmla="*/ 72 w 131"/>
                    <a:gd name="T49" fmla="*/ 161 h 168"/>
                    <a:gd name="T50" fmla="*/ 68 w 131"/>
                    <a:gd name="T51" fmla="*/ 163 h 168"/>
                    <a:gd name="T52" fmla="*/ 62 w 131"/>
                    <a:gd name="T53" fmla="*/ 164 h 168"/>
                    <a:gd name="T54" fmla="*/ 54 w 131"/>
                    <a:gd name="T55" fmla="*/ 166 h 168"/>
                    <a:gd name="T56" fmla="*/ 43 w 131"/>
                    <a:gd name="T57" fmla="*/ 165 h 168"/>
                    <a:gd name="T58" fmla="*/ 31 w 131"/>
                    <a:gd name="T59" fmla="*/ 166 h 168"/>
                    <a:gd name="T60" fmla="*/ 27 w 131"/>
                    <a:gd name="T61" fmla="*/ 166 h 168"/>
                    <a:gd name="T62" fmla="*/ 23 w 131"/>
                    <a:gd name="T63" fmla="*/ 167 h 168"/>
                    <a:gd name="T64" fmla="*/ 17 w 131"/>
                    <a:gd name="T65" fmla="*/ 163 h 168"/>
                    <a:gd name="T66" fmla="*/ 10 w 131"/>
                    <a:gd name="T67" fmla="*/ 158 h 168"/>
                    <a:gd name="T68" fmla="*/ 8 w 131"/>
                    <a:gd name="T69" fmla="*/ 153 h 168"/>
                    <a:gd name="T70" fmla="*/ 7 w 131"/>
                    <a:gd name="T71" fmla="*/ 152 h 168"/>
                    <a:gd name="T72" fmla="*/ 5 w 131"/>
                    <a:gd name="T73" fmla="*/ 149 h 168"/>
                    <a:gd name="T74" fmla="*/ 1 w 131"/>
                    <a:gd name="T75" fmla="*/ 146 h 168"/>
                    <a:gd name="T76" fmla="*/ 0 w 131"/>
                    <a:gd name="T77" fmla="*/ 141 h 168"/>
                    <a:gd name="T78" fmla="*/ 0 w 131"/>
                    <a:gd name="T79" fmla="*/ 131 h 168"/>
                    <a:gd name="T80" fmla="*/ 0 w 131"/>
                    <a:gd name="T81" fmla="*/ 121 h 168"/>
                    <a:gd name="T82" fmla="*/ 2 w 131"/>
                    <a:gd name="T83" fmla="*/ 113 h 168"/>
                    <a:gd name="T84" fmla="*/ 2 w 131"/>
                    <a:gd name="T85" fmla="*/ 103 h 168"/>
                    <a:gd name="T86" fmla="*/ 3 w 131"/>
                    <a:gd name="T87" fmla="*/ 92 h 168"/>
                    <a:gd name="T88" fmla="*/ 4 w 131"/>
                    <a:gd name="T89" fmla="*/ 77 h 168"/>
                    <a:gd name="T90" fmla="*/ 6 w 131"/>
                    <a:gd name="T91" fmla="*/ 64 h 168"/>
                    <a:gd name="T92" fmla="*/ 8 w 131"/>
                    <a:gd name="T93" fmla="*/ 47 h 168"/>
                    <a:gd name="T94" fmla="*/ 8 w 131"/>
                    <a:gd name="T95" fmla="*/ 30 h 168"/>
                    <a:gd name="T96" fmla="*/ 12 w 131"/>
                    <a:gd name="T97" fmla="*/ 19 h 168"/>
                    <a:gd name="T98" fmla="*/ 17 w 131"/>
                    <a:gd name="T99" fmla="*/ 10 h 168"/>
                    <a:gd name="T100" fmla="*/ 24 w 131"/>
                    <a:gd name="T101" fmla="*/ 4 h 168"/>
                    <a:gd name="T102" fmla="*/ 30 w 131"/>
                    <a:gd name="T103" fmla="*/ 2 h 168"/>
                    <a:gd name="T104" fmla="*/ 39 w 131"/>
                    <a:gd name="T105" fmla="*/ 1 h 168"/>
                    <a:gd name="T106" fmla="*/ 68 w 131"/>
                    <a:gd name="T107" fmla="*/ 3 h 168"/>
                    <a:gd name="T108" fmla="*/ 92 w 131"/>
                    <a:gd name="T109" fmla="*/ 6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31" h="168">
                      <a:moveTo>
                        <a:pt x="92" y="6"/>
                      </a:moveTo>
                      <a:lnTo>
                        <a:pt x="92" y="7"/>
                      </a:lnTo>
                      <a:lnTo>
                        <a:pt x="92" y="7"/>
                      </a:lnTo>
                      <a:lnTo>
                        <a:pt x="92" y="8"/>
                      </a:lnTo>
                      <a:lnTo>
                        <a:pt x="93" y="8"/>
                      </a:lnTo>
                      <a:lnTo>
                        <a:pt x="93" y="10"/>
                      </a:lnTo>
                      <a:lnTo>
                        <a:pt x="95" y="10"/>
                      </a:lnTo>
                      <a:lnTo>
                        <a:pt x="95" y="11"/>
                      </a:lnTo>
                      <a:lnTo>
                        <a:pt x="97" y="11"/>
                      </a:lnTo>
                      <a:lnTo>
                        <a:pt x="97" y="12"/>
                      </a:lnTo>
                      <a:lnTo>
                        <a:pt x="98" y="12"/>
                      </a:lnTo>
                      <a:lnTo>
                        <a:pt x="98" y="14"/>
                      </a:lnTo>
                      <a:lnTo>
                        <a:pt x="100" y="14"/>
                      </a:lnTo>
                      <a:lnTo>
                        <a:pt x="100" y="16"/>
                      </a:lnTo>
                      <a:lnTo>
                        <a:pt x="101" y="16"/>
                      </a:lnTo>
                      <a:lnTo>
                        <a:pt x="101" y="16"/>
                      </a:lnTo>
                      <a:lnTo>
                        <a:pt x="103" y="16"/>
                      </a:lnTo>
                      <a:lnTo>
                        <a:pt x="103" y="18"/>
                      </a:lnTo>
                      <a:lnTo>
                        <a:pt x="103" y="18"/>
                      </a:lnTo>
                      <a:lnTo>
                        <a:pt x="103" y="19"/>
                      </a:lnTo>
                      <a:lnTo>
                        <a:pt x="104" y="19"/>
                      </a:lnTo>
                      <a:lnTo>
                        <a:pt x="104" y="21"/>
                      </a:lnTo>
                      <a:lnTo>
                        <a:pt x="106" y="21"/>
                      </a:lnTo>
                      <a:lnTo>
                        <a:pt x="106" y="23"/>
                      </a:lnTo>
                      <a:lnTo>
                        <a:pt x="108" y="23"/>
                      </a:lnTo>
                      <a:lnTo>
                        <a:pt x="108" y="24"/>
                      </a:lnTo>
                      <a:lnTo>
                        <a:pt x="109" y="24"/>
                      </a:lnTo>
                      <a:lnTo>
                        <a:pt x="109" y="26"/>
                      </a:lnTo>
                      <a:lnTo>
                        <a:pt x="111" y="26"/>
                      </a:lnTo>
                      <a:lnTo>
                        <a:pt x="111" y="28"/>
                      </a:lnTo>
                      <a:lnTo>
                        <a:pt x="111" y="28"/>
                      </a:lnTo>
                      <a:lnTo>
                        <a:pt x="111" y="28"/>
                      </a:lnTo>
                      <a:lnTo>
                        <a:pt x="113" y="28"/>
                      </a:lnTo>
                      <a:lnTo>
                        <a:pt x="113" y="30"/>
                      </a:lnTo>
                      <a:lnTo>
                        <a:pt x="113" y="31"/>
                      </a:lnTo>
                      <a:lnTo>
                        <a:pt x="113" y="33"/>
                      </a:lnTo>
                      <a:lnTo>
                        <a:pt x="115" y="33"/>
                      </a:lnTo>
                      <a:lnTo>
                        <a:pt x="115" y="35"/>
                      </a:lnTo>
                      <a:lnTo>
                        <a:pt x="115" y="37"/>
                      </a:lnTo>
                      <a:lnTo>
                        <a:pt x="115" y="38"/>
                      </a:lnTo>
                      <a:lnTo>
                        <a:pt x="117" y="38"/>
                      </a:lnTo>
                      <a:lnTo>
                        <a:pt x="117" y="40"/>
                      </a:lnTo>
                      <a:lnTo>
                        <a:pt x="118" y="41"/>
                      </a:lnTo>
                      <a:lnTo>
                        <a:pt x="118" y="43"/>
                      </a:lnTo>
                      <a:lnTo>
                        <a:pt x="120" y="43"/>
                      </a:lnTo>
                      <a:lnTo>
                        <a:pt x="120" y="45"/>
                      </a:lnTo>
                      <a:lnTo>
                        <a:pt x="122" y="45"/>
                      </a:lnTo>
                      <a:lnTo>
                        <a:pt x="122" y="45"/>
                      </a:lnTo>
                      <a:lnTo>
                        <a:pt x="123" y="45"/>
                      </a:lnTo>
                      <a:lnTo>
                        <a:pt x="123" y="47"/>
                      </a:lnTo>
                      <a:lnTo>
                        <a:pt x="123" y="49"/>
                      </a:lnTo>
                      <a:lnTo>
                        <a:pt x="123" y="51"/>
                      </a:lnTo>
                      <a:lnTo>
                        <a:pt x="124" y="51"/>
                      </a:lnTo>
                      <a:lnTo>
                        <a:pt x="124" y="52"/>
                      </a:lnTo>
                      <a:lnTo>
                        <a:pt x="124" y="54"/>
                      </a:lnTo>
                      <a:lnTo>
                        <a:pt x="124" y="56"/>
                      </a:lnTo>
                      <a:lnTo>
                        <a:pt x="126" y="56"/>
                      </a:lnTo>
                      <a:lnTo>
                        <a:pt x="126" y="58"/>
                      </a:lnTo>
                      <a:lnTo>
                        <a:pt x="126" y="59"/>
                      </a:lnTo>
                      <a:lnTo>
                        <a:pt x="126" y="61"/>
                      </a:lnTo>
                      <a:lnTo>
                        <a:pt x="126" y="61"/>
                      </a:lnTo>
                      <a:lnTo>
                        <a:pt x="126" y="63"/>
                      </a:lnTo>
                      <a:lnTo>
                        <a:pt x="126" y="64"/>
                      </a:lnTo>
                      <a:lnTo>
                        <a:pt x="126" y="65"/>
                      </a:lnTo>
                      <a:lnTo>
                        <a:pt x="127" y="65"/>
                      </a:lnTo>
                      <a:lnTo>
                        <a:pt x="127" y="67"/>
                      </a:lnTo>
                      <a:lnTo>
                        <a:pt x="127" y="67"/>
                      </a:lnTo>
                      <a:lnTo>
                        <a:pt x="127" y="69"/>
                      </a:lnTo>
                      <a:lnTo>
                        <a:pt x="127" y="69"/>
                      </a:lnTo>
                      <a:lnTo>
                        <a:pt x="127" y="71"/>
                      </a:lnTo>
                      <a:lnTo>
                        <a:pt x="127" y="71"/>
                      </a:lnTo>
                      <a:lnTo>
                        <a:pt x="127" y="73"/>
                      </a:lnTo>
                      <a:lnTo>
                        <a:pt x="129" y="73"/>
                      </a:lnTo>
                      <a:lnTo>
                        <a:pt x="129" y="75"/>
                      </a:lnTo>
                      <a:lnTo>
                        <a:pt x="129" y="75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9"/>
                      </a:lnTo>
                      <a:lnTo>
                        <a:pt x="129" y="79"/>
                      </a:lnTo>
                      <a:lnTo>
                        <a:pt x="129" y="80"/>
                      </a:lnTo>
                      <a:lnTo>
                        <a:pt x="130" y="80"/>
                      </a:lnTo>
                      <a:lnTo>
                        <a:pt x="129" y="82"/>
                      </a:lnTo>
                      <a:lnTo>
                        <a:pt x="129" y="83"/>
                      </a:lnTo>
                      <a:lnTo>
                        <a:pt x="129" y="85"/>
                      </a:lnTo>
                      <a:lnTo>
                        <a:pt x="129" y="85"/>
                      </a:lnTo>
                      <a:lnTo>
                        <a:pt x="129" y="87"/>
                      </a:lnTo>
                      <a:lnTo>
                        <a:pt x="129" y="89"/>
                      </a:lnTo>
                      <a:lnTo>
                        <a:pt x="129" y="91"/>
                      </a:lnTo>
                      <a:lnTo>
                        <a:pt x="129" y="91"/>
                      </a:lnTo>
                      <a:lnTo>
                        <a:pt x="127" y="92"/>
                      </a:lnTo>
                      <a:lnTo>
                        <a:pt x="127" y="94"/>
                      </a:lnTo>
                      <a:lnTo>
                        <a:pt x="127" y="96"/>
                      </a:lnTo>
                      <a:lnTo>
                        <a:pt x="127" y="97"/>
                      </a:lnTo>
                      <a:lnTo>
                        <a:pt x="127" y="99"/>
                      </a:lnTo>
                      <a:lnTo>
                        <a:pt x="127" y="101"/>
                      </a:lnTo>
                      <a:lnTo>
                        <a:pt x="127" y="103"/>
                      </a:lnTo>
                      <a:lnTo>
                        <a:pt x="127" y="103"/>
                      </a:lnTo>
                      <a:lnTo>
                        <a:pt x="127" y="105"/>
                      </a:lnTo>
                      <a:lnTo>
                        <a:pt x="127" y="106"/>
                      </a:lnTo>
                      <a:lnTo>
                        <a:pt x="127" y="107"/>
                      </a:lnTo>
                      <a:lnTo>
                        <a:pt x="127" y="108"/>
                      </a:lnTo>
                      <a:lnTo>
                        <a:pt x="127" y="110"/>
                      </a:lnTo>
                      <a:lnTo>
                        <a:pt x="127" y="111"/>
                      </a:lnTo>
                      <a:lnTo>
                        <a:pt x="127" y="113"/>
                      </a:lnTo>
                      <a:lnTo>
                        <a:pt x="127" y="114"/>
                      </a:lnTo>
                      <a:lnTo>
                        <a:pt x="125" y="116"/>
                      </a:lnTo>
                      <a:lnTo>
                        <a:pt x="125" y="118"/>
                      </a:lnTo>
                      <a:lnTo>
                        <a:pt x="125" y="120"/>
                      </a:lnTo>
                      <a:lnTo>
                        <a:pt x="125" y="121"/>
                      </a:lnTo>
                      <a:lnTo>
                        <a:pt x="125" y="122"/>
                      </a:lnTo>
                      <a:lnTo>
                        <a:pt x="125" y="124"/>
                      </a:lnTo>
                      <a:lnTo>
                        <a:pt x="125" y="125"/>
                      </a:lnTo>
                      <a:lnTo>
                        <a:pt x="125" y="125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8" y="133"/>
                      </a:lnTo>
                      <a:lnTo>
                        <a:pt x="118" y="135"/>
                      </a:lnTo>
                      <a:lnTo>
                        <a:pt x="117" y="137"/>
                      </a:lnTo>
                      <a:lnTo>
                        <a:pt x="117" y="139"/>
                      </a:lnTo>
                      <a:lnTo>
                        <a:pt x="115" y="143"/>
                      </a:lnTo>
                      <a:lnTo>
                        <a:pt x="114" y="145"/>
                      </a:lnTo>
                      <a:lnTo>
                        <a:pt x="112" y="148"/>
                      </a:lnTo>
                      <a:lnTo>
                        <a:pt x="112" y="150"/>
                      </a:lnTo>
                      <a:lnTo>
                        <a:pt x="111" y="153"/>
                      </a:lnTo>
                      <a:lnTo>
                        <a:pt x="109" y="156"/>
                      </a:lnTo>
                      <a:lnTo>
                        <a:pt x="107" y="159"/>
                      </a:lnTo>
                      <a:lnTo>
                        <a:pt x="107" y="161"/>
                      </a:lnTo>
                      <a:lnTo>
                        <a:pt x="105" y="162"/>
                      </a:lnTo>
                      <a:lnTo>
                        <a:pt x="104" y="164"/>
                      </a:lnTo>
                      <a:lnTo>
                        <a:pt x="103" y="165"/>
                      </a:lnTo>
                      <a:lnTo>
                        <a:pt x="103" y="164"/>
                      </a:lnTo>
                      <a:lnTo>
                        <a:pt x="101" y="164"/>
                      </a:lnTo>
                      <a:lnTo>
                        <a:pt x="100" y="164"/>
                      </a:lnTo>
                      <a:lnTo>
                        <a:pt x="99" y="164"/>
                      </a:lnTo>
                      <a:lnTo>
                        <a:pt x="98" y="164"/>
                      </a:lnTo>
                      <a:lnTo>
                        <a:pt x="96" y="164"/>
                      </a:lnTo>
                      <a:lnTo>
                        <a:pt x="94" y="164"/>
                      </a:lnTo>
                      <a:lnTo>
                        <a:pt x="93" y="164"/>
                      </a:lnTo>
                      <a:lnTo>
                        <a:pt x="91" y="162"/>
                      </a:lnTo>
                      <a:lnTo>
                        <a:pt x="89" y="162"/>
                      </a:lnTo>
                      <a:lnTo>
                        <a:pt x="87" y="162"/>
                      </a:lnTo>
                      <a:lnTo>
                        <a:pt x="86" y="162"/>
                      </a:lnTo>
                      <a:lnTo>
                        <a:pt x="85" y="161"/>
                      </a:lnTo>
                      <a:lnTo>
                        <a:pt x="83" y="161"/>
                      </a:lnTo>
                      <a:lnTo>
                        <a:pt x="82" y="161"/>
                      </a:lnTo>
                      <a:lnTo>
                        <a:pt x="82" y="161"/>
                      </a:lnTo>
                      <a:lnTo>
                        <a:pt x="82" y="160"/>
                      </a:lnTo>
                      <a:lnTo>
                        <a:pt x="80" y="161"/>
                      </a:lnTo>
                      <a:lnTo>
                        <a:pt x="80" y="161"/>
                      </a:lnTo>
                      <a:lnTo>
                        <a:pt x="78" y="161"/>
                      </a:lnTo>
                      <a:lnTo>
                        <a:pt x="78" y="161"/>
                      </a:lnTo>
                      <a:lnTo>
                        <a:pt x="76" y="161"/>
                      </a:lnTo>
                      <a:lnTo>
                        <a:pt x="76" y="161"/>
                      </a:lnTo>
                      <a:lnTo>
                        <a:pt x="75" y="161"/>
                      </a:lnTo>
                      <a:lnTo>
                        <a:pt x="75" y="161"/>
                      </a:lnTo>
                      <a:lnTo>
                        <a:pt x="74" y="161"/>
                      </a:lnTo>
                      <a:lnTo>
                        <a:pt x="74" y="161"/>
                      </a:lnTo>
                      <a:lnTo>
                        <a:pt x="73" y="161"/>
                      </a:lnTo>
                      <a:lnTo>
                        <a:pt x="73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68" y="163"/>
                      </a:lnTo>
                      <a:lnTo>
                        <a:pt x="68" y="163"/>
                      </a:lnTo>
                      <a:lnTo>
                        <a:pt x="66" y="163"/>
                      </a:lnTo>
                      <a:lnTo>
                        <a:pt x="66" y="163"/>
                      </a:lnTo>
                      <a:lnTo>
                        <a:pt x="64" y="164"/>
                      </a:lnTo>
                      <a:lnTo>
                        <a:pt x="64" y="164"/>
                      </a:lnTo>
                      <a:lnTo>
                        <a:pt x="62" y="164"/>
                      </a:lnTo>
                      <a:lnTo>
                        <a:pt x="62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58" y="166"/>
                      </a:lnTo>
                      <a:lnTo>
                        <a:pt x="56" y="166"/>
                      </a:lnTo>
                      <a:lnTo>
                        <a:pt x="54" y="166"/>
                      </a:lnTo>
                      <a:lnTo>
                        <a:pt x="53" y="166"/>
                      </a:lnTo>
                      <a:lnTo>
                        <a:pt x="51" y="166"/>
                      </a:lnTo>
                      <a:lnTo>
                        <a:pt x="49" y="166"/>
                      </a:lnTo>
                      <a:lnTo>
                        <a:pt x="47" y="166"/>
                      </a:lnTo>
                      <a:lnTo>
                        <a:pt x="46" y="165"/>
                      </a:lnTo>
                      <a:lnTo>
                        <a:pt x="45" y="165"/>
                      </a:lnTo>
                      <a:lnTo>
                        <a:pt x="43" y="165"/>
                      </a:lnTo>
                      <a:lnTo>
                        <a:pt x="41" y="165"/>
                      </a:lnTo>
                      <a:lnTo>
                        <a:pt x="40" y="164"/>
                      </a:lnTo>
                      <a:lnTo>
                        <a:pt x="38" y="164"/>
                      </a:lnTo>
                      <a:lnTo>
                        <a:pt x="36" y="164"/>
                      </a:lnTo>
                      <a:lnTo>
                        <a:pt x="34" y="164"/>
                      </a:lnTo>
                      <a:lnTo>
                        <a:pt x="32" y="164"/>
                      </a:lnTo>
                      <a:lnTo>
                        <a:pt x="31" y="166"/>
                      </a:lnTo>
                      <a:lnTo>
                        <a:pt x="31" y="166"/>
                      </a:lnTo>
                      <a:lnTo>
                        <a:pt x="29" y="166"/>
                      </a:lnTo>
                      <a:lnTo>
                        <a:pt x="29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5" y="167"/>
                      </a:lnTo>
                      <a:lnTo>
                        <a:pt x="25" y="167"/>
                      </a:lnTo>
                      <a:lnTo>
                        <a:pt x="24" y="167"/>
                      </a:lnTo>
                      <a:lnTo>
                        <a:pt x="24" y="167"/>
                      </a:lnTo>
                      <a:lnTo>
                        <a:pt x="23" y="167"/>
                      </a:lnTo>
                      <a:lnTo>
                        <a:pt x="23" y="167"/>
                      </a:lnTo>
                      <a:lnTo>
                        <a:pt x="23" y="167"/>
                      </a:lnTo>
                      <a:lnTo>
                        <a:pt x="23" y="166"/>
                      </a:lnTo>
                      <a:lnTo>
                        <a:pt x="21" y="166"/>
                      </a:lnTo>
                      <a:lnTo>
                        <a:pt x="20" y="166"/>
                      </a:lnTo>
                      <a:lnTo>
                        <a:pt x="19" y="166"/>
                      </a:lnTo>
                      <a:lnTo>
                        <a:pt x="19" y="165"/>
                      </a:lnTo>
                      <a:lnTo>
                        <a:pt x="17" y="165"/>
                      </a:lnTo>
                      <a:lnTo>
                        <a:pt x="17" y="163"/>
                      </a:lnTo>
                      <a:lnTo>
                        <a:pt x="15" y="163"/>
                      </a:lnTo>
                      <a:lnTo>
                        <a:pt x="15" y="161"/>
                      </a:lnTo>
                      <a:lnTo>
                        <a:pt x="13" y="161"/>
                      </a:lnTo>
                      <a:lnTo>
                        <a:pt x="13" y="160"/>
                      </a:lnTo>
                      <a:lnTo>
                        <a:pt x="11" y="160"/>
                      </a:lnTo>
                      <a:lnTo>
                        <a:pt x="11" y="158"/>
                      </a:lnTo>
                      <a:lnTo>
                        <a:pt x="10" y="158"/>
                      </a:lnTo>
                      <a:lnTo>
                        <a:pt x="10" y="156"/>
                      </a:lnTo>
                      <a:lnTo>
                        <a:pt x="10" y="156"/>
                      </a:lnTo>
                      <a:lnTo>
                        <a:pt x="10" y="154"/>
                      </a:lnTo>
                      <a:lnTo>
                        <a:pt x="8" y="154"/>
                      </a:lnTo>
                      <a:lnTo>
                        <a:pt x="8" y="154"/>
                      </a:lnTo>
                      <a:lnTo>
                        <a:pt x="8" y="154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2"/>
                      </a:lnTo>
                      <a:lnTo>
                        <a:pt x="7" y="152"/>
                      </a:lnTo>
                      <a:lnTo>
                        <a:pt x="7" y="152"/>
                      </a:lnTo>
                      <a:lnTo>
                        <a:pt x="7" y="152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49"/>
                      </a:lnTo>
                      <a:lnTo>
                        <a:pt x="5" y="149"/>
                      </a:lnTo>
                      <a:lnTo>
                        <a:pt x="5" y="149"/>
                      </a:lnTo>
                      <a:lnTo>
                        <a:pt x="5" y="149"/>
                      </a:lnTo>
                      <a:lnTo>
                        <a:pt x="5" y="147"/>
                      </a:lnTo>
                      <a:lnTo>
                        <a:pt x="3" y="147"/>
                      </a:lnTo>
                      <a:lnTo>
                        <a:pt x="3" y="147"/>
                      </a:lnTo>
                      <a:lnTo>
                        <a:pt x="3" y="147"/>
                      </a:lnTo>
                      <a:lnTo>
                        <a:pt x="3" y="146"/>
                      </a:lnTo>
                      <a:lnTo>
                        <a:pt x="1" y="146"/>
                      </a:lnTo>
                      <a:lnTo>
                        <a:pt x="1" y="146"/>
                      </a:lnTo>
                      <a:lnTo>
                        <a:pt x="0" y="146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3"/>
                      </a:lnTo>
                      <a:lnTo>
                        <a:pt x="0" y="143"/>
                      </a:lnTo>
                      <a:lnTo>
                        <a:pt x="0" y="141"/>
                      </a:lnTo>
                      <a:lnTo>
                        <a:pt x="0" y="141"/>
                      </a:lnTo>
                      <a:lnTo>
                        <a:pt x="0" y="139"/>
                      </a:lnTo>
                      <a:lnTo>
                        <a:pt x="0" y="137"/>
                      </a:lnTo>
                      <a:lnTo>
                        <a:pt x="0" y="135"/>
                      </a:lnTo>
                      <a:lnTo>
                        <a:pt x="0" y="134"/>
                      </a:lnTo>
                      <a:lnTo>
                        <a:pt x="0" y="132"/>
                      </a:lnTo>
                      <a:lnTo>
                        <a:pt x="0" y="131"/>
                      </a:lnTo>
                      <a:lnTo>
                        <a:pt x="0" y="129"/>
                      </a:lnTo>
                      <a:lnTo>
                        <a:pt x="0" y="129"/>
                      </a:lnTo>
                      <a:lnTo>
                        <a:pt x="0" y="127"/>
                      </a:lnTo>
                      <a:lnTo>
                        <a:pt x="0" y="125"/>
                      </a:lnTo>
                      <a:lnTo>
                        <a:pt x="0" y="123"/>
                      </a:lnTo>
                      <a:lnTo>
                        <a:pt x="0" y="122"/>
                      </a:lnTo>
                      <a:lnTo>
                        <a:pt x="0" y="121"/>
                      </a:lnTo>
                      <a:lnTo>
                        <a:pt x="0" y="119"/>
                      </a:lnTo>
                      <a:lnTo>
                        <a:pt x="2" y="117"/>
                      </a:lnTo>
                      <a:lnTo>
                        <a:pt x="2" y="117"/>
                      </a:lnTo>
                      <a:lnTo>
                        <a:pt x="2" y="115"/>
                      </a:lnTo>
                      <a:lnTo>
                        <a:pt x="2" y="115"/>
                      </a:lnTo>
                      <a:lnTo>
                        <a:pt x="2" y="113"/>
                      </a:lnTo>
                      <a:lnTo>
                        <a:pt x="2" y="113"/>
                      </a:lnTo>
                      <a:lnTo>
                        <a:pt x="2" y="111"/>
                      </a:lnTo>
                      <a:lnTo>
                        <a:pt x="2" y="109"/>
                      </a:lnTo>
                      <a:lnTo>
                        <a:pt x="2" y="107"/>
                      </a:lnTo>
                      <a:lnTo>
                        <a:pt x="2" y="107"/>
                      </a:lnTo>
                      <a:lnTo>
                        <a:pt x="2" y="106"/>
                      </a:lnTo>
                      <a:lnTo>
                        <a:pt x="2" y="105"/>
                      </a:lnTo>
                      <a:lnTo>
                        <a:pt x="2" y="103"/>
                      </a:lnTo>
                      <a:lnTo>
                        <a:pt x="2" y="103"/>
                      </a:lnTo>
                      <a:lnTo>
                        <a:pt x="2" y="101"/>
                      </a:lnTo>
                      <a:lnTo>
                        <a:pt x="2" y="99"/>
                      </a:lnTo>
                      <a:lnTo>
                        <a:pt x="4" y="98"/>
                      </a:lnTo>
                      <a:lnTo>
                        <a:pt x="3" y="96"/>
                      </a:lnTo>
                      <a:lnTo>
                        <a:pt x="3" y="94"/>
                      </a:lnTo>
                      <a:lnTo>
                        <a:pt x="3" y="92"/>
                      </a:lnTo>
                      <a:lnTo>
                        <a:pt x="3" y="90"/>
                      </a:lnTo>
                      <a:lnTo>
                        <a:pt x="3" y="88"/>
                      </a:lnTo>
                      <a:lnTo>
                        <a:pt x="3" y="85"/>
                      </a:lnTo>
                      <a:lnTo>
                        <a:pt x="3" y="84"/>
                      </a:lnTo>
                      <a:lnTo>
                        <a:pt x="4" y="80"/>
                      </a:lnTo>
                      <a:lnTo>
                        <a:pt x="4" y="78"/>
                      </a:lnTo>
                      <a:lnTo>
                        <a:pt x="4" y="77"/>
                      </a:lnTo>
                      <a:lnTo>
                        <a:pt x="4" y="75"/>
                      </a:lnTo>
                      <a:lnTo>
                        <a:pt x="5" y="72"/>
                      </a:lnTo>
                      <a:lnTo>
                        <a:pt x="5" y="70"/>
                      </a:lnTo>
                      <a:lnTo>
                        <a:pt x="5" y="69"/>
                      </a:lnTo>
                      <a:lnTo>
                        <a:pt x="5" y="67"/>
                      </a:lnTo>
                      <a:lnTo>
                        <a:pt x="6" y="65"/>
                      </a:lnTo>
                      <a:lnTo>
                        <a:pt x="6" y="64"/>
                      </a:lnTo>
                      <a:lnTo>
                        <a:pt x="6" y="62"/>
                      </a:lnTo>
                      <a:lnTo>
                        <a:pt x="6" y="60"/>
                      </a:lnTo>
                      <a:lnTo>
                        <a:pt x="6" y="58"/>
                      </a:lnTo>
                      <a:lnTo>
                        <a:pt x="6" y="56"/>
                      </a:lnTo>
                      <a:lnTo>
                        <a:pt x="6" y="53"/>
                      </a:lnTo>
                      <a:lnTo>
                        <a:pt x="6" y="51"/>
                      </a:lnTo>
                      <a:lnTo>
                        <a:pt x="8" y="47"/>
                      </a:lnTo>
                      <a:lnTo>
                        <a:pt x="8" y="45"/>
                      </a:lnTo>
                      <a:lnTo>
                        <a:pt x="8" y="42"/>
                      </a:lnTo>
                      <a:lnTo>
                        <a:pt x="8" y="40"/>
                      </a:lnTo>
                      <a:lnTo>
                        <a:pt x="8" y="37"/>
                      </a:lnTo>
                      <a:lnTo>
                        <a:pt x="8" y="35"/>
                      </a:lnTo>
                      <a:lnTo>
                        <a:pt x="8" y="31"/>
                      </a:lnTo>
                      <a:lnTo>
                        <a:pt x="8" y="30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5"/>
                      </a:lnTo>
                      <a:lnTo>
                        <a:pt x="10" y="24"/>
                      </a:lnTo>
                      <a:lnTo>
                        <a:pt x="11" y="23"/>
                      </a:lnTo>
                      <a:lnTo>
                        <a:pt x="11" y="21"/>
                      </a:lnTo>
                      <a:lnTo>
                        <a:pt x="12" y="19"/>
                      </a:lnTo>
                      <a:lnTo>
                        <a:pt x="12" y="18"/>
                      </a:lnTo>
                      <a:lnTo>
                        <a:pt x="14" y="16"/>
                      </a:lnTo>
                      <a:lnTo>
                        <a:pt x="14" y="15"/>
                      </a:lnTo>
                      <a:lnTo>
                        <a:pt x="15" y="14"/>
                      </a:lnTo>
                      <a:lnTo>
                        <a:pt x="15" y="12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9" y="8"/>
                      </a:lnTo>
                      <a:lnTo>
                        <a:pt x="20" y="7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4" y="4"/>
                      </a:lnTo>
                      <a:lnTo>
                        <a:pt x="24" y="4"/>
                      </a:lnTo>
                      <a:lnTo>
                        <a:pt x="26" y="4"/>
                      </a:lnTo>
                      <a:lnTo>
                        <a:pt x="27" y="4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31" y="1"/>
                      </a:lnTo>
                      <a:lnTo>
                        <a:pt x="31" y="1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3" y="0"/>
                      </a:lnTo>
                      <a:lnTo>
                        <a:pt x="35" y="1"/>
                      </a:lnTo>
                      <a:lnTo>
                        <a:pt x="39" y="1"/>
                      </a:lnTo>
                      <a:lnTo>
                        <a:pt x="43" y="1"/>
                      </a:lnTo>
                      <a:lnTo>
                        <a:pt x="47" y="1"/>
                      </a:lnTo>
                      <a:lnTo>
                        <a:pt x="51" y="1"/>
                      </a:lnTo>
                      <a:lnTo>
                        <a:pt x="55" y="1"/>
                      </a:lnTo>
                      <a:lnTo>
                        <a:pt x="59" y="1"/>
                      </a:lnTo>
                      <a:lnTo>
                        <a:pt x="64" y="1"/>
                      </a:lnTo>
                      <a:lnTo>
                        <a:pt x="68" y="3"/>
                      </a:lnTo>
                      <a:lnTo>
                        <a:pt x="71" y="3"/>
                      </a:lnTo>
                      <a:lnTo>
                        <a:pt x="75" y="4"/>
                      </a:lnTo>
                      <a:lnTo>
                        <a:pt x="80" y="4"/>
                      </a:lnTo>
                      <a:lnTo>
                        <a:pt x="82" y="5"/>
                      </a:lnTo>
                      <a:lnTo>
                        <a:pt x="86" y="5"/>
                      </a:lnTo>
                      <a:lnTo>
                        <a:pt x="88" y="6"/>
                      </a:lnTo>
                      <a:lnTo>
                        <a:pt x="92" y="6"/>
                      </a:lnTo>
                      <a:lnTo>
                        <a:pt x="92" y="6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91" name="Freeform 139"/>
                <p:cNvSpPr>
                  <a:spLocks/>
                </p:cNvSpPr>
                <p:nvPr/>
              </p:nvSpPr>
              <p:spPr bwMode="blackWhite">
                <a:xfrm>
                  <a:off x="4684" y="542"/>
                  <a:ext cx="73" cy="112"/>
                </a:xfrm>
                <a:custGeom>
                  <a:avLst/>
                  <a:gdLst>
                    <a:gd name="T0" fmla="*/ 13 w 73"/>
                    <a:gd name="T1" fmla="*/ 92 h 112"/>
                    <a:gd name="T2" fmla="*/ 11 w 73"/>
                    <a:gd name="T3" fmla="*/ 84 h 112"/>
                    <a:gd name="T4" fmla="*/ 8 w 73"/>
                    <a:gd name="T5" fmla="*/ 79 h 112"/>
                    <a:gd name="T6" fmla="*/ 8 w 73"/>
                    <a:gd name="T7" fmla="*/ 76 h 112"/>
                    <a:gd name="T8" fmla="*/ 5 w 73"/>
                    <a:gd name="T9" fmla="*/ 71 h 112"/>
                    <a:gd name="T10" fmla="*/ 3 w 73"/>
                    <a:gd name="T11" fmla="*/ 65 h 112"/>
                    <a:gd name="T12" fmla="*/ 1 w 73"/>
                    <a:gd name="T13" fmla="*/ 61 h 112"/>
                    <a:gd name="T14" fmla="*/ 0 w 73"/>
                    <a:gd name="T15" fmla="*/ 58 h 112"/>
                    <a:gd name="T16" fmla="*/ 1 w 73"/>
                    <a:gd name="T17" fmla="*/ 52 h 112"/>
                    <a:gd name="T18" fmla="*/ 2 w 73"/>
                    <a:gd name="T19" fmla="*/ 46 h 112"/>
                    <a:gd name="T20" fmla="*/ 1 w 73"/>
                    <a:gd name="T21" fmla="*/ 44 h 112"/>
                    <a:gd name="T22" fmla="*/ 1 w 73"/>
                    <a:gd name="T23" fmla="*/ 42 h 112"/>
                    <a:gd name="T24" fmla="*/ 2 w 73"/>
                    <a:gd name="T25" fmla="*/ 37 h 112"/>
                    <a:gd name="T26" fmla="*/ 2 w 73"/>
                    <a:gd name="T27" fmla="*/ 34 h 112"/>
                    <a:gd name="T28" fmla="*/ 2 w 73"/>
                    <a:gd name="T29" fmla="*/ 28 h 112"/>
                    <a:gd name="T30" fmla="*/ 2 w 73"/>
                    <a:gd name="T31" fmla="*/ 23 h 112"/>
                    <a:gd name="T32" fmla="*/ 4 w 73"/>
                    <a:gd name="T33" fmla="*/ 20 h 112"/>
                    <a:gd name="T34" fmla="*/ 4 w 73"/>
                    <a:gd name="T35" fmla="*/ 18 h 112"/>
                    <a:gd name="T36" fmla="*/ 4 w 73"/>
                    <a:gd name="T37" fmla="*/ 16 h 112"/>
                    <a:gd name="T38" fmla="*/ 6 w 73"/>
                    <a:gd name="T39" fmla="*/ 14 h 112"/>
                    <a:gd name="T40" fmla="*/ 14 w 73"/>
                    <a:gd name="T41" fmla="*/ 10 h 112"/>
                    <a:gd name="T42" fmla="*/ 22 w 73"/>
                    <a:gd name="T43" fmla="*/ 5 h 112"/>
                    <a:gd name="T44" fmla="*/ 31 w 73"/>
                    <a:gd name="T45" fmla="*/ 1 h 112"/>
                    <a:gd name="T46" fmla="*/ 38 w 73"/>
                    <a:gd name="T47" fmla="*/ 1 h 112"/>
                    <a:gd name="T48" fmla="*/ 42 w 73"/>
                    <a:gd name="T49" fmla="*/ 1 h 112"/>
                    <a:gd name="T50" fmla="*/ 45 w 73"/>
                    <a:gd name="T51" fmla="*/ 2 h 112"/>
                    <a:gd name="T52" fmla="*/ 54 w 73"/>
                    <a:gd name="T53" fmla="*/ 2 h 112"/>
                    <a:gd name="T54" fmla="*/ 56 w 73"/>
                    <a:gd name="T55" fmla="*/ 4 h 112"/>
                    <a:gd name="T56" fmla="*/ 59 w 73"/>
                    <a:gd name="T57" fmla="*/ 9 h 112"/>
                    <a:gd name="T58" fmla="*/ 60 w 73"/>
                    <a:gd name="T59" fmla="*/ 15 h 112"/>
                    <a:gd name="T60" fmla="*/ 63 w 73"/>
                    <a:gd name="T61" fmla="*/ 22 h 112"/>
                    <a:gd name="T62" fmla="*/ 64 w 73"/>
                    <a:gd name="T63" fmla="*/ 25 h 112"/>
                    <a:gd name="T64" fmla="*/ 66 w 73"/>
                    <a:gd name="T65" fmla="*/ 33 h 112"/>
                    <a:gd name="T66" fmla="*/ 68 w 73"/>
                    <a:gd name="T67" fmla="*/ 40 h 112"/>
                    <a:gd name="T68" fmla="*/ 67 w 73"/>
                    <a:gd name="T69" fmla="*/ 46 h 112"/>
                    <a:gd name="T70" fmla="*/ 68 w 73"/>
                    <a:gd name="T71" fmla="*/ 53 h 112"/>
                    <a:gd name="T72" fmla="*/ 71 w 73"/>
                    <a:gd name="T73" fmla="*/ 61 h 112"/>
                    <a:gd name="T74" fmla="*/ 67 w 73"/>
                    <a:gd name="T75" fmla="*/ 65 h 112"/>
                    <a:gd name="T76" fmla="*/ 65 w 73"/>
                    <a:gd name="T77" fmla="*/ 72 h 112"/>
                    <a:gd name="T78" fmla="*/ 63 w 73"/>
                    <a:gd name="T79" fmla="*/ 76 h 112"/>
                    <a:gd name="T80" fmla="*/ 58 w 73"/>
                    <a:gd name="T81" fmla="*/ 76 h 112"/>
                    <a:gd name="T82" fmla="*/ 55 w 73"/>
                    <a:gd name="T83" fmla="*/ 78 h 112"/>
                    <a:gd name="T84" fmla="*/ 55 w 73"/>
                    <a:gd name="T85" fmla="*/ 83 h 112"/>
                    <a:gd name="T86" fmla="*/ 54 w 73"/>
                    <a:gd name="T87" fmla="*/ 86 h 112"/>
                    <a:gd name="T88" fmla="*/ 56 w 73"/>
                    <a:gd name="T89" fmla="*/ 90 h 112"/>
                    <a:gd name="T90" fmla="*/ 56 w 73"/>
                    <a:gd name="T91" fmla="*/ 95 h 112"/>
                    <a:gd name="T92" fmla="*/ 53 w 73"/>
                    <a:gd name="T93" fmla="*/ 101 h 112"/>
                    <a:gd name="T94" fmla="*/ 45 w 73"/>
                    <a:gd name="T95" fmla="*/ 104 h 112"/>
                    <a:gd name="T96" fmla="*/ 43 w 73"/>
                    <a:gd name="T97" fmla="*/ 109 h 112"/>
                    <a:gd name="T98" fmla="*/ 41 w 73"/>
                    <a:gd name="T99" fmla="*/ 109 h 112"/>
                    <a:gd name="T100" fmla="*/ 37 w 73"/>
                    <a:gd name="T101" fmla="*/ 109 h 112"/>
                    <a:gd name="T102" fmla="*/ 33 w 73"/>
                    <a:gd name="T103" fmla="*/ 110 h 112"/>
                    <a:gd name="T104" fmla="*/ 27 w 73"/>
                    <a:gd name="T105" fmla="*/ 110 h 112"/>
                    <a:gd name="T106" fmla="*/ 19 w 73"/>
                    <a:gd name="T107" fmla="*/ 107 h 112"/>
                    <a:gd name="T108" fmla="*/ 14 w 73"/>
                    <a:gd name="T109" fmla="*/ 102 h 112"/>
                    <a:gd name="T110" fmla="*/ 13 w 73"/>
                    <a:gd name="T111" fmla="*/ 98 h 112"/>
                    <a:gd name="T112" fmla="*/ 13 w 73"/>
                    <a:gd name="T113" fmla="*/ 97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3" h="112">
                      <a:moveTo>
                        <a:pt x="14" y="97"/>
                      </a:move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6"/>
                      </a:lnTo>
                      <a:lnTo>
                        <a:pt x="13" y="96"/>
                      </a:lnTo>
                      <a:lnTo>
                        <a:pt x="13" y="94"/>
                      </a:lnTo>
                      <a:lnTo>
                        <a:pt x="13" y="94"/>
                      </a:lnTo>
                      <a:lnTo>
                        <a:pt x="13" y="92"/>
                      </a:lnTo>
                      <a:lnTo>
                        <a:pt x="13" y="92"/>
                      </a:lnTo>
                      <a:lnTo>
                        <a:pt x="13" y="90"/>
                      </a:lnTo>
                      <a:lnTo>
                        <a:pt x="13" y="90"/>
                      </a:lnTo>
                      <a:lnTo>
                        <a:pt x="13" y="88"/>
                      </a:lnTo>
                      <a:lnTo>
                        <a:pt x="13" y="88"/>
                      </a:lnTo>
                      <a:lnTo>
                        <a:pt x="13" y="86"/>
                      </a:lnTo>
                      <a:lnTo>
                        <a:pt x="13" y="86"/>
                      </a:lnTo>
                      <a:lnTo>
                        <a:pt x="14" y="84"/>
                      </a:lnTo>
                      <a:lnTo>
                        <a:pt x="12" y="84"/>
                      </a:lnTo>
                      <a:lnTo>
                        <a:pt x="12" y="84"/>
                      </a:lnTo>
                      <a:lnTo>
                        <a:pt x="11" y="84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1"/>
                      </a:lnTo>
                      <a:lnTo>
                        <a:pt x="9" y="81"/>
                      </a:lnTo>
                      <a:lnTo>
                        <a:pt x="9" y="81"/>
                      </a:lnTo>
                      <a:lnTo>
                        <a:pt x="9" y="81"/>
                      </a:lnTo>
                      <a:lnTo>
                        <a:pt x="9" y="79"/>
                      </a:lnTo>
                      <a:lnTo>
                        <a:pt x="8" y="79"/>
                      </a:lnTo>
                      <a:lnTo>
                        <a:pt x="8" y="78"/>
                      </a:lnTo>
                      <a:lnTo>
                        <a:pt x="8" y="78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3"/>
                      </a:lnTo>
                      <a:lnTo>
                        <a:pt x="6" y="73"/>
                      </a:lnTo>
                      <a:lnTo>
                        <a:pt x="6" y="72"/>
                      </a:lnTo>
                      <a:lnTo>
                        <a:pt x="6" y="72"/>
                      </a:lnTo>
                      <a:lnTo>
                        <a:pt x="6" y="71"/>
                      </a:lnTo>
                      <a:lnTo>
                        <a:pt x="5" y="71"/>
                      </a:lnTo>
                      <a:lnTo>
                        <a:pt x="5" y="71"/>
                      </a:lnTo>
                      <a:lnTo>
                        <a:pt x="5" y="71"/>
                      </a:lnTo>
                      <a:lnTo>
                        <a:pt x="5" y="69"/>
                      </a:lnTo>
                      <a:lnTo>
                        <a:pt x="4" y="69"/>
                      </a:lnTo>
                      <a:lnTo>
                        <a:pt x="4" y="68"/>
                      </a:lnTo>
                      <a:lnTo>
                        <a:pt x="4" y="68"/>
                      </a:lnTo>
                      <a:lnTo>
                        <a:pt x="4" y="66"/>
                      </a:lnTo>
                      <a:lnTo>
                        <a:pt x="3" y="66"/>
                      </a:lnTo>
                      <a:lnTo>
                        <a:pt x="3" y="65"/>
                      </a:lnTo>
                      <a:lnTo>
                        <a:pt x="3" y="65"/>
                      </a:lnTo>
                      <a:lnTo>
                        <a:pt x="3" y="64"/>
                      </a:lnTo>
                      <a:lnTo>
                        <a:pt x="3" y="64"/>
                      </a:lnTo>
                      <a:lnTo>
                        <a:pt x="3" y="63"/>
                      </a:lnTo>
                      <a:lnTo>
                        <a:pt x="3" y="63"/>
                      </a:lnTo>
                      <a:lnTo>
                        <a:pt x="3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1" y="52"/>
                      </a:lnTo>
                      <a:lnTo>
                        <a:pt x="1" y="52"/>
                      </a:lnTo>
                      <a:lnTo>
                        <a:pt x="1" y="50"/>
                      </a:lnTo>
                      <a:lnTo>
                        <a:pt x="1" y="50"/>
                      </a:lnTo>
                      <a:lnTo>
                        <a:pt x="2" y="49"/>
                      </a:lnTo>
                      <a:lnTo>
                        <a:pt x="2" y="49"/>
                      </a:lnTo>
                      <a:lnTo>
                        <a:pt x="2" y="48"/>
                      </a:lnTo>
                      <a:lnTo>
                        <a:pt x="2" y="48"/>
                      </a:lnTo>
                      <a:lnTo>
                        <a:pt x="3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4" y="37"/>
                      </a:lnTo>
                      <a:lnTo>
                        <a:pt x="2" y="37"/>
                      </a:lnTo>
                      <a:lnTo>
                        <a:pt x="2" y="37"/>
                      </a:lnTo>
                      <a:lnTo>
                        <a:pt x="2" y="37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2" y="23"/>
                      </a:lnTo>
                      <a:lnTo>
                        <a:pt x="2" y="23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5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8" y="12"/>
                      </a:lnTo>
                      <a:lnTo>
                        <a:pt x="8" y="12"/>
                      </a:lnTo>
                      <a:lnTo>
                        <a:pt x="9" y="12"/>
                      </a:lnTo>
                      <a:lnTo>
                        <a:pt x="9" y="12"/>
                      </a:lnTo>
                      <a:lnTo>
                        <a:pt x="11" y="12"/>
                      </a:lnTo>
                      <a:lnTo>
                        <a:pt x="11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4" y="10"/>
                      </a:lnTo>
                      <a:lnTo>
                        <a:pt x="14" y="10"/>
                      </a:lnTo>
                      <a:lnTo>
                        <a:pt x="15" y="10"/>
                      </a:lnTo>
                      <a:lnTo>
                        <a:pt x="15" y="10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4" y="3"/>
                      </a:lnTo>
                      <a:lnTo>
                        <a:pt x="24" y="3"/>
                      </a:lnTo>
                      <a:lnTo>
                        <a:pt x="26" y="3"/>
                      </a:lnTo>
                      <a:lnTo>
                        <a:pt x="27" y="3"/>
                      </a:lnTo>
                      <a:lnTo>
                        <a:pt x="28" y="1"/>
                      </a:lnTo>
                      <a:lnTo>
                        <a:pt x="28" y="1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1" y="1"/>
                      </a:lnTo>
                      <a:lnTo>
                        <a:pt x="31" y="1"/>
                      </a:lnTo>
                      <a:lnTo>
                        <a:pt x="33" y="1"/>
                      </a:lnTo>
                      <a:lnTo>
                        <a:pt x="33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5" y="1"/>
                      </a:lnTo>
                      <a:lnTo>
                        <a:pt x="35" y="1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8" y="1"/>
                      </a:lnTo>
                      <a:lnTo>
                        <a:pt x="38" y="1"/>
                      </a:lnTo>
                      <a:lnTo>
                        <a:pt x="40" y="0"/>
                      </a:lnTo>
                      <a:lnTo>
                        <a:pt x="40" y="1"/>
                      </a:lnTo>
                      <a:lnTo>
                        <a:pt x="40" y="1"/>
                      </a:lnTo>
                      <a:lnTo>
                        <a:pt x="40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5" y="1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8" y="2"/>
                      </a:lnTo>
                      <a:lnTo>
                        <a:pt x="48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5" y="2"/>
                      </a:lnTo>
                      <a:lnTo>
                        <a:pt x="55" y="2"/>
                      </a:lnTo>
                      <a:lnTo>
                        <a:pt x="57" y="2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8" y="4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7"/>
                      </a:lnTo>
                      <a:lnTo>
                        <a:pt x="58" y="7"/>
                      </a:lnTo>
                      <a:lnTo>
                        <a:pt x="58" y="7"/>
                      </a:lnTo>
                      <a:lnTo>
                        <a:pt x="59" y="7"/>
                      </a:lnTo>
                      <a:lnTo>
                        <a:pt x="59" y="9"/>
                      </a:lnTo>
                      <a:lnTo>
                        <a:pt x="59" y="9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3"/>
                      </a:lnTo>
                      <a:lnTo>
                        <a:pt x="60" y="13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1" y="15"/>
                      </a:lnTo>
                      <a:lnTo>
                        <a:pt x="61" y="17"/>
                      </a:lnTo>
                      <a:lnTo>
                        <a:pt x="61" y="17"/>
                      </a:lnTo>
                      <a:lnTo>
                        <a:pt x="61" y="17"/>
                      </a:lnTo>
                      <a:lnTo>
                        <a:pt x="63" y="17"/>
                      </a:lnTo>
                      <a:lnTo>
                        <a:pt x="63" y="19"/>
                      </a:lnTo>
                      <a:lnTo>
                        <a:pt x="63" y="19"/>
                      </a:lnTo>
                      <a:lnTo>
                        <a:pt x="63" y="20"/>
                      </a:lnTo>
                      <a:lnTo>
                        <a:pt x="63" y="20"/>
                      </a:lnTo>
                      <a:lnTo>
                        <a:pt x="63" y="22"/>
                      </a:lnTo>
                      <a:lnTo>
                        <a:pt x="63" y="22"/>
                      </a:lnTo>
                      <a:lnTo>
                        <a:pt x="63" y="22"/>
                      </a:lnTo>
                      <a:lnTo>
                        <a:pt x="64" y="22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5"/>
                      </a:lnTo>
                      <a:lnTo>
                        <a:pt x="64" y="25"/>
                      </a:lnTo>
                      <a:lnTo>
                        <a:pt x="64" y="25"/>
                      </a:lnTo>
                      <a:lnTo>
                        <a:pt x="66" y="25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9"/>
                      </a:lnTo>
                      <a:lnTo>
                        <a:pt x="66" y="29"/>
                      </a:lnTo>
                      <a:lnTo>
                        <a:pt x="66" y="31"/>
                      </a:lnTo>
                      <a:lnTo>
                        <a:pt x="66" y="31"/>
                      </a:lnTo>
                      <a:lnTo>
                        <a:pt x="66" y="33"/>
                      </a:lnTo>
                      <a:lnTo>
                        <a:pt x="66" y="33"/>
                      </a:lnTo>
                      <a:lnTo>
                        <a:pt x="66" y="35"/>
                      </a:lnTo>
                      <a:lnTo>
                        <a:pt x="66" y="35"/>
                      </a:lnTo>
                      <a:lnTo>
                        <a:pt x="66" y="37"/>
                      </a:lnTo>
                      <a:lnTo>
                        <a:pt x="66" y="37"/>
                      </a:lnTo>
                      <a:lnTo>
                        <a:pt x="66" y="37"/>
                      </a:lnTo>
                      <a:lnTo>
                        <a:pt x="68" y="37"/>
                      </a:lnTo>
                      <a:lnTo>
                        <a:pt x="68" y="38"/>
                      </a:lnTo>
                      <a:lnTo>
                        <a:pt x="68" y="38"/>
                      </a:lnTo>
                      <a:lnTo>
                        <a:pt x="68" y="40"/>
                      </a:lnTo>
                      <a:lnTo>
                        <a:pt x="68" y="40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8"/>
                      </a:lnTo>
                      <a:lnTo>
                        <a:pt x="67" y="48"/>
                      </a:lnTo>
                      <a:lnTo>
                        <a:pt x="67" y="50"/>
                      </a:lnTo>
                      <a:lnTo>
                        <a:pt x="68" y="50"/>
                      </a:lnTo>
                      <a:lnTo>
                        <a:pt x="68" y="52"/>
                      </a:lnTo>
                      <a:lnTo>
                        <a:pt x="68" y="52"/>
                      </a:lnTo>
                      <a:lnTo>
                        <a:pt x="68" y="53"/>
                      </a:lnTo>
                      <a:lnTo>
                        <a:pt x="70" y="53"/>
                      </a:lnTo>
                      <a:lnTo>
                        <a:pt x="70" y="55"/>
                      </a:lnTo>
                      <a:lnTo>
                        <a:pt x="70" y="56"/>
                      </a:lnTo>
                      <a:lnTo>
                        <a:pt x="70" y="58"/>
                      </a:lnTo>
                      <a:lnTo>
                        <a:pt x="71" y="58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2" y="60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5" y="69"/>
                      </a:lnTo>
                      <a:lnTo>
                        <a:pt x="65" y="69"/>
                      </a:lnTo>
                      <a:lnTo>
                        <a:pt x="65" y="70"/>
                      </a:lnTo>
                      <a:lnTo>
                        <a:pt x="65" y="70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3" y="74"/>
                      </a:lnTo>
                      <a:lnTo>
                        <a:pt x="63" y="74"/>
                      </a:lnTo>
                      <a:lnTo>
                        <a:pt x="63" y="75"/>
                      </a:lnTo>
                      <a:lnTo>
                        <a:pt x="63" y="75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3"/>
                      </a:lnTo>
                      <a:lnTo>
                        <a:pt x="55" y="83"/>
                      </a:lnTo>
                      <a:lnTo>
                        <a:pt x="55" y="83"/>
                      </a:lnTo>
                      <a:lnTo>
                        <a:pt x="56" y="83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9"/>
                      </a:lnTo>
                      <a:lnTo>
                        <a:pt x="54" y="89"/>
                      </a:lnTo>
                      <a:lnTo>
                        <a:pt x="54" y="89"/>
                      </a:lnTo>
                      <a:lnTo>
                        <a:pt x="56" y="89"/>
                      </a:lnTo>
                      <a:lnTo>
                        <a:pt x="56" y="90"/>
                      </a:lnTo>
                      <a:lnTo>
                        <a:pt x="56" y="90"/>
                      </a:lnTo>
                      <a:lnTo>
                        <a:pt x="56" y="91"/>
                      </a:lnTo>
                      <a:lnTo>
                        <a:pt x="56" y="91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6"/>
                      </a:lnTo>
                      <a:lnTo>
                        <a:pt x="56" y="96"/>
                      </a:lnTo>
                      <a:lnTo>
                        <a:pt x="56" y="96"/>
                      </a:lnTo>
                      <a:lnTo>
                        <a:pt x="57" y="96"/>
                      </a:lnTo>
                      <a:lnTo>
                        <a:pt x="56" y="98"/>
                      </a:lnTo>
                      <a:lnTo>
                        <a:pt x="56" y="98"/>
                      </a:lnTo>
                      <a:lnTo>
                        <a:pt x="55" y="100"/>
                      </a:lnTo>
                      <a:lnTo>
                        <a:pt x="55" y="100"/>
                      </a:lnTo>
                      <a:lnTo>
                        <a:pt x="53" y="101"/>
                      </a:lnTo>
                      <a:lnTo>
                        <a:pt x="53" y="101"/>
                      </a:lnTo>
                      <a:lnTo>
                        <a:pt x="51" y="101"/>
                      </a:lnTo>
                      <a:lnTo>
                        <a:pt x="51" y="101"/>
                      </a:lnTo>
                      <a:lnTo>
                        <a:pt x="49" y="103"/>
                      </a:lnTo>
                      <a:lnTo>
                        <a:pt x="49" y="103"/>
                      </a:lnTo>
                      <a:lnTo>
                        <a:pt x="48" y="103"/>
                      </a:lnTo>
                      <a:lnTo>
                        <a:pt x="48" y="103"/>
                      </a:lnTo>
                      <a:lnTo>
                        <a:pt x="46" y="104"/>
                      </a:lnTo>
                      <a:lnTo>
                        <a:pt x="46" y="104"/>
                      </a:lnTo>
                      <a:lnTo>
                        <a:pt x="45" y="104"/>
                      </a:lnTo>
                      <a:lnTo>
                        <a:pt x="45" y="104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29" y="111"/>
                      </a:lnTo>
                      <a:lnTo>
                        <a:pt x="29" y="111"/>
                      </a:lnTo>
                      <a:lnTo>
                        <a:pt x="29" y="111"/>
                      </a:lnTo>
                      <a:lnTo>
                        <a:pt x="29" y="110"/>
                      </a:lnTo>
                      <a:lnTo>
                        <a:pt x="27" y="110"/>
                      </a:lnTo>
                      <a:lnTo>
                        <a:pt x="27" y="110"/>
                      </a:lnTo>
                      <a:lnTo>
                        <a:pt x="25" y="110"/>
                      </a:lnTo>
                      <a:lnTo>
                        <a:pt x="25" y="109"/>
                      </a:lnTo>
                      <a:lnTo>
                        <a:pt x="23" y="109"/>
                      </a:lnTo>
                      <a:lnTo>
                        <a:pt x="23" y="109"/>
                      </a:lnTo>
                      <a:lnTo>
                        <a:pt x="22" y="109"/>
                      </a:lnTo>
                      <a:lnTo>
                        <a:pt x="22" y="107"/>
                      </a:lnTo>
                      <a:lnTo>
                        <a:pt x="20" y="107"/>
                      </a:lnTo>
                      <a:lnTo>
                        <a:pt x="20" y="107"/>
                      </a:lnTo>
                      <a:lnTo>
                        <a:pt x="19" y="107"/>
                      </a:lnTo>
                      <a:lnTo>
                        <a:pt x="19" y="105"/>
                      </a:lnTo>
                      <a:lnTo>
                        <a:pt x="18" y="105"/>
                      </a:lnTo>
                      <a:lnTo>
                        <a:pt x="18" y="104"/>
                      </a:lnTo>
                      <a:lnTo>
                        <a:pt x="18" y="104"/>
                      </a:lnTo>
                      <a:lnTo>
                        <a:pt x="18" y="103"/>
                      </a:lnTo>
                      <a:lnTo>
                        <a:pt x="16" y="103"/>
                      </a:lnTo>
                      <a:lnTo>
                        <a:pt x="16" y="103"/>
                      </a:lnTo>
                      <a:lnTo>
                        <a:pt x="16" y="103"/>
                      </a:lnTo>
                      <a:lnTo>
                        <a:pt x="16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4" y="97"/>
                      </a:lnTo>
                      <a:lnTo>
                        <a:pt x="14" y="97"/>
                      </a:lnTo>
                    </a:path>
                  </a:pathLst>
                </a:custGeom>
                <a:solidFill>
                  <a:srgbClr val="E262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92" name="Freeform 140"/>
                <p:cNvSpPr>
                  <a:spLocks/>
                </p:cNvSpPr>
                <p:nvPr/>
              </p:nvSpPr>
              <p:spPr bwMode="blackWhite">
                <a:xfrm>
                  <a:off x="4689" y="638"/>
                  <a:ext cx="52" cy="97"/>
                </a:xfrm>
                <a:custGeom>
                  <a:avLst/>
                  <a:gdLst>
                    <a:gd name="T0" fmla="*/ 51 w 52"/>
                    <a:gd name="T1" fmla="*/ 0 h 97"/>
                    <a:gd name="T2" fmla="*/ 43 w 52"/>
                    <a:gd name="T3" fmla="*/ 7 h 97"/>
                    <a:gd name="T4" fmla="*/ 39 w 52"/>
                    <a:gd name="T5" fmla="*/ 10 h 97"/>
                    <a:gd name="T6" fmla="*/ 39 w 52"/>
                    <a:gd name="T7" fmla="*/ 13 h 97"/>
                    <a:gd name="T8" fmla="*/ 32 w 52"/>
                    <a:gd name="T9" fmla="*/ 13 h 97"/>
                    <a:gd name="T10" fmla="*/ 21 w 52"/>
                    <a:gd name="T11" fmla="*/ 12 h 97"/>
                    <a:gd name="T12" fmla="*/ 15 w 52"/>
                    <a:gd name="T13" fmla="*/ 6 h 97"/>
                    <a:gd name="T14" fmla="*/ 10 w 52"/>
                    <a:gd name="T15" fmla="*/ 5 h 97"/>
                    <a:gd name="T16" fmla="*/ 8 w 52"/>
                    <a:gd name="T17" fmla="*/ 7 h 97"/>
                    <a:gd name="T18" fmla="*/ 3 w 52"/>
                    <a:gd name="T19" fmla="*/ 25 h 97"/>
                    <a:gd name="T20" fmla="*/ 0 w 52"/>
                    <a:gd name="T21" fmla="*/ 48 h 97"/>
                    <a:gd name="T22" fmla="*/ 3 w 52"/>
                    <a:gd name="T23" fmla="*/ 69 h 97"/>
                    <a:gd name="T24" fmla="*/ 11 w 52"/>
                    <a:gd name="T25" fmla="*/ 96 h 97"/>
                    <a:gd name="T26" fmla="*/ 28 w 52"/>
                    <a:gd name="T27" fmla="*/ 72 h 97"/>
                    <a:gd name="T28" fmla="*/ 34 w 52"/>
                    <a:gd name="T29" fmla="*/ 67 h 97"/>
                    <a:gd name="T30" fmla="*/ 39 w 52"/>
                    <a:gd name="T31" fmla="*/ 48 h 97"/>
                    <a:gd name="T32" fmla="*/ 44 w 52"/>
                    <a:gd name="T33" fmla="*/ 30 h 97"/>
                    <a:gd name="T34" fmla="*/ 51 w 52"/>
                    <a:gd name="T35" fmla="*/ 11 h 97"/>
                    <a:gd name="T36" fmla="*/ 51 w 52"/>
                    <a:gd name="T37" fmla="*/ 0 h 97"/>
                    <a:gd name="T38" fmla="*/ 51 w 52"/>
                    <a:gd name="T39" fmla="*/ 0 h 97"/>
                    <a:gd name="T40" fmla="*/ 51 w 52"/>
                    <a:gd name="T41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2" h="97">
                      <a:moveTo>
                        <a:pt x="51" y="0"/>
                      </a:moveTo>
                      <a:lnTo>
                        <a:pt x="43" y="7"/>
                      </a:lnTo>
                      <a:lnTo>
                        <a:pt x="39" y="10"/>
                      </a:lnTo>
                      <a:lnTo>
                        <a:pt x="39" y="13"/>
                      </a:lnTo>
                      <a:lnTo>
                        <a:pt x="32" y="13"/>
                      </a:lnTo>
                      <a:lnTo>
                        <a:pt x="21" y="12"/>
                      </a:lnTo>
                      <a:lnTo>
                        <a:pt x="15" y="6"/>
                      </a:lnTo>
                      <a:lnTo>
                        <a:pt x="10" y="5"/>
                      </a:lnTo>
                      <a:lnTo>
                        <a:pt x="8" y="7"/>
                      </a:lnTo>
                      <a:lnTo>
                        <a:pt x="3" y="25"/>
                      </a:lnTo>
                      <a:lnTo>
                        <a:pt x="0" y="48"/>
                      </a:lnTo>
                      <a:lnTo>
                        <a:pt x="3" y="69"/>
                      </a:lnTo>
                      <a:lnTo>
                        <a:pt x="11" y="96"/>
                      </a:lnTo>
                      <a:lnTo>
                        <a:pt x="28" y="72"/>
                      </a:lnTo>
                      <a:lnTo>
                        <a:pt x="34" y="67"/>
                      </a:lnTo>
                      <a:lnTo>
                        <a:pt x="39" y="48"/>
                      </a:lnTo>
                      <a:lnTo>
                        <a:pt x="44" y="30"/>
                      </a:lnTo>
                      <a:lnTo>
                        <a:pt x="51" y="11"/>
                      </a:lnTo>
                      <a:lnTo>
                        <a:pt x="51" y="0"/>
                      </a:lnTo>
                      <a:lnTo>
                        <a:pt x="51" y="0"/>
                      </a:lnTo>
                      <a:lnTo>
                        <a:pt x="51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93" name="Freeform 141"/>
                <p:cNvSpPr>
                  <a:spLocks/>
                </p:cNvSpPr>
                <p:nvPr/>
              </p:nvSpPr>
              <p:spPr bwMode="blackWhite">
                <a:xfrm>
                  <a:off x="4745" y="595"/>
                  <a:ext cx="8" cy="23"/>
                </a:xfrm>
                <a:custGeom>
                  <a:avLst/>
                  <a:gdLst>
                    <a:gd name="T0" fmla="*/ 0 w 8"/>
                    <a:gd name="T1" fmla="*/ 4 h 23"/>
                    <a:gd name="T2" fmla="*/ 0 w 8"/>
                    <a:gd name="T3" fmla="*/ 4 h 23"/>
                    <a:gd name="T4" fmla="*/ 0 w 8"/>
                    <a:gd name="T5" fmla="*/ 4 h 23"/>
                    <a:gd name="T6" fmla="*/ 0 w 8"/>
                    <a:gd name="T7" fmla="*/ 4 h 23"/>
                    <a:gd name="T8" fmla="*/ 1 w 8"/>
                    <a:gd name="T9" fmla="*/ 2 h 23"/>
                    <a:gd name="T10" fmla="*/ 1 w 8"/>
                    <a:gd name="T11" fmla="*/ 2 h 23"/>
                    <a:gd name="T12" fmla="*/ 2 w 8"/>
                    <a:gd name="T13" fmla="*/ 1 h 23"/>
                    <a:gd name="T14" fmla="*/ 2 w 8"/>
                    <a:gd name="T15" fmla="*/ 1 h 23"/>
                    <a:gd name="T16" fmla="*/ 4 w 8"/>
                    <a:gd name="T17" fmla="*/ 1 h 23"/>
                    <a:gd name="T18" fmla="*/ 4 w 8"/>
                    <a:gd name="T19" fmla="*/ 1 h 23"/>
                    <a:gd name="T20" fmla="*/ 4 w 8"/>
                    <a:gd name="T21" fmla="*/ 1 h 23"/>
                    <a:gd name="T22" fmla="*/ 4 w 8"/>
                    <a:gd name="T23" fmla="*/ 1 h 23"/>
                    <a:gd name="T24" fmla="*/ 5 w 8"/>
                    <a:gd name="T25" fmla="*/ 2 h 23"/>
                    <a:gd name="T26" fmla="*/ 5 w 8"/>
                    <a:gd name="T27" fmla="*/ 2 h 23"/>
                    <a:gd name="T28" fmla="*/ 6 w 8"/>
                    <a:gd name="T29" fmla="*/ 2 h 23"/>
                    <a:gd name="T30" fmla="*/ 6 w 8"/>
                    <a:gd name="T31" fmla="*/ 2 h 23"/>
                    <a:gd name="T32" fmla="*/ 7 w 8"/>
                    <a:gd name="T33" fmla="*/ 4 h 23"/>
                    <a:gd name="T34" fmla="*/ 7 w 8"/>
                    <a:gd name="T35" fmla="*/ 5 h 23"/>
                    <a:gd name="T36" fmla="*/ 7 w 8"/>
                    <a:gd name="T37" fmla="*/ 7 h 23"/>
                    <a:gd name="T38" fmla="*/ 7 w 8"/>
                    <a:gd name="T39" fmla="*/ 7 h 23"/>
                    <a:gd name="T40" fmla="*/ 7 w 8"/>
                    <a:gd name="T41" fmla="*/ 8 h 23"/>
                    <a:gd name="T42" fmla="*/ 7 w 8"/>
                    <a:gd name="T43" fmla="*/ 8 h 23"/>
                    <a:gd name="T44" fmla="*/ 7 w 8"/>
                    <a:gd name="T45" fmla="*/ 10 h 23"/>
                    <a:gd name="T46" fmla="*/ 7 w 8"/>
                    <a:gd name="T47" fmla="*/ 10 h 23"/>
                    <a:gd name="T48" fmla="*/ 6 w 8"/>
                    <a:gd name="T49" fmla="*/ 11 h 23"/>
                    <a:gd name="T50" fmla="*/ 6 w 8"/>
                    <a:gd name="T51" fmla="*/ 12 h 23"/>
                    <a:gd name="T52" fmla="*/ 5 w 8"/>
                    <a:gd name="T53" fmla="*/ 14 h 23"/>
                    <a:gd name="T54" fmla="*/ 5 w 8"/>
                    <a:gd name="T55" fmla="*/ 16 h 23"/>
                    <a:gd name="T56" fmla="*/ 3 w 8"/>
                    <a:gd name="T57" fmla="*/ 18 h 23"/>
                    <a:gd name="T58" fmla="*/ 3 w 8"/>
                    <a:gd name="T59" fmla="*/ 19 h 23"/>
                    <a:gd name="T60" fmla="*/ 2 w 8"/>
                    <a:gd name="T61" fmla="*/ 21 h 23"/>
                    <a:gd name="T62" fmla="*/ 2 w 8"/>
                    <a:gd name="T63" fmla="*/ 21 h 23"/>
                    <a:gd name="T64" fmla="*/ 1 w 8"/>
                    <a:gd name="T65" fmla="*/ 22 h 23"/>
                    <a:gd name="T66" fmla="*/ 1 w 8"/>
                    <a:gd name="T67" fmla="*/ 22 h 23"/>
                    <a:gd name="T68" fmla="*/ 1 w 8"/>
                    <a:gd name="T69" fmla="*/ 22 h 23"/>
                    <a:gd name="T70" fmla="*/ 1 w 8"/>
                    <a:gd name="T71" fmla="*/ 22 h 23"/>
                    <a:gd name="T72" fmla="*/ 0 w 8"/>
                    <a:gd name="T73" fmla="*/ 22 h 23"/>
                    <a:gd name="T74" fmla="*/ 0 w 8"/>
                    <a:gd name="T75" fmla="*/ 22 h 23"/>
                    <a:gd name="T76" fmla="*/ 0 w 8"/>
                    <a:gd name="T77" fmla="*/ 22 h 23"/>
                    <a:gd name="T78" fmla="*/ 0 w 8"/>
                    <a:gd name="T79" fmla="*/ 2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8" h="23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6" y="11"/>
                      </a:lnTo>
                      <a:lnTo>
                        <a:pt x="6" y="11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5" y="16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9"/>
                      </a:lnTo>
                      <a:lnTo>
                        <a:pt x="3" y="19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31432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94" name="Freeform 142"/>
                <p:cNvSpPr>
                  <a:spLocks/>
                </p:cNvSpPr>
                <p:nvPr/>
              </p:nvSpPr>
              <p:spPr bwMode="blackWhite">
                <a:xfrm>
                  <a:off x="4685" y="570"/>
                  <a:ext cx="25" cy="21"/>
                </a:xfrm>
                <a:custGeom>
                  <a:avLst/>
                  <a:gdLst>
                    <a:gd name="T0" fmla="*/ 22 w 25"/>
                    <a:gd name="T1" fmla="*/ 0 h 21"/>
                    <a:gd name="T2" fmla="*/ 20 w 25"/>
                    <a:gd name="T3" fmla="*/ 0 h 21"/>
                    <a:gd name="T4" fmla="*/ 20 w 25"/>
                    <a:gd name="T5" fmla="*/ 0 h 21"/>
                    <a:gd name="T6" fmla="*/ 18 w 25"/>
                    <a:gd name="T7" fmla="*/ 0 h 21"/>
                    <a:gd name="T8" fmla="*/ 16 w 25"/>
                    <a:gd name="T9" fmla="*/ 0 h 21"/>
                    <a:gd name="T10" fmla="*/ 14 w 25"/>
                    <a:gd name="T11" fmla="*/ 2 h 21"/>
                    <a:gd name="T12" fmla="*/ 13 w 25"/>
                    <a:gd name="T13" fmla="*/ 2 h 21"/>
                    <a:gd name="T14" fmla="*/ 12 w 25"/>
                    <a:gd name="T15" fmla="*/ 4 h 21"/>
                    <a:gd name="T16" fmla="*/ 10 w 25"/>
                    <a:gd name="T17" fmla="*/ 6 h 21"/>
                    <a:gd name="T18" fmla="*/ 7 w 25"/>
                    <a:gd name="T19" fmla="*/ 7 h 21"/>
                    <a:gd name="T20" fmla="*/ 7 w 25"/>
                    <a:gd name="T21" fmla="*/ 7 h 21"/>
                    <a:gd name="T22" fmla="*/ 5 w 25"/>
                    <a:gd name="T23" fmla="*/ 9 h 21"/>
                    <a:gd name="T24" fmla="*/ 4 w 25"/>
                    <a:gd name="T25" fmla="*/ 9 h 21"/>
                    <a:gd name="T26" fmla="*/ 3 w 25"/>
                    <a:gd name="T27" fmla="*/ 9 h 21"/>
                    <a:gd name="T28" fmla="*/ 3 w 25"/>
                    <a:gd name="T29" fmla="*/ 9 h 21"/>
                    <a:gd name="T30" fmla="*/ 3 w 25"/>
                    <a:gd name="T31" fmla="*/ 9 h 21"/>
                    <a:gd name="T32" fmla="*/ 2 w 25"/>
                    <a:gd name="T33" fmla="*/ 11 h 21"/>
                    <a:gd name="T34" fmla="*/ 2 w 25"/>
                    <a:gd name="T35" fmla="*/ 11 h 21"/>
                    <a:gd name="T36" fmla="*/ 2 w 25"/>
                    <a:gd name="T37" fmla="*/ 11 h 21"/>
                    <a:gd name="T38" fmla="*/ 2 w 25"/>
                    <a:gd name="T39" fmla="*/ 12 h 21"/>
                    <a:gd name="T40" fmla="*/ 2 w 25"/>
                    <a:gd name="T41" fmla="*/ 12 h 21"/>
                    <a:gd name="T42" fmla="*/ 1 w 25"/>
                    <a:gd name="T43" fmla="*/ 13 h 21"/>
                    <a:gd name="T44" fmla="*/ 1 w 25"/>
                    <a:gd name="T45" fmla="*/ 13 h 21"/>
                    <a:gd name="T46" fmla="*/ 1 w 25"/>
                    <a:gd name="T47" fmla="*/ 13 h 21"/>
                    <a:gd name="T48" fmla="*/ 1 w 25"/>
                    <a:gd name="T49" fmla="*/ 13 h 21"/>
                    <a:gd name="T50" fmla="*/ 1 w 25"/>
                    <a:gd name="T51" fmla="*/ 13 h 21"/>
                    <a:gd name="T52" fmla="*/ 1 w 25"/>
                    <a:gd name="T53" fmla="*/ 13 h 21"/>
                    <a:gd name="T54" fmla="*/ 0 w 25"/>
                    <a:gd name="T55" fmla="*/ 15 h 21"/>
                    <a:gd name="T56" fmla="*/ 0 w 25"/>
                    <a:gd name="T57" fmla="*/ 16 h 21"/>
                    <a:gd name="T58" fmla="*/ 0 w 25"/>
                    <a:gd name="T59" fmla="*/ 18 h 21"/>
                    <a:gd name="T60" fmla="*/ 0 w 25"/>
                    <a:gd name="T61" fmla="*/ 18 h 21"/>
                    <a:gd name="T62" fmla="*/ 0 w 25"/>
                    <a:gd name="T63" fmla="*/ 19 h 21"/>
                    <a:gd name="T64" fmla="*/ 2 w 25"/>
                    <a:gd name="T65" fmla="*/ 20 h 21"/>
                    <a:gd name="T66" fmla="*/ 3 w 25"/>
                    <a:gd name="T67" fmla="*/ 20 h 21"/>
                    <a:gd name="T68" fmla="*/ 5 w 25"/>
                    <a:gd name="T69" fmla="*/ 20 h 21"/>
                    <a:gd name="T70" fmla="*/ 5 w 25"/>
                    <a:gd name="T71" fmla="*/ 20 h 21"/>
                    <a:gd name="T72" fmla="*/ 9 w 25"/>
                    <a:gd name="T73" fmla="*/ 20 h 21"/>
                    <a:gd name="T74" fmla="*/ 11 w 25"/>
                    <a:gd name="T75" fmla="*/ 20 h 21"/>
                    <a:gd name="T76" fmla="*/ 13 w 25"/>
                    <a:gd name="T77" fmla="*/ 20 h 21"/>
                    <a:gd name="T78" fmla="*/ 14 w 25"/>
                    <a:gd name="T79" fmla="*/ 20 h 21"/>
                    <a:gd name="T80" fmla="*/ 17 w 25"/>
                    <a:gd name="T81" fmla="*/ 20 h 21"/>
                    <a:gd name="T82" fmla="*/ 19 w 25"/>
                    <a:gd name="T83" fmla="*/ 20 h 21"/>
                    <a:gd name="T84" fmla="*/ 22 w 25"/>
                    <a:gd name="T85" fmla="*/ 19 h 21"/>
                    <a:gd name="T86" fmla="*/ 22 w 25"/>
                    <a:gd name="T87" fmla="*/ 19 h 21"/>
                    <a:gd name="T88" fmla="*/ 22 w 25"/>
                    <a:gd name="T89" fmla="*/ 19 h 21"/>
                    <a:gd name="T90" fmla="*/ 22 w 25"/>
                    <a:gd name="T91" fmla="*/ 19 h 21"/>
                    <a:gd name="T92" fmla="*/ 22 w 25"/>
                    <a:gd name="T93" fmla="*/ 19 h 21"/>
                    <a:gd name="T94" fmla="*/ 22 w 25"/>
                    <a:gd name="T95" fmla="*/ 19 h 21"/>
                    <a:gd name="T96" fmla="*/ 24 w 25"/>
                    <a:gd name="T97" fmla="*/ 17 h 21"/>
                    <a:gd name="T98" fmla="*/ 24 w 25"/>
                    <a:gd name="T99" fmla="*/ 17 h 21"/>
                    <a:gd name="T100" fmla="*/ 24 w 25"/>
                    <a:gd name="T101" fmla="*/ 16 h 21"/>
                    <a:gd name="T102" fmla="*/ 24 w 25"/>
                    <a:gd name="T103" fmla="*/ 16 h 21"/>
                    <a:gd name="T104" fmla="*/ 24 w 25"/>
                    <a:gd name="T105" fmla="*/ 1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5" h="21">
                      <a:moveTo>
                        <a:pt x="23" y="0"/>
                      </a:move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3" y="2"/>
                      </a:lnTo>
                      <a:lnTo>
                        <a:pt x="13" y="2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2" y="19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7" y="20"/>
                      </a:lnTo>
                      <a:lnTo>
                        <a:pt x="7" y="20"/>
                      </a:lnTo>
                      <a:lnTo>
                        <a:pt x="9" y="20"/>
                      </a:lnTo>
                      <a:lnTo>
                        <a:pt x="9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3" y="20"/>
                      </a:lnTo>
                      <a:lnTo>
                        <a:pt x="13" y="20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7" y="20"/>
                      </a:lnTo>
                      <a:lnTo>
                        <a:pt x="17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4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95" name="Oval 143"/>
                <p:cNvSpPr>
                  <a:spLocks noChangeArrowheads="1"/>
                </p:cNvSpPr>
                <p:nvPr/>
              </p:nvSpPr>
              <p:spPr bwMode="blackWhite">
                <a:xfrm>
                  <a:off x="4694" y="564"/>
                  <a:ext cx="8" cy="6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96" name="Oval 144"/>
                <p:cNvSpPr>
                  <a:spLocks noChangeArrowheads="1"/>
                </p:cNvSpPr>
                <p:nvPr/>
              </p:nvSpPr>
              <p:spPr bwMode="blackWhite">
                <a:xfrm>
                  <a:off x="4709" y="564"/>
                  <a:ext cx="6" cy="9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97" name="Freeform 145"/>
                <p:cNvSpPr>
                  <a:spLocks/>
                </p:cNvSpPr>
                <p:nvPr/>
              </p:nvSpPr>
              <p:spPr bwMode="blackWhite">
                <a:xfrm>
                  <a:off x="4724" y="592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1 h 12"/>
                    <a:gd name="T4" fmla="*/ 0 w 6"/>
                    <a:gd name="T5" fmla="*/ 1 h 12"/>
                    <a:gd name="T6" fmla="*/ 0 w 6"/>
                    <a:gd name="T7" fmla="*/ 2 h 12"/>
                    <a:gd name="T8" fmla="*/ 0 w 6"/>
                    <a:gd name="T9" fmla="*/ 2 h 12"/>
                    <a:gd name="T10" fmla="*/ 0 w 6"/>
                    <a:gd name="T11" fmla="*/ 3 h 12"/>
                    <a:gd name="T12" fmla="*/ 0 w 6"/>
                    <a:gd name="T13" fmla="*/ 3 h 12"/>
                    <a:gd name="T14" fmla="*/ 0 w 6"/>
                    <a:gd name="T15" fmla="*/ 4 h 12"/>
                    <a:gd name="T16" fmla="*/ 1 w 6"/>
                    <a:gd name="T17" fmla="*/ 4 h 12"/>
                    <a:gd name="T18" fmla="*/ 1 w 6"/>
                    <a:gd name="T19" fmla="*/ 6 h 12"/>
                    <a:gd name="T20" fmla="*/ 1 w 6"/>
                    <a:gd name="T21" fmla="*/ 6 h 12"/>
                    <a:gd name="T22" fmla="*/ 1 w 6"/>
                    <a:gd name="T23" fmla="*/ 7 h 12"/>
                    <a:gd name="T24" fmla="*/ 1 w 6"/>
                    <a:gd name="T25" fmla="*/ 7 h 12"/>
                    <a:gd name="T26" fmla="*/ 1 w 6"/>
                    <a:gd name="T27" fmla="*/ 8 h 12"/>
                    <a:gd name="T28" fmla="*/ 1 w 6"/>
                    <a:gd name="T29" fmla="*/ 8 h 12"/>
                    <a:gd name="T30" fmla="*/ 1 w 6"/>
                    <a:gd name="T31" fmla="*/ 8 h 12"/>
                    <a:gd name="T32" fmla="*/ 2 w 6"/>
                    <a:gd name="T33" fmla="*/ 8 h 12"/>
                    <a:gd name="T34" fmla="*/ 2 w 6"/>
                    <a:gd name="T35" fmla="*/ 10 h 12"/>
                    <a:gd name="T36" fmla="*/ 2 w 6"/>
                    <a:gd name="T37" fmla="*/ 10 h 12"/>
                    <a:gd name="T38" fmla="*/ 2 w 6"/>
                    <a:gd name="T39" fmla="*/ 10 h 12"/>
                    <a:gd name="T40" fmla="*/ 2 w 6"/>
                    <a:gd name="T41" fmla="*/ 10 h 12"/>
                    <a:gd name="T42" fmla="*/ 2 w 6"/>
                    <a:gd name="T43" fmla="*/ 10 h 12"/>
                    <a:gd name="T44" fmla="*/ 2 w 6"/>
                    <a:gd name="T45" fmla="*/ 10 h 12"/>
                    <a:gd name="T46" fmla="*/ 2 w 6"/>
                    <a:gd name="T47" fmla="*/ 10 h 12"/>
                    <a:gd name="T48" fmla="*/ 4 w 6"/>
                    <a:gd name="T49" fmla="*/ 10 h 12"/>
                    <a:gd name="T50" fmla="*/ 4 w 6"/>
                    <a:gd name="T51" fmla="*/ 11 h 12"/>
                    <a:gd name="T52" fmla="*/ 4 w 6"/>
                    <a:gd name="T53" fmla="*/ 11 h 12"/>
                    <a:gd name="T54" fmla="*/ 4 w 6"/>
                    <a:gd name="T55" fmla="*/ 11 h 12"/>
                    <a:gd name="T56" fmla="*/ 4 w 6"/>
                    <a:gd name="T57" fmla="*/ 11 h 12"/>
                    <a:gd name="T58" fmla="*/ 4 w 6"/>
                    <a:gd name="T59" fmla="*/ 11 h 12"/>
                    <a:gd name="T60" fmla="*/ 4 w 6"/>
                    <a:gd name="T61" fmla="*/ 11 h 12"/>
                    <a:gd name="T62" fmla="*/ 4 w 6"/>
                    <a:gd name="T63" fmla="*/ 11 h 12"/>
                    <a:gd name="T64" fmla="*/ 5 w 6"/>
                    <a:gd name="T6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4" y="10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98" name="Freeform 146"/>
                <p:cNvSpPr>
                  <a:spLocks/>
                </p:cNvSpPr>
                <p:nvPr/>
              </p:nvSpPr>
              <p:spPr bwMode="blackWhite">
                <a:xfrm>
                  <a:off x="4719" y="600"/>
                  <a:ext cx="9" cy="4"/>
                </a:xfrm>
                <a:custGeom>
                  <a:avLst/>
                  <a:gdLst>
                    <a:gd name="T0" fmla="*/ 8 w 9"/>
                    <a:gd name="T1" fmla="*/ 0 h 4"/>
                    <a:gd name="T2" fmla="*/ 7 w 9"/>
                    <a:gd name="T3" fmla="*/ 1 h 4"/>
                    <a:gd name="T4" fmla="*/ 7 w 9"/>
                    <a:gd name="T5" fmla="*/ 1 h 4"/>
                    <a:gd name="T6" fmla="*/ 7 w 9"/>
                    <a:gd name="T7" fmla="*/ 1 h 4"/>
                    <a:gd name="T8" fmla="*/ 7 w 9"/>
                    <a:gd name="T9" fmla="*/ 1 h 4"/>
                    <a:gd name="T10" fmla="*/ 6 w 9"/>
                    <a:gd name="T11" fmla="*/ 2 h 4"/>
                    <a:gd name="T12" fmla="*/ 6 w 9"/>
                    <a:gd name="T13" fmla="*/ 2 h 4"/>
                    <a:gd name="T14" fmla="*/ 6 w 9"/>
                    <a:gd name="T15" fmla="*/ 2 h 4"/>
                    <a:gd name="T16" fmla="*/ 6 w 9"/>
                    <a:gd name="T17" fmla="*/ 2 h 4"/>
                    <a:gd name="T18" fmla="*/ 4 w 9"/>
                    <a:gd name="T19" fmla="*/ 3 h 4"/>
                    <a:gd name="T20" fmla="*/ 4 w 9"/>
                    <a:gd name="T21" fmla="*/ 3 h 4"/>
                    <a:gd name="T22" fmla="*/ 4 w 9"/>
                    <a:gd name="T23" fmla="*/ 3 h 4"/>
                    <a:gd name="T24" fmla="*/ 4 w 9"/>
                    <a:gd name="T25" fmla="*/ 3 h 4"/>
                    <a:gd name="T26" fmla="*/ 4 w 9"/>
                    <a:gd name="T27" fmla="*/ 3 h 4"/>
                    <a:gd name="T28" fmla="*/ 4 w 9"/>
                    <a:gd name="T29" fmla="*/ 3 h 4"/>
                    <a:gd name="T30" fmla="*/ 4 w 9"/>
                    <a:gd name="T31" fmla="*/ 3 h 4"/>
                    <a:gd name="T32" fmla="*/ 4 w 9"/>
                    <a:gd name="T33" fmla="*/ 3 h 4"/>
                    <a:gd name="T34" fmla="*/ 2 w 9"/>
                    <a:gd name="T35" fmla="*/ 3 h 4"/>
                    <a:gd name="T36" fmla="*/ 2 w 9"/>
                    <a:gd name="T37" fmla="*/ 3 h 4"/>
                    <a:gd name="T38" fmla="*/ 2 w 9"/>
                    <a:gd name="T39" fmla="*/ 3 h 4"/>
                    <a:gd name="T40" fmla="*/ 2 w 9"/>
                    <a:gd name="T41" fmla="*/ 3 h 4"/>
                    <a:gd name="T42" fmla="*/ 2 w 9"/>
                    <a:gd name="T43" fmla="*/ 3 h 4"/>
                    <a:gd name="T44" fmla="*/ 2 w 9"/>
                    <a:gd name="T45" fmla="*/ 3 h 4"/>
                    <a:gd name="T46" fmla="*/ 2 w 9"/>
                    <a:gd name="T47" fmla="*/ 3 h 4"/>
                    <a:gd name="T48" fmla="*/ 2 w 9"/>
                    <a:gd name="T49" fmla="*/ 3 h 4"/>
                    <a:gd name="T50" fmla="*/ 0 w 9"/>
                    <a:gd name="T51" fmla="*/ 3 h 4"/>
                    <a:gd name="T52" fmla="*/ 0 w 9"/>
                    <a:gd name="T53" fmla="*/ 3 h 4"/>
                    <a:gd name="T54" fmla="*/ 0 w 9"/>
                    <a:gd name="T55" fmla="*/ 3 h 4"/>
                    <a:gd name="T56" fmla="*/ 0 w 9"/>
                    <a:gd name="T57" fmla="*/ 3 h 4"/>
                    <a:gd name="T58" fmla="*/ 0 w 9"/>
                    <a:gd name="T59" fmla="*/ 3 h 4"/>
                    <a:gd name="T60" fmla="*/ 0 w 9"/>
                    <a:gd name="T61" fmla="*/ 3 h 4"/>
                    <a:gd name="T62" fmla="*/ 0 w 9"/>
                    <a:gd name="T63" fmla="*/ 3 h 4"/>
                    <a:gd name="T64" fmla="*/ 0 w 9"/>
                    <a:gd name="T6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" h="4">
                      <a:moveTo>
                        <a:pt x="8" y="0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99" name="Freeform 147"/>
                <p:cNvSpPr>
                  <a:spLocks/>
                </p:cNvSpPr>
                <p:nvPr/>
              </p:nvSpPr>
              <p:spPr bwMode="blackWhite">
                <a:xfrm>
                  <a:off x="4686" y="594"/>
                  <a:ext cx="13" cy="34"/>
                </a:xfrm>
                <a:custGeom>
                  <a:avLst/>
                  <a:gdLst>
                    <a:gd name="T0" fmla="*/ 0 w 13"/>
                    <a:gd name="T1" fmla="*/ 1 h 34"/>
                    <a:gd name="T2" fmla="*/ 0 w 13"/>
                    <a:gd name="T3" fmla="*/ 1 h 34"/>
                    <a:gd name="T4" fmla="*/ 0 w 13"/>
                    <a:gd name="T5" fmla="*/ 3 h 34"/>
                    <a:gd name="T6" fmla="*/ 0 w 13"/>
                    <a:gd name="T7" fmla="*/ 3 h 34"/>
                    <a:gd name="T8" fmla="*/ 0 w 13"/>
                    <a:gd name="T9" fmla="*/ 5 h 34"/>
                    <a:gd name="T10" fmla="*/ 0 w 13"/>
                    <a:gd name="T11" fmla="*/ 5 h 34"/>
                    <a:gd name="T12" fmla="*/ 0 w 13"/>
                    <a:gd name="T13" fmla="*/ 5 h 34"/>
                    <a:gd name="T14" fmla="*/ 0 w 13"/>
                    <a:gd name="T15" fmla="*/ 5 h 34"/>
                    <a:gd name="T16" fmla="*/ 0 w 13"/>
                    <a:gd name="T17" fmla="*/ 7 h 34"/>
                    <a:gd name="T18" fmla="*/ 0 w 13"/>
                    <a:gd name="T19" fmla="*/ 7 h 34"/>
                    <a:gd name="T20" fmla="*/ 0 w 13"/>
                    <a:gd name="T21" fmla="*/ 8 h 34"/>
                    <a:gd name="T22" fmla="*/ 0 w 13"/>
                    <a:gd name="T23" fmla="*/ 8 h 34"/>
                    <a:gd name="T24" fmla="*/ 0 w 13"/>
                    <a:gd name="T25" fmla="*/ 9 h 34"/>
                    <a:gd name="T26" fmla="*/ 0 w 13"/>
                    <a:gd name="T27" fmla="*/ 9 h 34"/>
                    <a:gd name="T28" fmla="*/ 0 w 13"/>
                    <a:gd name="T29" fmla="*/ 9 h 34"/>
                    <a:gd name="T30" fmla="*/ 0 w 13"/>
                    <a:gd name="T31" fmla="*/ 9 h 34"/>
                    <a:gd name="T32" fmla="*/ 1 w 13"/>
                    <a:gd name="T33" fmla="*/ 11 h 34"/>
                    <a:gd name="T34" fmla="*/ 1 w 13"/>
                    <a:gd name="T35" fmla="*/ 11 h 34"/>
                    <a:gd name="T36" fmla="*/ 1 w 13"/>
                    <a:gd name="T37" fmla="*/ 12 h 34"/>
                    <a:gd name="T38" fmla="*/ 1 w 13"/>
                    <a:gd name="T39" fmla="*/ 12 h 34"/>
                    <a:gd name="T40" fmla="*/ 1 w 13"/>
                    <a:gd name="T41" fmla="*/ 13 h 34"/>
                    <a:gd name="T42" fmla="*/ 1 w 13"/>
                    <a:gd name="T43" fmla="*/ 13 h 34"/>
                    <a:gd name="T44" fmla="*/ 1 w 13"/>
                    <a:gd name="T45" fmla="*/ 14 h 34"/>
                    <a:gd name="T46" fmla="*/ 1 w 13"/>
                    <a:gd name="T47" fmla="*/ 14 h 34"/>
                    <a:gd name="T48" fmla="*/ 2 w 13"/>
                    <a:gd name="T49" fmla="*/ 16 h 34"/>
                    <a:gd name="T50" fmla="*/ 2 w 13"/>
                    <a:gd name="T51" fmla="*/ 18 h 34"/>
                    <a:gd name="T52" fmla="*/ 3 w 13"/>
                    <a:gd name="T53" fmla="*/ 20 h 34"/>
                    <a:gd name="T54" fmla="*/ 3 w 13"/>
                    <a:gd name="T55" fmla="*/ 21 h 34"/>
                    <a:gd name="T56" fmla="*/ 4 w 13"/>
                    <a:gd name="T57" fmla="*/ 23 h 34"/>
                    <a:gd name="T58" fmla="*/ 4 w 13"/>
                    <a:gd name="T59" fmla="*/ 24 h 34"/>
                    <a:gd name="T60" fmla="*/ 5 w 13"/>
                    <a:gd name="T61" fmla="*/ 26 h 34"/>
                    <a:gd name="T62" fmla="*/ 5 w 13"/>
                    <a:gd name="T63" fmla="*/ 26 h 34"/>
                    <a:gd name="T64" fmla="*/ 6 w 13"/>
                    <a:gd name="T65" fmla="*/ 28 h 34"/>
                    <a:gd name="T66" fmla="*/ 6 w 13"/>
                    <a:gd name="T67" fmla="*/ 29 h 34"/>
                    <a:gd name="T68" fmla="*/ 7 w 13"/>
                    <a:gd name="T69" fmla="*/ 31 h 34"/>
                    <a:gd name="T70" fmla="*/ 7 w 13"/>
                    <a:gd name="T71" fmla="*/ 31 h 34"/>
                    <a:gd name="T72" fmla="*/ 9 w 13"/>
                    <a:gd name="T73" fmla="*/ 33 h 34"/>
                    <a:gd name="T74" fmla="*/ 9 w 13"/>
                    <a:gd name="T75" fmla="*/ 33 h 34"/>
                    <a:gd name="T76" fmla="*/ 11 w 13"/>
                    <a:gd name="T77" fmla="*/ 33 h 34"/>
                    <a:gd name="T78" fmla="*/ 11 w 13"/>
                    <a:gd name="T79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3" h="34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1" y="9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2" y="14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8"/>
                      </a:lnTo>
                      <a:lnTo>
                        <a:pt x="3" y="18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1"/>
                      </a:lnTo>
                      <a:lnTo>
                        <a:pt x="4" y="21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4"/>
                      </a:lnTo>
                      <a:lnTo>
                        <a:pt x="5" y="24"/>
                      </a:lnTo>
                      <a:lnTo>
                        <a:pt x="5" y="26"/>
                      </a:lnTo>
                      <a:lnTo>
                        <a:pt x="5" y="26"/>
                      </a:lnTo>
                      <a:lnTo>
                        <a:pt x="5" y="26"/>
                      </a:lnTo>
                      <a:lnTo>
                        <a:pt x="6" y="26"/>
                      </a:lnTo>
                      <a:lnTo>
                        <a:pt x="6" y="28"/>
                      </a:lnTo>
                      <a:lnTo>
                        <a:pt x="6" y="28"/>
                      </a:lnTo>
                      <a:lnTo>
                        <a:pt x="6" y="29"/>
                      </a:lnTo>
                      <a:lnTo>
                        <a:pt x="7" y="29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9" y="31"/>
                      </a:lnTo>
                      <a:lnTo>
                        <a:pt x="9" y="33"/>
                      </a:lnTo>
                      <a:lnTo>
                        <a:pt x="9" y="33"/>
                      </a:lnTo>
                      <a:lnTo>
                        <a:pt x="9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2" y="33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00" name="Freeform 148"/>
                <p:cNvSpPr>
                  <a:spLocks/>
                </p:cNvSpPr>
                <p:nvPr/>
              </p:nvSpPr>
              <p:spPr bwMode="blackWhite">
                <a:xfrm>
                  <a:off x="4735" y="618"/>
                  <a:ext cx="6" cy="20"/>
                </a:xfrm>
                <a:custGeom>
                  <a:avLst/>
                  <a:gdLst>
                    <a:gd name="T0" fmla="*/ 5 w 6"/>
                    <a:gd name="T1" fmla="*/ 0 h 20"/>
                    <a:gd name="T2" fmla="*/ 4 w 6"/>
                    <a:gd name="T3" fmla="*/ 2 h 20"/>
                    <a:gd name="T4" fmla="*/ 4 w 6"/>
                    <a:gd name="T5" fmla="*/ 2 h 20"/>
                    <a:gd name="T6" fmla="*/ 4 w 6"/>
                    <a:gd name="T7" fmla="*/ 2 h 20"/>
                    <a:gd name="T8" fmla="*/ 4 w 6"/>
                    <a:gd name="T9" fmla="*/ 2 h 20"/>
                    <a:gd name="T10" fmla="*/ 4 w 6"/>
                    <a:gd name="T11" fmla="*/ 4 h 20"/>
                    <a:gd name="T12" fmla="*/ 4 w 6"/>
                    <a:gd name="T13" fmla="*/ 4 h 20"/>
                    <a:gd name="T14" fmla="*/ 4 w 6"/>
                    <a:gd name="T15" fmla="*/ 4 h 20"/>
                    <a:gd name="T16" fmla="*/ 4 w 6"/>
                    <a:gd name="T17" fmla="*/ 4 h 20"/>
                    <a:gd name="T18" fmla="*/ 2 w 6"/>
                    <a:gd name="T19" fmla="*/ 6 h 20"/>
                    <a:gd name="T20" fmla="*/ 2 w 6"/>
                    <a:gd name="T21" fmla="*/ 6 h 20"/>
                    <a:gd name="T22" fmla="*/ 2 w 6"/>
                    <a:gd name="T23" fmla="*/ 6 h 20"/>
                    <a:gd name="T24" fmla="*/ 2 w 6"/>
                    <a:gd name="T25" fmla="*/ 6 h 20"/>
                    <a:gd name="T26" fmla="*/ 1 w 6"/>
                    <a:gd name="T27" fmla="*/ 7 h 20"/>
                    <a:gd name="T28" fmla="*/ 1 w 6"/>
                    <a:gd name="T29" fmla="*/ 7 h 20"/>
                    <a:gd name="T30" fmla="*/ 1 w 6"/>
                    <a:gd name="T31" fmla="*/ 7 h 20"/>
                    <a:gd name="T32" fmla="*/ 1 w 6"/>
                    <a:gd name="T33" fmla="*/ 7 h 20"/>
                    <a:gd name="T34" fmla="*/ 1 w 6"/>
                    <a:gd name="T35" fmla="*/ 8 h 20"/>
                    <a:gd name="T36" fmla="*/ 1 w 6"/>
                    <a:gd name="T37" fmla="*/ 8 h 20"/>
                    <a:gd name="T38" fmla="*/ 1 w 6"/>
                    <a:gd name="T39" fmla="*/ 9 h 20"/>
                    <a:gd name="T40" fmla="*/ 2 w 6"/>
                    <a:gd name="T41" fmla="*/ 9 h 20"/>
                    <a:gd name="T42" fmla="*/ 1 w 6"/>
                    <a:gd name="T43" fmla="*/ 11 h 20"/>
                    <a:gd name="T44" fmla="*/ 1 w 6"/>
                    <a:gd name="T45" fmla="*/ 11 h 20"/>
                    <a:gd name="T46" fmla="*/ 1 w 6"/>
                    <a:gd name="T47" fmla="*/ 11 h 20"/>
                    <a:gd name="T48" fmla="*/ 1 w 6"/>
                    <a:gd name="T49" fmla="*/ 11 h 20"/>
                    <a:gd name="T50" fmla="*/ 0 w 6"/>
                    <a:gd name="T51" fmla="*/ 13 h 20"/>
                    <a:gd name="T52" fmla="*/ 0 w 6"/>
                    <a:gd name="T53" fmla="*/ 13 h 20"/>
                    <a:gd name="T54" fmla="*/ 0 w 6"/>
                    <a:gd name="T55" fmla="*/ 13 h 20"/>
                    <a:gd name="T56" fmla="*/ 0 w 6"/>
                    <a:gd name="T57" fmla="*/ 13 h 20"/>
                    <a:gd name="T58" fmla="*/ 0 w 6"/>
                    <a:gd name="T59" fmla="*/ 14 h 20"/>
                    <a:gd name="T60" fmla="*/ 0 w 6"/>
                    <a:gd name="T61" fmla="*/ 14 h 20"/>
                    <a:gd name="T62" fmla="*/ 0 w 6"/>
                    <a:gd name="T63" fmla="*/ 14 h 20"/>
                    <a:gd name="T64" fmla="*/ 1 w 6"/>
                    <a:gd name="T65" fmla="*/ 14 h 20"/>
                    <a:gd name="T66" fmla="*/ 0 w 6"/>
                    <a:gd name="T67" fmla="*/ 15 h 20"/>
                    <a:gd name="T68" fmla="*/ 0 w 6"/>
                    <a:gd name="T69" fmla="*/ 15 h 20"/>
                    <a:gd name="T70" fmla="*/ 0 w 6"/>
                    <a:gd name="T71" fmla="*/ 15 h 20"/>
                    <a:gd name="T72" fmla="*/ 0 w 6"/>
                    <a:gd name="T73" fmla="*/ 15 h 20"/>
                    <a:gd name="T74" fmla="*/ 0 w 6"/>
                    <a:gd name="T75" fmla="*/ 17 h 20"/>
                    <a:gd name="T76" fmla="*/ 0 w 6"/>
                    <a:gd name="T77" fmla="*/ 17 h 20"/>
                    <a:gd name="T78" fmla="*/ 0 w 6"/>
                    <a:gd name="T79" fmla="*/ 17 h 20"/>
                    <a:gd name="T80" fmla="*/ 2 w 6"/>
                    <a:gd name="T81" fmla="*/ 17 h 20"/>
                    <a:gd name="T82" fmla="*/ 2 w 6"/>
                    <a:gd name="T83" fmla="*/ 19 h 20"/>
                    <a:gd name="T84" fmla="*/ 2 w 6"/>
                    <a:gd name="T85" fmla="*/ 19 h 20"/>
                    <a:gd name="T86" fmla="*/ 2 w 6"/>
                    <a:gd name="T87" fmla="*/ 19 h 20"/>
                    <a:gd name="T88" fmla="*/ 4 w 6"/>
                    <a:gd name="T89" fmla="*/ 19 h 20"/>
                    <a:gd name="T90" fmla="*/ 4 w 6"/>
                    <a:gd name="T91" fmla="*/ 19 h 20"/>
                    <a:gd name="T92" fmla="*/ 4 w 6"/>
                    <a:gd name="T93" fmla="*/ 19 h 20"/>
                    <a:gd name="T94" fmla="*/ 4 w 6"/>
                    <a:gd name="T95" fmla="*/ 19 h 20"/>
                    <a:gd name="T96" fmla="*/ 5 w 6"/>
                    <a:gd name="T97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6" h="20">
                      <a:moveTo>
                        <a:pt x="5" y="0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" y="14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5" y="1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01" name="Freeform 149"/>
                <p:cNvSpPr>
                  <a:spLocks/>
                </p:cNvSpPr>
                <p:nvPr/>
              </p:nvSpPr>
              <p:spPr bwMode="blackWhite">
                <a:xfrm>
                  <a:off x="4706" y="637"/>
                  <a:ext cx="49" cy="93"/>
                </a:xfrm>
                <a:custGeom>
                  <a:avLst/>
                  <a:gdLst>
                    <a:gd name="T0" fmla="*/ 34 w 49"/>
                    <a:gd name="T1" fmla="*/ 2 h 93"/>
                    <a:gd name="T2" fmla="*/ 36 w 49"/>
                    <a:gd name="T3" fmla="*/ 2 h 93"/>
                    <a:gd name="T4" fmla="*/ 38 w 49"/>
                    <a:gd name="T5" fmla="*/ 4 h 93"/>
                    <a:gd name="T6" fmla="*/ 39 w 49"/>
                    <a:gd name="T7" fmla="*/ 8 h 93"/>
                    <a:gd name="T8" fmla="*/ 42 w 49"/>
                    <a:gd name="T9" fmla="*/ 14 h 93"/>
                    <a:gd name="T10" fmla="*/ 44 w 49"/>
                    <a:gd name="T11" fmla="*/ 17 h 93"/>
                    <a:gd name="T12" fmla="*/ 46 w 49"/>
                    <a:gd name="T13" fmla="*/ 21 h 93"/>
                    <a:gd name="T14" fmla="*/ 47 w 49"/>
                    <a:gd name="T15" fmla="*/ 24 h 93"/>
                    <a:gd name="T16" fmla="*/ 48 w 49"/>
                    <a:gd name="T17" fmla="*/ 26 h 93"/>
                    <a:gd name="T18" fmla="*/ 48 w 49"/>
                    <a:gd name="T19" fmla="*/ 28 h 93"/>
                    <a:gd name="T20" fmla="*/ 46 w 49"/>
                    <a:gd name="T21" fmla="*/ 28 h 93"/>
                    <a:gd name="T22" fmla="*/ 44 w 49"/>
                    <a:gd name="T23" fmla="*/ 28 h 93"/>
                    <a:gd name="T24" fmla="*/ 41 w 49"/>
                    <a:gd name="T25" fmla="*/ 28 h 93"/>
                    <a:gd name="T26" fmla="*/ 39 w 49"/>
                    <a:gd name="T27" fmla="*/ 28 h 93"/>
                    <a:gd name="T28" fmla="*/ 37 w 49"/>
                    <a:gd name="T29" fmla="*/ 27 h 93"/>
                    <a:gd name="T30" fmla="*/ 37 w 49"/>
                    <a:gd name="T31" fmla="*/ 27 h 93"/>
                    <a:gd name="T32" fmla="*/ 34 w 49"/>
                    <a:gd name="T33" fmla="*/ 27 h 93"/>
                    <a:gd name="T34" fmla="*/ 33 w 49"/>
                    <a:gd name="T35" fmla="*/ 28 h 93"/>
                    <a:gd name="T36" fmla="*/ 33 w 49"/>
                    <a:gd name="T37" fmla="*/ 30 h 93"/>
                    <a:gd name="T38" fmla="*/ 35 w 49"/>
                    <a:gd name="T39" fmla="*/ 30 h 93"/>
                    <a:gd name="T40" fmla="*/ 39 w 49"/>
                    <a:gd name="T41" fmla="*/ 33 h 93"/>
                    <a:gd name="T42" fmla="*/ 40 w 49"/>
                    <a:gd name="T43" fmla="*/ 36 h 93"/>
                    <a:gd name="T44" fmla="*/ 37 w 49"/>
                    <a:gd name="T45" fmla="*/ 42 h 93"/>
                    <a:gd name="T46" fmla="*/ 35 w 49"/>
                    <a:gd name="T47" fmla="*/ 45 h 93"/>
                    <a:gd name="T48" fmla="*/ 32 w 49"/>
                    <a:gd name="T49" fmla="*/ 50 h 93"/>
                    <a:gd name="T50" fmla="*/ 30 w 49"/>
                    <a:gd name="T51" fmla="*/ 55 h 93"/>
                    <a:gd name="T52" fmla="*/ 27 w 49"/>
                    <a:gd name="T53" fmla="*/ 59 h 93"/>
                    <a:gd name="T54" fmla="*/ 27 w 49"/>
                    <a:gd name="T55" fmla="*/ 62 h 93"/>
                    <a:gd name="T56" fmla="*/ 26 w 49"/>
                    <a:gd name="T57" fmla="*/ 66 h 93"/>
                    <a:gd name="T58" fmla="*/ 24 w 49"/>
                    <a:gd name="T59" fmla="*/ 68 h 93"/>
                    <a:gd name="T60" fmla="*/ 22 w 49"/>
                    <a:gd name="T61" fmla="*/ 70 h 93"/>
                    <a:gd name="T62" fmla="*/ 22 w 49"/>
                    <a:gd name="T63" fmla="*/ 70 h 93"/>
                    <a:gd name="T64" fmla="*/ 15 w 49"/>
                    <a:gd name="T65" fmla="*/ 76 h 93"/>
                    <a:gd name="T66" fmla="*/ 5 w 49"/>
                    <a:gd name="T67" fmla="*/ 87 h 93"/>
                    <a:gd name="T68" fmla="*/ 0 w 49"/>
                    <a:gd name="T69" fmla="*/ 91 h 93"/>
                    <a:gd name="T70" fmla="*/ 1 w 49"/>
                    <a:gd name="T71" fmla="*/ 83 h 93"/>
                    <a:gd name="T72" fmla="*/ 5 w 49"/>
                    <a:gd name="T73" fmla="*/ 71 h 93"/>
                    <a:gd name="T74" fmla="*/ 8 w 49"/>
                    <a:gd name="T75" fmla="*/ 66 h 93"/>
                    <a:gd name="T76" fmla="*/ 11 w 49"/>
                    <a:gd name="T77" fmla="*/ 61 h 93"/>
                    <a:gd name="T78" fmla="*/ 14 w 49"/>
                    <a:gd name="T79" fmla="*/ 56 h 93"/>
                    <a:gd name="T80" fmla="*/ 16 w 49"/>
                    <a:gd name="T81" fmla="*/ 54 h 93"/>
                    <a:gd name="T82" fmla="*/ 16 w 49"/>
                    <a:gd name="T83" fmla="*/ 52 h 93"/>
                    <a:gd name="T84" fmla="*/ 18 w 49"/>
                    <a:gd name="T85" fmla="*/ 49 h 93"/>
                    <a:gd name="T86" fmla="*/ 18 w 49"/>
                    <a:gd name="T87" fmla="*/ 46 h 93"/>
                    <a:gd name="T88" fmla="*/ 20 w 49"/>
                    <a:gd name="T89" fmla="*/ 43 h 93"/>
                    <a:gd name="T90" fmla="*/ 22 w 49"/>
                    <a:gd name="T91" fmla="*/ 39 h 93"/>
                    <a:gd name="T92" fmla="*/ 23 w 49"/>
                    <a:gd name="T93" fmla="*/ 34 h 93"/>
                    <a:gd name="T94" fmla="*/ 24 w 49"/>
                    <a:gd name="T95" fmla="*/ 31 h 93"/>
                    <a:gd name="T96" fmla="*/ 24 w 49"/>
                    <a:gd name="T97" fmla="*/ 29 h 93"/>
                    <a:gd name="T98" fmla="*/ 24 w 49"/>
                    <a:gd name="T99" fmla="*/ 24 h 93"/>
                    <a:gd name="T100" fmla="*/ 24 w 49"/>
                    <a:gd name="T101" fmla="*/ 20 h 93"/>
                    <a:gd name="T102" fmla="*/ 24 w 49"/>
                    <a:gd name="T103" fmla="*/ 17 h 93"/>
                    <a:gd name="T104" fmla="*/ 29 w 49"/>
                    <a:gd name="T105" fmla="*/ 12 h 93"/>
                    <a:gd name="T106" fmla="*/ 32 w 49"/>
                    <a:gd name="T107" fmla="*/ 9 h 93"/>
                    <a:gd name="T108" fmla="*/ 34 w 49"/>
                    <a:gd name="T109" fmla="*/ 5 h 93"/>
                    <a:gd name="T110" fmla="*/ 34 w 49"/>
                    <a:gd name="T111" fmla="*/ 2 h 93"/>
                    <a:gd name="T112" fmla="*/ 34 w 49"/>
                    <a:gd name="T113" fmla="*/ 1 h 93"/>
                    <a:gd name="T114" fmla="*/ 34 w 49"/>
                    <a:gd name="T115" fmla="*/ 1 h 93"/>
                    <a:gd name="T116" fmla="*/ 34 w 49"/>
                    <a:gd name="T117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49" h="93">
                      <a:moveTo>
                        <a:pt x="34" y="0"/>
                      </a:move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8" y="2"/>
                      </a:lnTo>
                      <a:lnTo>
                        <a:pt x="38" y="4"/>
                      </a:lnTo>
                      <a:lnTo>
                        <a:pt x="38" y="4"/>
                      </a:lnTo>
                      <a:lnTo>
                        <a:pt x="38" y="5"/>
                      </a:lnTo>
                      <a:lnTo>
                        <a:pt x="39" y="5"/>
                      </a:lnTo>
                      <a:lnTo>
                        <a:pt x="39" y="7"/>
                      </a:lnTo>
                      <a:lnTo>
                        <a:pt x="39" y="7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1" y="10"/>
                      </a:lnTo>
                      <a:lnTo>
                        <a:pt x="41" y="10"/>
                      </a:lnTo>
                      <a:lnTo>
                        <a:pt x="41" y="12"/>
                      </a:lnTo>
                      <a:lnTo>
                        <a:pt x="42" y="12"/>
                      </a:lnTo>
                      <a:lnTo>
                        <a:pt x="42" y="14"/>
                      </a:lnTo>
                      <a:lnTo>
                        <a:pt x="42" y="14"/>
                      </a:lnTo>
                      <a:lnTo>
                        <a:pt x="42" y="14"/>
                      </a:lnTo>
                      <a:lnTo>
                        <a:pt x="44" y="14"/>
                      </a:lnTo>
                      <a:lnTo>
                        <a:pt x="44" y="16"/>
                      </a:lnTo>
                      <a:lnTo>
                        <a:pt x="44" y="16"/>
                      </a:lnTo>
                      <a:lnTo>
                        <a:pt x="44" y="17"/>
                      </a:lnTo>
                      <a:lnTo>
                        <a:pt x="44" y="17"/>
                      </a:lnTo>
                      <a:lnTo>
                        <a:pt x="44" y="19"/>
                      </a:lnTo>
                      <a:lnTo>
                        <a:pt x="44" y="19"/>
                      </a:lnTo>
                      <a:lnTo>
                        <a:pt x="44" y="20"/>
                      </a:lnTo>
                      <a:lnTo>
                        <a:pt x="46" y="20"/>
                      </a:lnTo>
                      <a:lnTo>
                        <a:pt x="46" y="21"/>
                      </a:lnTo>
                      <a:lnTo>
                        <a:pt x="46" y="21"/>
                      </a:lnTo>
                      <a:lnTo>
                        <a:pt x="46" y="23"/>
                      </a:lnTo>
                      <a:lnTo>
                        <a:pt x="47" y="23"/>
                      </a:lnTo>
                      <a:lnTo>
                        <a:pt x="47" y="24"/>
                      </a:lnTo>
                      <a:lnTo>
                        <a:pt x="47" y="24"/>
                      </a:lnTo>
                      <a:lnTo>
                        <a:pt x="47" y="24"/>
                      </a:lnTo>
                      <a:lnTo>
                        <a:pt x="48" y="24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8" y="28"/>
                      </a:lnTo>
                      <a:lnTo>
                        <a:pt x="38" y="28"/>
                      </a:lnTo>
                      <a:lnTo>
                        <a:pt x="38" y="28"/>
                      </a:lnTo>
                      <a:lnTo>
                        <a:pt x="38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6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4" y="30"/>
                      </a:lnTo>
                      <a:lnTo>
                        <a:pt x="34" y="30"/>
                      </a:lnTo>
                      <a:lnTo>
                        <a:pt x="35" y="30"/>
                      </a:lnTo>
                      <a:lnTo>
                        <a:pt x="35" y="30"/>
                      </a:lnTo>
                      <a:lnTo>
                        <a:pt x="37" y="30"/>
                      </a:lnTo>
                      <a:lnTo>
                        <a:pt x="37" y="32"/>
                      </a:lnTo>
                      <a:lnTo>
                        <a:pt x="38" y="32"/>
                      </a:lnTo>
                      <a:lnTo>
                        <a:pt x="38" y="32"/>
                      </a:lnTo>
                      <a:lnTo>
                        <a:pt x="39" y="32"/>
                      </a:lnTo>
                      <a:lnTo>
                        <a:pt x="39" y="33"/>
                      </a:lnTo>
                      <a:lnTo>
                        <a:pt x="40" y="33"/>
                      </a:lnTo>
                      <a:lnTo>
                        <a:pt x="40" y="33"/>
                      </a:lnTo>
                      <a:lnTo>
                        <a:pt x="42" y="33"/>
                      </a:lnTo>
                      <a:lnTo>
                        <a:pt x="41" y="34"/>
                      </a:lnTo>
                      <a:lnTo>
                        <a:pt x="41" y="34"/>
                      </a:lnTo>
                      <a:lnTo>
                        <a:pt x="40" y="36"/>
                      </a:lnTo>
                      <a:lnTo>
                        <a:pt x="40" y="36"/>
                      </a:lnTo>
                      <a:lnTo>
                        <a:pt x="38" y="38"/>
                      </a:lnTo>
                      <a:lnTo>
                        <a:pt x="38" y="38"/>
                      </a:lnTo>
                      <a:lnTo>
                        <a:pt x="38" y="40"/>
                      </a:lnTo>
                      <a:lnTo>
                        <a:pt x="38" y="40"/>
                      </a:lnTo>
                      <a:lnTo>
                        <a:pt x="37" y="42"/>
                      </a:lnTo>
                      <a:lnTo>
                        <a:pt x="37" y="42"/>
                      </a:lnTo>
                      <a:lnTo>
                        <a:pt x="36" y="43"/>
                      </a:lnTo>
                      <a:lnTo>
                        <a:pt x="36" y="43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3" y="47"/>
                      </a:lnTo>
                      <a:lnTo>
                        <a:pt x="33" y="47"/>
                      </a:lnTo>
                      <a:lnTo>
                        <a:pt x="33" y="49"/>
                      </a:lnTo>
                      <a:lnTo>
                        <a:pt x="33" y="49"/>
                      </a:lnTo>
                      <a:lnTo>
                        <a:pt x="32" y="50"/>
                      </a:lnTo>
                      <a:lnTo>
                        <a:pt x="32" y="50"/>
                      </a:lnTo>
                      <a:lnTo>
                        <a:pt x="32" y="51"/>
                      </a:lnTo>
                      <a:lnTo>
                        <a:pt x="32" y="51"/>
                      </a:lnTo>
                      <a:lnTo>
                        <a:pt x="30" y="53"/>
                      </a:lnTo>
                      <a:lnTo>
                        <a:pt x="30" y="53"/>
                      </a:lnTo>
                      <a:lnTo>
                        <a:pt x="30" y="55"/>
                      </a:lnTo>
                      <a:lnTo>
                        <a:pt x="30" y="55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7" y="59"/>
                      </a:lnTo>
                      <a:lnTo>
                        <a:pt x="27" y="59"/>
                      </a:lnTo>
                      <a:lnTo>
                        <a:pt x="27" y="60"/>
                      </a:lnTo>
                      <a:lnTo>
                        <a:pt x="27" y="60"/>
                      </a:lnTo>
                      <a:lnTo>
                        <a:pt x="27" y="61"/>
                      </a:lnTo>
                      <a:lnTo>
                        <a:pt x="27" y="61"/>
                      </a:lnTo>
                      <a:lnTo>
                        <a:pt x="27" y="62"/>
                      </a:lnTo>
                      <a:lnTo>
                        <a:pt x="27" y="62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0" y="71"/>
                      </a:lnTo>
                      <a:lnTo>
                        <a:pt x="19" y="72"/>
                      </a:lnTo>
                      <a:lnTo>
                        <a:pt x="17" y="74"/>
                      </a:lnTo>
                      <a:lnTo>
                        <a:pt x="17" y="74"/>
                      </a:lnTo>
                      <a:lnTo>
                        <a:pt x="15" y="76"/>
                      </a:lnTo>
                      <a:lnTo>
                        <a:pt x="13" y="78"/>
                      </a:lnTo>
                      <a:lnTo>
                        <a:pt x="12" y="80"/>
                      </a:lnTo>
                      <a:lnTo>
                        <a:pt x="11" y="82"/>
                      </a:lnTo>
                      <a:lnTo>
                        <a:pt x="9" y="84"/>
                      </a:lnTo>
                      <a:lnTo>
                        <a:pt x="7" y="86"/>
                      </a:lnTo>
                      <a:lnTo>
                        <a:pt x="5" y="87"/>
                      </a:lnTo>
                      <a:lnTo>
                        <a:pt x="4" y="89"/>
                      </a:lnTo>
                      <a:lnTo>
                        <a:pt x="2" y="90"/>
                      </a:lnTo>
                      <a:lnTo>
                        <a:pt x="1" y="91"/>
                      </a:lnTo>
                      <a:lnTo>
                        <a:pt x="1" y="92"/>
                      </a:lnTo>
                      <a:lnTo>
                        <a:pt x="1" y="91"/>
                      </a:lnTo>
                      <a:lnTo>
                        <a:pt x="0" y="91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1" y="88"/>
                      </a:lnTo>
                      <a:lnTo>
                        <a:pt x="1" y="87"/>
                      </a:lnTo>
                      <a:lnTo>
                        <a:pt x="1" y="85"/>
                      </a:lnTo>
                      <a:lnTo>
                        <a:pt x="1" y="83"/>
                      </a:lnTo>
                      <a:lnTo>
                        <a:pt x="3" y="80"/>
                      </a:lnTo>
                      <a:lnTo>
                        <a:pt x="3" y="78"/>
                      </a:lnTo>
                      <a:lnTo>
                        <a:pt x="3" y="76"/>
                      </a:lnTo>
                      <a:lnTo>
                        <a:pt x="3" y="75"/>
                      </a:lnTo>
                      <a:lnTo>
                        <a:pt x="5" y="72"/>
                      </a:lnTo>
                      <a:lnTo>
                        <a:pt x="5" y="71"/>
                      </a:lnTo>
                      <a:lnTo>
                        <a:pt x="6" y="70"/>
                      </a:lnTo>
                      <a:lnTo>
                        <a:pt x="6" y="69"/>
                      </a:lnTo>
                      <a:lnTo>
                        <a:pt x="8" y="67"/>
                      </a:lnTo>
                      <a:lnTo>
                        <a:pt x="8" y="67"/>
                      </a:lnTo>
                      <a:lnTo>
                        <a:pt x="8" y="66"/>
                      </a:lnTo>
                      <a:lnTo>
                        <a:pt x="8" y="66"/>
                      </a:lnTo>
                      <a:lnTo>
                        <a:pt x="8" y="64"/>
                      </a:lnTo>
                      <a:lnTo>
                        <a:pt x="8" y="64"/>
                      </a:lnTo>
                      <a:lnTo>
                        <a:pt x="9" y="63"/>
                      </a:lnTo>
                      <a:lnTo>
                        <a:pt x="9" y="63"/>
                      </a:lnTo>
                      <a:lnTo>
                        <a:pt x="11" y="61"/>
                      </a:lnTo>
                      <a:lnTo>
                        <a:pt x="11" y="61"/>
                      </a:lnTo>
                      <a:lnTo>
                        <a:pt x="12" y="60"/>
                      </a:lnTo>
                      <a:lnTo>
                        <a:pt x="12" y="60"/>
                      </a:lnTo>
                      <a:lnTo>
                        <a:pt x="13" y="58"/>
                      </a:lnTo>
                      <a:lnTo>
                        <a:pt x="13" y="58"/>
                      </a:lnTo>
                      <a:lnTo>
                        <a:pt x="14" y="56"/>
                      </a:lnTo>
                      <a:lnTo>
                        <a:pt x="14" y="56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7"/>
                      </a:lnTo>
                      <a:lnTo>
                        <a:pt x="18" y="47"/>
                      </a:lnTo>
                      <a:lnTo>
                        <a:pt x="18" y="46"/>
                      </a:lnTo>
                      <a:lnTo>
                        <a:pt x="18" y="46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3"/>
                      </a:lnTo>
                      <a:lnTo>
                        <a:pt x="20" y="43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22" y="35"/>
                      </a:lnTo>
                      <a:lnTo>
                        <a:pt x="22" y="35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4" y="32"/>
                      </a:lnTo>
                      <a:lnTo>
                        <a:pt x="24" y="32"/>
                      </a:lnTo>
                      <a:lnTo>
                        <a:pt x="24" y="31"/>
                      </a:lnTo>
                      <a:lnTo>
                        <a:pt x="24" y="31"/>
                      </a:lnTo>
                      <a:lnTo>
                        <a:pt x="25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8"/>
                      </a:lnTo>
                      <a:lnTo>
                        <a:pt x="24" y="28"/>
                      </a:lnTo>
                      <a:lnTo>
                        <a:pt x="24" y="26"/>
                      </a:lnTo>
                      <a:lnTo>
                        <a:pt x="24" y="26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23"/>
                      </a:lnTo>
                      <a:lnTo>
                        <a:pt x="24" y="23"/>
                      </a:lnTo>
                      <a:lnTo>
                        <a:pt x="24" y="22"/>
                      </a:lnTo>
                      <a:lnTo>
                        <a:pt x="24" y="22"/>
                      </a:lnTo>
                      <a:lnTo>
                        <a:pt x="25" y="20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4" y="19"/>
                      </a:lnTo>
                      <a:lnTo>
                        <a:pt x="24" y="19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6" y="15"/>
                      </a:lnTo>
                      <a:lnTo>
                        <a:pt x="26" y="15"/>
                      </a:lnTo>
                      <a:lnTo>
                        <a:pt x="27" y="14"/>
                      </a:lnTo>
                      <a:lnTo>
                        <a:pt x="27" y="14"/>
                      </a:lnTo>
                      <a:lnTo>
                        <a:pt x="29" y="12"/>
                      </a:lnTo>
                      <a:lnTo>
                        <a:pt x="29" y="12"/>
                      </a:lnTo>
                      <a:lnTo>
                        <a:pt x="30" y="10"/>
                      </a:lnTo>
                      <a:lnTo>
                        <a:pt x="30" y="10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5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0"/>
                      </a:lnTo>
                      <a:lnTo>
                        <a:pt x="34" y="0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02" name="Freeform 150"/>
                <p:cNvSpPr>
                  <a:spLocks/>
                </p:cNvSpPr>
                <p:nvPr/>
              </p:nvSpPr>
              <p:spPr bwMode="blackWhite">
                <a:xfrm>
                  <a:off x="4677" y="640"/>
                  <a:ext cx="22" cy="94"/>
                </a:xfrm>
                <a:custGeom>
                  <a:avLst/>
                  <a:gdLst>
                    <a:gd name="T0" fmla="*/ 19 w 22"/>
                    <a:gd name="T1" fmla="*/ 3 h 94"/>
                    <a:gd name="T2" fmla="*/ 16 w 22"/>
                    <a:gd name="T3" fmla="*/ 7 h 94"/>
                    <a:gd name="T4" fmla="*/ 16 w 22"/>
                    <a:gd name="T5" fmla="*/ 10 h 94"/>
                    <a:gd name="T6" fmla="*/ 15 w 22"/>
                    <a:gd name="T7" fmla="*/ 15 h 94"/>
                    <a:gd name="T8" fmla="*/ 15 w 22"/>
                    <a:gd name="T9" fmla="*/ 18 h 94"/>
                    <a:gd name="T10" fmla="*/ 15 w 22"/>
                    <a:gd name="T11" fmla="*/ 25 h 94"/>
                    <a:gd name="T12" fmla="*/ 15 w 22"/>
                    <a:gd name="T13" fmla="*/ 29 h 94"/>
                    <a:gd name="T14" fmla="*/ 15 w 22"/>
                    <a:gd name="T15" fmla="*/ 38 h 94"/>
                    <a:gd name="T16" fmla="*/ 15 w 22"/>
                    <a:gd name="T17" fmla="*/ 48 h 94"/>
                    <a:gd name="T18" fmla="*/ 16 w 22"/>
                    <a:gd name="T19" fmla="*/ 56 h 94"/>
                    <a:gd name="T20" fmla="*/ 16 w 22"/>
                    <a:gd name="T21" fmla="*/ 59 h 94"/>
                    <a:gd name="T22" fmla="*/ 16 w 22"/>
                    <a:gd name="T23" fmla="*/ 63 h 94"/>
                    <a:gd name="T24" fmla="*/ 18 w 22"/>
                    <a:gd name="T25" fmla="*/ 65 h 94"/>
                    <a:gd name="T26" fmla="*/ 18 w 22"/>
                    <a:gd name="T27" fmla="*/ 73 h 94"/>
                    <a:gd name="T28" fmla="*/ 16 w 22"/>
                    <a:gd name="T29" fmla="*/ 84 h 94"/>
                    <a:gd name="T30" fmla="*/ 16 w 22"/>
                    <a:gd name="T31" fmla="*/ 93 h 94"/>
                    <a:gd name="T32" fmla="*/ 14 w 22"/>
                    <a:gd name="T33" fmla="*/ 89 h 94"/>
                    <a:gd name="T34" fmla="*/ 11 w 22"/>
                    <a:gd name="T35" fmla="*/ 79 h 94"/>
                    <a:gd name="T36" fmla="*/ 9 w 22"/>
                    <a:gd name="T37" fmla="*/ 70 h 94"/>
                    <a:gd name="T38" fmla="*/ 9 w 22"/>
                    <a:gd name="T39" fmla="*/ 68 h 94"/>
                    <a:gd name="T40" fmla="*/ 9 w 22"/>
                    <a:gd name="T41" fmla="*/ 66 h 94"/>
                    <a:gd name="T42" fmla="*/ 9 w 22"/>
                    <a:gd name="T43" fmla="*/ 65 h 94"/>
                    <a:gd name="T44" fmla="*/ 11 w 22"/>
                    <a:gd name="T45" fmla="*/ 63 h 94"/>
                    <a:gd name="T46" fmla="*/ 11 w 22"/>
                    <a:gd name="T47" fmla="*/ 60 h 94"/>
                    <a:gd name="T48" fmla="*/ 11 w 22"/>
                    <a:gd name="T49" fmla="*/ 55 h 94"/>
                    <a:gd name="T50" fmla="*/ 9 w 22"/>
                    <a:gd name="T51" fmla="*/ 52 h 94"/>
                    <a:gd name="T52" fmla="*/ 8 w 22"/>
                    <a:gd name="T53" fmla="*/ 51 h 94"/>
                    <a:gd name="T54" fmla="*/ 6 w 22"/>
                    <a:gd name="T55" fmla="*/ 49 h 94"/>
                    <a:gd name="T56" fmla="*/ 6 w 22"/>
                    <a:gd name="T57" fmla="*/ 46 h 94"/>
                    <a:gd name="T58" fmla="*/ 2 w 22"/>
                    <a:gd name="T59" fmla="*/ 44 h 94"/>
                    <a:gd name="T60" fmla="*/ 1 w 22"/>
                    <a:gd name="T61" fmla="*/ 42 h 94"/>
                    <a:gd name="T62" fmla="*/ 1 w 22"/>
                    <a:gd name="T63" fmla="*/ 39 h 94"/>
                    <a:gd name="T64" fmla="*/ 0 w 22"/>
                    <a:gd name="T65" fmla="*/ 35 h 94"/>
                    <a:gd name="T66" fmla="*/ 0 w 22"/>
                    <a:gd name="T67" fmla="*/ 32 h 94"/>
                    <a:gd name="T68" fmla="*/ 0 w 22"/>
                    <a:gd name="T69" fmla="*/ 30 h 94"/>
                    <a:gd name="T70" fmla="*/ 1 w 22"/>
                    <a:gd name="T71" fmla="*/ 28 h 94"/>
                    <a:gd name="T72" fmla="*/ 6 w 22"/>
                    <a:gd name="T73" fmla="*/ 27 h 94"/>
                    <a:gd name="T74" fmla="*/ 9 w 22"/>
                    <a:gd name="T75" fmla="*/ 26 h 94"/>
                    <a:gd name="T76" fmla="*/ 12 w 22"/>
                    <a:gd name="T77" fmla="*/ 25 h 94"/>
                    <a:gd name="T78" fmla="*/ 12 w 22"/>
                    <a:gd name="T79" fmla="*/ 25 h 94"/>
                    <a:gd name="T80" fmla="*/ 12 w 22"/>
                    <a:gd name="T81" fmla="*/ 23 h 94"/>
                    <a:gd name="T82" fmla="*/ 11 w 22"/>
                    <a:gd name="T83" fmla="*/ 21 h 94"/>
                    <a:gd name="T84" fmla="*/ 10 w 22"/>
                    <a:gd name="T85" fmla="*/ 21 h 94"/>
                    <a:gd name="T86" fmla="*/ 8 w 22"/>
                    <a:gd name="T87" fmla="*/ 21 h 94"/>
                    <a:gd name="T88" fmla="*/ 7 w 22"/>
                    <a:gd name="T89" fmla="*/ 19 h 94"/>
                    <a:gd name="T90" fmla="*/ 5 w 22"/>
                    <a:gd name="T91" fmla="*/ 18 h 94"/>
                    <a:gd name="T92" fmla="*/ 4 w 22"/>
                    <a:gd name="T93" fmla="*/ 16 h 94"/>
                    <a:gd name="T94" fmla="*/ 4 w 22"/>
                    <a:gd name="T95" fmla="*/ 14 h 94"/>
                    <a:gd name="T96" fmla="*/ 4 w 22"/>
                    <a:gd name="T97" fmla="*/ 10 h 94"/>
                    <a:gd name="T98" fmla="*/ 7 w 22"/>
                    <a:gd name="T99" fmla="*/ 8 h 94"/>
                    <a:gd name="T100" fmla="*/ 9 w 22"/>
                    <a:gd name="T101" fmla="*/ 6 h 94"/>
                    <a:gd name="T102" fmla="*/ 11 w 22"/>
                    <a:gd name="T103" fmla="*/ 5 h 94"/>
                    <a:gd name="T104" fmla="*/ 16 w 22"/>
                    <a:gd name="T105" fmla="*/ 3 h 94"/>
                    <a:gd name="T106" fmla="*/ 19 w 22"/>
                    <a:gd name="T107" fmla="*/ 2 h 94"/>
                    <a:gd name="T108" fmla="*/ 20 w 22"/>
                    <a:gd name="T109" fmla="*/ 1 h 94"/>
                    <a:gd name="T110" fmla="*/ 20 w 22"/>
                    <a:gd name="T111" fmla="*/ 1 h 94"/>
                    <a:gd name="T112" fmla="*/ 20 w 22"/>
                    <a:gd name="T113" fmla="*/ 1 h 94"/>
                    <a:gd name="T114" fmla="*/ 20 w 22"/>
                    <a:gd name="T115" fmla="*/ 1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2" h="94">
                      <a:moveTo>
                        <a:pt x="20" y="1"/>
                      </a:move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19" y="3"/>
                      </a:lnTo>
                      <a:lnTo>
                        <a:pt x="19" y="3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5" y="12"/>
                      </a:lnTo>
                      <a:lnTo>
                        <a:pt x="15" y="13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15" y="17"/>
                      </a:lnTo>
                      <a:lnTo>
                        <a:pt x="15" y="17"/>
                      </a:lnTo>
                      <a:lnTo>
                        <a:pt x="15" y="18"/>
                      </a:lnTo>
                      <a:lnTo>
                        <a:pt x="15" y="18"/>
                      </a:lnTo>
                      <a:lnTo>
                        <a:pt x="15" y="20"/>
                      </a:lnTo>
                      <a:lnTo>
                        <a:pt x="15" y="21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7"/>
                      </a:lnTo>
                      <a:lnTo>
                        <a:pt x="15" y="29"/>
                      </a:lnTo>
                      <a:lnTo>
                        <a:pt x="15" y="31"/>
                      </a:lnTo>
                      <a:lnTo>
                        <a:pt x="15" y="32"/>
                      </a:lnTo>
                      <a:lnTo>
                        <a:pt x="15" y="34"/>
                      </a:lnTo>
                      <a:lnTo>
                        <a:pt x="15" y="36"/>
                      </a:lnTo>
                      <a:lnTo>
                        <a:pt x="15" y="38"/>
                      </a:lnTo>
                      <a:lnTo>
                        <a:pt x="15" y="40"/>
                      </a:lnTo>
                      <a:lnTo>
                        <a:pt x="15" y="43"/>
                      </a:lnTo>
                      <a:lnTo>
                        <a:pt x="15" y="45"/>
                      </a:lnTo>
                      <a:lnTo>
                        <a:pt x="15" y="46"/>
                      </a:lnTo>
                      <a:lnTo>
                        <a:pt x="15" y="48"/>
                      </a:lnTo>
                      <a:lnTo>
                        <a:pt x="15" y="50"/>
                      </a:lnTo>
                      <a:lnTo>
                        <a:pt x="15" y="52"/>
                      </a:lnTo>
                      <a:lnTo>
                        <a:pt x="15" y="54"/>
                      </a:lnTo>
                      <a:lnTo>
                        <a:pt x="16" y="54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6" y="57"/>
                      </a:lnTo>
                      <a:lnTo>
                        <a:pt x="16" y="57"/>
                      </a:lnTo>
                      <a:lnTo>
                        <a:pt x="16" y="59"/>
                      </a:lnTo>
                      <a:lnTo>
                        <a:pt x="16" y="59"/>
                      </a:lnTo>
                      <a:lnTo>
                        <a:pt x="16" y="60"/>
                      </a:lnTo>
                      <a:lnTo>
                        <a:pt x="16" y="60"/>
                      </a:lnTo>
                      <a:lnTo>
                        <a:pt x="16" y="61"/>
                      </a:lnTo>
                      <a:lnTo>
                        <a:pt x="16" y="61"/>
                      </a:lnTo>
                      <a:lnTo>
                        <a:pt x="16" y="63"/>
                      </a:lnTo>
                      <a:lnTo>
                        <a:pt x="16" y="63"/>
                      </a:lnTo>
                      <a:lnTo>
                        <a:pt x="16" y="65"/>
                      </a:lnTo>
                      <a:lnTo>
                        <a:pt x="16" y="65"/>
                      </a:lnTo>
                      <a:lnTo>
                        <a:pt x="16" y="65"/>
                      </a:lnTo>
                      <a:lnTo>
                        <a:pt x="18" y="65"/>
                      </a:lnTo>
                      <a:lnTo>
                        <a:pt x="18" y="67"/>
                      </a:lnTo>
                      <a:lnTo>
                        <a:pt x="18" y="67"/>
                      </a:lnTo>
                      <a:lnTo>
                        <a:pt x="18" y="69"/>
                      </a:lnTo>
                      <a:lnTo>
                        <a:pt x="18" y="71"/>
                      </a:lnTo>
                      <a:lnTo>
                        <a:pt x="18" y="73"/>
                      </a:lnTo>
                      <a:lnTo>
                        <a:pt x="18" y="75"/>
                      </a:lnTo>
                      <a:lnTo>
                        <a:pt x="18" y="77"/>
                      </a:lnTo>
                      <a:lnTo>
                        <a:pt x="18" y="79"/>
                      </a:lnTo>
                      <a:lnTo>
                        <a:pt x="16" y="83"/>
                      </a:lnTo>
                      <a:lnTo>
                        <a:pt x="16" y="84"/>
                      </a:lnTo>
                      <a:lnTo>
                        <a:pt x="16" y="86"/>
                      </a:lnTo>
                      <a:lnTo>
                        <a:pt x="16" y="88"/>
                      </a:lnTo>
                      <a:lnTo>
                        <a:pt x="16" y="90"/>
                      </a:lnTo>
                      <a:lnTo>
                        <a:pt x="16" y="92"/>
                      </a:lnTo>
                      <a:lnTo>
                        <a:pt x="16" y="93"/>
                      </a:lnTo>
                      <a:lnTo>
                        <a:pt x="16" y="93"/>
                      </a:lnTo>
                      <a:lnTo>
                        <a:pt x="15" y="93"/>
                      </a:lnTo>
                      <a:lnTo>
                        <a:pt x="15" y="93"/>
                      </a:lnTo>
                      <a:lnTo>
                        <a:pt x="14" y="91"/>
                      </a:lnTo>
                      <a:lnTo>
                        <a:pt x="14" y="89"/>
                      </a:lnTo>
                      <a:lnTo>
                        <a:pt x="12" y="87"/>
                      </a:lnTo>
                      <a:lnTo>
                        <a:pt x="12" y="86"/>
                      </a:lnTo>
                      <a:lnTo>
                        <a:pt x="12" y="84"/>
                      </a:lnTo>
                      <a:lnTo>
                        <a:pt x="12" y="81"/>
                      </a:lnTo>
                      <a:lnTo>
                        <a:pt x="11" y="79"/>
                      </a:lnTo>
                      <a:lnTo>
                        <a:pt x="11" y="77"/>
                      </a:lnTo>
                      <a:lnTo>
                        <a:pt x="10" y="75"/>
                      </a:lnTo>
                      <a:lnTo>
                        <a:pt x="10" y="72"/>
                      </a:lnTo>
                      <a:lnTo>
                        <a:pt x="9" y="72"/>
                      </a:lnTo>
                      <a:lnTo>
                        <a:pt x="9" y="70"/>
                      </a:lnTo>
                      <a:lnTo>
                        <a:pt x="9" y="69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1"/>
                      </a:lnTo>
                      <a:lnTo>
                        <a:pt x="11" y="61"/>
                      </a:lnTo>
                      <a:lnTo>
                        <a:pt x="11" y="60"/>
                      </a:lnTo>
                      <a:lnTo>
                        <a:pt x="11" y="60"/>
                      </a:lnTo>
                      <a:lnTo>
                        <a:pt x="11" y="58"/>
                      </a:lnTo>
                      <a:lnTo>
                        <a:pt x="11" y="58"/>
                      </a:lnTo>
                      <a:lnTo>
                        <a:pt x="11" y="57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5"/>
                      </a:lnTo>
                      <a:lnTo>
                        <a:pt x="11" y="54"/>
                      </a:lnTo>
                      <a:lnTo>
                        <a:pt x="11" y="54"/>
                      </a:lnTo>
                      <a:lnTo>
                        <a:pt x="11" y="52"/>
                      </a:lnTo>
                      <a:lnTo>
                        <a:pt x="9" y="52"/>
                      </a:lnTo>
                      <a:lnTo>
                        <a:pt x="9" y="52"/>
                      </a:lnTo>
                      <a:lnTo>
                        <a:pt x="9" y="52"/>
                      </a:lnTo>
                      <a:lnTo>
                        <a:pt x="9" y="51"/>
                      </a:lnTo>
                      <a:lnTo>
                        <a:pt x="8" y="51"/>
                      </a:lnTo>
                      <a:lnTo>
                        <a:pt x="8" y="51"/>
                      </a:lnTo>
                      <a:lnTo>
                        <a:pt x="8" y="51"/>
                      </a:lnTo>
                      <a:lnTo>
                        <a:pt x="8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6"/>
                      </a:lnTo>
                      <a:lnTo>
                        <a:pt x="4" y="46"/>
                      </a:lnTo>
                      <a:lnTo>
                        <a:pt x="4" y="46"/>
                      </a:lnTo>
                      <a:lnTo>
                        <a:pt x="4" y="46"/>
                      </a:lnTo>
                      <a:lnTo>
                        <a:pt x="4" y="44"/>
                      </a:lnTo>
                      <a:lnTo>
                        <a:pt x="2" y="44"/>
                      </a:lnTo>
                      <a:lnTo>
                        <a:pt x="2" y="43"/>
                      </a:lnTo>
                      <a:lnTo>
                        <a:pt x="2" y="43"/>
                      </a:lnTo>
                      <a:lnTo>
                        <a:pt x="2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0"/>
                      </a:lnTo>
                      <a:lnTo>
                        <a:pt x="1" y="40"/>
                      </a:lnTo>
                      <a:lnTo>
                        <a:pt x="1" y="39"/>
                      </a:lnTo>
                      <a:lnTo>
                        <a:pt x="1" y="39"/>
                      </a:lnTo>
                      <a:lnTo>
                        <a:pt x="1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7"/>
                      </a:lnTo>
                      <a:lnTo>
                        <a:pt x="6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9" y="26"/>
                      </a:lnTo>
                      <a:lnTo>
                        <a:pt x="9" y="26"/>
                      </a:lnTo>
                      <a:lnTo>
                        <a:pt x="11" y="26"/>
                      </a:lnTo>
                      <a:lnTo>
                        <a:pt x="11" y="26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6" y="3"/>
                      </a:lnTo>
                      <a:lnTo>
                        <a:pt x="16" y="3"/>
                      </a:lnTo>
                      <a:lnTo>
                        <a:pt x="17" y="3"/>
                      </a:lnTo>
                      <a:lnTo>
                        <a:pt x="17" y="3"/>
                      </a:ln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03" name="Freeform 151"/>
                <p:cNvSpPr>
                  <a:spLocks/>
                </p:cNvSpPr>
                <p:nvPr/>
              </p:nvSpPr>
              <p:spPr bwMode="blackWhite">
                <a:xfrm>
                  <a:off x="4726" y="688"/>
                  <a:ext cx="35" cy="117"/>
                </a:xfrm>
                <a:custGeom>
                  <a:avLst/>
                  <a:gdLst>
                    <a:gd name="T0" fmla="*/ 1 w 35"/>
                    <a:gd name="T1" fmla="*/ 115 h 117"/>
                    <a:gd name="T2" fmla="*/ 4 w 35"/>
                    <a:gd name="T3" fmla="*/ 111 h 117"/>
                    <a:gd name="T4" fmla="*/ 10 w 35"/>
                    <a:gd name="T5" fmla="*/ 103 h 117"/>
                    <a:gd name="T6" fmla="*/ 15 w 35"/>
                    <a:gd name="T7" fmla="*/ 97 h 117"/>
                    <a:gd name="T8" fmla="*/ 19 w 35"/>
                    <a:gd name="T9" fmla="*/ 90 h 117"/>
                    <a:gd name="T10" fmla="*/ 21 w 35"/>
                    <a:gd name="T11" fmla="*/ 88 h 117"/>
                    <a:gd name="T12" fmla="*/ 21 w 35"/>
                    <a:gd name="T13" fmla="*/ 86 h 117"/>
                    <a:gd name="T14" fmla="*/ 21 w 35"/>
                    <a:gd name="T15" fmla="*/ 85 h 117"/>
                    <a:gd name="T16" fmla="*/ 23 w 35"/>
                    <a:gd name="T17" fmla="*/ 82 h 117"/>
                    <a:gd name="T18" fmla="*/ 25 w 35"/>
                    <a:gd name="T19" fmla="*/ 80 h 117"/>
                    <a:gd name="T20" fmla="*/ 26 w 35"/>
                    <a:gd name="T21" fmla="*/ 76 h 117"/>
                    <a:gd name="T22" fmla="*/ 25 w 35"/>
                    <a:gd name="T23" fmla="*/ 76 h 117"/>
                    <a:gd name="T24" fmla="*/ 25 w 35"/>
                    <a:gd name="T25" fmla="*/ 74 h 117"/>
                    <a:gd name="T26" fmla="*/ 24 w 35"/>
                    <a:gd name="T27" fmla="*/ 72 h 117"/>
                    <a:gd name="T28" fmla="*/ 24 w 35"/>
                    <a:gd name="T29" fmla="*/ 69 h 117"/>
                    <a:gd name="T30" fmla="*/ 24 w 35"/>
                    <a:gd name="T31" fmla="*/ 67 h 117"/>
                    <a:gd name="T32" fmla="*/ 24 w 35"/>
                    <a:gd name="T33" fmla="*/ 65 h 117"/>
                    <a:gd name="T34" fmla="*/ 24 w 35"/>
                    <a:gd name="T35" fmla="*/ 65 h 117"/>
                    <a:gd name="T36" fmla="*/ 25 w 35"/>
                    <a:gd name="T37" fmla="*/ 63 h 117"/>
                    <a:gd name="T38" fmla="*/ 25 w 35"/>
                    <a:gd name="T39" fmla="*/ 63 h 117"/>
                    <a:gd name="T40" fmla="*/ 26 w 35"/>
                    <a:gd name="T41" fmla="*/ 62 h 117"/>
                    <a:gd name="T42" fmla="*/ 28 w 35"/>
                    <a:gd name="T43" fmla="*/ 60 h 117"/>
                    <a:gd name="T44" fmla="*/ 28 w 35"/>
                    <a:gd name="T45" fmla="*/ 60 h 117"/>
                    <a:gd name="T46" fmla="*/ 28 w 35"/>
                    <a:gd name="T47" fmla="*/ 60 h 117"/>
                    <a:gd name="T48" fmla="*/ 29 w 35"/>
                    <a:gd name="T49" fmla="*/ 58 h 117"/>
                    <a:gd name="T50" fmla="*/ 29 w 35"/>
                    <a:gd name="T51" fmla="*/ 56 h 117"/>
                    <a:gd name="T52" fmla="*/ 31 w 35"/>
                    <a:gd name="T53" fmla="*/ 54 h 117"/>
                    <a:gd name="T54" fmla="*/ 29 w 35"/>
                    <a:gd name="T55" fmla="*/ 53 h 117"/>
                    <a:gd name="T56" fmla="*/ 28 w 35"/>
                    <a:gd name="T57" fmla="*/ 49 h 117"/>
                    <a:gd name="T58" fmla="*/ 27 w 35"/>
                    <a:gd name="T59" fmla="*/ 48 h 117"/>
                    <a:gd name="T60" fmla="*/ 27 w 35"/>
                    <a:gd name="T61" fmla="*/ 45 h 117"/>
                    <a:gd name="T62" fmla="*/ 27 w 35"/>
                    <a:gd name="T63" fmla="*/ 43 h 117"/>
                    <a:gd name="T64" fmla="*/ 28 w 35"/>
                    <a:gd name="T65" fmla="*/ 41 h 117"/>
                    <a:gd name="T66" fmla="*/ 28 w 35"/>
                    <a:gd name="T67" fmla="*/ 39 h 117"/>
                    <a:gd name="T68" fmla="*/ 31 w 35"/>
                    <a:gd name="T69" fmla="*/ 37 h 117"/>
                    <a:gd name="T70" fmla="*/ 31 w 35"/>
                    <a:gd name="T71" fmla="*/ 36 h 117"/>
                    <a:gd name="T72" fmla="*/ 33 w 35"/>
                    <a:gd name="T73" fmla="*/ 33 h 117"/>
                    <a:gd name="T74" fmla="*/ 33 w 35"/>
                    <a:gd name="T75" fmla="*/ 31 h 117"/>
                    <a:gd name="T76" fmla="*/ 33 w 35"/>
                    <a:gd name="T77" fmla="*/ 27 h 117"/>
                    <a:gd name="T78" fmla="*/ 32 w 35"/>
                    <a:gd name="T79" fmla="*/ 25 h 117"/>
                    <a:gd name="T80" fmla="*/ 31 w 35"/>
                    <a:gd name="T81" fmla="*/ 23 h 117"/>
                    <a:gd name="T82" fmla="*/ 31 w 35"/>
                    <a:gd name="T83" fmla="*/ 21 h 117"/>
                    <a:gd name="T84" fmla="*/ 31 w 35"/>
                    <a:gd name="T85" fmla="*/ 19 h 117"/>
                    <a:gd name="T86" fmla="*/ 29 w 35"/>
                    <a:gd name="T87" fmla="*/ 19 h 117"/>
                    <a:gd name="T88" fmla="*/ 28 w 35"/>
                    <a:gd name="T89" fmla="*/ 16 h 117"/>
                    <a:gd name="T90" fmla="*/ 26 w 35"/>
                    <a:gd name="T91" fmla="*/ 14 h 117"/>
                    <a:gd name="T92" fmla="*/ 26 w 35"/>
                    <a:gd name="T93" fmla="*/ 11 h 117"/>
                    <a:gd name="T94" fmla="*/ 26 w 35"/>
                    <a:gd name="T95" fmla="*/ 9 h 117"/>
                    <a:gd name="T96" fmla="*/ 27 w 35"/>
                    <a:gd name="T97" fmla="*/ 8 h 117"/>
                    <a:gd name="T98" fmla="*/ 27 w 35"/>
                    <a:gd name="T99" fmla="*/ 6 h 117"/>
                    <a:gd name="T100" fmla="*/ 28 w 35"/>
                    <a:gd name="T101" fmla="*/ 4 h 117"/>
                    <a:gd name="T102" fmla="*/ 28 w 35"/>
                    <a:gd name="T103" fmla="*/ 4 h 117"/>
                    <a:gd name="T104" fmla="*/ 29 w 35"/>
                    <a:gd name="T105" fmla="*/ 1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5" h="117">
                      <a:moveTo>
                        <a:pt x="0" y="116"/>
                      </a:moveTo>
                      <a:lnTo>
                        <a:pt x="0" y="116"/>
                      </a:lnTo>
                      <a:lnTo>
                        <a:pt x="1" y="115"/>
                      </a:lnTo>
                      <a:lnTo>
                        <a:pt x="2" y="114"/>
                      </a:lnTo>
                      <a:lnTo>
                        <a:pt x="3" y="112"/>
                      </a:lnTo>
                      <a:lnTo>
                        <a:pt x="4" y="111"/>
                      </a:lnTo>
                      <a:lnTo>
                        <a:pt x="6" y="109"/>
                      </a:lnTo>
                      <a:lnTo>
                        <a:pt x="8" y="107"/>
                      </a:lnTo>
                      <a:lnTo>
                        <a:pt x="10" y="103"/>
                      </a:lnTo>
                      <a:lnTo>
                        <a:pt x="11" y="101"/>
                      </a:lnTo>
                      <a:lnTo>
                        <a:pt x="13" y="99"/>
                      </a:lnTo>
                      <a:lnTo>
                        <a:pt x="15" y="97"/>
                      </a:lnTo>
                      <a:lnTo>
                        <a:pt x="17" y="94"/>
                      </a:lnTo>
                      <a:lnTo>
                        <a:pt x="17" y="92"/>
                      </a:lnTo>
                      <a:lnTo>
                        <a:pt x="19" y="90"/>
                      </a:lnTo>
                      <a:lnTo>
                        <a:pt x="19" y="89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6"/>
                      </a:lnTo>
                      <a:lnTo>
                        <a:pt x="21" y="86"/>
                      </a:lnTo>
                      <a:lnTo>
                        <a:pt x="21" y="85"/>
                      </a:lnTo>
                      <a:lnTo>
                        <a:pt x="21" y="85"/>
                      </a:lnTo>
                      <a:lnTo>
                        <a:pt x="23" y="83"/>
                      </a:lnTo>
                      <a:lnTo>
                        <a:pt x="23" y="83"/>
                      </a:lnTo>
                      <a:lnTo>
                        <a:pt x="23" y="82"/>
                      </a:lnTo>
                      <a:lnTo>
                        <a:pt x="23" y="82"/>
                      </a:lnTo>
                      <a:lnTo>
                        <a:pt x="25" y="80"/>
                      </a:lnTo>
                      <a:lnTo>
                        <a:pt x="25" y="80"/>
                      </a:lnTo>
                      <a:lnTo>
                        <a:pt x="25" y="78"/>
                      </a:lnTo>
                      <a:lnTo>
                        <a:pt x="25" y="78"/>
                      </a:lnTo>
                      <a:lnTo>
                        <a:pt x="26" y="76"/>
                      </a:lnTo>
                      <a:lnTo>
                        <a:pt x="25" y="76"/>
                      </a:lnTo>
                      <a:lnTo>
                        <a:pt x="25" y="76"/>
                      </a:lnTo>
                      <a:lnTo>
                        <a:pt x="25" y="76"/>
                      </a:lnTo>
                      <a:lnTo>
                        <a:pt x="25" y="75"/>
                      </a:lnTo>
                      <a:lnTo>
                        <a:pt x="25" y="75"/>
                      </a:lnTo>
                      <a:lnTo>
                        <a:pt x="25" y="74"/>
                      </a:lnTo>
                      <a:lnTo>
                        <a:pt x="25" y="74"/>
                      </a:lnTo>
                      <a:lnTo>
                        <a:pt x="25" y="72"/>
                      </a:lnTo>
                      <a:lnTo>
                        <a:pt x="24" y="72"/>
                      </a:lnTo>
                      <a:lnTo>
                        <a:pt x="24" y="71"/>
                      </a:lnTo>
                      <a:lnTo>
                        <a:pt x="24" y="71"/>
                      </a:lnTo>
                      <a:lnTo>
                        <a:pt x="24" y="69"/>
                      </a:lnTo>
                      <a:lnTo>
                        <a:pt x="24" y="69"/>
                      </a:lnTo>
                      <a:lnTo>
                        <a:pt x="24" y="67"/>
                      </a:lnTo>
                      <a:lnTo>
                        <a:pt x="24" y="67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31" y="54"/>
                      </a:lnTo>
                      <a:lnTo>
                        <a:pt x="29" y="54"/>
                      </a:lnTo>
                      <a:lnTo>
                        <a:pt x="29" y="53"/>
                      </a:lnTo>
                      <a:lnTo>
                        <a:pt x="29" y="53"/>
                      </a:lnTo>
                      <a:lnTo>
                        <a:pt x="29" y="51"/>
                      </a:lnTo>
                      <a:lnTo>
                        <a:pt x="28" y="51"/>
                      </a:lnTo>
                      <a:lnTo>
                        <a:pt x="28" y="49"/>
                      </a:lnTo>
                      <a:lnTo>
                        <a:pt x="28" y="49"/>
                      </a:lnTo>
                      <a:lnTo>
                        <a:pt x="28" y="48"/>
                      </a:lnTo>
                      <a:lnTo>
                        <a:pt x="27" y="48"/>
                      </a:lnTo>
                      <a:lnTo>
                        <a:pt x="27" y="46"/>
                      </a:lnTo>
                      <a:lnTo>
                        <a:pt x="27" y="46"/>
                      </a:lnTo>
                      <a:lnTo>
                        <a:pt x="27" y="45"/>
                      </a:lnTo>
                      <a:lnTo>
                        <a:pt x="27" y="45"/>
                      </a:lnTo>
                      <a:lnTo>
                        <a:pt x="27" y="43"/>
                      </a:lnTo>
                      <a:lnTo>
                        <a:pt x="27" y="43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39"/>
                      </a:lnTo>
                      <a:lnTo>
                        <a:pt x="28" y="39"/>
                      </a:lnTo>
                      <a:lnTo>
                        <a:pt x="29" y="39"/>
                      </a:lnTo>
                      <a:lnTo>
                        <a:pt x="29" y="39"/>
                      </a:lnTo>
                      <a:lnTo>
                        <a:pt x="31" y="37"/>
                      </a:lnTo>
                      <a:lnTo>
                        <a:pt x="31" y="37"/>
                      </a:lnTo>
                      <a:lnTo>
                        <a:pt x="31" y="36"/>
                      </a:lnTo>
                      <a:lnTo>
                        <a:pt x="31" y="36"/>
                      </a:lnTo>
                      <a:lnTo>
                        <a:pt x="32" y="35"/>
                      </a:lnTo>
                      <a:lnTo>
                        <a:pt x="32" y="35"/>
                      </a:lnTo>
                      <a:lnTo>
                        <a:pt x="33" y="33"/>
                      </a:lnTo>
                      <a:lnTo>
                        <a:pt x="33" y="33"/>
                      </a:lnTo>
                      <a:lnTo>
                        <a:pt x="34" y="31"/>
                      </a:lnTo>
                      <a:lnTo>
                        <a:pt x="33" y="31"/>
                      </a:lnTo>
                      <a:lnTo>
                        <a:pt x="33" y="29"/>
                      </a:lnTo>
                      <a:lnTo>
                        <a:pt x="33" y="29"/>
                      </a:lnTo>
                      <a:lnTo>
                        <a:pt x="33" y="27"/>
                      </a:lnTo>
                      <a:lnTo>
                        <a:pt x="32" y="27"/>
                      </a:lnTo>
                      <a:lnTo>
                        <a:pt x="32" y="25"/>
                      </a:lnTo>
                      <a:lnTo>
                        <a:pt x="32" y="25"/>
                      </a:lnTo>
                      <a:lnTo>
                        <a:pt x="32" y="24"/>
                      </a:lnTo>
                      <a:lnTo>
                        <a:pt x="31" y="24"/>
                      </a:lnTo>
                      <a:lnTo>
                        <a:pt x="31" y="23"/>
                      </a:lnTo>
                      <a:lnTo>
                        <a:pt x="31" y="23"/>
                      </a:lnTo>
                      <a:lnTo>
                        <a:pt x="31" y="21"/>
                      </a:lnTo>
                      <a:lnTo>
                        <a:pt x="31" y="21"/>
                      </a:lnTo>
                      <a:lnTo>
                        <a:pt x="31" y="20"/>
                      </a:lnTo>
                      <a:lnTo>
                        <a:pt x="31" y="20"/>
                      </a:lnTo>
                      <a:lnTo>
                        <a:pt x="31" y="19"/>
                      </a:lnTo>
                      <a:lnTo>
                        <a:pt x="29" y="19"/>
                      </a:lnTo>
                      <a:lnTo>
                        <a:pt x="29" y="19"/>
                      </a:lnTo>
                      <a:lnTo>
                        <a:pt x="29" y="19"/>
                      </a:lnTo>
                      <a:lnTo>
                        <a:pt x="29" y="17"/>
                      </a:lnTo>
                      <a:lnTo>
                        <a:pt x="28" y="17"/>
                      </a:lnTo>
                      <a:lnTo>
                        <a:pt x="28" y="16"/>
                      </a:lnTo>
                      <a:lnTo>
                        <a:pt x="28" y="16"/>
                      </a:lnTo>
                      <a:lnTo>
                        <a:pt x="28" y="14"/>
                      </a:lnTo>
                      <a:lnTo>
                        <a:pt x="26" y="14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1"/>
                      </a:lnTo>
                      <a:lnTo>
                        <a:pt x="26" y="11"/>
                      </a:lnTo>
                      <a:lnTo>
                        <a:pt x="26" y="9"/>
                      </a:lnTo>
                      <a:lnTo>
                        <a:pt x="26" y="9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04" name="Freeform 152"/>
                <p:cNvSpPr>
                  <a:spLocks/>
                </p:cNvSpPr>
                <p:nvPr/>
              </p:nvSpPr>
              <p:spPr bwMode="blackWhite">
                <a:xfrm>
                  <a:off x="4685" y="536"/>
                  <a:ext cx="79" cy="68"/>
                </a:xfrm>
                <a:custGeom>
                  <a:avLst/>
                  <a:gdLst>
                    <a:gd name="T0" fmla="*/ 68 w 79"/>
                    <a:gd name="T1" fmla="*/ 66 h 68"/>
                    <a:gd name="T2" fmla="*/ 69 w 79"/>
                    <a:gd name="T3" fmla="*/ 66 h 68"/>
                    <a:gd name="T4" fmla="*/ 72 w 79"/>
                    <a:gd name="T5" fmla="*/ 65 h 68"/>
                    <a:gd name="T6" fmla="*/ 73 w 79"/>
                    <a:gd name="T7" fmla="*/ 58 h 68"/>
                    <a:gd name="T8" fmla="*/ 75 w 79"/>
                    <a:gd name="T9" fmla="*/ 52 h 68"/>
                    <a:gd name="T10" fmla="*/ 77 w 79"/>
                    <a:gd name="T11" fmla="*/ 44 h 68"/>
                    <a:gd name="T12" fmla="*/ 78 w 79"/>
                    <a:gd name="T13" fmla="*/ 33 h 68"/>
                    <a:gd name="T14" fmla="*/ 78 w 79"/>
                    <a:gd name="T15" fmla="*/ 24 h 68"/>
                    <a:gd name="T16" fmla="*/ 74 w 79"/>
                    <a:gd name="T17" fmla="*/ 19 h 68"/>
                    <a:gd name="T18" fmla="*/ 71 w 79"/>
                    <a:gd name="T19" fmla="*/ 11 h 68"/>
                    <a:gd name="T20" fmla="*/ 67 w 79"/>
                    <a:gd name="T21" fmla="*/ 6 h 68"/>
                    <a:gd name="T22" fmla="*/ 60 w 79"/>
                    <a:gd name="T23" fmla="*/ 5 h 68"/>
                    <a:gd name="T24" fmla="*/ 54 w 79"/>
                    <a:gd name="T25" fmla="*/ 4 h 68"/>
                    <a:gd name="T26" fmla="*/ 45 w 79"/>
                    <a:gd name="T27" fmla="*/ 3 h 68"/>
                    <a:gd name="T28" fmla="*/ 37 w 79"/>
                    <a:gd name="T29" fmla="*/ 1 h 68"/>
                    <a:gd name="T30" fmla="*/ 26 w 79"/>
                    <a:gd name="T31" fmla="*/ 1 h 68"/>
                    <a:gd name="T32" fmla="*/ 20 w 79"/>
                    <a:gd name="T33" fmla="*/ 1 h 68"/>
                    <a:gd name="T34" fmla="*/ 13 w 79"/>
                    <a:gd name="T35" fmla="*/ 3 h 68"/>
                    <a:gd name="T36" fmla="*/ 7 w 79"/>
                    <a:gd name="T37" fmla="*/ 5 h 68"/>
                    <a:gd name="T38" fmla="*/ 4 w 79"/>
                    <a:gd name="T39" fmla="*/ 6 h 68"/>
                    <a:gd name="T40" fmla="*/ 3 w 79"/>
                    <a:gd name="T41" fmla="*/ 10 h 68"/>
                    <a:gd name="T42" fmla="*/ 1 w 79"/>
                    <a:gd name="T43" fmla="*/ 15 h 68"/>
                    <a:gd name="T44" fmla="*/ 0 w 79"/>
                    <a:gd name="T45" fmla="*/ 22 h 68"/>
                    <a:gd name="T46" fmla="*/ 0 w 79"/>
                    <a:gd name="T47" fmla="*/ 26 h 68"/>
                    <a:gd name="T48" fmla="*/ 1 w 79"/>
                    <a:gd name="T49" fmla="*/ 29 h 68"/>
                    <a:gd name="T50" fmla="*/ 1 w 79"/>
                    <a:gd name="T51" fmla="*/ 30 h 68"/>
                    <a:gd name="T52" fmla="*/ 1 w 79"/>
                    <a:gd name="T53" fmla="*/ 31 h 68"/>
                    <a:gd name="T54" fmla="*/ 1 w 79"/>
                    <a:gd name="T55" fmla="*/ 30 h 68"/>
                    <a:gd name="T56" fmla="*/ 4 w 79"/>
                    <a:gd name="T57" fmla="*/ 26 h 68"/>
                    <a:gd name="T58" fmla="*/ 5 w 79"/>
                    <a:gd name="T59" fmla="*/ 24 h 68"/>
                    <a:gd name="T60" fmla="*/ 5 w 79"/>
                    <a:gd name="T61" fmla="*/ 21 h 68"/>
                    <a:gd name="T62" fmla="*/ 5 w 79"/>
                    <a:gd name="T63" fmla="*/ 20 h 68"/>
                    <a:gd name="T64" fmla="*/ 12 w 79"/>
                    <a:gd name="T65" fmla="*/ 16 h 68"/>
                    <a:gd name="T66" fmla="*/ 20 w 79"/>
                    <a:gd name="T67" fmla="*/ 12 h 68"/>
                    <a:gd name="T68" fmla="*/ 27 w 79"/>
                    <a:gd name="T69" fmla="*/ 7 h 68"/>
                    <a:gd name="T70" fmla="*/ 36 w 79"/>
                    <a:gd name="T71" fmla="*/ 7 h 68"/>
                    <a:gd name="T72" fmla="*/ 43 w 79"/>
                    <a:gd name="T73" fmla="*/ 8 h 68"/>
                    <a:gd name="T74" fmla="*/ 49 w 79"/>
                    <a:gd name="T75" fmla="*/ 12 h 68"/>
                    <a:gd name="T76" fmla="*/ 55 w 79"/>
                    <a:gd name="T77" fmla="*/ 19 h 68"/>
                    <a:gd name="T78" fmla="*/ 58 w 79"/>
                    <a:gd name="T79" fmla="*/ 26 h 68"/>
                    <a:gd name="T80" fmla="*/ 57 w 79"/>
                    <a:gd name="T81" fmla="*/ 34 h 68"/>
                    <a:gd name="T82" fmla="*/ 55 w 79"/>
                    <a:gd name="T83" fmla="*/ 45 h 68"/>
                    <a:gd name="T84" fmla="*/ 56 w 79"/>
                    <a:gd name="T85" fmla="*/ 53 h 68"/>
                    <a:gd name="T86" fmla="*/ 56 w 79"/>
                    <a:gd name="T87" fmla="*/ 56 h 68"/>
                    <a:gd name="T88" fmla="*/ 56 w 79"/>
                    <a:gd name="T89" fmla="*/ 62 h 68"/>
                    <a:gd name="T90" fmla="*/ 57 w 79"/>
                    <a:gd name="T91" fmla="*/ 62 h 68"/>
                    <a:gd name="T92" fmla="*/ 58 w 79"/>
                    <a:gd name="T93" fmla="*/ 62 h 68"/>
                    <a:gd name="T94" fmla="*/ 58 w 79"/>
                    <a:gd name="T95" fmla="*/ 62 h 68"/>
                    <a:gd name="T96" fmla="*/ 59 w 79"/>
                    <a:gd name="T97" fmla="*/ 62 h 68"/>
                    <a:gd name="T98" fmla="*/ 61 w 79"/>
                    <a:gd name="T99" fmla="*/ 61 h 68"/>
                    <a:gd name="T100" fmla="*/ 64 w 79"/>
                    <a:gd name="T101" fmla="*/ 59 h 68"/>
                    <a:gd name="T102" fmla="*/ 64 w 79"/>
                    <a:gd name="T103" fmla="*/ 59 h 68"/>
                    <a:gd name="T104" fmla="*/ 64 w 79"/>
                    <a:gd name="T105" fmla="*/ 60 h 68"/>
                    <a:gd name="T106" fmla="*/ 66 w 79"/>
                    <a:gd name="T107" fmla="*/ 63 h 68"/>
                    <a:gd name="T108" fmla="*/ 69 w 79"/>
                    <a:gd name="T109" fmla="*/ 66 h 68"/>
                    <a:gd name="T110" fmla="*/ 69 w 79"/>
                    <a:gd name="T111" fmla="*/ 67 h 68"/>
                    <a:gd name="T112" fmla="*/ 69 w 79"/>
                    <a:gd name="T113" fmla="*/ 67 h 68"/>
                    <a:gd name="T114" fmla="*/ 68 w 79"/>
                    <a:gd name="T115" fmla="*/ 67 h 68"/>
                    <a:gd name="T116" fmla="*/ 68 w 79"/>
                    <a:gd name="T117" fmla="*/ 66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79" h="68">
                      <a:moveTo>
                        <a:pt x="68" y="66"/>
                      </a:move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2" y="65"/>
                      </a:lnTo>
                      <a:lnTo>
                        <a:pt x="72" y="65"/>
                      </a:lnTo>
                      <a:lnTo>
                        <a:pt x="72" y="64"/>
                      </a:lnTo>
                      <a:lnTo>
                        <a:pt x="72" y="64"/>
                      </a:lnTo>
                      <a:lnTo>
                        <a:pt x="73" y="62"/>
                      </a:lnTo>
                      <a:lnTo>
                        <a:pt x="73" y="62"/>
                      </a:lnTo>
                      <a:lnTo>
                        <a:pt x="73" y="60"/>
                      </a:lnTo>
                      <a:lnTo>
                        <a:pt x="73" y="58"/>
                      </a:lnTo>
                      <a:lnTo>
                        <a:pt x="74" y="56"/>
                      </a:lnTo>
                      <a:lnTo>
                        <a:pt x="74" y="56"/>
                      </a:lnTo>
                      <a:lnTo>
                        <a:pt x="74" y="55"/>
                      </a:lnTo>
                      <a:lnTo>
                        <a:pt x="74" y="54"/>
                      </a:lnTo>
                      <a:lnTo>
                        <a:pt x="75" y="52"/>
                      </a:lnTo>
                      <a:lnTo>
                        <a:pt x="75" y="52"/>
                      </a:lnTo>
                      <a:lnTo>
                        <a:pt x="75" y="50"/>
                      </a:lnTo>
                      <a:lnTo>
                        <a:pt x="75" y="49"/>
                      </a:lnTo>
                      <a:lnTo>
                        <a:pt x="77" y="47"/>
                      </a:lnTo>
                      <a:lnTo>
                        <a:pt x="77" y="47"/>
                      </a:lnTo>
                      <a:lnTo>
                        <a:pt x="77" y="45"/>
                      </a:lnTo>
                      <a:lnTo>
                        <a:pt x="77" y="44"/>
                      </a:lnTo>
                      <a:lnTo>
                        <a:pt x="77" y="43"/>
                      </a:lnTo>
                      <a:lnTo>
                        <a:pt x="77" y="41"/>
                      </a:lnTo>
                      <a:lnTo>
                        <a:pt x="77" y="39"/>
                      </a:lnTo>
                      <a:lnTo>
                        <a:pt x="77" y="37"/>
                      </a:lnTo>
                      <a:lnTo>
                        <a:pt x="78" y="35"/>
                      </a:lnTo>
                      <a:lnTo>
                        <a:pt x="78" y="33"/>
                      </a:lnTo>
                      <a:lnTo>
                        <a:pt x="78" y="31"/>
                      </a:lnTo>
                      <a:lnTo>
                        <a:pt x="78" y="30"/>
                      </a:lnTo>
                      <a:lnTo>
                        <a:pt x="78" y="28"/>
                      </a:lnTo>
                      <a:lnTo>
                        <a:pt x="78" y="28"/>
                      </a:lnTo>
                      <a:lnTo>
                        <a:pt x="78" y="26"/>
                      </a:lnTo>
                      <a:lnTo>
                        <a:pt x="78" y="24"/>
                      </a:lnTo>
                      <a:lnTo>
                        <a:pt x="78" y="23"/>
                      </a:lnTo>
                      <a:lnTo>
                        <a:pt x="76" y="23"/>
                      </a:lnTo>
                      <a:lnTo>
                        <a:pt x="76" y="21"/>
                      </a:lnTo>
                      <a:lnTo>
                        <a:pt x="76" y="21"/>
                      </a:lnTo>
                      <a:lnTo>
                        <a:pt x="76" y="19"/>
                      </a:lnTo>
                      <a:lnTo>
                        <a:pt x="74" y="19"/>
                      </a:lnTo>
                      <a:lnTo>
                        <a:pt x="74" y="18"/>
                      </a:lnTo>
                      <a:lnTo>
                        <a:pt x="74" y="16"/>
                      </a:lnTo>
                      <a:lnTo>
                        <a:pt x="74" y="14"/>
                      </a:lnTo>
                      <a:lnTo>
                        <a:pt x="72" y="14"/>
                      </a:lnTo>
                      <a:lnTo>
                        <a:pt x="72" y="12"/>
                      </a:lnTo>
                      <a:lnTo>
                        <a:pt x="71" y="11"/>
                      </a:lnTo>
                      <a:lnTo>
                        <a:pt x="71" y="9"/>
                      </a:lnTo>
                      <a:lnTo>
                        <a:pt x="69" y="9"/>
                      </a:lnTo>
                      <a:lnTo>
                        <a:pt x="69" y="8"/>
                      </a:lnTo>
                      <a:lnTo>
                        <a:pt x="69" y="8"/>
                      </a:lnTo>
                      <a:lnTo>
                        <a:pt x="69" y="6"/>
                      </a:lnTo>
                      <a:lnTo>
                        <a:pt x="67" y="6"/>
                      </a:lnTo>
                      <a:lnTo>
                        <a:pt x="66" y="6"/>
                      </a:lnTo>
                      <a:lnTo>
                        <a:pt x="64" y="6"/>
                      </a:lnTo>
                      <a:lnTo>
                        <a:pt x="64" y="5"/>
                      </a:lnTo>
                      <a:lnTo>
                        <a:pt x="62" y="5"/>
                      </a:lnTo>
                      <a:lnTo>
                        <a:pt x="62" y="5"/>
                      </a:lnTo>
                      <a:lnTo>
                        <a:pt x="60" y="5"/>
                      </a:lnTo>
                      <a:lnTo>
                        <a:pt x="60" y="4"/>
                      </a:lnTo>
                      <a:lnTo>
                        <a:pt x="59" y="4"/>
                      </a:lnTo>
                      <a:lnTo>
                        <a:pt x="57" y="4"/>
                      </a:lnTo>
                      <a:lnTo>
                        <a:pt x="55" y="4"/>
                      </a:lnTo>
                      <a:lnTo>
                        <a:pt x="55" y="4"/>
                      </a:lnTo>
                      <a:lnTo>
                        <a:pt x="54" y="4"/>
                      </a:lnTo>
                      <a:lnTo>
                        <a:pt x="53" y="4"/>
                      </a:lnTo>
                      <a:lnTo>
                        <a:pt x="51" y="4"/>
                      </a:lnTo>
                      <a:lnTo>
                        <a:pt x="51" y="3"/>
                      </a:lnTo>
                      <a:lnTo>
                        <a:pt x="49" y="3"/>
                      </a:lnTo>
                      <a:lnTo>
                        <a:pt x="47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3" y="3"/>
                      </a:lnTo>
                      <a:lnTo>
                        <a:pt x="41" y="3"/>
                      </a:lnTo>
                      <a:lnTo>
                        <a:pt x="40" y="3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5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0" y="1"/>
                      </a:lnTo>
                      <a:lnTo>
                        <a:pt x="28" y="1"/>
                      </a:lnTo>
                      <a:lnTo>
                        <a:pt x="26" y="1"/>
                      </a:lnTo>
                      <a:lnTo>
                        <a:pt x="26" y="0"/>
                      </a:lnTo>
                      <a:lnTo>
                        <a:pt x="24" y="1"/>
                      </a:lnTo>
                      <a:lnTo>
                        <a:pt x="24" y="1"/>
                      </a:lnTo>
                      <a:lnTo>
                        <a:pt x="22" y="1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17" y="3"/>
                      </a:lnTo>
                      <a:lnTo>
                        <a:pt x="15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11" y="16"/>
                      </a:lnTo>
                      <a:lnTo>
                        <a:pt x="12" y="16"/>
                      </a:lnTo>
                      <a:lnTo>
                        <a:pt x="13" y="15"/>
                      </a:lnTo>
                      <a:lnTo>
                        <a:pt x="15" y="15"/>
                      </a:lnTo>
                      <a:lnTo>
                        <a:pt x="17" y="13"/>
                      </a:lnTo>
                      <a:lnTo>
                        <a:pt x="17" y="13"/>
                      </a:lnTo>
                      <a:lnTo>
                        <a:pt x="19" y="12"/>
                      </a:lnTo>
                      <a:lnTo>
                        <a:pt x="20" y="12"/>
                      </a:lnTo>
                      <a:lnTo>
                        <a:pt x="22" y="10"/>
                      </a:lnTo>
                      <a:lnTo>
                        <a:pt x="22" y="10"/>
                      </a:lnTo>
                      <a:lnTo>
                        <a:pt x="24" y="9"/>
                      </a:lnTo>
                      <a:lnTo>
                        <a:pt x="26" y="9"/>
                      </a:lnTo>
                      <a:lnTo>
                        <a:pt x="27" y="7"/>
                      </a:lnTo>
                      <a:lnTo>
                        <a:pt x="27" y="7"/>
                      </a:lnTo>
                      <a:lnTo>
                        <a:pt x="29" y="7"/>
                      </a:lnTo>
                      <a:lnTo>
                        <a:pt x="31" y="7"/>
                      </a:lnTo>
                      <a:lnTo>
                        <a:pt x="33" y="7"/>
                      </a:lnTo>
                      <a:lnTo>
                        <a:pt x="33" y="7"/>
                      </a:lnTo>
                      <a:lnTo>
                        <a:pt x="34" y="7"/>
                      </a:lnTo>
                      <a:lnTo>
                        <a:pt x="36" y="7"/>
                      </a:lnTo>
                      <a:lnTo>
                        <a:pt x="38" y="7"/>
                      </a:lnTo>
                      <a:lnTo>
                        <a:pt x="38" y="8"/>
                      </a:lnTo>
                      <a:lnTo>
                        <a:pt x="40" y="8"/>
                      </a:lnTo>
                      <a:lnTo>
                        <a:pt x="41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5" y="8"/>
                      </a:lnTo>
                      <a:lnTo>
                        <a:pt x="45" y="8"/>
                      </a:lnTo>
                      <a:lnTo>
                        <a:pt x="47" y="8"/>
                      </a:lnTo>
                      <a:lnTo>
                        <a:pt x="47" y="10"/>
                      </a:lnTo>
                      <a:lnTo>
                        <a:pt x="49" y="10"/>
                      </a:lnTo>
                      <a:lnTo>
                        <a:pt x="49" y="12"/>
                      </a:lnTo>
                      <a:lnTo>
                        <a:pt x="51" y="12"/>
                      </a:lnTo>
                      <a:lnTo>
                        <a:pt x="51" y="14"/>
                      </a:lnTo>
                      <a:lnTo>
                        <a:pt x="53" y="15"/>
                      </a:lnTo>
                      <a:lnTo>
                        <a:pt x="54" y="17"/>
                      </a:lnTo>
                      <a:lnTo>
                        <a:pt x="55" y="17"/>
                      </a:lnTo>
                      <a:lnTo>
                        <a:pt x="55" y="19"/>
                      </a:lnTo>
                      <a:lnTo>
                        <a:pt x="56" y="21"/>
                      </a:lnTo>
                      <a:lnTo>
                        <a:pt x="56" y="23"/>
                      </a:lnTo>
                      <a:lnTo>
                        <a:pt x="58" y="23"/>
                      </a:lnTo>
                      <a:lnTo>
                        <a:pt x="58" y="24"/>
                      </a:lnTo>
                      <a:lnTo>
                        <a:pt x="58" y="24"/>
                      </a:lnTo>
                      <a:lnTo>
                        <a:pt x="58" y="26"/>
                      </a:lnTo>
                      <a:lnTo>
                        <a:pt x="60" y="26"/>
                      </a:lnTo>
                      <a:lnTo>
                        <a:pt x="59" y="28"/>
                      </a:lnTo>
                      <a:lnTo>
                        <a:pt x="59" y="29"/>
                      </a:lnTo>
                      <a:lnTo>
                        <a:pt x="59" y="31"/>
                      </a:lnTo>
                      <a:lnTo>
                        <a:pt x="59" y="32"/>
                      </a:lnTo>
                      <a:lnTo>
                        <a:pt x="57" y="34"/>
                      </a:lnTo>
                      <a:lnTo>
                        <a:pt x="57" y="36"/>
                      </a:lnTo>
                      <a:lnTo>
                        <a:pt x="57" y="38"/>
                      </a:lnTo>
                      <a:lnTo>
                        <a:pt x="57" y="40"/>
                      </a:lnTo>
                      <a:lnTo>
                        <a:pt x="55" y="41"/>
                      </a:lnTo>
                      <a:lnTo>
                        <a:pt x="55" y="43"/>
                      </a:lnTo>
                      <a:lnTo>
                        <a:pt x="55" y="45"/>
                      </a:lnTo>
                      <a:lnTo>
                        <a:pt x="55" y="47"/>
                      </a:lnTo>
                      <a:lnTo>
                        <a:pt x="55" y="49"/>
                      </a:lnTo>
                      <a:lnTo>
                        <a:pt x="55" y="50"/>
                      </a:lnTo>
                      <a:lnTo>
                        <a:pt x="55" y="51"/>
                      </a:lnTo>
                      <a:lnTo>
                        <a:pt x="57" y="51"/>
                      </a:lnTo>
                      <a:lnTo>
                        <a:pt x="56" y="53"/>
                      </a:lnTo>
                      <a:lnTo>
                        <a:pt x="56" y="53"/>
                      </a:lnTo>
                      <a:lnTo>
                        <a:pt x="56" y="54"/>
                      </a:lnTo>
                      <a:lnTo>
                        <a:pt x="56" y="54"/>
                      </a:lnTo>
                      <a:lnTo>
                        <a:pt x="56" y="55"/>
                      </a:lnTo>
                      <a:lnTo>
                        <a:pt x="56" y="55"/>
                      </a:lnTo>
                      <a:lnTo>
                        <a:pt x="56" y="56"/>
                      </a:lnTo>
                      <a:lnTo>
                        <a:pt x="56" y="56"/>
                      </a:lnTo>
                      <a:lnTo>
                        <a:pt x="56" y="58"/>
                      </a:lnTo>
                      <a:lnTo>
                        <a:pt x="56" y="58"/>
                      </a:lnTo>
                      <a:lnTo>
                        <a:pt x="56" y="60"/>
                      </a:lnTo>
                      <a:lnTo>
                        <a:pt x="56" y="60"/>
                      </a:lnTo>
                      <a:lnTo>
                        <a:pt x="56" y="62"/>
                      </a:lnTo>
                      <a:lnTo>
                        <a:pt x="56" y="62"/>
                      </a:lnTo>
                      <a:lnTo>
                        <a:pt x="56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4" y="58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6" y="60"/>
                      </a:lnTo>
                      <a:lnTo>
                        <a:pt x="66" y="62"/>
                      </a:lnTo>
                      <a:lnTo>
                        <a:pt x="66" y="62"/>
                      </a:lnTo>
                      <a:lnTo>
                        <a:pt x="66" y="63"/>
                      </a:lnTo>
                      <a:lnTo>
                        <a:pt x="67" y="63"/>
                      </a:lnTo>
                      <a:lnTo>
                        <a:pt x="67" y="64"/>
                      </a:lnTo>
                      <a:lnTo>
                        <a:pt x="67" y="64"/>
                      </a:lnTo>
                      <a:lnTo>
                        <a:pt x="67" y="64"/>
                      </a:lnTo>
                      <a:lnTo>
                        <a:pt x="69" y="64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70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6"/>
                      </a:lnTo>
                      <a:lnTo>
                        <a:pt x="68" y="66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05" name="Freeform 153"/>
                <p:cNvSpPr>
                  <a:spLocks/>
                </p:cNvSpPr>
                <p:nvPr/>
              </p:nvSpPr>
              <p:spPr bwMode="blackWhite">
                <a:xfrm>
                  <a:off x="4703" y="647"/>
                  <a:ext cx="18" cy="22"/>
                </a:xfrm>
                <a:custGeom>
                  <a:avLst/>
                  <a:gdLst>
                    <a:gd name="T0" fmla="*/ 4 w 18"/>
                    <a:gd name="T1" fmla="*/ 0 h 22"/>
                    <a:gd name="T2" fmla="*/ 4 w 18"/>
                    <a:gd name="T3" fmla="*/ 0 h 22"/>
                    <a:gd name="T4" fmla="*/ 4 w 18"/>
                    <a:gd name="T5" fmla="*/ 0 h 22"/>
                    <a:gd name="T6" fmla="*/ 2 w 18"/>
                    <a:gd name="T7" fmla="*/ 2 h 22"/>
                    <a:gd name="T8" fmla="*/ 2 w 18"/>
                    <a:gd name="T9" fmla="*/ 2 h 22"/>
                    <a:gd name="T10" fmla="*/ 1 w 18"/>
                    <a:gd name="T11" fmla="*/ 4 h 22"/>
                    <a:gd name="T12" fmla="*/ 1 w 18"/>
                    <a:gd name="T13" fmla="*/ 5 h 22"/>
                    <a:gd name="T14" fmla="*/ 1 w 18"/>
                    <a:gd name="T15" fmla="*/ 9 h 22"/>
                    <a:gd name="T16" fmla="*/ 0 w 18"/>
                    <a:gd name="T17" fmla="*/ 10 h 22"/>
                    <a:gd name="T18" fmla="*/ 0 w 18"/>
                    <a:gd name="T19" fmla="*/ 14 h 22"/>
                    <a:gd name="T20" fmla="*/ 0 w 18"/>
                    <a:gd name="T21" fmla="*/ 14 h 22"/>
                    <a:gd name="T22" fmla="*/ 0 w 18"/>
                    <a:gd name="T23" fmla="*/ 16 h 22"/>
                    <a:gd name="T24" fmla="*/ 0 w 18"/>
                    <a:gd name="T25" fmla="*/ 16 h 22"/>
                    <a:gd name="T26" fmla="*/ 0 w 18"/>
                    <a:gd name="T27" fmla="*/ 18 h 22"/>
                    <a:gd name="T28" fmla="*/ 0 w 18"/>
                    <a:gd name="T29" fmla="*/ 18 h 22"/>
                    <a:gd name="T30" fmla="*/ 0 w 18"/>
                    <a:gd name="T31" fmla="*/ 18 h 22"/>
                    <a:gd name="T32" fmla="*/ 1 w 18"/>
                    <a:gd name="T33" fmla="*/ 19 h 22"/>
                    <a:gd name="T34" fmla="*/ 1 w 18"/>
                    <a:gd name="T35" fmla="*/ 19 h 22"/>
                    <a:gd name="T36" fmla="*/ 3 w 18"/>
                    <a:gd name="T37" fmla="*/ 19 h 22"/>
                    <a:gd name="T38" fmla="*/ 3 w 18"/>
                    <a:gd name="T39" fmla="*/ 20 h 22"/>
                    <a:gd name="T40" fmla="*/ 4 w 18"/>
                    <a:gd name="T41" fmla="*/ 20 h 22"/>
                    <a:gd name="T42" fmla="*/ 6 w 18"/>
                    <a:gd name="T43" fmla="*/ 21 h 22"/>
                    <a:gd name="T44" fmla="*/ 6 w 18"/>
                    <a:gd name="T45" fmla="*/ 21 h 22"/>
                    <a:gd name="T46" fmla="*/ 6 w 18"/>
                    <a:gd name="T47" fmla="*/ 21 h 22"/>
                    <a:gd name="T48" fmla="*/ 8 w 18"/>
                    <a:gd name="T49" fmla="*/ 21 h 22"/>
                    <a:gd name="T50" fmla="*/ 9 w 18"/>
                    <a:gd name="T51" fmla="*/ 21 h 22"/>
                    <a:gd name="T52" fmla="*/ 11 w 18"/>
                    <a:gd name="T53" fmla="*/ 21 h 22"/>
                    <a:gd name="T54" fmla="*/ 11 w 18"/>
                    <a:gd name="T55" fmla="*/ 21 h 22"/>
                    <a:gd name="T56" fmla="*/ 12 w 18"/>
                    <a:gd name="T57" fmla="*/ 19 h 22"/>
                    <a:gd name="T58" fmla="*/ 14 w 18"/>
                    <a:gd name="T59" fmla="*/ 18 h 22"/>
                    <a:gd name="T60" fmla="*/ 15 w 18"/>
                    <a:gd name="T61" fmla="*/ 15 h 22"/>
                    <a:gd name="T62" fmla="*/ 15 w 18"/>
                    <a:gd name="T63" fmla="*/ 14 h 22"/>
                    <a:gd name="T64" fmla="*/ 16 w 18"/>
                    <a:gd name="T65" fmla="*/ 13 h 22"/>
                    <a:gd name="T66" fmla="*/ 16 w 18"/>
                    <a:gd name="T67" fmla="*/ 11 h 22"/>
                    <a:gd name="T68" fmla="*/ 16 w 18"/>
                    <a:gd name="T69" fmla="*/ 8 h 22"/>
                    <a:gd name="T70" fmla="*/ 16 w 18"/>
                    <a:gd name="T71" fmla="*/ 7 h 22"/>
                    <a:gd name="T72" fmla="*/ 16 w 18"/>
                    <a:gd name="T73" fmla="*/ 5 h 22"/>
                    <a:gd name="T74" fmla="*/ 15 w 18"/>
                    <a:gd name="T75" fmla="*/ 4 h 22"/>
                    <a:gd name="T76" fmla="*/ 15 w 18"/>
                    <a:gd name="T77" fmla="*/ 4 h 22"/>
                    <a:gd name="T78" fmla="*/ 14 w 18"/>
                    <a:gd name="T79" fmla="*/ 4 h 22"/>
                    <a:gd name="T80" fmla="*/ 12 w 18"/>
                    <a:gd name="T81" fmla="*/ 4 h 22"/>
                    <a:gd name="T82" fmla="*/ 11 w 18"/>
                    <a:gd name="T83" fmla="*/ 4 h 22"/>
                    <a:gd name="T84" fmla="*/ 11 w 18"/>
                    <a:gd name="T85" fmla="*/ 2 h 22"/>
                    <a:gd name="T86" fmla="*/ 9 w 18"/>
                    <a:gd name="T87" fmla="*/ 2 h 22"/>
                    <a:gd name="T88" fmla="*/ 7 w 18"/>
                    <a:gd name="T89" fmla="*/ 2 h 22"/>
                    <a:gd name="T90" fmla="*/ 5 w 18"/>
                    <a:gd name="T91" fmla="*/ 2 h 22"/>
                    <a:gd name="T92" fmla="*/ 5 w 18"/>
                    <a:gd name="T93" fmla="*/ 2 h 22"/>
                    <a:gd name="T94" fmla="*/ 5 w 18"/>
                    <a:gd name="T95" fmla="*/ 2 h 22"/>
                    <a:gd name="T96" fmla="*/ 5 w 18"/>
                    <a:gd name="T97" fmla="*/ 0 h 22"/>
                    <a:gd name="T98" fmla="*/ 5 w 18"/>
                    <a:gd name="T99" fmla="*/ 0 h 22"/>
                    <a:gd name="T100" fmla="*/ 5 w 18"/>
                    <a:gd name="T101" fmla="*/ 0 h 22"/>
                    <a:gd name="T102" fmla="*/ 5 w 18"/>
                    <a:gd name="T103" fmla="*/ 0 h 22"/>
                    <a:gd name="T104" fmla="*/ 5 w 18"/>
                    <a:gd name="T105" fmla="*/ 0 h 22"/>
                    <a:gd name="T106" fmla="*/ 5 w 18"/>
                    <a:gd name="T10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8" h="22">
                      <a:moveTo>
                        <a:pt x="5" y="0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9"/>
                      </a:lnTo>
                      <a:lnTo>
                        <a:pt x="1" y="9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1" y="18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3" y="19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6" y="20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2" y="20"/>
                      </a:lnTo>
                      <a:lnTo>
                        <a:pt x="12" y="20"/>
                      </a:lnTo>
                      <a:lnTo>
                        <a:pt x="12" y="19"/>
                      </a:lnTo>
                      <a:lnTo>
                        <a:pt x="12" y="19"/>
                      </a:lnTo>
                      <a:lnTo>
                        <a:pt x="14" y="18"/>
                      </a:lnTo>
                      <a:lnTo>
                        <a:pt x="14" y="18"/>
                      </a:lnTo>
                      <a:lnTo>
                        <a:pt x="14" y="17"/>
                      </a:lnTo>
                      <a:lnTo>
                        <a:pt x="14" y="17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7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6" y="11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6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6260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06" name="Freeform 154"/>
                <p:cNvSpPr>
                  <a:spLocks/>
                </p:cNvSpPr>
                <p:nvPr/>
              </p:nvSpPr>
              <p:spPr bwMode="blackWhite">
                <a:xfrm>
                  <a:off x="4690" y="665"/>
                  <a:ext cx="23" cy="74"/>
                </a:xfrm>
                <a:custGeom>
                  <a:avLst/>
                  <a:gdLst>
                    <a:gd name="T0" fmla="*/ 13 w 23"/>
                    <a:gd name="T1" fmla="*/ 1 h 74"/>
                    <a:gd name="T2" fmla="*/ 12 w 23"/>
                    <a:gd name="T3" fmla="*/ 5 h 74"/>
                    <a:gd name="T4" fmla="*/ 10 w 23"/>
                    <a:gd name="T5" fmla="*/ 12 h 74"/>
                    <a:gd name="T6" fmla="*/ 7 w 23"/>
                    <a:gd name="T7" fmla="*/ 21 h 74"/>
                    <a:gd name="T8" fmla="*/ 5 w 23"/>
                    <a:gd name="T9" fmla="*/ 30 h 74"/>
                    <a:gd name="T10" fmla="*/ 2 w 23"/>
                    <a:gd name="T11" fmla="*/ 38 h 74"/>
                    <a:gd name="T12" fmla="*/ 0 w 23"/>
                    <a:gd name="T13" fmla="*/ 45 h 74"/>
                    <a:gd name="T14" fmla="*/ 0 w 23"/>
                    <a:gd name="T15" fmla="*/ 48 h 74"/>
                    <a:gd name="T16" fmla="*/ 0 w 23"/>
                    <a:gd name="T17" fmla="*/ 50 h 74"/>
                    <a:gd name="T18" fmla="*/ 0 w 23"/>
                    <a:gd name="T19" fmla="*/ 54 h 74"/>
                    <a:gd name="T20" fmla="*/ 0 w 23"/>
                    <a:gd name="T21" fmla="*/ 57 h 74"/>
                    <a:gd name="T22" fmla="*/ 0 w 23"/>
                    <a:gd name="T23" fmla="*/ 61 h 74"/>
                    <a:gd name="T24" fmla="*/ 1 w 23"/>
                    <a:gd name="T25" fmla="*/ 64 h 74"/>
                    <a:gd name="T26" fmla="*/ 1 w 23"/>
                    <a:gd name="T27" fmla="*/ 68 h 74"/>
                    <a:gd name="T28" fmla="*/ 2 w 23"/>
                    <a:gd name="T29" fmla="*/ 71 h 74"/>
                    <a:gd name="T30" fmla="*/ 5 w 23"/>
                    <a:gd name="T31" fmla="*/ 72 h 74"/>
                    <a:gd name="T32" fmla="*/ 7 w 23"/>
                    <a:gd name="T33" fmla="*/ 73 h 74"/>
                    <a:gd name="T34" fmla="*/ 8 w 23"/>
                    <a:gd name="T35" fmla="*/ 71 h 74"/>
                    <a:gd name="T36" fmla="*/ 10 w 23"/>
                    <a:gd name="T37" fmla="*/ 68 h 74"/>
                    <a:gd name="T38" fmla="*/ 12 w 23"/>
                    <a:gd name="T39" fmla="*/ 64 h 74"/>
                    <a:gd name="T40" fmla="*/ 13 w 23"/>
                    <a:gd name="T41" fmla="*/ 58 h 74"/>
                    <a:gd name="T42" fmla="*/ 14 w 23"/>
                    <a:gd name="T43" fmla="*/ 55 h 74"/>
                    <a:gd name="T44" fmla="*/ 15 w 23"/>
                    <a:gd name="T45" fmla="*/ 50 h 74"/>
                    <a:gd name="T46" fmla="*/ 16 w 23"/>
                    <a:gd name="T47" fmla="*/ 48 h 74"/>
                    <a:gd name="T48" fmla="*/ 17 w 23"/>
                    <a:gd name="T49" fmla="*/ 47 h 74"/>
                    <a:gd name="T50" fmla="*/ 17 w 23"/>
                    <a:gd name="T51" fmla="*/ 44 h 74"/>
                    <a:gd name="T52" fmla="*/ 17 w 23"/>
                    <a:gd name="T53" fmla="*/ 37 h 74"/>
                    <a:gd name="T54" fmla="*/ 17 w 23"/>
                    <a:gd name="T55" fmla="*/ 30 h 74"/>
                    <a:gd name="T56" fmla="*/ 19 w 23"/>
                    <a:gd name="T57" fmla="*/ 21 h 74"/>
                    <a:gd name="T58" fmla="*/ 19 w 23"/>
                    <a:gd name="T59" fmla="*/ 14 h 74"/>
                    <a:gd name="T60" fmla="*/ 21 w 23"/>
                    <a:gd name="T61" fmla="*/ 7 h 74"/>
                    <a:gd name="T62" fmla="*/ 21 w 23"/>
                    <a:gd name="T63" fmla="*/ 3 h 74"/>
                    <a:gd name="T64" fmla="*/ 21 w 23"/>
                    <a:gd name="T65" fmla="*/ 3 h 74"/>
                    <a:gd name="T66" fmla="*/ 21 w 23"/>
                    <a:gd name="T67" fmla="*/ 3 h 74"/>
                    <a:gd name="T68" fmla="*/ 20 w 23"/>
                    <a:gd name="T69" fmla="*/ 3 h 74"/>
                    <a:gd name="T70" fmla="*/ 20 w 23"/>
                    <a:gd name="T71" fmla="*/ 3 h 74"/>
                    <a:gd name="T72" fmla="*/ 18 w 23"/>
                    <a:gd name="T73" fmla="*/ 2 h 74"/>
                    <a:gd name="T74" fmla="*/ 18 w 23"/>
                    <a:gd name="T75" fmla="*/ 2 h 74"/>
                    <a:gd name="T76" fmla="*/ 17 w 23"/>
                    <a:gd name="T77" fmla="*/ 2 h 74"/>
                    <a:gd name="T78" fmla="*/ 17 w 23"/>
                    <a:gd name="T79" fmla="*/ 2 h 74"/>
                    <a:gd name="T80" fmla="*/ 15 w 23"/>
                    <a:gd name="T81" fmla="*/ 1 h 74"/>
                    <a:gd name="T82" fmla="*/ 15 w 23"/>
                    <a:gd name="T83" fmla="*/ 1 h 74"/>
                    <a:gd name="T84" fmla="*/ 15 w 23"/>
                    <a:gd name="T85" fmla="*/ 1 h 74"/>
                    <a:gd name="T86" fmla="*/ 15 w 23"/>
                    <a:gd name="T87" fmla="*/ 1 h 74"/>
                    <a:gd name="T88" fmla="*/ 14 w 23"/>
                    <a:gd name="T89" fmla="*/ 1 h 74"/>
                    <a:gd name="T90" fmla="*/ 14 w 23"/>
                    <a:gd name="T91" fmla="*/ 1 h 74"/>
                    <a:gd name="T92" fmla="*/ 14 w 23"/>
                    <a:gd name="T93" fmla="*/ 1 h 74"/>
                    <a:gd name="T94" fmla="*/ 14 w 23"/>
                    <a:gd name="T95" fmla="*/ 1 h 74"/>
                    <a:gd name="T96" fmla="*/ 14 w 23"/>
                    <a:gd name="T9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3" h="74">
                      <a:moveTo>
                        <a:pt x="14" y="0"/>
                      </a:moveTo>
                      <a:lnTo>
                        <a:pt x="13" y="1"/>
                      </a:lnTo>
                      <a:lnTo>
                        <a:pt x="13" y="2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0" y="12"/>
                      </a:lnTo>
                      <a:lnTo>
                        <a:pt x="9" y="16"/>
                      </a:lnTo>
                      <a:lnTo>
                        <a:pt x="7" y="21"/>
                      </a:lnTo>
                      <a:lnTo>
                        <a:pt x="7" y="24"/>
                      </a:lnTo>
                      <a:lnTo>
                        <a:pt x="5" y="30"/>
                      </a:lnTo>
                      <a:lnTo>
                        <a:pt x="4" y="33"/>
                      </a:lnTo>
                      <a:lnTo>
                        <a:pt x="2" y="38"/>
                      </a:lnTo>
                      <a:lnTo>
                        <a:pt x="2" y="42"/>
                      </a:lnTo>
                      <a:lnTo>
                        <a:pt x="0" y="45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0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0" y="57"/>
                      </a:lnTo>
                      <a:lnTo>
                        <a:pt x="0" y="59"/>
                      </a:lnTo>
                      <a:lnTo>
                        <a:pt x="0" y="61"/>
                      </a:lnTo>
                      <a:lnTo>
                        <a:pt x="1" y="62"/>
                      </a:lnTo>
                      <a:lnTo>
                        <a:pt x="1" y="64"/>
                      </a:lnTo>
                      <a:lnTo>
                        <a:pt x="1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2" y="71"/>
                      </a:lnTo>
                      <a:lnTo>
                        <a:pt x="4" y="72"/>
                      </a:lnTo>
                      <a:lnTo>
                        <a:pt x="5" y="72"/>
                      </a:lnTo>
                      <a:lnTo>
                        <a:pt x="7" y="72"/>
                      </a:lnTo>
                      <a:lnTo>
                        <a:pt x="7" y="73"/>
                      </a:lnTo>
                      <a:lnTo>
                        <a:pt x="8" y="72"/>
                      </a:lnTo>
                      <a:lnTo>
                        <a:pt x="8" y="71"/>
                      </a:lnTo>
                      <a:lnTo>
                        <a:pt x="10" y="69"/>
                      </a:lnTo>
                      <a:lnTo>
                        <a:pt x="10" y="68"/>
                      </a:lnTo>
                      <a:lnTo>
                        <a:pt x="12" y="66"/>
                      </a:lnTo>
                      <a:lnTo>
                        <a:pt x="12" y="64"/>
                      </a:lnTo>
                      <a:lnTo>
                        <a:pt x="13" y="60"/>
                      </a:lnTo>
                      <a:lnTo>
                        <a:pt x="13" y="58"/>
                      </a:lnTo>
                      <a:lnTo>
                        <a:pt x="14" y="57"/>
                      </a:lnTo>
                      <a:lnTo>
                        <a:pt x="14" y="55"/>
                      </a:lnTo>
                      <a:lnTo>
                        <a:pt x="15" y="52"/>
                      </a:lnTo>
                      <a:lnTo>
                        <a:pt x="15" y="50"/>
                      </a:lnTo>
                      <a:lnTo>
                        <a:pt x="16" y="48"/>
                      </a:lnTo>
                      <a:lnTo>
                        <a:pt x="16" y="48"/>
                      </a:lnTo>
                      <a:lnTo>
                        <a:pt x="17" y="47"/>
                      </a:lnTo>
                      <a:lnTo>
                        <a:pt x="17" y="47"/>
                      </a:lnTo>
                      <a:lnTo>
                        <a:pt x="17" y="46"/>
                      </a:lnTo>
                      <a:lnTo>
                        <a:pt x="17" y="44"/>
                      </a:lnTo>
                      <a:lnTo>
                        <a:pt x="17" y="40"/>
                      </a:lnTo>
                      <a:lnTo>
                        <a:pt x="17" y="37"/>
                      </a:lnTo>
                      <a:lnTo>
                        <a:pt x="17" y="33"/>
                      </a:lnTo>
                      <a:lnTo>
                        <a:pt x="17" y="30"/>
                      </a:lnTo>
                      <a:lnTo>
                        <a:pt x="19" y="25"/>
                      </a:lnTo>
                      <a:lnTo>
                        <a:pt x="19" y="21"/>
                      </a:lnTo>
                      <a:lnTo>
                        <a:pt x="19" y="18"/>
                      </a:lnTo>
                      <a:lnTo>
                        <a:pt x="19" y="14"/>
                      </a:lnTo>
                      <a:lnTo>
                        <a:pt x="21" y="10"/>
                      </a:ln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21" y="3"/>
                      </a:lnTo>
                      <a:lnTo>
                        <a:pt x="22" y="2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20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6260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07" name="Freeform 155"/>
                <p:cNvSpPr>
                  <a:spLocks/>
                </p:cNvSpPr>
                <p:nvPr/>
              </p:nvSpPr>
              <p:spPr bwMode="blackWhite">
                <a:xfrm>
                  <a:off x="4666" y="688"/>
                  <a:ext cx="14" cy="104"/>
                </a:xfrm>
                <a:custGeom>
                  <a:avLst/>
                  <a:gdLst>
                    <a:gd name="T0" fmla="*/ 0 w 14"/>
                    <a:gd name="T1" fmla="*/ 103 h 104"/>
                    <a:gd name="T2" fmla="*/ 1 w 14"/>
                    <a:gd name="T3" fmla="*/ 78 h 104"/>
                    <a:gd name="T4" fmla="*/ 6 w 14"/>
                    <a:gd name="T5" fmla="*/ 62 h 104"/>
                    <a:gd name="T6" fmla="*/ 6 w 14"/>
                    <a:gd name="T7" fmla="*/ 45 h 104"/>
                    <a:gd name="T8" fmla="*/ 9 w 14"/>
                    <a:gd name="T9" fmla="*/ 25 h 104"/>
                    <a:gd name="T10" fmla="*/ 9 w 14"/>
                    <a:gd name="T11" fmla="*/ 11 h 104"/>
                    <a:gd name="T12" fmla="*/ 13 w 14"/>
                    <a:gd name="T13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04">
                      <a:moveTo>
                        <a:pt x="0" y="103"/>
                      </a:moveTo>
                      <a:lnTo>
                        <a:pt x="1" y="78"/>
                      </a:lnTo>
                      <a:lnTo>
                        <a:pt x="6" y="62"/>
                      </a:lnTo>
                      <a:lnTo>
                        <a:pt x="6" y="45"/>
                      </a:lnTo>
                      <a:lnTo>
                        <a:pt x="9" y="25"/>
                      </a:lnTo>
                      <a:lnTo>
                        <a:pt x="9" y="11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08" name="Freeform 156"/>
                <p:cNvSpPr>
                  <a:spLocks/>
                </p:cNvSpPr>
                <p:nvPr/>
              </p:nvSpPr>
              <p:spPr bwMode="blackWhite">
                <a:xfrm>
                  <a:off x="4520" y="783"/>
                  <a:ext cx="41" cy="44"/>
                </a:xfrm>
                <a:custGeom>
                  <a:avLst/>
                  <a:gdLst>
                    <a:gd name="T0" fmla="*/ 0 w 41"/>
                    <a:gd name="T1" fmla="*/ 0 h 44"/>
                    <a:gd name="T2" fmla="*/ 0 w 41"/>
                    <a:gd name="T3" fmla="*/ 9 h 44"/>
                    <a:gd name="T4" fmla="*/ 1 w 41"/>
                    <a:gd name="T5" fmla="*/ 18 h 44"/>
                    <a:gd name="T6" fmla="*/ 1 w 41"/>
                    <a:gd name="T7" fmla="*/ 21 h 44"/>
                    <a:gd name="T8" fmla="*/ 9 w 41"/>
                    <a:gd name="T9" fmla="*/ 28 h 44"/>
                    <a:gd name="T10" fmla="*/ 23 w 41"/>
                    <a:gd name="T11" fmla="*/ 32 h 44"/>
                    <a:gd name="T12" fmla="*/ 40 w 41"/>
                    <a:gd name="T13" fmla="*/ 43 h 44"/>
                    <a:gd name="T14" fmla="*/ 13 w 41"/>
                    <a:gd name="T15" fmla="*/ 3 h 44"/>
                    <a:gd name="T16" fmla="*/ 0 w 41"/>
                    <a:gd name="T17" fmla="*/ 0 h 44"/>
                    <a:gd name="T18" fmla="*/ 0 w 41"/>
                    <a:gd name="T19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4">
                      <a:moveTo>
                        <a:pt x="0" y="0"/>
                      </a:moveTo>
                      <a:lnTo>
                        <a:pt x="0" y="9"/>
                      </a:lnTo>
                      <a:lnTo>
                        <a:pt x="1" y="18"/>
                      </a:lnTo>
                      <a:lnTo>
                        <a:pt x="1" y="21"/>
                      </a:lnTo>
                      <a:lnTo>
                        <a:pt x="9" y="28"/>
                      </a:lnTo>
                      <a:lnTo>
                        <a:pt x="23" y="32"/>
                      </a:lnTo>
                      <a:lnTo>
                        <a:pt x="40" y="43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09" name="Freeform 157"/>
                <p:cNvSpPr>
                  <a:spLocks/>
                </p:cNvSpPr>
                <p:nvPr/>
              </p:nvSpPr>
              <p:spPr bwMode="blackWhite">
                <a:xfrm>
                  <a:off x="4553" y="663"/>
                  <a:ext cx="63" cy="4"/>
                </a:xfrm>
                <a:custGeom>
                  <a:avLst/>
                  <a:gdLst>
                    <a:gd name="T0" fmla="*/ 0 w 63"/>
                    <a:gd name="T1" fmla="*/ 3 h 4"/>
                    <a:gd name="T2" fmla="*/ 27 w 63"/>
                    <a:gd name="T3" fmla="*/ 0 h 4"/>
                    <a:gd name="T4" fmla="*/ 44 w 63"/>
                    <a:gd name="T5" fmla="*/ 3 h 4"/>
                    <a:gd name="T6" fmla="*/ 62 w 6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4">
                      <a:moveTo>
                        <a:pt x="0" y="3"/>
                      </a:moveTo>
                      <a:lnTo>
                        <a:pt x="27" y="0"/>
                      </a:lnTo>
                      <a:lnTo>
                        <a:pt x="44" y="3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10" name="Freeform 158"/>
                <p:cNvSpPr>
                  <a:spLocks/>
                </p:cNvSpPr>
                <p:nvPr/>
              </p:nvSpPr>
              <p:spPr bwMode="blackWhite">
                <a:xfrm>
                  <a:off x="4553" y="681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7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7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11" name="Freeform 159"/>
                <p:cNvSpPr>
                  <a:spLocks/>
                </p:cNvSpPr>
                <p:nvPr/>
              </p:nvSpPr>
              <p:spPr bwMode="blackWhite">
                <a:xfrm>
                  <a:off x="4553" y="693"/>
                  <a:ext cx="63" cy="7"/>
                </a:xfrm>
                <a:custGeom>
                  <a:avLst/>
                  <a:gdLst>
                    <a:gd name="T0" fmla="*/ 0 w 63"/>
                    <a:gd name="T1" fmla="*/ 6 h 7"/>
                    <a:gd name="T2" fmla="*/ 27 w 63"/>
                    <a:gd name="T3" fmla="*/ 0 h 7"/>
                    <a:gd name="T4" fmla="*/ 44 w 63"/>
                    <a:gd name="T5" fmla="*/ 6 h 7"/>
                    <a:gd name="T6" fmla="*/ 62 w 63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7">
                      <a:moveTo>
                        <a:pt x="0" y="6"/>
                      </a:moveTo>
                      <a:lnTo>
                        <a:pt x="27" y="0"/>
                      </a:lnTo>
                      <a:lnTo>
                        <a:pt x="44" y="6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12" name="Freeform 160"/>
                <p:cNvSpPr>
                  <a:spLocks/>
                </p:cNvSpPr>
                <p:nvPr/>
              </p:nvSpPr>
              <p:spPr bwMode="blackWhite">
                <a:xfrm>
                  <a:off x="4553" y="707"/>
                  <a:ext cx="63" cy="5"/>
                </a:xfrm>
                <a:custGeom>
                  <a:avLst/>
                  <a:gdLst>
                    <a:gd name="T0" fmla="*/ 0 w 63"/>
                    <a:gd name="T1" fmla="*/ 4 h 5"/>
                    <a:gd name="T2" fmla="*/ 27 w 63"/>
                    <a:gd name="T3" fmla="*/ 0 h 5"/>
                    <a:gd name="T4" fmla="*/ 44 w 63"/>
                    <a:gd name="T5" fmla="*/ 4 h 5"/>
                    <a:gd name="T6" fmla="*/ 62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0" y="4"/>
                      </a:moveTo>
                      <a:lnTo>
                        <a:pt x="27" y="0"/>
                      </a:lnTo>
                      <a:lnTo>
                        <a:pt x="44" y="4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</p:grpSp>
          <p:grpSp>
            <p:nvGrpSpPr>
              <p:cNvPr id="9598113" name="Group 161"/>
              <p:cNvGrpSpPr>
                <a:grpSpLocks/>
              </p:cNvGrpSpPr>
              <p:nvPr/>
            </p:nvGrpSpPr>
            <p:grpSpPr bwMode="auto">
              <a:xfrm>
                <a:off x="3945" y="1067"/>
                <a:ext cx="350" cy="258"/>
                <a:chOff x="3945" y="1067"/>
                <a:chExt cx="350" cy="258"/>
              </a:xfrm>
            </p:grpSpPr>
            <p:sp>
              <p:nvSpPr>
                <p:cNvPr id="9598114" name="Freeform 162"/>
                <p:cNvSpPr>
                  <a:spLocks/>
                </p:cNvSpPr>
                <p:nvPr/>
              </p:nvSpPr>
              <p:spPr bwMode="blackWhite">
                <a:xfrm>
                  <a:off x="3959" y="1258"/>
                  <a:ext cx="124" cy="64"/>
                </a:xfrm>
                <a:custGeom>
                  <a:avLst/>
                  <a:gdLst>
                    <a:gd name="T0" fmla="*/ 108 w 124"/>
                    <a:gd name="T1" fmla="*/ 10 h 64"/>
                    <a:gd name="T2" fmla="*/ 108 w 124"/>
                    <a:gd name="T3" fmla="*/ 13 h 64"/>
                    <a:gd name="T4" fmla="*/ 105 w 124"/>
                    <a:gd name="T5" fmla="*/ 44 h 64"/>
                    <a:gd name="T6" fmla="*/ 109 w 124"/>
                    <a:gd name="T7" fmla="*/ 63 h 64"/>
                    <a:gd name="T8" fmla="*/ 87 w 124"/>
                    <a:gd name="T9" fmla="*/ 63 h 64"/>
                    <a:gd name="T10" fmla="*/ 14 w 124"/>
                    <a:gd name="T11" fmla="*/ 56 h 64"/>
                    <a:gd name="T12" fmla="*/ 4 w 124"/>
                    <a:gd name="T13" fmla="*/ 59 h 64"/>
                    <a:gd name="T14" fmla="*/ 0 w 124"/>
                    <a:gd name="T15" fmla="*/ 6 h 64"/>
                    <a:gd name="T16" fmla="*/ 123 w 124"/>
                    <a:gd name="T17" fmla="*/ 0 h 64"/>
                    <a:gd name="T18" fmla="*/ 108 w 124"/>
                    <a:gd name="T19" fmla="*/ 10 h 64"/>
                    <a:gd name="T20" fmla="*/ 108 w 124"/>
                    <a:gd name="T21" fmla="*/ 1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4" h="64">
                      <a:moveTo>
                        <a:pt x="108" y="10"/>
                      </a:moveTo>
                      <a:lnTo>
                        <a:pt x="108" y="13"/>
                      </a:lnTo>
                      <a:lnTo>
                        <a:pt x="105" y="44"/>
                      </a:lnTo>
                      <a:lnTo>
                        <a:pt x="109" y="63"/>
                      </a:lnTo>
                      <a:lnTo>
                        <a:pt x="87" y="63"/>
                      </a:lnTo>
                      <a:lnTo>
                        <a:pt x="14" y="56"/>
                      </a:lnTo>
                      <a:lnTo>
                        <a:pt x="4" y="59"/>
                      </a:lnTo>
                      <a:lnTo>
                        <a:pt x="0" y="6"/>
                      </a:lnTo>
                      <a:lnTo>
                        <a:pt x="123" y="0"/>
                      </a:lnTo>
                      <a:lnTo>
                        <a:pt x="108" y="10"/>
                      </a:lnTo>
                      <a:lnTo>
                        <a:pt x="108" y="10"/>
                      </a:lnTo>
                    </a:path>
                  </a:pathLst>
                </a:custGeom>
                <a:solidFill>
                  <a:srgbClr val="B1B1D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15" name="Freeform 163"/>
                <p:cNvSpPr>
                  <a:spLocks/>
                </p:cNvSpPr>
                <p:nvPr/>
              </p:nvSpPr>
              <p:spPr bwMode="blackWhite">
                <a:xfrm>
                  <a:off x="4193" y="1140"/>
                  <a:ext cx="56" cy="23"/>
                </a:xfrm>
                <a:custGeom>
                  <a:avLst/>
                  <a:gdLst>
                    <a:gd name="T0" fmla="*/ 55 w 56"/>
                    <a:gd name="T1" fmla="*/ 1 h 23"/>
                    <a:gd name="T2" fmla="*/ 41 w 56"/>
                    <a:gd name="T3" fmla="*/ 1 h 23"/>
                    <a:gd name="T4" fmla="*/ 35 w 56"/>
                    <a:gd name="T5" fmla="*/ 0 h 23"/>
                    <a:gd name="T6" fmla="*/ 29 w 56"/>
                    <a:gd name="T7" fmla="*/ 1 h 23"/>
                    <a:gd name="T8" fmla="*/ 21 w 56"/>
                    <a:gd name="T9" fmla="*/ 0 h 23"/>
                    <a:gd name="T10" fmla="*/ 0 w 56"/>
                    <a:gd name="T11" fmla="*/ 10 h 23"/>
                    <a:gd name="T12" fmla="*/ 36 w 56"/>
                    <a:gd name="T13" fmla="*/ 22 h 23"/>
                    <a:gd name="T14" fmla="*/ 55 w 56"/>
                    <a:gd name="T15" fmla="*/ 1 h 23"/>
                    <a:gd name="T16" fmla="*/ 55 w 56"/>
                    <a:gd name="T17" fmla="*/ 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23">
                      <a:moveTo>
                        <a:pt x="55" y="1"/>
                      </a:moveTo>
                      <a:lnTo>
                        <a:pt x="41" y="1"/>
                      </a:lnTo>
                      <a:lnTo>
                        <a:pt x="35" y="0"/>
                      </a:lnTo>
                      <a:lnTo>
                        <a:pt x="29" y="1"/>
                      </a:lnTo>
                      <a:lnTo>
                        <a:pt x="21" y="0"/>
                      </a:lnTo>
                      <a:lnTo>
                        <a:pt x="0" y="10"/>
                      </a:lnTo>
                      <a:lnTo>
                        <a:pt x="36" y="22"/>
                      </a:lnTo>
                      <a:lnTo>
                        <a:pt x="55" y="1"/>
                      </a:lnTo>
                      <a:lnTo>
                        <a:pt x="55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16" name="Freeform 164"/>
                <p:cNvSpPr>
                  <a:spLocks/>
                </p:cNvSpPr>
                <p:nvPr/>
              </p:nvSpPr>
              <p:spPr bwMode="blackWhite">
                <a:xfrm>
                  <a:off x="4192" y="1224"/>
                  <a:ext cx="83" cy="72"/>
                </a:xfrm>
                <a:custGeom>
                  <a:avLst/>
                  <a:gdLst>
                    <a:gd name="T0" fmla="*/ 19 w 83"/>
                    <a:gd name="T1" fmla="*/ 71 h 72"/>
                    <a:gd name="T2" fmla="*/ 28 w 83"/>
                    <a:gd name="T3" fmla="*/ 65 h 72"/>
                    <a:gd name="T4" fmla="*/ 33 w 83"/>
                    <a:gd name="T5" fmla="*/ 64 h 72"/>
                    <a:gd name="T6" fmla="*/ 40 w 83"/>
                    <a:gd name="T7" fmla="*/ 55 h 72"/>
                    <a:gd name="T8" fmla="*/ 42 w 83"/>
                    <a:gd name="T9" fmla="*/ 54 h 72"/>
                    <a:gd name="T10" fmla="*/ 50 w 83"/>
                    <a:gd name="T11" fmla="*/ 51 h 72"/>
                    <a:gd name="T12" fmla="*/ 52 w 83"/>
                    <a:gd name="T13" fmla="*/ 46 h 72"/>
                    <a:gd name="T14" fmla="*/ 58 w 83"/>
                    <a:gd name="T15" fmla="*/ 45 h 72"/>
                    <a:gd name="T16" fmla="*/ 62 w 83"/>
                    <a:gd name="T17" fmla="*/ 43 h 72"/>
                    <a:gd name="T18" fmla="*/ 63 w 83"/>
                    <a:gd name="T19" fmla="*/ 40 h 72"/>
                    <a:gd name="T20" fmla="*/ 68 w 83"/>
                    <a:gd name="T21" fmla="*/ 38 h 72"/>
                    <a:gd name="T22" fmla="*/ 70 w 83"/>
                    <a:gd name="T23" fmla="*/ 34 h 72"/>
                    <a:gd name="T24" fmla="*/ 77 w 83"/>
                    <a:gd name="T25" fmla="*/ 28 h 72"/>
                    <a:gd name="T26" fmla="*/ 79 w 83"/>
                    <a:gd name="T27" fmla="*/ 24 h 72"/>
                    <a:gd name="T28" fmla="*/ 82 w 83"/>
                    <a:gd name="T29" fmla="*/ 23 h 72"/>
                    <a:gd name="T30" fmla="*/ 82 w 83"/>
                    <a:gd name="T31" fmla="*/ 18 h 72"/>
                    <a:gd name="T32" fmla="*/ 82 w 83"/>
                    <a:gd name="T33" fmla="*/ 14 h 72"/>
                    <a:gd name="T34" fmla="*/ 82 w 83"/>
                    <a:gd name="T35" fmla="*/ 8 h 72"/>
                    <a:gd name="T36" fmla="*/ 82 w 83"/>
                    <a:gd name="T37" fmla="*/ 3 h 72"/>
                    <a:gd name="T38" fmla="*/ 82 w 83"/>
                    <a:gd name="T39" fmla="*/ 0 h 72"/>
                    <a:gd name="T40" fmla="*/ 62 w 83"/>
                    <a:gd name="T41" fmla="*/ 0 h 72"/>
                    <a:gd name="T42" fmla="*/ 0 w 83"/>
                    <a:gd name="T43" fmla="*/ 46 h 72"/>
                    <a:gd name="T44" fmla="*/ 19 w 83"/>
                    <a:gd name="T45" fmla="*/ 71 h 72"/>
                    <a:gd name="T46" fmla="*/ 19 w 83"/>
                    <a:gd name="T47" fmla="*/ 7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3" h="72">
                      <a:moveTo>
                        <a:pt x="19" y="71"/>
                      </a:moveTo>
                      <a:lnTo>
                        <a:pt x="28" y="65"/>
                      </a:lnTo>
                      <a:lnTo>
                        <a:pt x="33" y="64"/>
                      </a:lnTo>
                      <a:lnTo>
                        <a:pt x="40" y="55"/>
                      </a:lnTo>
                      <a:lnTo>
                        <a:pt x="42" y="54"/>
                      </a:lnTo>
                      <a:lnTo>
                        <a:pt x="50" y="51"/>
                      </a:lnTo>
                      <a:lnTo>
                        <a:pt x="52" y="46"/>
                      </a:lnTo>
                      <a:lnTo>
                        <a:pt x="58" y="45"/>
                      </a:lnTo>
                      <a:lnTo>
                        <a:pt x="62" y="43"/>
                      </a:lnTo>
                      <a:lnTo>
                        <a:pt x="63" y="40"/>
                      </a:lnTo>
                      <a:lnTo>
                        <a:pt x="68" y="38"/>
                      </a:lnTo>
                      <a:lnTo>
                        <a:pt x="70" y="34"/>
                      </a:lnTo>
                      <a:lnTo>
                        <a:pt x="77" y="28"/>
                      </a:lnTo>
                      <a:lnTo>
                        <a:pt x="79" y="24"/>
                      </a:lnTo>
                      <a:lnTo>
                        <a:pt x="82" y="23"/>
                      </a:lnTo>
                      <a:lnTo>
                        <a:pt x="82" y="18"/>
                      </a:lnTo>
                      <a:lnTo>
                        <a:pt x="82" y="14"/>
                      </a:lnTo>
                      <a:lnTo>
                        <a:pt x="82" y="8"/>
                      </a:lnTo>
                      <a:lnTo>
                        <a:pt x="82" y="3"/>
                      </a:lnTo>
                      <a:lnTo>
                        <a:pt x="82" y="0"/>
                      </a:lnTo>
                      <a:lnTo>
                        <a:pt x="62" y="0"/>
                      </a:lnTo>
                      <a:lnTo>
                        <a:pt x="0" y="46"/>
                      </a:lnTo>
                      <a:lnTo>
                        <a:pt x="19" y="71"/>
                      </a:lnTo>
                      <a:lnTo>
                        <a:pt x="19" y="71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17" name="Freeform 165"/>
                <p:cNvSpPr>
                  <a:spLocks/>
                </p:cNvSpPr>
                <p:nvPr/>
              </p:nvSpPr>
              <p:spPr bwMode="blackWhite">
                <a:xfrm>
                  <a:off x="4077" y="1218"/>
                  <a:ext cx="198" cy="52"/>
                </a:xfrm>
                <a:custGeom>
                  <a:avLst/>
                  <a:gdLst>
                    <a:gd name="T0" fmla="*/ 0 w 198"/>
                    <a:gd name="T1" fmla="*/ 18 h 52"/>
                    <a:gd name="T2" fmla="*/ 0 w 198"/>
                    <a:gd name="T3" fmla="*/ 18 h 52"/>
                    <a:gd name="T4" fmla="*/ 11 w 198"/>
                    <a:gd name="T5" fmla="*/ 16 h 52"/>
                    <a:gd name="T6" fmla="*/ 17 w 198"/>
                    <a:gd name="T7" fmla="*/ 16 h 52"/>
                    <a:gd name="T8" fmla="*/ 26 w 198"/>
                    <a:gd name="T9" fmla="*/ 12 h 52"/>
                    <a:gd name="T10" fmla="*/ 169 w 198"/>
                    <a:gd name="T11" fmla="*/ 0 h 52"/>
                    <a:gd name="T12" fmla="*/ 178 w 198"/>
                    <a:gd name="T13" fmla="*/ 0 h 52"/>
                    <a:gd name="T14" fmla="*/ 185 w 198"/>
                    <a:gd name="T15" fmla="*/ 4 h 52"/>
                    <a:gd name="T16" fmla="*/ 197 w 198"/>
                    <a:gd name="T17" fmla="*/ 6 h 52"/>
                    <a:gd name="T18" fmla="*/ 180 w 198"/>
                    <a:gd name="T19" fmla="*/ 11 h 52"/>
                    <a:gd name="T20" fmla="*/ 177 w 198"/>
                    <a:gd name="T21" fmla="*/ 17 h 52"/>
                    <a:gd name="T22" fmla="*/ 167 w 198"/>
                    <a:gd name="T23" fmla="*/ 20 h 52"/>
                    <a:gd name="T24" fmla="*/ 160 w 198"/>
                    <a:gd name="T25" fmla="*/ 26 h 52"/>
                    <a:gd name="T26" fmla="*/ 153 w 198"/>
                    <a:gd name="T27" fmla="*/ 29 h 52"/>
                    <a:gd name="T28" fmla="*/ 148 w 198"/>
                    <a:gd name="T29" fmla="*/ 33 h 52"/>
                    <a:gd name="T30" fmla="*/ 143 w 198"/>
                    <a:gd name="T31" fmla="*/ 36 h 52"/>
                    <a:gd name="T32" fmla="*/ 137 w 198"/>
                    <a:gd name="T33" fmla="*/ 40 h 52"/>
                    <a:gd name="T34" fmla="*/ 135 w 198"/>
                    <a:gd name="T35" fmla="*/ 46 h 52"/>
                    <a:gd name="T36" fmla="*/ 134 w 198"/>
                    <a:gd name="T37" fmla="*/ 47 h 52"/>
                    <a:gd name="T38" fmla="*/ 112 w 198"/>
                    <a:gd name="T39" fmla="*/ 51 h 52"/>
                    <a:gd name="T40" fmla="*/ 9 w 198"/>
                    <a:gd name="T41" fmla="*/ 34 h 52"/>
                    <a:gd name="T42" fmla="*/ 0 w 198"/>
                    <a:gd name="T43" fmla="*/ 18 h 52"/>
                    <a:gd name="T44" fmla="*/ 0 w 198"/>
                    <a:gd name="T45" fmla="*/ 1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98" h="52">
                      <a:moveTo>
                        <a:pt x="0" y="18"/>
                      </a:moveTo>
                      <a:lnTo>
                        <a:pt x="0" y="18"/>
                      </a:lnTo>
                      <a:lnTo>
                        <a:pt x="11" y="16"/>
                      </a:lnTo>
                      <a:lnTo>
                        <a:pt x="17" y="16"/>
                      </a:lnTo>
                      <a:lnTo>
                        <a:pt x="26" y="12"/>
                      </a:lnTo>
                      <a:lnTo>
                        <a:pt x="169" y="0"/>
                      </a:lnTo>
                      <a:lnTo>
                        <a:pt x="178" y="0"/>
                      </a:lnTo>
                      <a:lnTo>
                        <a:pt x="185" y="4"/>
                      </a:lnTo>
                      <a:lnTo>
                        <a:pt x="197" y="6"/>
                      </a:lnTo>
                      <a:lnTo>
                        <a:pt x="180" y="11"/>
                      </a:lnTo>
                      <a:lnTo>
                        <a:pt x="177" y="17"/>
                      </a:lnTo>
                      <a:lnTo>
                        <a:pt x="167" y="20"/>
                      </a:lnTo>
                      <a:lnTo>
                        <a:pt x="160" y="26"/>
                      </a:lnTo>
                      <a:lnTo>
                        <a:pt x="153" y="29"/>
                      </a:lnTo>
                      <a:lnTo>
                        <a:pt x="148" y="33"/>
                      </a:lnTo>
                      <a:lnTo>
                        <a:pt x="143" y="36"/>
                      </a:lnTo>
                      <a:lnTo>
                        <a:pt x="137" y="40"/>
                      </a:lnTo>
                      <a:lnTo>
                        <a:pt x="135" y="46"/>
                      </a:lnTo>
                      <a:lnTo>
                        <a:pt x="134" y="47"/>
                      </a:lnTo>
                      <a:lnTo>
                        <a:pt x="112" y="51"/>
                      </a:lnTo>
                      <a:lnTo>
                        <a:pt x="9" y="34"/>
                      </a:lnTo>
                      <a:lnTo>
                        <a:pt x="0" y="18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18" name="Freeform 166"/>
                <p:cNvSpPr>
                  <a:spLocks/>
                </p:cNvSpPr>
                <p:nvPr/>
              </p:nvSpPr>
              <p:spPr bwMode="blackWhite">
                <a:xfrm>
                  <a:off x="4076" y="1236"/>
                  <a:ext cx="137" cy="60"/>
                </a:xfrm>
                <a:custGeom>
                  <a:avLst/>
                  <a:gdLst>
                    <a:gd name="T0" fmla="*/ 6 w 137"/>
                    <a:gd name="T1" fmla="*/ 2 h 60"/>
                    <a:gd name="T2" fmla="*/ 12 w 137"/>
                    <a:gd name="T3" fmla="*/ 5 h 60"/>
                    <a:gd name="T4" fmla="*/ 20 w 137"/>
                    <a:gd name="T5" fmla="*/ 8 h 60"/>
                    <a:gd name="T6" fmla="*/ 29 w 137"/>
                    <a:gd name="T7" fmla="*/ 8 h 60"/>
                    <a:gd name="T8" fmla="*/ 34 w 137"/>
                    <a:gd name="T9" fmla="*/ 10 h 60"/>
                    <a:gd name="T10" fmla="*/ 47 w 137"/>
                    <a:gd name="T11" fmla="*/ 11 h 60"/>
                    <a:gd name="T12" fmla="*/ 57 w 137"/>
                    <a:gd name="T13" fmla="*/ 12 h 60"/>
                    <a:gd name="T14" fmla="*/ 64 w 137"/>
                    <a:gd name="T15" fmla="*/ 12 h 60"/>
                    <a:gd name="T16" fmla="*/ 75 w 137"/>
                    <a:gd name="T17" fmla="*/ 16 h 60"/>
                    <a:gd name="T18" fmla="*/ 83 w 137"/>
                    <a:gd name="T19" fmla="*/ 17 h 60"/>
                    <a:gd name="T20" fmla="*/ 96 w 137"/>
                    <a:gd name="T21" fmla="*/ 20 h 60"/>
                    <a:gd name="T22" fmla="*/ 108 w 137"/>
                    <a:gd name="T23" fmla="*/ 21 h 60"/>
                    <a:gd name="T24" fmla="*/ 116 w 137"/>
                    <a:gd name="T25" fmla="*/ 25 h 60"/>
                    <a:gd name="T26" fmla="*/ 127 w 137"/>
                    <a:gd name="T27" fmla="*/ 26 h 60"/>
                    <a:gd name="T28" fmla="*/ 132 w 137"/>
                    <a:gd name="T29" fmla="*/ 28 h 60"/>
                    <a:gd name="T30" fmla="*/ 136 w 137"/>
                    <a:gd name="T31" fmla="*/ 29 h 60"/>
                    <a:gd name="T32" fmla="*/ 135 w 137"/>
                    <a:gd name="T33" fmla="*/ 36 h 60"/>
                    <a:gd name="T34" fmla="*/ 133 w 137"/>
                    <a:gd name="T35" fmla="*/ 40 h 60"/>
                    <a:gd name="T36" fmla="*/ 136 w 137"/>
                    <a:gd name="T37" fmla="*/ 47 h 60"/>
                    <a:gd name="T38" fmla="*/ 136 w 137"/>
                    <a:gd name="T39" fmla="*/ 52 h 60"/>
                    <a:gd name="T40" fmla="*/ 133 w 137"/>
                    <a:gd name="T41" fmla="*/ 56 h 60"/>
                    <a:gd name="T42" fmla="*/ 136 w 137"/>
                    <a:gd name="T43" fmla="*/ 59 h 60"/>
                    <a:gd name="T44" fmla="*/ 112 w 137"/>
                    <a:gd name="T45" fmla="*/ 54 h 60"/>
                    <a:gd name="T46" fmla="*/ 109 w 137"/>
                    <a:gd name="T47" fmla="*/ 54 h 60"/>
                    <a:gd name="T48" fmla="*/ 102 w 137"/>
                    <a:gd name="T49" fmla="*/ 52 h 60"/>
                    <a:gd name="T50" fmla="*/ 90 w 137"/>
                    <a:gd name="T51" fmla="*/ 51 h 60"/>
                    <a:gd name="T52" fmla="*/ 78 w 137"/>
                    <a:gd name="T53" fmla="*/ 51 h 60"/>
                    <a:gd name="T54" fmla="*/ 75 w 137"/>
                    <a:gd name="T55" fmla="*/ 48 h 60"/>
                    <a:gd name="T56" fmla="*/ 66 w 137"/>
                    <a:gd name="T57" fmla="*/ 47 h 60"/>
                    <a:gd name="T58" fmla="*/ 58 w 137"/>
                    <a:gd name="T59" fmla="*/ 41 h 60"/>
                    <a:gd name="T60" fmla="*/ 53 w 137"/>
                    <a:gd name="T61" fmla="*/ 42 h 60"/>
                    <a:gd name="T62" fmla="*/ 50 w 137"/>
                    <a:gd name="T63" fmla="*/ 39 h 60"/>
                    <a:gd name="T64" fmla="*/ 46 w 137"/>
                    <a:gd name="T65" fmla="*/ 39 h 60"/>
                    <a:gd name="T66" fmla="*/ 22 w 137"/>
                    <a:gd name="T67" fmla="*/ 33 h 60"/>
                    <a:gd name="T68" fmla="*/ 18 w 137"/>
                    <a:gd name="T69" fmla="*/ 31 h 60"/>
                    <a:gd name="T70" fmla="*/ 13 w 137"/>
                    <a:gd name="T71" fmla="*/ 31 h 60"/>
                    <a:gd name="T72" fmla="*/ 9 w 137"/>
                    <a:gd name="T73" fmla="*/ 31 h 60"/>
                    <a:gd name="T74" fmla="*/ 5 w 137"/>
                    <a:gd name="T75" fmla="*/ 31 h 60"/>
                    <a:gd name="T76" fmla="*/ 3 w 137"/>
                    <a:gd name="T77" fmla="*/ 29 h 60"/>
                    <a:gd name="T78" fmla="*/ 1 w 137"/>
                    <a:gd name="T79" fmla="*/ 29 h 60"/>
                    <a:gd name="T80" fmla="*/ 0 w 137"/>
                    <a:gd name="T81" fmla="*/ 17 h 60"/>
                    <a:gd name="T82" fmla="*/ 1 w 137"/>
                    <a:gd name="T83" fmla="*/ 11 h 60"/>
                    <a:gd name="T84" fmla="*/ 1 w 137"/>
                    <a:gd name="T85" fmla="*/ 9 h 60"/>
                    <a:gd name="T86" fmla="*/ 1 w 137"/>
                    <a:gd name="T87" fmla="*/ 2 h 60"/>
                    <a:gd name="T88" fmla="*/ 3 w 137"/>
                    <a:gd name="T89" fmla="*/ 0 h 60"/>
                    <a:gd name="T90" fmla="*/ 6 w 137"/>
                    <a:gd name="T91" fmla="*/ 2 h 60"/>
                    <a:gd name="T92" fmla="*/ 6 w 137"/>
                    <a:gd name="T93" fmla="*/ 2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37" h="60">
                      <a:moveTo>
                        <a:pt x="6" y="2"/>
                      </a:moveTo>
                      <a:lnTo>
                        <a:pt x="12" y="5"/>
                      </a:lnTo>
                      <a:lnTo>
                        <a:pt x="20" y="8"/>
                      </a:lnTo>
                      <a:lnTo>
                        <a:pt x="29" y="8"/>
                      </a:lnTo>
                      <a:lnTo>
                        <a:pt x="34" y="10"/>
                      </a:lnTo>
                      <a:lnTo>
                        <a:pt x="47" y="11"/>
                      </a:lnTo>
                      <a:lnTo>
                        <a:pt x="57" y="12"/>
                      </a:lnTo>
                      <a:lnTo>
                        <a:pt x="64" y="12"/>
                      </a:lnTo>
                      <a:lnTo>
                        <a:pt x="75" y="16"/>
                      </a:lnTo>
                      <a:lnTo>
                        <a:pt x="83" y="17"/>
                      </a:lnTo>
                      <a:lnTo>
                        <a:pt x="96" y="20"/>
                      </a:lnTo>
                      <a:lnTo>
                        <a:pt x="108" y="21"/>
                      </a:lnTo>
                      <a:lnTo>
                        <a:pt x="116" y="25"/>
                      </a:lnTo>
                      <a:lnTo>
                        <a:pt x="127" y="26"/>
                      </a:lnTo>
                      <a:lnTo>
                        <a:pt x="132" y="28"/>
                      </a:lnTo>
                      <a:lnTo>
                        <a:pt x="136" y="29"/>
                      </a:lnTo>
                      <a:lnTo>
                        <a:pt x="135" y="36"/>
                      </a:lnTo>
                      <a:lnTo>
                        <a:pt x="133" y="40"/>
                      </a:lnTo>
                      <a:lnTo>
                        <a:pt x="136" y="47"/>
                      </a:lnTo>
                      <a:lnTo>
                        <a:pt x="136" y="52"/>
                      </a:lnTo>
                      <a:lnTo>
                        <a:pt x="133" y="56"/>
                      </a:lnTo>
                      <a:lnTo>
                        <a:pt x="136" y="59"/>
                      </a:lnTo>
                      <a:lnTo>
                        <a:pt x="112" y="54"/>
                      </a:lnTo>
                      <a:lnTo>
                        <a:pt x="109" y="54"/>
                      </a:lnTo>
                      <a:lnTo>
                        <a:pt x="102" y="52"/>
                      </a:lnTo>
                      <a:lnTo>
                        <a:pt x="90" y="51"/>
                      </a:lnTo>
                      <a:lnTo>
                        <a:pt x="78" y="51"/>
                      </a:lnTo>
                      <a:lnTo>
                        <a:pt x="75" y="48"/>
                      </a:lnTo>
                      <a:lnTo>
                        <a:pt x="66" y="47"/>
                      </a:lnTo>
                      <a:lnTo>
                        <a:pt x="58" y="41"/>
                      </a:lnTo>
                      <a:lnTo>
                        <a:pt x="53" y="42"/>
                      </a:lnTo>
                      <a:lnTo>
                        <a:pt x="50" y="39"/>
                      </a:lnTo>
                      <a:lnTo>
                        <a:pt x="46" y="39"/>
                      </a:lnTo>
                      <a:lnTo>
                        <a:pt x="22" y="33"/>
                      </a:lnTo>
                      <a:lnTo>
                        <a:pt x="18" y="31"/>
                      </a:lnTo>
                      <a:lnTo>
                        <a:pt x="13" y="31"/>
                      </a:lnTo>
                      <a:lnTo>
                        <a:pt x="9" y="31"/>
                      </a:lnTo>
                      <a:lnTo>
                        <a:pt x="5" y="31"/>
                      </a:lnTo>
                      <a:lnTo>
                        <a:pt x="3" y="29"/>
                      </a:lnTo>
                      <a:lnTo>
                        <a:pt x="1" y="29"/>
                      </a:lnTo>
                      <a:lnTo>
                        <a:pt x="0" y="17"/>
                      </a:lnTo>
                      <a:lnTo>
                        <a:pt x="1" y="11"/>
                      </a:lnTo>
                      <a:lnTo>
                        <a:pt x="1" y="9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6" y="2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19" name="Freeform 167"/>
                <p:cNvSpPr>
                  <a:spLocks/>
                </p:cNvSpPr>
                <p:nvPr/>
              </p:nvSpPr>
              <p:spPr bwMode="blackWhite">
                <a:xfrm>
                  <a:off x="4214" y="1142"/>
                  <a:ext cx="37" cy="96"/>
                </a:xfrm>
                <a:custGeom>
                  <a:avLst/>
                  <a:gdLst>
                    <a:gd name="T0" fmla="*/ 0 w 37"/>
                    <a:gd name="T1" fmla="*/ 4 h 96"/>
                    <a:gd name="T2" fmla="*/ 10 w 37"/>
                    <a:gd name="T3" fmla="*/ 4 h 96"/>
                    <a:gd name="T4" fmla="*/ 18 w 37"/>
                    <a:gd name="T5" fmla="*/ 1 h 96"/>
                    <a:gd name="T6" fmla="*/ 21 w 37"/>
                    <a:gd name="T7" fmla="*/ 1 h 96"/>
                    <a:gd name="T8" fmla="*/ 28 w 37"/>
                    <a:gd name="T9" fmla="*/ 1 h 96"/>
                    <a:gd name="T10" fmla="*/ 34 w 37"/>
                    <a:gd name="T11" fmla="*/ 0 h 96"/>
                    <a:gd name="T12" fmla="*/ 34 w 37"/>
                    <a:gd name="T13" fmla="*/ 10 h 96"/>
                    <a:gd name="T14" fmla="*/ 34 w 37"/>
                    <a:gd name="T15" fmla="*/ 17 h 96"/>
                    <a:gd name="T16" fmla="*/ 36 w 37"/>
                    <a:gd name="T17" fmla="*/ 23 h 96"/>
                    <a:gd name="T18" fmla="*/ 34 w 37"/>
                    <a:gd name="T19" fmla="*/ 30 h 96"/>
                    <a:gd name="T20" fmla="*/ 34 w 37"/>
                    <a:gd name="T21" fmla="*/ 41 h 96"/>
                    <a:gd name="T22" fmla="*/ 34 w 37"/>
                    <a:gd name="T23" fmla="*/ 47 h 96"/>
                    <a:gd name="T24" fmla="*/ 36 w 37"/>
                    <a:gd name="T25" fmla="*/ 54 h 96"/>
                    <a:gd name="T26" fmla="*/ 34 w 37"/>
                    <a:gd name="T27" fmla="*/ 63 h 96"/>
                    <a:gd name="T28" fmla="*/ 36 w 37"/>
                    <a:gd name="T29" fmla="*/ 68 h 96"/>
                    <a:gd name="T30" fmla="*/ 34 w 37"/>
                    <a:gd name="T31" fmla="*/ 73 h 96"/>
                    <a:gd name="T32" fmla="*/ 36 w 37"/>
                    <a:gd name="T33" fmla="*/ 81 h 96"/>
                    <a:gd name="T34" fmla="*/ 26 w 37"/>
                    <a:gd name="T35" fmla="*/ 83 h 96"/>
                    <a:gd name="T36" fmla="*/ 22 w 37"/>
                    <a:gd name="T37" fmla="*/ 84 h 96"/>
                    <a:gd name="T38" fmla="*/ 19 w 37"/>
                    <a:gd name="T39" fmla="*/ 87 h 96"/>
                    <a:gd name="T40" fmla="*/ 11 w 37"/>
                    <a:gd name="T41" fmla="*/ 89 h 96"/>
                    <a:gd name="T42" fmla="*/ 9 w 37"/>
                    <a:gd name="T43" fmla="*/ 93 h 96"/>
                    <a:gd name="T44" fmla="*/ 6 w 37"/>
                    <a:gd name="T45" fmla="*/ 93 h 96"/>
                    <a:gd name="T46" fmla="*/ 1 w 37"/>
                    <a:gd name="T47" fmla="*/ 95 h 96"/>
                    <a:gd name="T48" fmla="*/ 0 w 37"/>
                    <a:gd name="T49" fmla="*/ 4 h 96"/>
                    <a:gd name="T50" fmla="*/ 0 w 37"/>
                    <a:gd name="T51" fmla="*/ 4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7" h="96">
                      <a:moveTo>
                        <a:pt x="0" y="4"/>
                      </a:moveTo>
                      <a:lnTo>
                        <a:pt x="10" y="4"/>
                      </a:lnTo>
                      <a:lnTo>
                        <a:pt x="18" y="1"/>
                      </a:lnTo>
                      <a:lnTo>
                        <a:pt x="21" y="1"/>
                      </a:lnTo>
                      <a:lnTo>
                        <a:pt x="28" y="1"/>
                      </a:lnTo>
                      <a:lnTo>
                        <a:pt x="34" y="0"/>
                      </a:lnTo>
                      <a:lnTo>
                        <a:pt x="34" y="10"/>
                      </a:lnTo>
                      <a:lnTo>
                        <a:pt x="34" y="17"/>
                      </a:lnTo>
                      <a:lnTo>
                        <a:pt x="36" y="23"/>
                      </a:lnTo>
                      <a:lnTo>
                        <a:pt x="34" y="30"/>
                      </a:lnTo>
                      <a:lnTo>
                        <a:pt x="34" y="41"/>
                      </a:lnTo>
                      <a:lnTo>
                        <a:pt x="34" y="47"/>
                      </a:lnTo>
                      <a:lnTo>
                        <a:pt x="36" y="54"/>
                      </a:lnTo>
                      <a:lnTo>
                        <a:pt x="34" y="63"/>
                      </a:lnTo>
                      <a:lnTo>
                        <a:pt x="36" y="68"/>
                      </a:lnTo>
                      <a:lnTo>
                        <a:pt x="34" y="73"/>
                      </a:lnTo>
                      <a:lnTo>
                        <a:pt x="36" y="81"/>
                      </a:lnTo>
                      <a:lnTo>
                        <a:pt x="26" y="83"/>
                      </a:lnTo>
                      <a:lnTo>
                        <a:pt x="22" y="84"/>
                      </a:lnTo>
                      <a:lnTo>
                        <a:pt x="19" y="87"/>
                      </a:lnTo>
                      <a:lnTo>
                        <a:pt x="11" y="89"/>
                      </a:lnTo>
                      <a:lnTo>
                        <a:pt x="9" y="93"/>
                      </a:lnTo>
                      <a:lnTo>
                        <a:pt x="6" y="93"/>
                      </a:lnTo>
                      <a:lnTo>
                        <a:pt x="1" y="95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20" name="Freeform 168"/>
                <p:cNvSpPr>
                  <a:spLocks/>
                </p:cNvSpPr>
                <p:nvPr/>
              </p:nvSpPr>
              <p:spPr bwMode="blackWhite">
                <a:xfrm>
                  <a:off x="4094" y="1134"/>
                  <a:ext cx="121" cy="32"/>
                </a:xfrm>
                <a:custGeom>
                  <a:avLst/>
                  <a:gdLst>
                    <a:gd name="T0" fmla="*/ 0 w 121"/>
                    <a:gd name="T1" fmla="*/ 6 h 32"/>
                    <a:gd name="T2" fmla="*/ 26 w 121"/>
                    <a:gd name="T3" fmla="*/ 1 h 32"/>
                    <a:gd name="T4" fmla="*/ 29 w 121"/>
                    <a:gd name="T5" fmla="*/ 1 h 32"/>
                    <a:gd name="T6" fmla="*/ 37 w 121"/>
                    <a:gd name="T7" fmla="*/ 0 h 32"/>
                    <a:gd name="T8" fmla="*/ 44 w 121"/>
                    <a:gd name="T9" fmla="*/ 0 h 32"/>
                    <a:gd name="T10" fmla="*/ 57 w 121"/>
                    <a:gd name="T11" fmla="*/ 3 h 32"/>
                    <a:gd name="T12" fmla="*/ 69 w 121"/>
                    <a:gd name="T13" fmla="*/ 3 h 32"/>
                    <a:gd name="T14" fmla="*/ 75 w 121"/>
                    <a:gd name="T15" fmla="*/ 3 h 32"/>
                    <a:gd name="T16" fmla="*/ 88 w 121"/>
                    <a:gd name="T17" fmla="*/ 4 h 32"/>
                    <a:gd name="T18" fmla="*/ 93 w 121"/>
                    <a:gd name="T19" fmla="*/ 4 h 32"/>
                    <a:gd name="T20" fmla="*/ 107 w 121"/>
                    <a:gd name="T21" fmla="*/ 6 h 32"/>
                    <a:gd name="T22" fmla="*/ 115 w 121"/>
                    <a:gd name="T23" fmla="*/ 6 h 32"/>
                    <a:gd name="T24" fmla="*/ 120 w 121"/>
                    <a:gd name="T25" fmla="*/ 7 h 32"/>
                    <a:gd name="T26" fmla="*/ 115 w 121"/>
                    <a:gd name="T27" fmla="*/ 31 h 32"/>
                    <a:gd name="T28" fmla="*/ 5 w 121"/>
                    <a:gd name="T29" fmla="*/ 13 h 32"/>
                    <a:gd name="T30" fmla="*/ 0 w 121"/>
                    <a:gd name="T31" fmla="*/ 6 h 32"/>
                    <a:gd name="T32" fmla="*/ 0 w 121"/>
                    <a:gd name="T33" fmla="*/ 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1" h="32">
                      <a:moveTo>
                        <a:pt x="0" y="6"/>
                      </a:moveTo>
                      <a:lnTo>
                        <a:pt x="26" y="1"/>
                      </a:lnTo>
                      <a:lnTo>
                        <a:pt x="29" y="1"/>
                      </a:lnTo>
                      <a:lnTo>
                        <a:pt x="37" y="0"/>
                      </a:lnTo>
                      <a:lnTo>
                        <a:pt x="44" y="0"/>
                      </a:lnTo>
                      <a:lnTo>
                        <a:pt x="57" y="3"/>
                      </a:lnTo>
                      <a:lnTo>
                        <a:pt x="69" y="3"/>
                      </a:lnTo>
                      <a:lnTo>
                        <a:pt x="75" y="3"/>
                      </a:lnTo>
                      <a:lnTo>
                        <a:pt x="88" y="4"/>
                      </a:lnTo>
                      <a:lnTo>
                        <a:pt x="93" y="4"/>
                      </a:lnTo>
                      <a:lnTo>
                        <a:pt x="107" y="6"/>
                      </a:lnTo>
                      <a:lnTo>
                        <a:pt x="115" y="6"/>
                      </a:lnTo>
                      <a:lnTo>
                        <a:pt x="120" y="7"/>
                      </a:lnTo>
                      <a:lnTo>
                        <a:pt x="115" y="31"/>
                      </a:lnTo>
                      <a:lnTo>
                        <a:pt x="5" y="13"/>
                      </a:lnTo>
                      <a:lnTo>
                        <a:pt x="0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21" name="Freeform 169"/>
                <p:cNvSpPr>
                  <a:spLocks/>
                </p:cNvSpPr>
                <p:nvPr/>
              </p:nvSpPr>
              <p:spPr bwMode="blackWhite">
                <a:xfrm>
                  <a:off x="4193" y="1142"/>
                  <a:ext cx="26" cy="110"/>
                </a:xfrm>
                <a:custGeom>
                  <a:avLst/>
                  <a:gdLst>
                    <a:gd name="T0" fmla="*/ 10 w 26"/>
                    <a:gd name="T1" fmla="*/ 3 h 110"/>
                    <a:gd name="T2" fmla="*/ 20 w 26"/>
                    <a:gd name="T3" fmla="*/ 0 h 110"/>
                    <a:gd name="T4" fmla="*/ 21 w 26"/>
                    <a:gd name="T5" fmla="*/ 0 h 110"/>
                    <a:gd name="T6" fmla="*/ 22 w 26"/>
                    <a:gd name="T7" fmla="*/ 10 h 110"/>
                    <a:gd name="T8" fmla="*/ 21 w 26"/>
                    <a:gd name="T9" fmla="*/ 18 h 110"/>
                    <a:gd name="T10" fmla="*/ 22 w 26"/>
                    <a:gd name="T11" fmla="*/ 27 h 110"/>
                    <a:gd name="T12" fmla="*/ 22 w 26"/>
                    <a:gd name="T13" fmla="*/ 32 h 110"/>
                    <a:gd name="T14" fmla="*/ 24 w 26"/>
                    <a:gd name="T15" fmla="*/ 42 h 110"/>
                    <a:gd name="T16" fmla="*/ 24 w 26"/>
                    <a:gd name="T17" fmla="*/ 45 h 110"/>
                    <a:gd name="T18" fmla="*/ 24 w 26"/>
                    <a:gd name="T19" fmla="*/ 60 h 110"/>
                    <a:gd name="T20" fmla="*/ 22 w 26"/>
                    <a:gd name="T21" fmla="*/ 64 h 110"/>
                    <a:gd name="T22" fmla="*/ 25 w 26"/>
                    <a:gd name="T23" fmla="*/ 75 h 110"/>
                    <a:gd name="T24" fmla="*/ 24 w 26"/>
                    <a:gd name="T25" fmla="*/ 85 h 110"/>
                    <a:gd name="T26" fmla="*/ 25 w 26"/>
                    <a:gd name="T27" fmla="*/ 95 h 110"/>
                    <a:gd name="T28" fmla="*/ 25 w 26"/>
                    <a:gd name="T29" fmla="*/ 100 h 110"/>
                    <a:gd name="T30" fmla="*/ 25 w 26"/>
                    <a:gd name="T31" fmla="*/ 102 h 110"/>
                    <a:gd name="T32" fmla="*/ 15 w 26"/>
                    <a:gd name="T33" fmla="*/ 106 h 110"/>
                    <a:gd name="T34" fmla="*/ 11 w 26"/>
                    <a:gd name="T35" fmla="*/ 106 h 110"/>
                    <a:gd name="T36" fmla="*/ 9 w 26"/>
                    <a:gd name="T37" fmla="*/ 109 h 110"/>
                    <a:gd name="T38" fmla="*/ 0 w 26"/>
                    <a:gd name="T39" fmla="*/ 62 h 110"/>
                    <a:gd name="T40" fmla="*/ 6 w 26"/>
                    <a:gd name="T41" fmla="*/ 9 h 110"/>
                    <a:gd name="T42" fmla="*/ 10 w 26"/>
                    <a:gd name="T43" fmla="*/ 3 h 110"/>
                    <a:gd name="T44" fmla="*/ 10 w 26"/>
                    <a:gd name="T45" fmla="*/ 3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6" h="110">
                      <a:moveTo>
                        <a:pt x="10" y="3"/>
                      </a:moveTo>
                      <a:lnTo>
                        <a:pt x="20" y="0"/>
                      </a:lnTo>
                      <a:lnTo>
                        <a:pt x="21" y="0"/>
                      </a:lnTo>
                      <a:lnTo>
                        <a:pt x="22" y="10"/>
                      </a:lnTo>
                      <a:lnTo>
                        <a:pt x="21" y="18"/>
                      </a:lnTo>
                      <a:lnTo>
                        <a:pt x="22" y="27"/>
                      </a:lnTo>
                      <a:lnTo>
                        <a:pt x="22" y="32"/>
                      </a:lnTo>
                      <a:lnTo>
                        <a:pt x="24" y="42"/>
                      </a:lnTo>
                      <a:lnTo>
                        <a:pt x="24" y="45"/>
                      </a:lnTo>
                      <a:lnTo>
                        <a:pt x="24" y="60"/>
                      </a:lnTo>
                      <a:lnTo>
                        <a:pt x="22" y="64"/>
                      </a:lnTo>
                      <a:lnTo>
                        <a:pt x="25" y="75"/>
                      </a:lnTo>
                      <a:lnTo>
                        <a:pt x="24" y="85"/>
                      </a:lnTo>
                      <a:lnTo>
                        <a:pt x="25" y="95"/>
                      </a:lnTo>
                      <a:lnTo>
                        <a:pt x="25" y="100"/>
                      </a:lnTo>
                      <a:lnTo>
                        <a:pt x="25" y="102"/>
                      </a:lnTo>
                      <a:lnTo>
                        <a:pt x="15" y="106"/>
                      </a:lnTo>
                      <a:lnTo>
                        <a:pt x="11" y="106"/>
                      </a:lnTo>
                      <a:lnTo>
                        <a:pt x="9" y="109"/>
                      </a:lnTo>
                      <a:lnTo>
                        <a:pt x="0" y="62"/>
                      </a:lnTo>
                      <a:lnTo>
                        <a:pt x="6" y="9"/>
                      </a:lnTo>
                      <a:lnTo>
                        <a:pt x="10" y="3"/>
                      </a:lnTo>
                      <a:lnTo>
                        <a:pt x="10" y="3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22" name="Freeform 170"/>
                <p:cNvSpPr>
                  <a:spLocks/>
                </p:cNvSpPr>
                <p:nvPr/>
              </p:nvSpPr>
              <p:spPr bwMode="blackWhite">
                <a:xfrm>
                  <a:off x="4094" y="1140"/>
                  <a:ext cx="110" cy="112"/>
                </a:xfrm>
                <a:custGeom>
                  <a:avLst/>
                  <a:gdLst>
                    <a:gd name="T0" fmla="*/ 2 w 110"/>
                    <a:gd name="T1" fmla="*/ 0 h 112"/>
                    <a:gd name="T2" fmla="*/ 8 w 110"/>
                    <a:gd name="T3" fmla="*/ 2 h 112"/>
                    <a:gd name="T4" fmla="*/ 16 w 110"/>
                    <a:gd name="T5" fmla="*/ 0 h 112"/>
                    <a:gd name="T6" fmla="*/ 17 w 110"/>
                    <a:gd name="T7" fmla="*/ 2 h 112"/>
                    <a:gd name="T8" fmla="*/ 24 w 110"/>
                    <a:gd name="T9" fmla="*/ 2 h 112"/>
                    <a:gd name="T10" fmla="*/ 29 w 110"/>
                    <a:gd name="T11" fmla="*/ 2 h 112"/>
                    <a:gd name="T12" fmla="*/ 30 w 110"/>
                    <a:gd name="T13" fmla="*/ 2 h 112"/>
                    <a:gd name="T14" fmla="*/ 40 w 110"/>
                    <a:gd name="T15" fmla="*/ 2 h 112"/>
                    <a:gd name="T16" fmla="*/ 54 w 110"/>
                    <a:gd name="T17" fmla="*/ 2 h 112"/>
                    <a:gd name="T18" fmla="*/ 62 w 110"/>
                    <a:gd name="T19" fmla="*/ 2 h 112"/>
                    <a:gd name="T20" fmla="*/ 69 w 110"/>
                    <a:gd name="T21" fmla="*/ 3 h 112"/>
                    <a:gd name="T22" fmla="*/ 79 w 110"/>
                    <a:gd name="T23" fmla="*/ 3 h 112"/>
                    <a:gd name="T24" fmla="*/ 88 w 110"/>
                    <a:gd name="T25" fmla="*/ 5 h 112"/>
                    <a:gd name="T26" fmla="*/ 98 w 110"/>
                    <a:gd name="T27" fmla="*/ 3 h 112"/>
                    <a:gd name="T28" fmla="*/ 105 w 110"/>
                    <a:gd name="T29" fmla="*/ 5 h 112"/>
                    <a:gd name="T30" fmla="*/ 109 w 110"/>
                    <a:gd name="T31" fmla="*/ 5 h 112"/>
                    <a:gd name="T32" fmla="*/ 108 w 110"/>
                    <a:gd name="T33" fmla="*/ 18 h 112"/>
                    <a:gd name="T34" fmla="*/ 109 w 110"/>
                    <a:gd name="T35" fmla="*/ 21 h 112"/>
                    <a:gd name="T36" fmla="*/ 108 w 110"/>
                    <a:gd name="T37" fmla="*/ 26 h 112"/>
                    <a:gd name="T38" fmla="*/ 108 w 110"/>
                    <a:gd name="T39" fmla="*/ 29 h 112"/>
                    <a:gd name="T40" fmla="*/ 109 w 110"/>
                    <a:gd name="T41" fmla="*/ 41 h 112"/>
                    <a:gd name="T42" fmla="*/ 108 w 110"/>
                    <a:gd name="T43" fmla="*/ 46 h 112"/>
                    <a:gd name="T44" fmla="*/ 108 w 110"/>
                    <a:gd name="T45" fmla="*/ 54 h 112"/>
                    <a:gd name="T46" fmla="*/ 108 w 110"/>
                    <a:gd name="T47" fmla="*/ 64 h 112"/>
                    <a:gd name="T48" fmla="*/ 108 w 110"/>
                    <a:gd name="T49" fmla="*/ 72 h 112"/>
                    <a:gd name="T50" fmla="*/ 107 w 110"/>
                    <a:gd name="T51" fmla="*/ 87 h 112"/>
                    <a:gd name="T52" fmla="*/ 108 w 110"/>
                    <a:gd name="T53" fmla="*/ 97 h 112"/>
                    <a:gd name="T54" fmla="*/ 108 w 110"/>
                    <a:gd name="T55" fmla="*/ 106 h 112"/>
                    <a:gd name="T56" fmla="*/ 108 w 110"/>
                    <a:gd name="T57" fmla="*/ 111 h 112"/>
                    <a:gd name="T58" fmla="*/ 98 w 110"/>
                    <a:gd name="T59" fmla="*/ 110 h 112"/>
                    <a:gd name="T60" fmla="*/ 94 w 110"/>
                    <a:gd name="T61" fmla="*/ 110 h 112"/>
                    <a:gd name="T62" fmla="*/ 81 w 110"/>
                    <a:gd name="T63" fmla="*/ 107 h 112"/>
                    <a:gd name="T64" fmla="*/ 79 w 110"/>
                    <a:gd name="T65" fmla="*/ 107 h 112"/>
                    <a:gd name="T66" fmla="*/ 72 w 110"/>
                    <a:gd name="T67" fmla="*/ 106 h 112"/>
                    <a:gd name="T68" fmla="*/ 68 w 110"/>
                    <a:gd name="T69" fmla="*/ 106 h 112"/>
                    <a:gd name="T70" fmla="*/ 62 w 110"/>
                    <a:gd name="T71" fmla="*/ 106 h 112"/>
                    <a:gd name="T72" fmla="*/ 54 w 110"/>
                    <a:gd name="T73" fmla="*/ 104 h 112"/>
                    <a:gd name="T74" fmla="*/ 46 w 110"/>
                    <a:gd name="T75" fmla="*/ 104 h 112"/>
                    <a:gd name="T76" fmla="*/ 43 w 110"/>
                    <a:gd name="T77" fmla="*/ 102 h 112"/>
                    <a:gd name="T78" fmla="*/ 36 w 110"/>
                    <a:gd name="T79" fmla="*/ 100 h 112"/>
                    <a:gd name="T80" fmla="*/ 29 w 110"/>
                    <a:gd name="T81" fmla="*/ 98 h 112"/>
                    <a:gd name="T82" fmla="*/ 24 w 110"/>
                    <a:gd name="T83" fmla="*/ 98 h 112"/>
                    <a:gd name="T84" fmla="*/ 14 w 110"/>
                    <a:gd name="T85" fmla="*/ 96 h 112"/>
                    <a:gd name="T86" fmla="*/ 8 w 110"/>
                    <a:gd name="T87" fmla="*/ 94 h 112"/>
                    <a:gd name="T88" fmla="*/ 2 w 110"/>
                    <a:gd name="T89" fmla="*/ 94 h 112"/>
                    <a:gd name="T90" fmla="*/ 3 w 110"/>
                    <a:gd name="T91" fmla="*/ 86 h 112"/>
                    <a:gd name="T92" fmla="*/ 2 w 110"/>
                    <a:gd name="T93" fmla="*/ 75 h 112"/>
                    <a:gd name="T94" fmla="*/ 2 w 110"/>
                    <a:gd name="T95" fmla="*/ 68 h 112"/>
                    <a:gd name="T96" fmla="*/ 3 w 110"/>
                    <a:gd name="T97" fmla="*/ 59 h 112"/>
                    <a:gd name="T98" fmla="*/ 3 w 110"/>
                    <a:gd name="T99" fmla="*/ 56 h 112"/>
                    <a:gd name="T100" fmla="*/ 3 w 110"/>
                    <a:gd name="T101" fmla="*/ 50 h 112"/>
                    <a:gd name="T102" fmla="*/ 3 w 110"/>
                    <a:gd name="T103" fmla="*/ 44 h 112"/>
                    <a:gd name="T104" fmla="*/ 2 w 110"/>
                    <a:gd name="T105" fmla="*/ 36 h 112"/>
                    <a:gd name="T106" fmla="*/ 2 w 110"/>
                    <a:gd name="T107" fmla="*/ 28 h 112"/>
                    <a:gd name="T108" fmla="*/ 2 w 110"/>
                    <a:gd name="T109" fmla="*/ 20 h 112"/>
                    <a:gd name="T110" fmla="*/ 2 w 110"/>
                    <a:gd name="T111" fmla="*/ 14 h 112"/>
                    <a:gd name="T112" fmla="*/ 0 w 110"/>
                    <a:gd name="T113" fmla="*/ 6 h 112"/>
                    <a:gd name="T114" fmla="*/ 0 w 110"/>
                    <a:gd name="T115" fmla="*/ 2 h 112"/>
                    <a:gd name="T116" fmla="*/ 2 w 110"/>
                    <a:gd name="T117" fmla="*/ 0 h 112"/>
                    <a:gd name="T118" fmla="*/ 2 w 110"/>
                    <a:gd name="T119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0" h="112">
                      <a:moveTo>
                        <a:pt x="2" y="0"/>
                      </a:moveTo>
                      <a:lnTo>
                        <a:pt x="8" y="2"/>
                      </a:lnTo>
                      <a:lnTo>
                        <a:pt x="16" y="0"/>
                      </a:lnTo>
                      <a:lnTo>
                        <a:pt x="17" y="2"/>
                      </a:lnTo>
                      <a:lnTo>
                        <a:pt x="24" y="2"/>
                      </a:lnTo>
                      <a:lnTo>
                        <a:pt x="29" y="2"/>
                      </a:lnTo>
                      <a:lnTo>
                        <a:pt x="30" y="2"/>
                      </a:lnTo>
                      <a:lnTo>
                        <a:pt x="40" y="2"/>
                      </a:lnTo>
                      <a:lnTo>
                        <a:pt x="54" y="2"/>
                      </a:lnTo>
                      <a:lnTo>
                        <a:pt x="62" y="2"/>
                      </a:lnTo>
                      <a:lnTo>
                        <a:pt x="69" y="3"/>
                      </a:lnTo>
                      <a:lnTo>
                        <a:pt x="79" y="3"/>
                      </a:lnTo>
                      <a:lnTo>
                        <a:pt x="88" y="5"/>
                      </a:lnTo>
                      <a:lnTo>
                        <a:pt x="98" y="3"/>
                      </a:lnTo>
                      <a:lnTo>
                        <a:pt x="105" y="5"/>
                      </a:lnTo>
                      <a:lnTo>
                        <a:pt x="109" y="5"/>
                      </a:lnTo>
                      <a:lnTo>
                        <a:pt x="108" y="18"/>
                      </a:lnTo>
                      <a:lnTo>
                        <a:pt x="109" y="21"/>
                      </a:lnTo>
                      <a:lnTo>
                        <a:pt x="108" y="26"/>
                      </a:lnTo>
                      <a:lnTo>
                        <a:pt x="108" y="29"/>
                      </a:lnTo>
                      <a:lnTo>
                        <a:pt x="109" y="41"/>
                      </a:lnTo>
                      <a:lnTo>
                        <a:pt x="108" y="46"/>
                      </a:lnTo>
                      <a:lnTo>
                        <a:pt x="108" y="54"/>
                      </a:lnTo>
                      <a:lnTo>
                        <a:pt x="108" y="64"/>
                      </a:lnTo>
                      <a:lnTo>
                        <a:pt x="108" y="72"/>
                      </a:lnTo>
                      <a:lnTo>
                        <a:pt x="107" y="87"/>
                      </a:lnTo>
                      <a:lnTo>
                        <a:pt x="108" y="97"/>
                      </a:lnTo>
                      <a:lnTo>
                        <a:pt x="108" y="106"/>
                      </a:lnTo>
                      <a:lnTo>
                        <a:pt x="108" y="111"/>
                      </a:lnTo>
                      <a:lnTo>
                        <a:pt x="98" y="110"/>
                      </a:lnTo>
                      <a:lnTo>
                        <a:pt x="94" y="110"/>
                      </a:lnTo>
                      <a:lnTo>
                        <a:pt x="81" y="107"/>
                      </a:lnTo>
                      <a:lnTo>
                        <a:pt x="79" y="107"/>
                      </a:lnTo>
                      <a:lnTo>
                        <a:pt x="72" y="106"/>
                      </a:lnTo>
                      <a:lnTo>
                        <a:pt x="68" y="106"/>
                      </a:lnTo>
                      <a:lnTo>
                        <a:pt x="62" y="106"/>
                      </a:lnTo>
                      <a:lnTo>
                        <a:pt x="54" y="104"/>
                      </a:lnTo>
                      <a:lnTo>
                        <a:pt x="46" y="104"/>
                      </a:lnTo>
                      <a:lnTo>
                        <a:pt x="43" y="102"/>
                      </a:lnTo>
                      <a:lnTo>
                        <a:pt x="36" y="100"/>
                      </a:lnTo>
                      <a:lnTo>
                        <a:pt x="29" y="98"/>
                      </a:lnTo>
                      <a:lnTo>
                        <a:pt x="24" y="98"/>
                      </a:lnTo>
                      <a:lnTo>
                        <a:pt x="14" y="96"/>
                      </a:lnTo>
                      <a:lnTo>
                        <a:pt x="8" y="94"/>
                      </a:lnTo>
                      <a:lnTo>
                        <a:pt x="2" y="94"/>
                      </a:lnTo>
                      <a:lnTo>
                        <a:pt x="3" y="86"/>
                      </a:lnTo>
                      <a:lnTo>
                        <a:pt x="2" y="75"/>
                      </a:lnTo>
                      <a:lnTo>
                        <a:pt x="2" y="68"/>
                      </a:lnTo>
                      <a:lnTo>
                        <a:pt x="3" y="59"/>
                      </a:lnTo>
                      <a:lnTo>
                        <a:pt x="3" y="56"/>
                      </a:lnTo>
                      <a:lnTo>
                        <a:pt x="3" y="50"/>
                      </a:lnTo>
                      <a:lnTo>
                        <a:pt x="3" y="44"/>
                      </a:lnTo>
                      <a:lnTo>
                        <a:pt x="2" y="36"/>
                      </a:lnTo>
                      <a:lnTo>
                        <a:pt x="2" y="28"/>
                      </a:lnTo>
                      <a:lnTo>
                        <a:pt x="2" y="20"/>
                      </a:lnTo>
                      <a:lnTo>
                        <a:pt x="2" y="14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23" name="Freeform 171"/>
                <p:cNvSpPr>
                  <a:spLocks/>
                </p:cNvSpPr>
                <p:nvPr/>
              </p:nvSpPr>
              <p:spPr bwMode="blackWhite">
                <a:xfrm>
                  <a:off x="4107" y="1149"/>
                  <a:ext cx="84" cy="82"/>
                </a:xfrm>
                <a:custGeom>
                  <a:avLst/>
                  <a:gdLst>
                    <a:gd name="T0" fmla="*/ 0 w 84"/>
                    <a:gd name="T1" fmla="*/ 0 h 82"/>
                    <a:gd name="T2" fmla="*/ 13 w 84"/>
                    <a:gd name="T3" fmla="*/ 1 h 82"/>
                    <a:gd name="T4" fmla="*/ 16 w 84"/>
                    <a:gd name="T5" fmla="*/ 3 h 82"/>
                    <a:gd name="T6" fmla="*/ 27 w 84"/>
                    <a:gd name="T7" fmla="*/ 3 h 82"/>
                    <a:gd name="T8" fmla="*/ 37 w 84"/>
                    <a:gd name="T9" fmla="*/ 3 h 82"/>
                    <a:gd name="T10" fmla="*/ 47 w 84"/>
                    <a:gd name="T11" fmla="*/ 5 h 82"/>
                    <a:gd name="T12" fmla="*/ 61 w 84"/>
                    <a:gd name="T13" fmla="*/ 5 h 82"/>
                    <a:gd name="T14" fmla="*/ 72 w 84"/>
                    <a:gd name="T15" fmla="*/ 9 h 82"/>
                    <a:gd name="T16" fmla="*/ 79 w 84"/>
                    <a:gd name="T17" fmla="*/ 7 h 82"/>
                    <a:gd name="T18" fmla="*/ 82 w 84"/>
                    <a:gd name="T19" fmla="*/ 9 h 82"/>
                    <a:gd name="T20" fmla="*/ 82 w 84"/>
                    <a:gd name="T21" fmla="*/ 16 h 82"/>
                    <a:gd name="T22" fmla="*/ 82 w 84"/>
                    <a:gd name="T23" fmla="*/ 26 h 82"/>
                    <a:gd name="T24" fmla="*/ 82 w 84"/>
                    <a:gd name="T25" fmla="*/ 33 h 82"/>
                    <a:gd name="T26" fmla="*/ 82 w 84"/>
                    <a:gd name="T27" fmla="*/ 38 h 82"/>
                    <a:gd name="T28" fmla="*/ 83 w 84"/>
                    <a:gd name="T29" fmla="*/ 43 h 82"/>
                    <a:gd name="T30" fmla="*/ 81 w 84"/>
                    <a:gd name="T31" fmla="*/ 56 h 82"/>
                    <a:gd name="T32" fmla="*/ 81 w 84"/>
                    <a:gd name="T33" fmla="*/ 70 h 82"/>
                    <a:gd name="T34" fmla="*/ 82 w 84"/>
                    <a:gd name="T35" fmla="*/ 78 h 82"/>
                    <a:gd name="T36" fmla="*/ 82 w 84"/>
                    <a:gd name="T37" fmla="*/ 81 h 82"/>
                    <a:gd name="T38" fmla="*/ 72 w 84"/>
                    <a:gd name="T39" fmla="*/ 80 h 82"/>
                    <a:gd name="T40" fmla="*/ 66 w 84"/>
                    <a:gd name="T41" fmla="*/ 80 h 82"/>
                    <a:gd name="T42" fmla="*/ 52 w 84"/>
                    <a:gd name="T43" fmla="*/ 78 h 82"/>
                    <a:gd name="T44" fmla="*/ 47 w 84"/>
                    <a:gd name="T45" fmla="*/ 78 h 82"/>
                    <a:gd name="T46" fmla="*/ 40 w 84"/>
                    <a:gd name="T47" fmla="*/ 77 h 82"/>
                    <a:gd name="T48" fmla="*/ 33 w 84"/>
                    <a:gd name="T49" fmla="*/ 77 h 82"/>
                    <a:gd name="T50" fmla="*/ 27 w 84"/>
                    <a:gd name="T51" fmla="*/ 76 h 82"/>
                    <a:gd name="T52" fmla="*/ 18 w 84"/>
                    <a:gd name="T53" fmla="*/ 76 h 82"/>
                    <a:gd name="T54" fmla="*/ 16 w 84"/>
                    <a:gd name="T55" fmla="*/ 76 h 82"/>
                    <a:gd name="T56" fmla="*/ 4 w 84"/>
                    <a:gd name="T57" fmla="*/ 74 h 82"/>
                    <a:gd name="T58" fmla="*/ 1 w 84"/>
                    <a:gd name="T59" fmla="*/ 74 h 82"/>
                    <a:gd name="T60" fmla="*/ 1 w 84"/>
                    <a:gd name="T61" fmla="*/ 64 h 82"/>
                    <a:gd name="T62" fmla="*/ 1 w 84"/>
                    <a:gd name="T63" fmla="*/ 56 h 82"/>
                    <a:gd name="T64" fmla="*/ 1 w 84"/>
                    <a:gd name="T65" fmla="*/ 47 h 82"/>
                    <a:gd name="T66" fmla="*/ 1 w 84"/>
                    <a:gd name="T67" fmla="*/ 33 h 82"/>
                    <a:gd name="T68" fmla="*/ 0 w 84"/>
                    <a:gd name="T69" fmla="*/ 25 h 82"/>
                    <a:gd name="T70" fmla="*/ 1 w 84"/>
                    <a:gd name="T71" fmla="*/ 13 h 82"/>
                    <a:gd name="T72" fmla="*/ 0 w 84"/>
                    <a:gd name="T73" fmla="*/ 0 h 82"/>
                    <a:gd name="T74" fmla="*/ 0 w 84"/>
                    <a:gd name="T75" fmla="*/ 0 h 82"/>
                    <a:gd name="T76" fmla="*/ 0 w 84"/>
                    <a:gd name="T7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4" h="82">
                      <a:moveTo>
                        <a:pt x="0" y="0"/>
                      </a:moveTo>
                      <a:lnTo>
                        <a:pt x="13" y="1"/>
                      </a:lnTo>
                      <a:lnTo>
                        <a:pt x="16" y="3"/>
                      </a:lnTo>
                      <a:lnTo>
                        <a:pt x="27" y="3"/>
                      </a:lnTo>
                      <a:lnTo>
                        <a:pt x="37" y="3"/>
                      </a:lnTo>
                      <a:lnTo>
                        <a:pt x="47" y="5"/>
                      </a:lnTo>
                      <a:lnTo>
                        <a:pt x="61" y="5"/>
                      </a:lnTo>
                      <a:lnTo>
                        <a:pt x="72" y="9"/>
                      </a:lnTo>
                      <a:lnTo>
                        <a:pt x="79" y="7"/>
                      </a:lnTo>
                      <a:lnTo>
                        <a:pt x="82" y="9"/>
                      </a:lnTo>
                      <a:lnTo>
                        <a:pt x="82" y="16"/>
                      </a:lnTo>
                      <a:lnTo>
                        <a:pt x="82" y="26"/>
                      </a:lnTo>
                      <a:lnTo>
                        <a:pt x="82" y="33"/>
                      </a:lnTo>
                      <a:lnTo>
                        <a:pt x="82" y="38"/>
                      </a:lnTo>
                      <a:lnTo>
                        <a:pt x="83" y="43"/>
                      </a:lnTo>
                      <a:lnTo>
                        <a:pt x="81" y="56"/>
                      </a:lnTo>
                      <a:lnTo>
                        <a:pt x="81" y="70"/>
                      </a:lnTo>
                      <a:lnTo>
                        <a:pt x="82" y="78"/>
                      </a:lnTo>
                      <a:lnTo>
                        <a:pt x="82" y="81"/>
                      </a:lnTo>
                      <a:lnTo>
                        <a:pt x="72" y="80"/>
                      </a:lnTo>
                      <a:lnTo>
                        <a:pt x="66" y="80"/>
                      </a:lnTo>
                      <a:lnTo>
                        <a:pt x="52" y="78"/>
                      </a:lnTo>
                      <a:lnTo>
                        <a:pt x="47" y="78"/>
                      </a:lnTo>
                      <a:lnTo>
                        <a:pt x="40" y="77"/>
                      </a:lnTo>
                      <a:lnTo>
                        <a:pt x="33" y="77"/>
                      </a:lnTo>
                      <a:lnTo>
                        <a:pt x="27" y="76"/>
                      </a:lnTo>
                      <a:lnTo>
                        <a:pt x="18" y="76"/>
                      </a:lnTo>
                      <a:lnTo>
                        <a:pt x="16" y="76"/>
                      </a:lnTo>
                      <a:lnTo>
                        <a:pt x="4" y="74"/>
                      </a:lnTo>
                      <a:lnTo>
                        <a:pt x="1" y="74"/>
                      </a:lnTo>
                      <a:lnTo>
                        <a:pt x="1" y="64"/>
                      </a:lnTo>
                      <a:lnTo>
                        <a:pt x="1" y="56"/>
                      </a:lnTo>
                      <a:lnTo>
                        <a:pt x="1" y="47"/>
                      </a:lnTo>
                      <a:lnTo>
                        <a:pt x="1" y="33"/>
                      </a:lnTo>
                      <a:lnTo>
                        <a:pt x="0" y="25"/>
                      </a:lnTo>
                      <a:lnTo>
                        <a:pt x="1" y="1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24" name="Freeform 172"/>
                <p:cNvSpPr>
                  <a:spLocks/>
                </p:cNvSpPr>
                <p:nvPr/>
              </p:nvSpPr>
              <p:spPr bwMode="blackWhite">
                <a:xfrm>
                  <a:off x="4044" y="1248"/>
                  <a:ext cx="166" cy="74"/>
                </a:xfrm>
                <a:custGeom>
                  <a:avLst/>
                  <a:gdLst>
                    <a:gd name="T0" fmla="*/ 33 w 166"/>
                    <a:gd name="T1" fmla="*/ 3 h 74"/>
                    <a:gd name="T2" fmla="*/ 25 w 166"/>
                    <a:gd name="T3" fmla="*/ 8 h 74"/>
                    <a:gd name="T4" fmla="*/ 17 w 166"/>
                    <a:gd name="T5" fmla="*/ 13 h 74"/>
                    <a:gd name="T6" fmla="*/ 14 w 166"/>
                    <a:gd name="T7" fmla="*/ 18 h 74"/>
                    <a:gd name="T8" fmla="*/ 10 w 166"/>
                    <a:gd name="T9" fmla="*/ 19 h 74"/>
                    <a:gd name="T10" fmla="*/ 5 w 166"/>
                    <a:gd name="T11" fmla="*/ 22 h 74"/>
                    <a:gd name="T12" fmla="*/ 0 w 166"/>
                    <a:gd name="T13" fmla="*/ 26 h 74"/>
                    <a:gd name="T14" fmla="*/ 16 w 166"/>
                    <a:gd name="T15" fmla="*/ 35 h 74"/>
                    <a:gd name="T16" fmla="*/ 21 w 166"/>
                    <a:gd name="T17" fmla="*/ 40 h 74"/>
                    <a:gd name="T18" fmla="*/ 35 w 166"/>
                    <a:gd name="T19" fmla="*/ 44 h 74"/>
                    <a:gd name="T20" fmla="*/ 43 w 166"/>
                    <a:gd name="T21" fmla="*/ 49 h 74"/>
                    <a:gd name="T22" fmla="*/ 56 w 166"/>
                    <a:gd name="T23" fmla="*/ 52 h 74"/>
                    <a:gd name="T24" fmla="*/ 79 w 166"/>
                    <a:gd name="T25" fmla="*/ 59 h 74"/>
                    <a:gd name="T26" fmla="*/ 83 w 166"/>
                    <a:gd name="T27" fmla="*/ 61 h 74"/>
                    <a:gd name="T28" fmla="*/ 95 w 166"/>
                    <a:gd name="T29" fmla="*/ 64 h 74"/>
                    <a:gd name="T30" fmla="*/ 118 w 166"/>
                    <a:gd name="T31" fmla="*/ 67 h 74"/>
                    <a:gd name="T32" fmla="*/ 125 w 166"/>
                    <a:gd name="T33" fmla="*/ 71 h 74"/>
                    <a:gd name="T34" fmla="*/ 129 w 166"/>
                    <a:gd name="T35" fmla="*/ 73 h 74"/>
                    <a:gd name="T36" fmla="*/ 136 w 166"/>
                    <a:gd name="T37" fmla="*/ 63 h 74"/>
                    <a:gd name="T38" fmla="*/ 142 w 166"/>
                    <a:gd name="T39" fmla="*/ 59 h 74"/>
                    <a:gd name="T40" fmla="*/ 142 w 166"/>
                    <a:gd name="T41" fmla="*/ 51 h 74"/>
                    <a:gd name="T42" fmla="*/ 152 w 166"/>
                    <a:gd name="T43" fmla="*/ 43 h 74"/>
                    <a:gd name="T44" fmla="*/ 158 w 166"/>
                    <a:gd name="T45" fmla="*/ 39 h 74"/>
                    <a:gd name="T46" fmla="*/ 164 w 166"/>
                    <a:gd name="T47" fmla="*/ 36 h 74"/>
                    <a:gd name="T48" fmla="*/ 165 w 166"/>
                    <a:gd name="T49" fmla="*/ 30 h 74"/>
                    <a:gd name="T50" fmla="*/ 144 w 166"/>
                    <a:gd name="T51" fmla="*/ 26 h 74"/>
                    <a:gd name="T52" fmla="*/ 132 w 166"/>
                    <a:gd name="T53" fmla="*/ 24 h 74"/>
                    <a:gd name="T54" fmla="*/ 126 w 166"/>
                    <a:gd name="T55" fmla="*/ 24 h 74"/>
                    <a:gd name="T56" fmla="*/ 115 w 166"/>
                    <a:gd name="T57" fmla="*/ 19 h 74"/>
                    <a:gd name="T58" fmla="*/ 108 w 166"/>
                    <a:gd name="T59" fmla="*/ 19 h 74"/>
                    <a:gd name="T60" fmla="*/ 98 w 166"/>
                    <a:gd name="T61" fmla="*/ 18 h 74"/>
                    <a:gd name="T62" fmla="*/ 88 w 166"/>
                    <a:gd name="T63" fmla="*/ 18 h 74"/>
                    <a:gd name="T64" fmla="*/ 81 w 166"/>
                    <a:gd name="T65" fmla="*/ 15 h 74"/>
                    <a:gd name="T66" fmla="*/ 70 w 166"/>
                    <a:gd name="T67" fmla="*/ 11 h 74"/>
                    <a:gd name="T68" fmla="*/ 65 w 166"/>
                    <a:gd name="T69" fmla="*/ 11 h 74"/>
                    <a:gd name="T70" fmla="*/ 58 w 166"/>
                    <a:gd name="T71" fmla="*/ 8 h 74"/>
                    <a:gd name="T72" fmla="*/ 53 w 166"/>
                    <a:gd name="T73" fmla="*/ 8 h 74"/>
                    <a:gd name="T74" fmla="*/ 46 w 166"/>
                    <a:gd name="T75" fmla="*/ 5 h 74"/>
                    <a:gd name="T76" fmla="*/ 39 w 166"/>
                    <a:gd name="T77" fmla="*/ 5 h 74"/>
                    <a:gd name="T78" fmla="*/ 32 w 166"/>
                    <a:gd name="T79" fmla="*/ 0 h 74"/>
                    <a:gd name="T80" fmla="*/ 33 w 166"/>
                    <a:gd name="T81" fmla="*/ 3 h 74"/>
                    <a:gd name="T82" fmla="*/ 33 w 166"/>
                    <a:gd name="T83" fmla="*/ 3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66" h="74">
                      <a:moveTo>
                        <a:pt x="33" y="3"/>
                      </a:moveTo>
                      <a:lnTo>
                        <a:pt x="25" y="8"/>
                      </a:lnTo>
                      <a:lnTo>
                        <a:pt x="17" y="13"/>
                      </a:lnTo>
                      <a:lnTo>
                        <a:pt x="14" y="18"/>
                      </a:lnTo>
                      <a:lnTo>
                        <a:pt x="10" y="19"/>
                      </a:lnTo>
                      <a:lnTo>
                        <a:pt x="5" y="22"/>
                      </a:lnTo>
                      <a:lnTo>
                        <a:pt x="0" y="26"/>
                      </a:lnTo>
                      <a:lnTo>
                        <a:pt x="16" y="35"/>
                      </a:lnTo>
                      <a:lnTo>
                        <a:pt x="21" y="40"/>
                      </a:lnTo>
                      <a:lnTo>
                        <a:pt x="35" y="44"/>
                      </a:lnTo>
                      <a:lnTo>
                        <a:pt x="43" y="49"/>
                      </a:lnTo>
                      <a:lnTo>
                        <a:pt x="56" y="52"/>
                      </a:lnTo>
                      <a:lnTo>
                        <a:pt x="79" y="59"/>
                      </a:lnTo>
                      <a:lnTo>
                        <a:pt x="83" y="61"/>
                      </a:lnTo>
                      <a:lnTo>
                        <a:pt x="95" y="64"/>
                      </a:lnTo>
                      <a:lnTo>
                        <a:pt x="118" y="67"/>
                      </a:lnTo>
                      <a:lnTo>
                        <a:pt x="125" y="71"/>
                      </a:lnTo>
                      <a:lnTo>
                        <a:pt x="129" y="73"/>
                      </a:lnTo>
                      <a:lnTo>
                        <a:pt x="136" y="63"/>
                      </a:lnTo>
                      <a:lnTo>
                        <a:pt x="142" y="59"/>
                      </a:lnTo>
                      <a:lnTo>
                        <a:pt x="142" y="51"/>
                      </a:lnTo>
                      <a:lnTo>
                        <a:pt x="152" y="43"/>
                      </a:lnTo>
                      <a:lnTo>
                        <a:pt x="158" y="39"/>
                      </a:lnTo>
                      <a:lnTo>
                        <a:pt x="164" y="36"/>
                      </a:lnTo>
                      <a:lnTo>
                        <a:pt x="165" y="30"/>
                      </a:lnTo>
                      <a:lnTo>
                        <a:pt x="144" y="26"/>
                      </a:lnTo>
                      <a:lnTo>
                        <a:pt x="132" y="24"/>
                      </a:lnTo>
                      <a:lnTo>
                        <a:pt x="126" y="24"/>
                      </a:lnTo>
                      <a:lnTo>
                        <a:pt x="115" y="19"/>
                      </a:lnTo>
                      <a:lnTo>
                        <a:pt x="108" y="19"/>
                      </a:lnTo>
                      <a:lnTo>
                        <a:pt x="98" y="18"/>
                      </a:lnTo>
                      <a:lnTo>
                        <a:pt x="88" y="18"/>
                      </a:lnTo>
                      <a:lnTo>
                        <a:pt x="81" y="15"/>
                      </a:lnTo>
                      <a:lnTo>
                        <a:pt x="70" y="11"/>
                      </a:lnTo>
                      <a:lnTo>
                        <a:pt x="65" y="11"/>
                      </a:lnTo>
                      <a:lnTo>
                        <a:pt x="58" y="8"/>
                      </a:lnTo>
                      <a:lnTo>
                        <a:pt x="53" y="8"/>
                      </a:lnTo>
                      <a:lnTo>
                        <a:pt x="46" y="5"/>
                      </a:lnTo>
                      <a:lnTo>
                        <a:pt x="39" y="5"/>
                      </a:lnTo>
                      <a:lnTo>
                        <a:pt x="32" y="0"/>
                      </a:lnTo>
                      <a:lnTo>
                        <a:pt x="33" y="3"/>
                      </a:lnTo>
                      <a:lnTo>
                        <a:pt x="33" y="3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25" name="Freeform 173"/>
                <p:cNvSpPr>
                  <a:spLocks/>
                </p:cNvSpPr>
                <p:nvPr/>
              </p:nvSpPr>
              <p:spPr bwMode="blackWhite">
                <a:xfrm>
                  <a:off x="4078" y="1254"/>
                  <a:ext cx="99" cy="30"/>
                </a:xfrm>
                <a:custGeom>
                  <a:avLst/>
                  <a:gdLst>
                    <a:gd name="T0" fmla="*/ 0 w 99"/>
                    <a:gd name="T1" fmla="*/ 0 h 30"/>
                    <a:gd name="T2" fmla="*/ 8 w 99"/>
                    <a:gd name="T3" fmla="*/ 2 h 30"/>
                    <a:gd name="T4" fmla="*/ 18 w 99"/>
                    <a:gd name="T5" fmla="*/ 4 h 30"/>
                    <a:gd name="T6" fmla="*/ 30 w 99"/>
                    <a:gd name="T7" fmla="*/ 9 h 30"/>
                    <a:gd name="T8" fmla="*/ 39 w 99"/>
                    <a:gd name="T9" fmla="*/ 11 h 30"/>
                    <a:gd name="T10" fmla="*/ 52 w 99"/>
                    <a:gd name="T11" fmla="*/ 13 h 30"/>
                    <a:gd name="T12" fmla="*/ 73 w 99"/>
                    <a:gd name="T13" fmla="*/ 16 h 30"/>
                    <a:gd name="T14" fmla="*/ 89 w 99"/>
                    <a:gd name="T15" fmla="*/ 20 h 30"/>
                    <a:gd name="T16" fmla="*/ 98 w 99"/>
                    <a:gd name="T17" fmla="*/ 22 h 30"/>
                    <a:gd name="T18" fmla="*/ 95 w 99"/>
                    <a:gd name="T19" fmla="*/ 24 h 30"/>
                    <a:gd name="T20" fmla="*/ 95 w 99"/>
                    <a:gd name="T21" fmla="*/ 29 h 30"/>
                    <a:gd name="T22" fmla="*/ 75 w 99"/>
                    <a:gd name="T23" fmla="*/ 22 h 30"/>
                    <a:gd name="T24" fmla="*/ 58 w 99"/>
                    <a:gd name="T25" fmla="*/ 18 h 30"/>
                    <a:gd name="T26" fmla="*/ 46 w 99"/>
                    <a:gd name="T27" fmla="*/ 15 h 30"/>
                    <a:gd name="T28" fmla="*/ 26 w 99"/>
                    <a:gd name="T29" fmla="*/ 13 h 30"/>
                    <a:gd name="T30" fmla="*/ 21 w 99"/>
                    <a:gd name="T31" fmla="*/ 12 h 30"/>
                    <a:gd name="T32" fmla="*/ 3 w 99"/>
                    <a:gd name="T33" fmla="*/ 4 h 30"/>
                    <a:gd name="T34" fmla="*/ 0 w 99"/>
                    <a:gd name="T35" fmla="*/ 0 h 30"/>
                    <a:gd name="T36" fmla="*/ 0 w 99"/>
                    <a:gd name="T3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9" h="30">
                      <a:moveTo>
                        <a:pt x="0" y="0"/>
                      </a:moveTo>
                      <a:lnTo>
                        <a:pt x="8" y="2"/>
                      </a:lnTo>
                      <a:lnTo>
                        <a:pt x="18" y="4"/>
                      </a:lnTo>
                      <a:lnTo>
                        <a:pt x="30" y="9"/>
                      </a:lnTo>
                      <a:lnTo>
                        <a:pt x="39" y="11"/>
                      </a:lnTo>
                      <a:lnTo>
                        <a:pt x="52" y="13"/>
                      </a:lnTo>
                      <a:lnTo>
                        <a:pt x="73" y="16"/>
                      </a:lnTo>
                      <a:lnTo>
                        <a:pt x="89" y="20"/>
                      </a:lnTo>
                      <a:lnTo>
                        <a:pt x="98" y="22"/>
                      </a:lnTo>
                      <a:lnTo>
                        <a:pt x="95" y="24"/>
                      </a:lnTo>
                      <a:lnTo>
                        <a:pt x="95" y="29"/>
                      </a:lnTo>
                      <a:lnTo>
                        <a:pt x="75" y="22"/>
                      </a:lnTo>
                      <a:lnTo>
                        <a:pt x="58" y="18"/>
                      </a:lnTo>
                      <a:lnTo>
                        <a:pt x="46" y="15"/>
                      </a:lnTo>
                      <a:lnTo>
                        <a:pt x="26" y="13"/>
                      </a:lnTo>
                      <a:lnTo>
                        <a:pt x="21" y="12"/>
                      </a:ln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26" name="Freeform 174"/>
                <p:cNvSpPr>
                  <a:spLocks/>
                </p:cNvSpPr>
                <p:nvPr/>
              </p:nvSpPr>
              <p:spPr bwMode="blackWhite">
                <a:xfrm>
                  <a:off x="4075" y="1267"/>
                  <a:ext cx="104" cy="48"/>
                </a:xfrm>
                <a:custGeom>
                  <a:avLst/>
                  <a:gdLst>
                    <a:gd name="T0" fmla="*/ 16 w 104"/>
                    <a:gd name="T1" fmla="*/ 0 h 48"/>
                    <a:gd name="T2" fmla="*/ 12 w 104"/>
                    <a:gd name="T3" fmla="*/ 3 h 48"/>
                    <a:gd name="T4" fmla="*/ 7 w 104"/>
                    <a:gd name="T5" fmla="*/ 8 h 48"/>
                    <a:gd name="T6" fmla="*/ 0 w 104"/>
                    <a:gd name="T7" fmla="*/ 13 h 48"/>
                    <a:gd name="T8" fmla="*/ 43 w 104"/>
                    <a:gd name="T9" fmla="*/ 33 h 48"/>
                    <a:gd name="T10" fmla="*/ 58 w 104"/>
                    <a:gd name="T11" fmla="*/ 40 h 48"/>
                    <a:gd name="T12" fmla="*/ 75 w 104"/>
                    <a:gd name="T13" fmla="*/ 42 h 48"/>
                    <a:gd name="T14" fmla="*/ 85 w 104"/>
                    <a:gd name="T15" fmla="*/ 45 h 48"/>
                    <a:gd name="T16" fmla="*/ 87 w 104"/>
                    <a:gd name="T17" fmla="*/ 47 h 48"/>
                    <a:gd name="T18" fmla="*/ 91 w 104"/>
                    <a:gd name="T19" fmla="*/ 40 h 48"/>
                    <a:gd name="T20" fmla="*/ 98 w 104"/>
                    <a:gd name="T21" fmla="*/ 31 h 48"/>
                    <a:gd name="T22" fmla="*/ 103 w 104"/>
                    <a:gd name="T23" fmla="*/ 26 h 48"/>
                    <a:gd name="T24" fmla="*/ 103 w 104"/>
                    <a:gd name="T25" fmla="*/ 22 h 48"/>
                    <a:gd name="T26" fmla="*/ 79 w 104"/>
                    <a:gd name="T27" fmla="*/ 21 h 48"/>
                    <a:gd name="T28" fmla="*/ 63 w 104"/>
                    <a:gd name="T29" fmla="*/ 16 h 48"/>
                    <a:gd name="T30" fmla="*/ 42 w 104"/>
                    <a:gd name="T31" fmla="*/ 11 h 48"/>
                    <a:gd name="T32" fmla="*/ 32 w 104"/>
                    <a:gd name="T33" fmla="*/ 7 h 48"/>
                    <a:gd name="T34" fmla="*/ 28 w 104"/>
                    <a:gd name="T35" fmla="*/ 6 h 48"/>
                    <a:gd name="T36" fmla="*/ 21 w 104"/>
                    <a:gd name="T37" fmla="*/ 2 h 48"/>
                    <a:gd name="T38" fmla="*/ 14 w 104"/>
                    <a:gd name="T39" fmla="*/ 0 h 48"/>
                    <a:gd name="T40" fmla="*/ 16 w 104"/>
                    <a:gd name="T41" fmla="*/ 0 h 48"/>
                    <a:gd name="T42" fmla="*/ 16 w 104"/>
                    <a:gd name="T43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4" h="48">
                      <a:moveTo>
                        <a:pt x="16" y="0"/>
                      </a:moveTo>
                      <a:lnTo>
                        <a:pt x="12" y="3"/>
                      </a:lnTo>
                      <a:lnTo>
                        <a:pt x="7" y="8"/>
                      </a:lnTo>
                      <a:lnTo>
                        <a:pt x="0" y="13"/>
                      </a:lnTo>
                      <a:lnTo>
                        <a:pt x="43" y="33"/>
                      </a:lnTo>
                      <a:lnTo>
                        <a:pt x="58" y="40"/>
                      </a:lnTo>
                      <a:lnTo>
                        <a:pt x="75" y="42"/>
                      </a:lnTo>
                      <a:lnTo>
                        <a:pt x="85" y="45"/>
                      </a:lnTo>
                      <a:lnTo>
                        <a:pt x="87" y="47"/>
                      </a:lnTo>
                      <a:lnTo>
                        <a:pt x="91" y="40"/>
                      </a:lnTo>
                      <a:lnTo>
                        <a:pt x="98" y="31"/>
                      </a:lnTo>
                      <a:lnTo>
                        <a:pt x="103" y="26"/>
                      </a:lnTo>
                      <a:lnTo>
                        <a:pt x="103" y="22"/>
                      </a:lnTo>
                      <a:lnTo>
                        <a:pt x="79" y="21"/>
                      </a:lnTo>
                      <a:lnTo>
                        <a:pt x="63" y="16"/>
                      </a:lnTo>
                      <a:lnTo>
                        <a:pt x="42" y="11"/>
                      </a:lnTo>
                      <a:lnTo>
                        <a:pt x="32" y="7"/>
                      </a:lnTo>
                      <a:lnTo>
                        <a:pt x="28" y="6"/>
                      </a:lnTo>
                      <a:lnTo>
                        <a:pt x="21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27" name="Freeform 175"/>
                <p:cNvSpPr>
                  <a:spLocks/>
                </p:cNvSpPr>
                <p:nvPr/>
              </p:nvSpPr>
              <p:spPr bwMode="blackWhite">
                <a:xfrm>
                  <a:off x="4275" y="1236"/>
                  <a:ext cx="20" cy="4"/>
                </a:xfrm>
                <a:custGeom>
                  <a:avLst/>
                  <a:gdLst>
                    <a:gd name="T0" fmla="*/ 0 w 20"/>
                    <a:gd name="T1" fmla="*/ 0 h 4"/>
                    <a:gd name="T2" fmla="*/ 6 w 20"/>
                    <a:gd name="T3" fmla="*/ 0 h 4"/>
                    <a:gd name="T4" fmla="*/ 15 w 20"/>
                    <a:gd name="T5" fmla="*/ 3 h 4"/>
                    <a:gd name="T6" fmla="*/ 19 w 20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4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5" y="3"/>
                      </a:lnTo>
                      <a:lnTo>
                        <a:pt x="19" y="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28" name="Freeform 176"/>
                <p:cNvSpPr>
                  <a:spLocks/>
                </p:cNvSpPr>
                <p:nvPr/>
              </p:nvSpPr>
              <p:spPr bwMode="blackWhite">
                <a:xfrm>
                  <a:off x="4049" y="1216"/>
                  <a:ext cx="35" cy="26"/>
                </a:xfrm>
                <a:custGeom>
                  <a:avLst/>
                  <a:gdLst>
                    <a:gd name="T0" fmla="*/ 24 w 35"/>
                    <a:gd name="T1" fmla="*/ 0 h 26"/>
                    <a:gd name="T2" fmla="*/ 27 w 35"/>
                    <a:gd name="T3" fmla="*/ 0 h 26"/>
                    <a:gd name="T4" fmla="*/ 32 w 35"/>
                    <a:gd name="T5" fmla="*/ 2 h 26"/>
                    <a:gd name="T6" fmla="*/ 34 w 35"/>
                    <a:gd name="T7" fmla="*/ 8 h 26"/>
                    <a:gd name="T8" fmla="*/ 33 w 35"/>
                    <a:gd name="T9" fmla="*/ 10 h 26"/>
                    <a:gd name="T10" fmla="*/ 27 w 35"/>
                    <a:gd name="T11" fmla="*/ 16 h 26"/>
                    <a:gd name="T12" fmla="*/ 4 w 35"/>
                    <a:gd name="T13" fmla="*/ 25 h 26"/>
                    <a:gd name="T14" fmla="*/ 0 w 35"/>
                    <a:gd name="T15" fmla="*/ 16 h 26"/>
                    <a:gd name="T16" fmla="*/ 24 w 35"/>
                    <a:gd name="T17" fmla="*/ 0 h 26"/>
                    <a:gd name="T18" fmla="*/ 24 w 35"/>
                    <a:gd name="T19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" h="26">
                      <a:moveTo>
                        <a:pt x="24" y="0"/>
                      </a:moveTo>
                      <a:lnTo>
                        <a:pt x="27" y="0"/>
                      </a:lnTo>
                      <a:lnTo>
                        <a:pt x="32" y="2"/>
                      </a:lnTo>
                      <a:lnTo>
                        <a:pt x="34" y="8"/>
                      </a:lnTo>
                      <a:lnTo>
                        <a:pt x="33" y="10"/>
                      </a:lnTo>
                      <a:lnTo>
                        <a:pt x="27" y="16"/>
                      </a:lnTo>
                      <a:lnTo>
                        <a:pt x="4" y="25"/>
                      </a:lnTo>
                      <a:lnTo>
                        <a:pt x="0" y="16"/>
                      </a:lnTo>
                      <a:lnTo>
                        <a:pt x="24" y="0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29" name="Freeform 177"/>
                <p:cNvSpPr>
                  <a:spLocks/>
                </p:cNvSpPr>
                <p:nvPr/>
              </p:nvSpPr>
              <p:spPr bwMode="blackWhite">
                <a:xfrm>
                  <a:off x="4054" y="1225"/>
                  <a:ext cx="30" cy="22"/>
                </a:xfrm>
                <a:custGeom>
                  <a:avLst/>
                  <a:gdLst>
                    <a:gd name="T0" fmla="*/ 25 w 30"/>
                    <a:gd name="T1" fmla="*/ 1 h 22"/>
                    <a:gd name="T2" fmla="*/ 29 w 30"/>
                    <a:gd name="T3" fmla="*/ 0 h 22"/>
                    <a:gd name="T4" fmla="*/ 29 w 30"/>
                    <a:gd name="T5" fmla="*/ 4 h 22"/>
                    <a:gd name="T6" fmla="*/ 26 w 30"/>
                    <a:gd name="T7" fmla="*/ 8 h 22"/>
                    <a:gd name="T8" fmla="*/ 6 w 30"/>
                    <a:gd name="T9" fmla="*/ 21 h 22"/>
                    <a:gd name="T10" fmla="*/ 0 w 30"/>
                    <a:gd name="T11" fmla="*/ 17 h 22"/>
                    <a:gd name="T12" fmla="*/ 14 w 30"/>
                    <a:gd name="T13" fmla="*/ 10 h 22"/>
                    <a:gd name="T14" fmla="*/ 25 w 30"/>
                    <a:gd name="T15" fmla="*/ 1 h 22"/>
                    <a:gd name="T16" fmla="*/ 25 w 30"/>
                    <a:gd name="T17" fmla="*/ 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22">
                      <a:moveTo>
                        <a:pt x="25" y="1"/>
                      </a:moveTo>
                      <a:lnTo>
                        <a:pt x="29" y="0"/>
                      </a:lnTo>
                      <a:lnTo>
                        <a:pt x="29" y="4"/>
                      </a:lnTo>
                      <a:lnTo>
                        <a:pt x="26" y="8"/>
                      </a:lnTo>
                      <a:lnTo>
                        <a:pt x="6" y="21"/>
                      </a:lnTo>
                      <a:lnTo>
                        <a:pt x="0" y="17"/>
                      </a:lnTo>
                      <a:lnTo>
                        <a:pt x="14" y="10"/>
                      </a:lnTo>
                      <a:lnTo>
                        <a:pt x="25" y="1"/>
                      </a:lnTo>
                      <a:lnTo>
                        <a:pt x="25" y="1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30" name="Freeform 178"/>
                <p:cNvSpPr>
                  <a:spLocks/>
                </p:cNvSpPr>
                <p:nvPr/>
              </p:nvSpPr>
              <p:spPr bwMode="blackWhite">
                <a:xfrm>
                  <a:off x="4081" y="1212"/>
                  <a:ext cx="17" cy="5"/>
                </a:xfrm>
                <a:custGeom>
                  <a:avLst/>
                  <a:gdLst>
                    <a:gd name="T0" fmla="*/ 0 w 17"/>
                    <a:gd name="T1" fmla="*/ 4 h 5"/>
                    <a:gd name="T2" fmla="*/ 0 w 17"/>
                    <a:gd name="T3" fmla="*/ 4 h 5"/>
                    <a:gd name="T4" fmla="*/ 0 w 17"/>
                    <a:gd name="T5" fmla="*/ 4 h 5"/>
                    <a:gd name="T6" fmla="*/ 0 w 17"/>
                    <a:gd name="T7" fmla="*/ 4 h 5"/>
                    <a:gd name="T8" fmla="*/ 1 w 17"/>
                    <a:gd name="T9" fmla="*/ 4 h 5"/>
                    <a:gd name="T10" fmla="*/ 1 w 17"/>
                    <a:gd name="T11" fmla="*/ 4 h 5"/>
                    <a:gd name="T12" fmla="*/ 1 w 17"/>
                    <a:gd name="T13" fmla="*/ 3 h 5"/>
                    <a:gd name="T14" fmla="*/ 1 w 17"/>
                    <a:gd name="T15" fmla="*/ 3 h 5"/>
                    <a:gd name="T16" fmla="*/ 2 w 17"/>
                    <a:gd name="T17" fmla="*/ 2 h 5"/>
                    <a:gd name="T18" fmla="*/ 2 w 17"/>
                    <a:gd name="T19" fmla="*/ 2 h 5"/>
                    <a:gd name="T20" fmla="*/ 2 w 17"/>
                    <a:gd name="T21" fmla="*/ 2 h 5"/>
                    <a:gd name="T22" fmla="*/ 2 w 17"/>
                    <a:gd name="T23" fmla="*/ 2 h 5"/>
                    <a:gd name="T24" fmla="*/ 3 w 17"/>
                    <a:gd name="T25" fmla="*/ 2 h 5"/>
                    <a:gd name="T26" fmla="*/ 3 w 17"/>
                    <a:gd name="T27" fmla="*/ 2 h 5"/>
                    <a:gd name="T28" fmla="*/ 4 w 17"/>
                    <a:gd name="T29" fmla="*/ 2 h 5"/>
                    <a:gd name="T30" fmla="*/ 4 w 17"/>
                    <a:gd name="T31" fmla="*/ 2 h 5"/>
                    <a:gd name="T32" fmla="*/ 5 w 17"/>
                    <a:gd name="T33" fmla="*/ 1 h 5"/>
                    <a:gd name="T34" fmla="*/ 5 w 17"/>
                    <a:gd name="T35" fmla="*/ 1 h 5"/>
                    <a:gd name="T36" fmla="*/ 5 w 17"/>
                    <a:gd name="T37" fmla="*/ 1 h 5"/>
                    <a:gd name="T38" fmla="*/ 5 w 17"/>
                    <a:gd name="T39" fmla="*/ 1 h 5"/>
                    <a:gd name="T40" fmla="*/ 6 w 17"/>
                    <a:gd name="T41" fmla="*/ 1 h 5"/>
                    <a:gd name="T42" fmla="*/ 6 w 17"/>
                    <a:gd name="T43" fmla="*/ 1 h 5"/>
                    <a:gd name="T44" fmla="*/ 7 w 17"/>
                    <a:gd name="T45" fmla="*/ 1 h 5"/>
                    <a:gd name="T46" fmla="*/ 7 w 17"/>
                    <a:gd name="T47" fmla="*/ 1 h 5"/>
                    <a:gd name="T48" fmla="*/ 8 w 17"/>
                    <a:gd name="T49" fmla="*/ 0 h 5"/>
                    <a:gd name="T50" fmla="*/ 8 w 17"/>
                    <a:gd name="T51" fmla="*/ 0 h 5"/>
                    <a:gd name="T52" fmla="*/ 8 w 17"/>
                    <a:gd name="T53" fmla="*/ 0 h 5"/>
                    <a:gd name="T54" fmla="*/ 8 w 17"/>
                    <a:gd name="T55" fmla="*/ 0 h 5"/>
                    <a:gd name="T56" fmla="*/ 8 w 17"/>
                    <a:gd name="T57" fmla="*/ 0 h 5"/>
                    <a:gd name="T58" fmla="*/ 8 w 17"/>
                    <a:gd name="T59" fmla="*/ 0 h 5"/>
                    <a:gd name="T60" fmla="*/ 8 w 17"/>
                    <a:gd name="T61" fmla="*/ 0 h 5"/>
                    <a:gd name="T62" fmla="*/ 8 w 17"/>
                    <a:gd name="T63" fmla="*/ 0 h 5"/>
                    <a:gd name="T64" fmla="*/ 9 w 17"/>
                    <a:gd name="T65" fmla="*/ 0 h 5"/>
                    <a:gd name="T66" fmla="*/ 9 w 17"/>
                    <a:gd name="T67" fmla="*/ 0 h 5"/>
                    <a:gd name="T68" fmla="*/ 9 w 17"/>
                    <a:gd name="T69" fmla="*/ 0 h 5"/>
                    <a:gd name="T70" fmla="*/ 9 w 17"/>
                    <a:gd name="T71" fmla="*/ 0 h 5"/>
                    <a:gd name="T72" fmla="*/ 11 w 17"/>
                    <a:gd name="T73" fmla="*/ 0 h 5"/>
                    <a:gd name="T74" fmla="*/ 11 w 17"/>
                    <a:gd name="T75" fmla="*/ 0 h 5"/>
                    <a:gd name="T76" fmla="*/ 13 w 17"/>
                    <a:gd name="T77" fmla="*/ 0 h 5"/>
                    <a:gd name="T78" fmla="*/ 13 w 17"/>
                    <a:gd name="T79" fmla="*/ 0 h 5"/>
                    <a:gd name="T80" fmla="*/ 15 w 17"/>
                    <a:gd name="T81" fmla="*/ 0 h 5"/>
                    <a:gd name="T82" fmla="*/ 15 w 17"/>
                    <a:gd name="T83" fmla="*/ 0 h 5"/>
                    <a:gd name="T84" fmla="*/ 15 w 17"/>
                    <a:gd name="T85" fmla="*/ 0 h 5"/>
                    <a:gd name="T86" fmla="*/ 15 w 17"/>
                    <a:gd name="T87" fmla="*/ 0 h 5"/>
                    <a:gd name="T88" fmla="*/ 15 w 17"/>
                    <a:gd name="T89" fmla="*/ 0 h 5"/>
                    <a:gd name="T90" fmla="*/ 15 w 17"/>
                    <a:gd name="T91" fmla="*/ 0 h 5"/>
                    <a:gd name="T92" fmla="*/ 15 w 17"/>
                    <a:gd name="T93" fmla="*/ 0 h 5"/>
                    <a:gd name="T94" fmla="*/ 15 w 17"/>
                    <a:gd name="T9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7" h="5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31" name="Freeform 179"/>
                <p:cNvSpPr>
                  <a:spLocks/>
                </p:cNvSpPr>
                <p:nvPr/>
              </p:nvSpPr>
              <p:spPr bwMode="blackWhite">
                <a:xfrm>
                  <a:off x="3954" y="1067"/>
                  <a:ext cx="88" cy="87"/>
                </a:xfrm>
                <a:custGeom>
                  <a:avLst/>
                  <a:gdLst>
                    <a:gd name="T0" fmla="*/ 70 w 88"/>
                    <a:gd name="T1" fmla="*/ 82 h 87"/>
                    <a:gd name="T2" fmla="*/ 72 w 88"/>
                    <a:gd name="T3" fmla="*/ 82 h 87"/>
                    <a:gd name="T4" fmla="*/ 75 w 88"/>
                    <a:gd name="T5" fmla="*/ 82 h 87"/>
                    <a:gd name="T6" fmla="*/ 77 w 88"/>
                    <a:gd name="T7" fmla="*/ 82 h 87"/>
                    <a:gd name="T8" fmla="*/ 80 w 88"/>
                    <a:gd name="T9" fmla="*/ 79 h 87"/>
                    <a:gd name="T10" fmla="*/ 80 w 88"/>
                    <a:gd name="T11" fmla="*/ 78 h 87"/>
                    <a:gd name="T12" fmla="*/ 82 w 88"/>
                    <a:gd name="T13" fmla="*/ 76 h 87"/>
                    <a:gd name="T14" fmla="*/ 83 w 88"/>
                    <a:gd name="T15" fmla="*/ 71 h 87"/>
                    <a:gd name="T16" fmla="*/ 86 w 88"/>
                    <a:gd name="T17" fmla="*/ 65 h 87"/>
                    <a:gd name="T18" fmla="*/ 87 w 88"/>
                    <a:gd name="T19" fmla="*/ 60 h 87"/>
                    <a:gd name="T20" fmla="*/ 87 w 88"/>
                    <a:gd name="T21" fmla="*/ 55 h 87"/>
                    <a:gd name="T22" fmla="*/ 87 w 88"/>
                    <a:gd name="T23" fmla="*/ 51 h 87"/>
                    <a:gd name="T24" fmla="*/ 87 w 88"/>
                    <a:gd name="T25" fmla="*/ 43 h 87"/>
                    <a:gd name="T26" fmla="*/ 84 w 88"/>
                    <a:gd name="T27" fmla="*/ 36 h 87"/>
                    <a:gd name="T28" fmla="*/ 82 w 88"/>
                    <a:gd name="T29" fmla="*/ 27 h 87"/>
                    <a:gd name="T30" fmla="*/ 80 w 88"/>
                    <a:gd name="T31" fmla="*/ 18 h 87"/>
                    <a:gd name="T32" fmla="*/ 77 w 88"/>
                    <a:gd name="T33" fmla="*/ 14 h 87"/>
                    <a:gd name="T34" fmla="*/ 72 w 88"/>
                    <a:gd name="T35" fmla="*/ 10 h 87"/>
                    <a:gd name="T36" fmla="*/ 68 w 88"/>
                    <a:gd name="T37" fmla="*/ 5 h 87"/>
                    <a:gd name="T38" fmla="*/ 63 w 88"/>
                    <a:gd name="T39" fmla="*/ 3 h 87"/>
                    <a:gd name="T40" fmla="*/ 60 w 88"/>
                    <a:gd name="T41" fmla="*/ 2 h 87"/>
                    <a:gd name="T42" fmla="*/ 54 w 88"/>
                    <a:gd name="T43" fmla="*/ 2 h 87"/>
                    <a:gd name="T44" fmla="*/ 52 w 88"/>
                    <a:gd name="T45" fmla="*/ 2 h 87"/>
                    <a:gd name="T46" fmla="*/ 52 w 88"/>
                    <a:gd name="T47" fmla="*/ 2 h 87"/>
                    <a:gd name="T48" fmla="*/ 51 w 88"/>
                    <a:gd name="T49" fmla="*/ 3 h 87"/>
                    <a:gd name="T50" fmla="*/ 49 w 88"/>
                    <a:gd name="T51" fmla="*/ 3 h 87"/>
                    <a:gd name="T52" fmla="*/ 49 w 88"/>
                    <a:gd name="T53" fmla="*/ 3 h 87"/>
                    <a:gd name="T54" fmla="*/ 47 w 88"/>
                    <a:gd name="T55" fmla="*/ 2 h 87"/>
                    <a:gd name="T56" fmla="*/ 47 w 88"/>
                    <a:gd name="T57" fmla="*/ 0 h 87"/>
                    <a:gd name="T58" fmla="*/ 41 w 88"/>
                    <a:gd name="T59" fmla="*/ 0 h 87"/>
                    <a:gd name="T60" fmla="*/ 39 w 88"/>
                    <a:gd name="T61" fmla="*/ 1 h 87"/>
                    <a:gd name="T62" fmla="*/ 36 w 88"/>
                    <a:gd name="T63" fmla="*/ 1 h 87"/>
                    <a:gd name="T64" fmla="*/ 31 w 88"/>
                    <a:gd name="T65" fmla="*/ 3 h 87"/>
                    <a:gd name="T66" fmla="*/ 25 w 88"/>
                    <a:gd name="T67" fmla="*/ 6 h 87"/>
                    <a:gd name="T68" fmla="*/ 21 w 88"/>
                    <a:gd name="T69" fmla="*/ 9 h 87"/>
                    <a:gd name="T70" fmla="*/ 15 w 88"/>
                    <a:gd name="T71" fmla="*/ 15 h 87"/>
                    <a:gd name="T72" fmla="*/ 9 w 88"/>
                    <a:gd name="T73" fmla="*/ 21 h 87"/>
                    <a:gd name="T74" fmla="*/ 5 w 88"/>
                    <a:gd name="T75" fmla="*/ 29 h 87"/>
                    <a:gd name="T76" fmla="*/ 3 w 88"/>
                    <a:gd name="T77" fmla="*/ 38 h 87"/>
                    <a:gd name="T78" fmla="*/ 1 w 88"/>
                    <a:gd name="T79" fmla="*/ 45 h 87"/>
                    <a:gd name="T80" fmla="*/ 0 w 88"/>
                    <a:gd name="T81" fmla="*/ 54 h 87"/>
                    <a:gd name="T82" fmla="*/ 1 w 88"/>
                    <a:gd name="T83" fmla="*/ 59 h 87"/>
                    <a:gd name="T84" fmla="*/ 3 w 88"/>
                    <a:gd name="T85" fmla="*/ 69 h 87"/>
                    <a:gd name="T86" fmla="*/ 6 w 88"/>
                    <a:gd name="T87" fmla="*/ 79 h 87"/>
                    <a:gd name="T88" fmla="*/ 13 w 88"/>
                    <a:gd name="T89" fmla="*/ 85 h 87"/>
                    <a:gd name="T90" fmla="*/ 21 w 88"/>
                    <a:gd name="T91" fmla="*/ 86 h 87"/>
                    <a:gd name="T92" fmla="*/ 28 w 88"/>
                    <a:gd name="T93" fmla="*/ 84 h 87"/>
                    <a:gd name="T94" fmla="*/ 31 w 88"/>
                    <a:gd name="T95" fmla="*/ 82 h 87"/>
                    <a:gd name="T96" fmla="*/ 40 w 88"/>
                    <a:gd name="T97" fmla="*/ 81 h 87"/>
                    <a:gd name="T98" fmla="*/ 52 w 88"/>
                    <a:gd name="T99" fmla="*/ 83 h 87"/>
                    <a:gd name="T100" fmla="*/ 64 w 88"/>
                    <a:gd name="T101" fmla="*/ 83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8" h="87">
                      <a:moveTo>
                        <a:pt x="69" y="82"/>
                      </a:moveTo>
                      <a:lnTo>
                        <a:pt x="69" y="82"/>
                      </a:lnTo>
                      <a:lnTo>
                        <a:pt x="69" y="82"/>
                      </a:lnTo>
                      <a:lnTo>
                        <a:pt x="69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4" y="82"/>
                      </a:lnTo>
                      <a:lnTo>
                        <a:pt x="74" y="82"/>
                      </a:lnTo>
                      <a:lnTo>
                        <a:pt x="75" y="82"/>
                      </a:lnTo>
                      <a:lnTo>
                        <a:pt x="75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3" y="74"/>
                      </a:lnTo>
                      <a:lnTo>
                        <a:pt x="83" y="74"/>
                      </a:lnTo>
                      <a:lnTo>
                        <a:pt x="83" y="72"/>
                      </a:lnTo>
                      <a:lnTo>
                        <a:pt x="83" y="71"/>
                      </a:lnTo>
                      <a:lnTo>
                        <a:pt x="85" y="69"/>
                      </a:lnTo>
                      <a:lnTo>
                        <a:pt x="85" y="69"/>
                      </a:lnTo>
                      <a:lnTo>
                        <a:pt x="85" y="67"/>
                      </a:lnTo>
                      <a:lnTo>
                        <a:pt x="85" y="66"/>
                      </a:lnTo>
                      <a:lnTo>
                        <a:pt x="86" y="65"/>
                      </a:lnTo>
                      <a:lnTo>
                        <a:pt x="86" y="65"/>
                      </a:lnTo>
                      <a:lnTo>
                        <a:pt x="86" y="63"/>
                      </a:lnTo>
                      <a:lnTo>
                        <a:pt x="86" y="62"/>
                      </a:lnTo>
                      <a:lnTo>
                        <a:pt x="87" y="60"/>
                      </a:lnTo>
                      <a:lnTo>
                        <a:pt x="87" y="60"/>
                      </a:lnTo>
                      <a:lnTo>
                        <a:pt x="87" y="59"/>
                      </a:lnTo>
                      <a:lnTo>
                        <a:pt x="87" y="59"/>
                      </a:lnTo>
                      <a:lnTo>
                        <a:pt x="87" y="57"/>
                      </a:lnTo>
                      <a:lnTo>
                        <a:pt x="87" y="57"/>
                      </a:lnTo>
                      <a:lnTo>
                        <a:pt x="87" y="55"/>
                      </a:lnTo>
                      <a:lnTo>
                        <a:pt x="87" y="54"/>
                      </a:lnTo>
                      <a:lnTo>
                        <a:pt x="87" y="53"/>
                      </a:lnTo>
                      <a:lnTo>
                        <a:pt x="87" y="53"/>
                      </a:lnTo>
                      <a:lnTo>
                        <a:pt x="87" y="51"/>
                      </a:lnTo>
                      <a:lnTo>
                        <a:pt x="87" y="51"/>
                      </a:lnTo>
                      <a:lnTo>
                        <a:pt x="87" y="49"/>
                      </a:lnTo>
                      <a:lnTo>
                        <a:pt x="87" y="49"/>
                      </a:lnTo>
                      <a:lnTo>
                        <a:pt x="87" y="47"/>
                      </a:lnTo>
                      <a:lnTo>
                        <a:pt x="87" y="45"/>
                      </a:lnTo>
                      <a:lnTo>
                        <a:pt x="87" y="43"/>
                      </a:lnTo>
                      <a:lnTo>
                        <a:pt x="85" y="43"/>
                      </a:lnTo>
                      <a:lnTo>
                        <a:pt x="85" y="41"/>
                      </a:lnTo>
                      <a:lnTo>
                        <a:pt x="85" y="39"/>
                      </a:lnTo>
                      <a:lnTo>
                        <a:pt x="85" y="38"/>
                      </a:lnTo>
                      <a:lnTo>
                        <a:pt x="84" y="36"/>
                      </a:lnTo>
                      <a:lnTo>
                        <a:pt x="84" y="34"/>
                      </a:lnTo>
                      <a:lnTo>
                        <a:pt x="84" y="32"/>
                      </a:lnTo>
                      <a:lnTo>
                        <a:pt x="84" y="30"/>
                      </a:lnTo>
                      <a:lnTo>
                        <a:pt x="82" y="28"/>
                      </a:lnTo>
                      <a:lnTo>
                        <a:pt x="82" y="27"/>
                      </a:lnTo>
                      <a:lnTo>
                        <a:pt x="82" y="25"/>
                      </a:lnTo>
                      <a:lnTo>
                        <a:pt x="82" y="23"/>
                      </a:lnTo>
                      <a:lnTo>
                        <a:pt x="80" y="22"/>
                      </a:lnTo>
                      <a:lnTo>
                        <a:pt x="80" y="20"/>
                      </a:lnTo>
                      <a:lnTo>
                        <a:pt x="80" y="18"/>
                      </a:lnTo>
                      <a:lnTo>
                        <a:pt x="80" y="16"/>
                      </a:lnTo>
                      <a:lnTo>
                        <a:pt x="78" y="16"/>
                      </a:lnTo>
                      <a:lnTo>
                        <a:pt x="78" y="15"/>
                      </a:lnTo>
                      <a:lnTo>
                        <a:pt x="77" y="15"/>
                      </a:lnTo>
                      <a:lnTo>
                        <a:pt x="77" y="14"/>
                      </a:lnTo>
                      <a:lnTo>
                        <a:pt x="75" y="14"/>
                      </a:lnTo>
                      <a:lnTo>
                        <a:pt x="75" y="12"/>
                      </a:lnTo>
                      <a:lnTo>
                        <a:pt x="74" y="12"/>
                      </a:lnTo>
                      <a:lnTo>
                        <a:pt x="74" y="10"/>
                      </a:lnTo>
                      <a:lnTo>
                        <a:pt x="72" y="10"/>
                      </a:lnTo>
                      <a:lnTo>
                        <a:pt x="72" y="9"/>
                      </a:lnTo>
                      <a:lnTo>
                        <a:pt x="70" y="9"/>
                      </a:lnTo>
                      <a:lnTo>
                        <a:pt x="70" y="7"/>
                      </a:lnTo>
                      <a:lnTo>
                        <a:pt x="68" y="7"/>
                      </a:lnTo>
                      <a:lnTo>
                        <a:pt x="68" y="5"/>
                      </a:lnTo>
                      <a:lnTo>
                        <a:pt x="67" y="5"/>
                      </a:lnTo>
                      <a:lnTo>
                        <a:pt x="67" y="3"/>
                      </a:lnTo>
                      <a:lnTo>
                        <a:pt x="65" y="3"/>
                      </a:lnTo>
                      <a:lnTo>
                        <a:pt x="65" y="3"/>
                      </a:lnTo>
                      <a:lnTo>
                        <a:pt x="63" y="3"/>
                      </a:lnTo>
                      <a:lnTo>
                        <a:pt x="63" y="3"/>
                      </a:lnTo>
                      <a:lnTo>
                        <a:pt x="62" y="3"/>
                      </a:lnTo>
                      <a:lnTo>
                        <a:pt x="62" y="3"/>
                      </a:lnTo>
                      <a:lnTo>
                        <a:pt x="60" y="3"/>
                      </a:lnTo>
                      <a:lnTo>
                        <a:pt x="60" y="2"/>
                      </a:lnTo>
                      <a:lnTo>
                        <a:pt x="58" y="2"/>
                      </a:lnTo>
                      <a:lnTo>
                        <a:pt x="58" y="2"/>
                      </a:lnTo>
                      <a:lnTo>
                        <a:pt x="56" y="2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3" y="2"/>
                      </a:lnTo>
                      <a:lnTo>
                        <a:pt x="53" y="0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2"/>
                      </a:lnTo>
                      <a:lnTo>
                        <a:pt x="47" y="2"/>
                      </a:lnTo>
                      <a:lnTo>
                        <a:pt x="47" y="2"/>
                      </a:lnTo>
                      <a:lnTo>
                        <a:pt x="47" y="2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39" y="1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4" y="3"/>
                      </a:lnTo>
                      <a:lnTo>
                        <a:pt x="33" y="3"/>
                      </a:lnTo>
                      <a:lnTo>
                        <a:pt x="31" y="3"/>
                      </a:lnTo>
                      <a:lnTo>
                        <a:pt x="31" y="3"/>
                      </a:lnTo>
                      <a:lnTo>
                        <a:pt x="29" y="4"/>
                      </a:lnTo>
                      <a:lnTo>
                        <a:pt x="29" y="4"/>
                      </a:lnTo>
                      <a:lnTo>
                        <a:pt x="27" y="4"/>
                      </a:lnTo>
                      <a:lnTo>
                        <a:pt x="27" y="4"/>
                      </a:lnTo>
                      <a:lnTo>
                        <a:pt x="25" y="6"/>
                      </a:lnTo>
                      <a:lnTo>
                        <a:pt x="24" y="6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21" y="9"/>
                      </a:lnTo>
                      <a:lnTo>
                        <a:pt x="21" y="9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19" y="12"/>
                      </a:lnTo>
                      <a:lnTo>
                        <a:pt x="17" y="14"/>
                      </a:lnTo>
                      <a:lnTo>
                        <a:pt x="15" y="15"/>
                      </a:lnTo>
                      <a:lnTo>
                        <a:pt x="14" y="15"/>
                      </a:lnTo>
                      <a:lnTo>
                        <a:pt x="12" y="17"/>
                      </a:lnTo>
                      <a:lnTo>
                        <a:pt x="11" y="19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8" y="22"/>
                      </a:lnTo>
                      <a:lnTo>
                        <a:pt x="8" y="24"/>
                      </a:lnTo>
                      <a:lnTo>
                        <a:pt x="6" y="26"/>
                      </a:lnTo>
                      <a:lnTo>
                        <a:pt x="6" y="27"/>
                      </a:lnTo>
                      <a:lnTo>
                        <a:pt x="5" y="29"/>
                      </a:lnTo>
                      <a:lnTo>
                        <a:pt x="5" y="31"/>
                      </a:lnTo>
                      <a:lnTo>
                        <a:pt x="5" y="33"/>
                      </a:lnTo>
                      <a:lnTo>
                        <a:pt x="5" y="34"/>
                      </a:lnTo>
                      <a:lnTo>
                        <a:pt x="3" y="36"/>
                      </a:lnTo>
                      <a:lnTo>
                        <a:pt x="3" y="38"/>
                      </a:lnTo>
                      <a:lnTo>
                        <a:pt x="3" y="39"/>
                      </a:lnTo>
                      <a:lnTo>
                        <a:pt x="3" y="40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1" y="45"/>
                      </a:lnTo>
                      <a:lnTo>
                        <a:pt x="1" y="47"/>
                      </a:ln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0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0" y="56"/>
                      </a:lnTo>
                      <a:lnTo>
                        <a:pt x="0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1" y="61"/>
                      </a:lnTo>
                      <a:lnTo>
                        <a:pt x="1" y="62"/>
                      </a:lnTo>
                      <a:lnTo>
                        <a:pt x="2" y="64"/>
                      </a:lnTo>
                      <a:lnTo>
                        <a:pt x="2" y="67"/>
                      </a:lnTo>
                      <a:lnTo>
                        <a:pt x="3" y="69"/>
                      </a:lnTo>
                      <a:lnTo>
                        <a:pt x="3" y="71"/>
                      </a:lnTo>
                      <a:lnTo>
                        <a:pt x="5" y="73"/>
                      </a:lnTo>
                      <a:lnTo>
                        <a:pt x="5" y="76"/>
                      </a:lnTo>
                      <a:lnTo>
                        <a:pt x="6" y="78"/>
                      </a:lnTo>
                      <a:lnTo>
                        <a:pt x="6" y="79"/>
                      </a:lnTo>
                      <a:lnTo>
                        <a:pt x="8" y="81"/>
                      </a:lnTo>
                      <a:lnTo>
                        <a:pt x="8" y="83"/>
                      </a:lnTo>
                      <a:lnTo>
                        <a:pt x="9" y="85"/>
                      </a:lnTo>
                      <a:lnTo>
                        <a:pt x="11" y="85"/>
                      </a:lnTo>
                      <a:lnTo>
                        <a:pt x="13" y="85"/>
                      </a:lnTo>
                      <a:lnTo>
                        <a:pt x="15" y="86"/>
                      </a:lnTo>
                      <a:lnTo>
                        <a:pt x="17" y="86"/>
                      </a:lnTo>
                      <a:lnTo>
                        <a:pt x="19" y="86"/>
                      </a:lnTo>
                      <a:lnTo>
                        <a:pt x="21" y="86"/>
                      </a:lnTo>
                      <a:lnTo>
                        <a:pt x="21" y="86"/>
                      </a:lnTo>
                      <a:lnTo>
                        <a:pt x="23" y="86"/>
                      </a:lnTo>
                      <a:lnTo>
                        <a:pt x="24" y="86"/>
                      </a:lnTo>
                      <a:lnTo>
                        <a:pt x="26" y="84"/>
                      </a:lnTo>
                      <a:lnTo>
                        <a:pt x="26" y="84"/>
                      </a:lnTo>
                      <a:lnTo>
                        <a:pt x="28" y="84"/>
                      </a:lnTo>
                      <a:lnTo>
                        <a:pt x="28" y="84"/>
                      </a:lnTo>
                      <a:lnTo>
                        <a:pt x="30" y="82"/>
                      </a:lnTo>
                      <a:lnTo>
                        <a:pt x="30" y="82"/>
                      </a:lnTo>
                      <a:lnTo>
                        <a:pt x="31" y="82"/>
                      </a:lnTo>
                      <a:lnTo>
                        <a:pt x="31" y="82"/>
                      </a:lnTo>
                      <a:lnTo>
                        <a:pt x="32" y="81"/>
                      </a:lnTo>
                      <a:lnTo>
                        <a:pt x="33" y="81"/>
                      </a:lnTo>
                      <a:lnTo>
                        <a:pt x="35" y="81"/>
                      </a:lnTo>
                      <a:lnTo>
                        <a:pt x="37" y="81"/>
                      </a:lnTo>
                      <a:lnTo>
                        <a:pt x="40" y="81"/>
                      </a:lnTo>
                      <a:lnTo>
                        <a:pt x="41" y="82"/>
                      </a:lnTo>
                      <a:lnTo>
                        <a:pt x="45" y="82"/>
                      </a:lnTo>
                      <a:lnTo>
                        <a:pt x="47" y="82"/>
                      </a:lnTo>
                      <a:lnTo>
                        <a:pt x="51" y="82"/>
                      </a:lnTo>
                      <a:lnTo>
                        <a:pt x="52" y="83"/>
                      </a:lnTo>
                      <a:lnTo>
                        <a:pt x="55" y="83"/>
                      </a:lnTo>
                      <a:lnTo>
                        <a:pt x="57" y="83"/>
                      </a:lnTo>
                      <a:lnTo>
                        <a:pt x="61" y="83"/>
                      </a:lnTo>
                      <a:lnTo>
                        <a:pt x="63" y="83"/>
                      </a:lnTo>
                      <a:lnTo>
                        <a:pt x="64" y="83"/>
                      </a:lnTo>
                      <a:lnTo>
                        <a:pt x="66" y="83"/>
                      </a:lnTo>
                      <a:lnTo>
                        <a:pt x="69" y="82"/>
                      </a:lnTo>
                      <a:lnTo>
                        <a:pt x="69" y="82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32" name="Freeform 180"/>
                <p:cNvSpPr>
                  <a:spLocks/>
                </p:cNvSpPr>
                <p:nvPr/>
              </p:nvSpPr>
              <p:spPr bwMode="blackWhite">
                <a:xfrm>
                  <a:off x="3963" y="1072"/>
                  <a:ext cx="73" cy="165"/>
                </a:xfrm>
                <a:custGeom>
                  <a:avLst/>
                  <a:gdLst>
                    <a:gd name="T0" fmla="*/ 39 w 73"/>
                    <a:gd name="T1" fmla="*/ 0 h 165"/>
                    <a:gd name="T2" fmla="*/ 32 w 73"/>
                    <a:gd name="T3" fmla="*/ 1 h 165"/>
                    <a:gd name="T4" fmla="*/ 24 w 73"/>
                    <a:gd name="T5" fmla="*/ 6 h 165"/>
                    <a:gd name="T6" fmla="*/ 18 w 73"/>
                    <a:gd name="T7" fmla="*/ 10 h 165"/>
                    <a:gd name="T8" fmla="*/ 13 w 73"/>
                    <a:gd name="T9" fmla="*/ 17 h 165"/>
                    <a:gd name="T10" fmla="*/ 10 w 73"/>
                    <a:gd name="T11" fmla="*/ 25 h 165"/>
                    <a:gd name="T12" fmla="*/ 6 w 73"/>
                    <a:gd name="T13" fmla="*/ 29 h 165"/>
                    <a:gd name="T14" fmla="*/ 4 w 73"/>
                    <a:gd name="T15" fmla="*/ 32 h 165"/>
                    <a:gd name="T16" fmla="*/ 4 w 73"/>
                    <a:gd name="T17" fmla="*/ 40 h 165"/>
                    <a:gd name="T18" fmla="*/ 8 w 73"/>
                    <a:gd name="T19" fmla="*/ 46 h 165"/>
                    <a:gd name="T20" fmla="*/ 6 w 73"/>
                    <a:gd name="T21" fmla="*/ 48 h 165"/>
                    <a:gd name="T22" fmla="*/ 6 w 73"/>
                    <a:gd name="T23" fmla="*/ 49 h 165"/>
                    <a:gd name="T24" fmla="*/ 6 w 73"/>
                    <a:gd name="T25" fmla="*/ 55 h 165"/>
                    <a:gd name="T26" fmla="*/ 9 w 73"/>
                    <a:gd name="T27" fmla="*/ 60 h 165"/>
                    <a:gd name="T28" fmla="*/ 12 w 73"/>
                    <a:gd name="T29" fmla="*/ 63 h 165"/>
                    <a:gd name="T30" fmla="*/ 15 w 73"/>
                    <a:gd name="T31" fmla="*/ 66 h 165"/>
                    <a:gd name="T32" fmla="*/ 16 w 73"/>
                    <a:gd name="T33" fmla="*/ 70 h 165"/>
                    <a:gd name="T34" fmla="*/ 18 w 73"/>
                    <a:gd name="T35" fmla="*/ 71 h 165"/>
                    <a:gd name="T36" fmla="*/ 19 w 73"/>
                    <a:gd name="T37" fmla="*/ 74 h 165"/>
                    <a:gd name="T38" fmla="*/ 20 w 73"/>
                    <a:gd name="T39" fmla="*/ 75 h 165"/>
                    <a:gd name="T40" fmla="*/ 21 w 73"/>
                    <a:gd name="T41" fmla="*/ 78 h 165"/>
                    <a:gd name="T42" fmla="*/ 25 w 73"/>
                    <a:gd name="T43" fmla="*/ 81 h 165"/>
                    <a:gd name="T44" fmla="*/ 26 w 73"/>
                    <a:gd name="T45" fmla="*/ 83 h 165"/>
                    <a:gd name="T46" fmla="*/ 25 w 73"/>
                    <a:gd name="T47" fmla="*/ 83 h 165"/>
                    <a:gd name="T48" fmla="*/ 25 w 73"/>
                    <a:gd name="T49" fmla="*/ 90 h 165"/>
                    <a:gd name="T50" fmla="*/ 24 w 73"/>
                    <a:gd name="T51" fmla="*/ 101 h 165"/>
                    <a:gd name="T52" fmla="*/ 13 w 73"/>
                    <a:gd name="T53" fmla="*/ 105 h 165"/>
                    <a:gd name="T54" fmla="*/ 0 w 73"/>
                    <a:gd name="T55" fmla="*/ 109 h 165"/>
                    <a:gd name="T56" fmla="*/ 21 w 73"/>
                    <a:gd name="T57" fmla="*/ 134 h 165"/>
                    <a:gd name="T58" fmla="*/ 52 w 73"/>
                    <a:gd name="T59" fmla="*/ 164 h 165"/>
                    <a:gd name="T60" fmla="*/ 62 w 73"/>
                    <a:gd name="T61" fmla="*/ 145 h 165"/>
                    <a:gd name="T62" fmla="*/ 71 w 73"/>
                    <a:gd name="T63" fmla="*/ 107 h 165"/>
                    <a:gd name="T64" fmla="*/ 64 w 73"/>
                    <a:gd name="T65" fmla="*/ 97 h 165"/>
                    <a:gd name="T66" fmla="*/ 57 w 73"/>
                    <a:gd name="T67" fmla="*/ 95 h 165"/>
                    <a:gd name="T68" fmla="*/ 54 w 73"/>
                    <a:gd name="T69" fmla="*/ 91 h 165"/>
                    <a:gd name="T70" fmla="*/ 52 w 73"/>
                    <a:gd name="T71" fmla="*/ 84 h 165"/>
                    <a:gd name="T72" fmla="*/ 53 w 73"/>
                    <a:gd name="T73" fmla="*/ 81 h 165"/>
                    <a:gd name="T74" fmla="*/ 58 w 73"/>
                    <a:gd name="T75" fmla="*/ 78 h 165"/>
                    <a:gd name="T76" fmla="*/ 60 w 73"/>
                    <a:gd name="T77" fmla="*/ 76 h 165"/>
                    <a:gd name="T78" fmla="*/ 62 w 73"/>
                    <a:gd name="T79" fmla="*/ 74 h 165"/>
                    <a:gd name="T80" fmla="*/ 65 w 73"/>
                    <a:gd name="T81" fmla="*/ 64 h 165"/>
                    <a:gd name="T82" fmla="*/ 69 w 73"/>
                    <a:gd name="T83" fmla="*/ 53 h 165"/>
                    <a:gd name="T84" fmla="*/ 68 w 73"/>
                    <a:gd name="T85" fmla="*/ 47 h 165"/>
                    <a:gd name="T86" fmla="*/ 65 w 73"/>
                    <a:gd name="T87" fmla="*/ 40 h 165"/>
                    <a:gd name="T88" fmla="*/ 64 w 73"/>
                    <a:gd name="T89" fmla="*/ 35 h 165"/>
                    <a:gd name="T90" fmla="*/ 62 w 73"/>
                    <a:gd name="T91" fmla="*/ 30 h 165"/>
                    <a:gd name="T92" fmla="*/ 62 w 73"/>
                    <a:gd name="T93" fmla="*/ 23 h 165"/>
                    <a:gd name="T94" fmla="*/ 62 w 73"/>
                    <a:gd name="T95" fmla="*/ 17 h 165"/>
                    <a:gd name="T96" fmla="*/ 60 w 73"/>
                    <a:gd name="T97" fmla="*/ 14 h 165"/>
                    <a:gd name="T98" fmla="*/ 59 w 73"/>
                    <a:gd name="T99" fmla="*/ 10 h 165"/>
                    <a:gd name="T100" fmla="*/ 54 w 73"/>
                    <a:gd name="T101" fmla="*/ 9 h 165"/>
                    <a:gd name="T102" fmla="*/ 51 w 73"/>
                    <a:gd name="T103" fmla="*/ 7 h 165"/>
                    <a:gd name="T104" fmla="*/ 46 w 73"/>
                    <a:gd name="T105" fmla="*/ 5 h 165"/>
                    <a:gd name="T106" fmla="*/ 45 w 73"/>
                    <a:gd name="T107" fmla="*/ 1 h 165"/>
                    <a:gd name="T108" fmla="*/ 43 w 73"/>
                    <a:gd name="T109" fmla="*/ 0 h 165"/>
                    <a:gd name="T110" fmla="*/ 43 w 73"/>
                    <a:gd name="T111" fmla="*/ 0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3" h="165">
                      <a:moveTo>
                        <a:pt x="43" y="0"/>
                      </a:move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5" y="1"/>
                      </a:lnTo>
                      <a:lnTo>
                        <a:pt x="35" y="1"/>
                      </a:lnTo>
                      <a:lnTo>
                        <a:pt x="33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1" y="3"/>
                      </a:lnTo>
                      <a:lnTo>
                        <a:pt x="29" y="3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6" y="6"/>
                      </a:lnTo>
                      <a:lnTo>
                        <a:pt x="26" y="6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19" y="10"/>
                      </a:lnTo>
                      <a:lnTo>
                        <a:pt x="19" y="10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3" y="16"/>
                      </a:lnTo>
                      <a:lnTo>
                        <a:pt x="13" y="16"/>
                      </a:lnTo>
                      <a:lnTo>
                        <a:pt x="13" y="17"/>
                      </a:lnTo>
                      <a:lnTo>
                        <a:pt x="13" y="17"/>
                      </a:lnTo>
                      <a:lnTo>
                        <a:pt x="12" y="19"/>
                      </a:lnTo>
                      <a:lnTo>
                        <a:pt x="12" y="20"/>
                      </a:lnTo>
                      <a:lnTo>
                        <a:pt x="11" y="22"/>
                      </a:lnTo>
                      <a:lnTo>
                        <a:pt x="11" y="22"/>
                      </a:lnTo>
                      <a:lnTo>
                        <a:pt x="10" y="23"/>
                      </a:lnTo>
                      <a:lnTo>
                        <a:pt x="10" y="23"/>
                      </a:lnTo>
                      <a:lnTo>
                        <a:pt x="10" y="25"/>
                      </a:lnTo>
                      <a:lnTo>
                        <a:pt x="10" y="25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4"/>
                      </a:lnTo>
                      <a:lnTo>
                        <a:pt x="4" y="34"/>
                      </a:lnTo>
                      <a:lnTo>
                        <a:pt x="4" y="36"/>
                      </a:lnTo>
                      <a:lnTo>
                        <a:pt x="4" y="36"/>
                      </a:lnTo>
                      <a:lnTo>
                        <a:pt x="4" y="38"/>
                      </a:lnTo>
                      <a:lnTo>
                        <a:pt x="4" y="38"/>
                      </a:lnTo>
                      <a:lnTo>
                        <a:pt x="4" y="40"/>
                      </a:lnTo>
                      <a:lnTo>
                        <a:pt x="5" y="40"/>
                      </a:lnTo>
                      <a:lnTo>
                        <a:pt x="5" y="42"/>
                      </a:lnTo>
                      <a:lnTo>
                        <a:pt x="5" y="42"/>
                      </a:lnTo>
                      <a:lnTo>
                        <a:pt x="5" y="43"/>
                      </a:lnTo>
                      <a:lnTo>
                        <a:pt x="6" y="43"/>
                      </a:lnTo>
                      <a:lnTo>
                        <a:pt x="6" y="45"/>
                      </a:lnTo>
                      <a:lnTo>
                        <a:pt x="8" y="45"/>
                      </a:lnTo>
                      <a:lnTo>
                        <a:pt x="8" y="46"/>
                      </a:lnTo>
                      <a:lnTo>
                        <a:pt x="10" y="46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50"/>
                      </a:lnTo>
                      <a:lnTo>
                        <a:pt x="6" y="50"/>
                      </a:lnTo>
                      <a:lnTo>
                        <a:pt x="6" y="51"/>
                      </a:lnTo>
                      <a:lnTo>
                        <a:pt x="6" y="51"/>
                      </a:lnTo>
                      <a:lnTo>
                        <a:pt x="6" y="53"/>
                      </a:lnTo>
                      <a:lnTo>
                        <a:pt x="6" y="53"/>
                      </a:lnTo>
                      <a:lnTo>
                        <a:pt x="6" y="55"/>
                      </a:lnTo>
                      <a:lnTo>
                        <a:pt x="8" y="55"/>
                      </a:lnTo>
                      <a:lnTo>
                        <a:pt x="8" y="57"/>
                      </a:lnTo>
                      <a:lnTo>
                        <a:pt x="8" y="57"/>
                      </a:lnTo>
                      <a:lnTo>
                        <a:pt x="8" y="59"/>
                      </a:lnTo>
                      <a:lnTo>
                        <a:pt x="9" y="59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11" y="60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2" y="62"/>
                      </a:lnTo>
                      <a:lnTo>
                        <a:pt x="12" y="63"/>
                      </a:lnTo>
                      <a:lnTo>
                        <a:pt x="12" y="63"/>
                      </a:lnTo>
                      <a:lnTo>
                        <a:pt x="12" y="63"/>
                      </a:lnTo>
                      <a:lnTo>
                        <a:pt x="14" y="63"/>
                      </a:lnTo>
                      <a:lnTo>
                        <a:pt x="14" y="64"/>
                      </a:lnTo>
                      <a:lnTo>
                        <a:pt x="14" y="64"/>
                      </a:lnTo>
                      <a:lnTo>
                        <a:pt x="14" y="64"/>
                      </a:lnTo>
                      <a:lnTo>
                        <a:pt x="15" y="64"/>
                      </a:lnTo>
                      <a:lnTo>
                        <a:pt x="15" y="66"/>
                      </a:lnTo>
                      <a:lnTo>
                        <a:pt x="15" y="66"/>
                      </a:lnTo>
                      <a:lnTo>
                        <a:pt x="15" y="66"/>
                      </a:lnTo>
                      <a:lnTo>
                        <a:pt x="16" y="66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70"/>
                      </a:lnTo>
                      <a:lnTo>
                        <a:pt x="16" y="70"/>
                      </a:lnTo>
                      <a:lnTo>
                        <a:pt x="16" y="70"/>
                      </a:lnTo>
                      <a:lnTo>
                        <a:pt x="17" y="70"/>
                      </a:lnTo>
                      <a:lnTo>
                        <a:pt x="17" y="71"/>
                      </a:lnTo>
                      <a:lnTo>
                        <a:pt x="17" y="71"/>
                      </a:lnTo>
                      <a:lnTo>
                        <a:pt x="17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9" y="71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4"/>
                      </a:lnTo>
                      <a:lnTo>
                        <a:pt x="19" y="74"/>
                      </a:lnTo>
                      <a:lnTo>
                        <a:pt x="19" y="74"/>
                      </a:lnTo>
                      <a:lnTo>
                        <a:pt x="20" y="74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1" y="75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8"/>
                      </a:lnTo>
                      <a:lnTo>
                        <a:pt x="21" y="78"/>
                      </a:lnTo>
                      <a:lnTo>
                        <a:pt x="21" y="78"/>
                      </a:lnTo>
                      <a:lnTo>
                        <a:pt x="23" y="78"/>
                      </a:lnTo>
                      <a:lnTo>
                        <a:pt x="23" y="80"/>
                      </a:lnTo>
                      <a:lnTo>
                        <a:pt x="23" y="80"/>
                      </a:lnTo>
                      <a:lnTo>
                        <a:pt x="23" y="80"/>
                      </a:lnTo>
                      <a:lnTo>
                        <a:pt x="25" y="80"/>
                      </a:lnTo>
                      <a:lnTo>
                        <a:pt x="25" y="81"/>
                      </a:lnTo>
                      <a:lnTo>
                        <a:pt x="25" y="81"/>
                      </a:lnTo>
                      <a:lnTo>
                        <a:pt x="25" y="81"/>
                      </a:lnTo>
                      <a:lnTo>
                        <a:pt x="27" y="81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6" y="83"/>
                      </a:lnTo>
                      <a:lnTo>
                        <a:pt x="25" y="85"/>
                      </a:lnTo>
                      <a:lnTo>
                        <a:pt x="25" y="85"/>
                      </a:lnTo>
                      <a:lnTo>
                        <a:pt x="25" y="86"/>
                      </a:lnTo>
                      <a:lnTo>
                        <a:pt x="25" y="86"/>
                      </a:lnTo>
                      <a:lnTo>
                        <a:pt x="25" y="88"/>
                      </a:lnTo>
                      <a:lnTo>
                        <a:pt x="25" y="89"/>
                      </a:lnTo>
                      <a:lnTo>
                        <a:pt x="25" y="90"/>
                      </a:lnTo>
                      <a:lnTo>
                        <a:pt x="25" y="90"/>
                      </a:lnTo>
                      <a:lnTo>
                        <a:pt x="24" y="92"/>
                      </a:lnTo>
                      <a:lnTo>
                        <a:pt x="24" y="94"/>
                      </a:lnTo>
                      <a:lnTo>
                        <a:pt x="24" y="96"/>
                      </a:lnTo>
                      <a:lnTo>
                        <a:pt x="24" y="97"/>
                      </a:lnTo>
                      <a:lnTo>
                        <a:pt x="24" y="99"/>
                      </a:lnTo>
                      <a:lnTo>
                        <a:pt x="24" y="99"/>
                      </a:lnTo>
                      <a:lnTo>
                        <a:pt x="24" y="101"/>
                      </a:lnTo>
                      <a:lnTo>
                        <a:pt x="24" y="101"/>
                      </a:lnTo>
                      <a:lnTo>
                        <a:pt x="23" y="103"/>
                      </a:lnTo>
                      <a:lnTo>
                        <a:pt x="22" y="103"/>
                      </a:lnTo>
                      <a:lnTo>
                        <a:pt x="20" y="103"/>
                      </a:lnTo>
                      <a:lnTo>
                        <a:pt x="19" y="103"/>
                      </a:lnTo>
                      <a:lnTo>
                        <a:pt x="16" y="105"/>
                      </a:lnTo>
                      <a:lnTo>
                        <a:pt x="14" y="105"/>
                      </a:lnTo>
                      <a:lnTo>
                        <a:pt x="13" y="105"/>
                      </a:lnTo>
                      <a:lnTo>
                        <a:pt x="11" y="105"/>
                      </a:lnTo>
                      <a:lnTo>
                        <a:pt x="8" y="107"/>
                      </a:lnTo>
                      <a:lnTo>
                        <a:pt x="6" y="107"/>
                      </a:lnTo>
                      <a:lnTo>
                        <a:pt x="4" y="107"/>
                      </a:lnTo>
                      <a:lnTo>
                        <a:pt x="2" y="107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11"/>
                      </a:lnTo>
                      <a:lnTo>
                        <a:pt x="2" y="113"/>
                      </a:lnTo>
                      <a:lnTo>
                        <a:pt x="5" y="115"/>
                      </a:lnTo>
                      <a:lnTo>
                        <a:pt x="8" y="118"/>
                      </a:lnTo>
                      <a:lnTo>
                        <a:pt x="12" y="124"/>
                      </a:lnTo>
                      <a:lnTo>
                        <a:pt x="16" y="128"/>
                      </a:lnTo>
                      <a:lnTo>
                        <a:pt x="21" y="134"/>
                      </a:lnTo>
                      <a:lnTo>
                        <a:pt x="27" y="137"/>
                      </a:lnTo>
                      <a:lnTo>
                        <a:pt x="30" y="143"/>
                      </a:lnTo>
                      <a:lnTo>
                        <a:pt x="36" y="148"/>
                      </a:lnTo>
                      <a:lnTo>
                        <a:pt x="39" y="152"/>
                      </a:lnTo>
                      <a:lnTo>
                        <a:pt x="44" y="155"/>
                      </a:lnTo>
                      <a:lnTo>
                        <a:pt x="47" y="159"/>
                      </a:lnTo>
                      <a:lnTo>
                        <a:pt x="50" y="162"/>
                      </a:lnTo>
                      <a:lnTo>
                        <a:pt x="52" y="164"/>
                      </a:lnTo>
                      <a:lnTo>
                        <a:pt x="54" y="163"/>
                      </a:lnTo>
                      <a:lnTo>
                        <a:pt x="54" y="163"/>
                      </a:lnTo>
                      <a:lnTo>
                        <a:pt x="54" y="162"/>
                      </a:lnTo>
                      <a:lnTo>
                        <a:pt x="55" y="160"/>
                      </a:lnTo>
                      <a:lnTo>
                        <a:pt x="57" y="157"/>
                      </a:lnTo>
                      <a:lnTo>
                        <a:pt x="58" y="154"/>
                      </a:lnTo>
                      <a:lnTo>
                        <a:pt x="60" y="150"/>
                      </a:lnTo>
                      <a:lnTo>
                        <a:pt x="62" y="145"/>
                      </a:lnTo>
                      <a:lnTo>
                        <a:pt x="64" y="140"/>
                      </a:lnTo>
                      <a:lnTo>
                        <a:pt x="65" y="136"/>
                      </a:lnTo>
                      <a:lnTo>
                        <a:pt x="67" y="130"/>
                      </a:lnTo>
                      <a:lnTo>
                        <a:pt x="68" y="126"/>
                      </a:lnTo>
                      <a:lnTo>
                        <a:pt x="69" y="120"/>
                      </a:lnTo>
                      <a:lnTo>
                        <a:pt x="69" y="117"/>
                      </a:lnTo>
                      <a:lnTo>
                        <a:pt x="71" y="111"/>
                      </a:lnTo>
                      <a:lnTo>
                        <a:pt x="71" y="107"/>
                      </a:lnTo>
                      <a:lnTo>
                        <a:pt x="72" y="102"/>
                      </a:lnTo>
                      <a:lnTo>
                        <a:pt x="71" y="101"/>
                      </a:lnTo>
                      <a:lnTo>
                        <a:pt x="71" y="100"/>
                      </a:lnTo>
                      <a:lnTo>
                        <a:pt x="69" y="99"/>
                      </a:lnTo>
                      <a:lnTo>
                        <a:pt x="69" y="97"/>
                      </a:lnTo>
                      <a:lnTo>
                        <a:pt x="68" y="97"/>
                      </a:lnTo>
                      <a:lnTo>
                        <a:pt x="66" y="97"/>
                      </a:lnTo>
                      <a:lnTo>
                        <a:pt x="64" y="97"/>
                      </a:lnTo>
                      <a:lnTo>
                        <a:pt x="64" y="95"/>
                      </a:lnTo>
                      <a:lnTo>
                        <a:pt x="62" y="95"/>
                      </a:lnTo>
                      <a:lnTo>
                        <a:pt x="60" y="95"/>
                      </a:lnTo>
                      <a:lnTo>
                        <a:pt x="59" y="95"/>
                      </a:lnTo>
                      <a:lnTo>
                        <a:pt x="59" y="95"/>
                      </a:lnTo>
                      <a:lnTo>
                        <a:pt x="57" y="95"/>
                      </a:lnTo>
                      <a:lnTo>
                        <a:pt x="57" y="95"/>
                      </a:lnTo>
                      <a:lnTo>
                        <a:pt x="57" y="95"/>
                      </a:lnTo>
                      <a:lnTo>
                        <a:pt x="57" y="94"/>
                      </a:lnTo>
                      <a:lnTo>
                        <a:pt x="55" y="94"/>
                      </a:lnTo>
                      <a:lnTo>
                        <a:pt x="55" y="94"/>
                      </a:lnTo>
                      <a:lnTo>
                        <a:pt x="55" y="94"/>
                      </a:lnTo>
                      <a:lnTo>
                        <a:pt x="55" y="92"/>
                      </a:lnTo>
                      <a:lnTo>
                        <a:pt x="54" y="92"/>
                      </a:lnTo>
                      <a:lnTo>
                        <a:pt x="54" y="91"/>
                      </a:lnTo>
                      <a:lnTo>
                        <a:pt x="54" y="91"/>
                      </a:lnTo>
                      <a:lnTo>
                        <a:pt x="54" y="89"/>
                      </a:lnTo>
                      <a:lnTo>
                        <a:pt x="52" y="89"/>
                      </a:lnTo>
                      <a:lnTo>
                        <a:pt x="52" y="88"/>
                      </a:lnTo>
                      <a:lnTo>
                        <a:pt x="52" y="88"/>
                      </a:lnTo>
                      <a:lnTo>
                        <a:pt x="52" y="86"/>
                      </a:lnTo>
                      <a:lnTo>
                        <a:pt x="52" y="86"/>
                      </a:lnTo>
                      <a:lnTo>
                        <a:pt x="52" y="85"/>
                      </a:lnTo>
                      <a:lnTo>
                        <a:pt x="52" y="84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8" y="78"/>
                      </a:lnTo>
                      <a:lnTo>
                        <a:pt x="58" y="78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4" y="72"/>
                      </a:lnTo>
                      <a:lnTo>
                        <a:pt x="64" y="72"/>
                      </a:lnTo>
                      <a:lnTo>
                        <a:pt x="64" y="71"/>
                      </a:lnTo>
                      <a:lnTo>
                        <a:pt x="64" y="71"/>
                      </a:lnTo>
                      <a:lnTo>
                        <a:pt x="65" y="69"/>
                      </a:lnTo>
                      <a:lnTo>
                        <a:pt x="65" y="68"/>
                      </a:lnTo>
                      <a:lnTo>
                        <a:pt x="65" y="66"/>
                      </a:lnTo>
                      <a:lnTo>
                        <a:pt x="65" y="64"/>
                      </a:lnTo>
                      <a:lnTo>
                        <a:pt x="67" y="63"/>
                      </a:lnTo>
                      <a:lnTo>
                        <a:pt x="67" y="62"/>
                      </a:lnTo>
                      <a:lnTo>
                        <a:pt x="67" y="60"/>
                      </a:lnTo>
                      <a:lnTo>
                        <a:pt x="67" y="59"/>
                      </a:lnTo>
                      <a:lnTo>
                        <a:pt x="69" y="57"/>
                      </a:lnTo>
                      <a:lnTo>
                        <a:pt x="69" y="56"/>
                      </a:lnTo>
                      <a:lnTo>
                        <a:pt x="69" y="54"/>
                      </a:lnTo>
                      <a:lnTo>
                        <a:pt x="69" y="53"/>
                      </a:lnTo>
                      <a:lnTo>
                        <a:pt x="71" y="51"/>
                      </a:lnTo>
                      <a:lnTo>
                        <a:pt x="69" y="51"/>
                      </a:lnTo>
                      <a:lnTo>
                        <a:pt x="69" y="51"/>
                      </a:lnTo>
                      <a:lnTo>
                        <a:pt x="69" y="51"/>
                      </a:lnTo>
                      <a:lnTo>
                        <a:pt x="69" y="50"/>
                      </a:lnTo>
                      <a:lnTo>
                        <a:pt x="68" y="50"/>
                      </a:lnTo>
                      <a:lnTo>
                        <a:pt x="68" y="48"/>
                      </a:lnTo>
                      <a:lnTo>
                        <a:pt x="68" y="47"/>
                      </a:lnTo>
                      <a:lnTo>
                        <a:pt x="68" y="45"/>
                      </a:lnTo>
                      <a:lnTo>
                        <a:pt x="66" y="45"/>
                      </a:lnTo>
                      <a:lnTo>
                        <a:pt x="66" y="43"/>
                      </a:lnTo>
                      <a:lnTo>
                        <a:pt x="66" y="43"/>
                      </a:lnTo>
                      <a:lnTo>
                        <a:pt x="66" y="42"/>
                      </a:lnTo>
                      <a:lnTo>
                        <a:pt x="65" y="42"/>
                      </a:lnTo>
                      <a:lnTo>
                        <a:pt x="65" y="40"/>
                      </a:lnTo>
                      <a:lnTo>
                        <a:pt x="65" y="40"/>
                      </a:lnTo>
                      <a:lnTo>
                        <a:pt x="65" y="38"/>
                      </a:lnTo>
                      <a:lnTo>
                        <a:pt x="64" y="38"/>
                      </a:lnTo>
                      <a:lnTo>
                        <a:pt x="64" y="38"/>
                      </a:lnTo>
                      <a:lnTo>
                        <a:pt x="64" y="38"/>
                      </a:lnTo>
                      <a:lnTo>
                        <a:pt x="64" y="36"/>
                      </a:lnTo>
                      <a:lnTo>
                        <a:pt x="64" y="36"/>
                      </a:lnTo>
                      <a:lnTo>
                        <a:pt x="64" y="35"/>
                      </a:lnTo>
                      <a:lnTo>
                        <a:pt x="64" y="35"/>
                      </a:lnTo>
                      <a:lnTo>
                        <a:pt x="64" y="33"/>
                      </a:lnTo>
                      <a:lnTo>
                        <a:pt x="62" y="33"/>
                      </a:lnTo>
                      <a:lnTo>
                        <a:pt x="62" y="33"/>
                      </a:lnTo>
                      <a:lnTo>
                        <a:pt x="62" y="33"/>
                      </a:lnTo>
                      <a:lnTo>
                        <a:pt x="62" y="31"/>
                      </a:lnTo>
                      <a:lnTo>
                        <a:pt x="62" y="31"/>
                      </a:lnTo>
                      <a:lnTo>
                        <a:pt x="62" y="30"/>
                      </a:lnTo>
                      <a:lnTo>
                        <a:pt x="62" y="30"/>
                      </a:lnTo>
                      <a:lnTo>
                        <a:pt x="62" y="28"/>
                      </a:lnTo>
                      <a:lnTo>
                        <a:pt x="62" y="28"/>
                      </a:lnTo>
                      <a:lnTo>
                        <a:pt x="62" y="27"/>
                      </a:lnTo>
                      <a:lnTo>
                        <a:pt x="62" y="27"/>
                      </a:lnTo>
                      <a:lnTo>
                        <a:pt x="62" y="25"/>
                      </a:lnTo>
                      <a:lnTo>
                        <a:pt x="62" y="25"/>
                      </a:lnTo>
                      <a:lnTo>
                        <a:pt x="62" y="23"/>
                      </a:lnTo>
                      <a:lnTo>
                        <a:pt x="62" y="23"/>
                      </a:lnTo>
                      <a:lnTo>
                        <a:pt x="62" y="22"/>
                      </a:lnTo>
                      <a:lnTo>
                        <a:pt x="62" y="22"/>
                      </a:lnTo>
                      <a:lnTo>
                        <a:pt x="62" y="20"/>
                      </a:lnTo>
                      <a:lnTo>
                        <a:pt x="62" y="20"/>
                      </a:lnTo>
                      <a:lnTo>
                        <a:pt x="62" y="18"/>
                      </a:lnTo>
                      <a:lnTo>
                        <a:pt x="62" y="18"/>
                      </a:lnTo>
                      <a:lnTo>
                        <a:pt x="62" y="17"/>
                      </a:lnTo>
                      <a:lnTo>
                        <a:pt x="62" y="17"/>
                      </a:lnTo>
                      <a:lnTo>
                        <a:pt x="62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2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9"/>
                      </a:lnTo>
                      <a:lnTo>
                        <a:pt x="57" y="9"/>
                      </a:lnTo>
                      <a:lnTo>
                        <a:pt x="57" y="9"/>
                      </a:lnTo>
                      <a:lnTo>
                        <a:pt x="55" y="9"/>
                      </a:lnTo>
                      <a:lnTo>
                        <a:pt x="55" y="9"/>
                      </a:lnTo>
                      <a:lnTo>
                        <a:pt x="54" y="9"/>
                      </a:lnTo>
                      <a:lnTo>
                        <a:pt x="54" y="9"/>
                      </a:lnTo>
                      <a:lnTo>
                        <a:pt x="54" y="9"/>
                      </a:lnTo>
                      <a:lnTo>
                        <a:pt x="54" y="8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52" y="7"/>
                      </a:lnTo>
                      <a:lnTo>
                        <a:pt x="51" y="7"/>
                      </a:lnTo>
                      <a:lnTo>
                        <a:pt x="51" y="7"/>
                      </a:lnTo>
                      <a:lnTo>
                        <a:pt x="51" y="7"/>
                      </a:lnTo>
                      <a:lnTo>
                        <a:pt x="51" y="5"/>
                      </a:lnTo>
                      <a:lnTo>
                        <a:pt x="49" y="5"/>
                      </a:lnTo>
                      <a:lnTo>
                        <a:pt x="49" y="5"/>
                      </a:lnTo>
                      <a:lnTo>
                        <a:pt x="48" y="5"/>
                      </a:lnTo>
                      <a:lnTo>
                        <a:pt x="48" y="5"/>
                      </a:lnTo>
                      <a:lnTo>
                        <a:pt x="46" y="5"/>
                      </a:lnTo>
                      <a:lnTo>
                        <a:pt x="46" y="5"/>
                      </a:lnTo>
                      <a:lnTo>
                        <a:pt x="46" y="5"/>
                      </a:lnTo>
                      <a:lnTo>
                        <a:pt x="46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33" name="Freeform 181"/>
                <p:cNvSpPr>
                  <a:spLocks/>
                </p:cNvSpPr>
                <p:nvPr/>
              </p:nvSpPr>
              <p:spPr bwMode="blackWhite">
                <a:xfrm>
                  <a:off x="3997" y="1101"/>
                  <a:ext cx="20" cy="26"/>
                </a:xfrm>
                <a:custGeom>
                  <a:avLst/>
                  <a:gdLst>
                    <a:gd name="T0" fmla="*/ 9 w 20"/>
                    <a:gd name="T1" fmla="*/ 1 h 26"/>
                    <a:gd name="T2" fmla="*/ 9 w 20"/>
                    <a:gd name="T3" fmla="*/ 1 h 26"/>
                    <a:gd name="T4" fmla="*/ 9 w 20"/>
                    <a:gd name="T5" fmla="*/ 2 h 26"/>
                    <a:gd name="T6" fmla="*/ 9 w 20"/>
                    <a:gd name="T7" fmla="*/ 2 h 26"/>
                    <a:gd name="T8" fmla="*/ 9 w 20"/>
                    <a:gd name="T9" fmla="*/ 4 h 26"/>
                    <a:gd name="T10" fmla="*/ 9 w 20"/>
                    <a:gd name="T11" fmla="*/ 4 h 26"/>
                    <a:gd name="T12" fmla="*/ 9 w 20"/>
                    <a:gd name="T13" fmla="*/ 4 h 26"/>
                    <a:gd name="T14" fmla="*/ 9 w 20"/>
                    <a:gd name="T15" fmla="*/ 4 h 26"/>
                    <a:gd name="T16" fmla="*/ 11 w 20"/>
                    <a:gd name="T17" fmla="*/ 5 h 26"/>
                    <a:gd name="T18" fmla="*/ 11 w 20"/>
                    <a:gd name="T19" fmla="*/ 7 h 26"/>
                    <a:gd name="T20" fmla="*/ 12 w 20"/>
                    <a:gd name="T21" fmla="*/ 9 h 26"/>
                    <a:gd name="T22" fmla="*/ 12 w 20"/>
                    <a:gd name="T23" fmla="*/ 11 h 26"/>
                    <a:gd name="T24" fmla="*/ 14 w 20"/>
                    <a:gd name="T25" fmla="*/ 13 h 26"/>
                    <a:gd name="T26" fmla="*/ 14 w 20"/>
                    <a:gd name="T27" fmla="*/ 16 h 26"/>
                    <a:gd name="T28" fmla="*/ 16 w 20"/>
                    <a:gd name="T29" fmla="*/ 17 h 26"/>
                    <a:gd name="T30" fmla="*/ 16 w 20"/>
                    <a:gd name="T31" fmla="*/ 17 h 26"/>
                    <a:gd name="T32" fmla="*/ 18 w 20"/>
                    <a:gd name="T33" fmla="*/ 19 h 26"/>
                    <a:gd name="T34" fmla="*/ 18 w 20"/>
                    <a:gd name="T35" fmla="*/ 19 h 26"/>
                    <a:gd name="T36" fmla="*/ 18 w 20"/>
                    <a:gd name="T37" fmla="*/ 20 h 26"/>
                    <a:gd name="T38" fmla="*/ 18 w 20"/>
                    <a:gd name="T39" fmla="*/ 20 h 26"/>
                    <a:gd name="T40" fmla="*/ 19 w 20"/>
                    <a:gd name="T41" fmla="*/ 22 h 26"/>
                    <a:gd name="T42" fmla="*/ 19 w 20"/>
                    <a:gd name="T43" fmla="*/ 22 h 26"/>
                    <a:gd name="T44" fmla="*/ 19 w 20"/>
                    <a:gd name="T45" fmla="*/ 23 h 26"/>
                    <a:gd name="T46" fmla="*/ 19 w 20"/>
                    <a:gd name="T47" fmla="*/ 23 h 26"/>
                    <a:gd name="T48" fmla="*/ 17 w 20"/>
                    <a:gd name="T49" fmla="*/ 25 h 26"/>
                    <a:gd name="T50" fmla="*/ 17 w 20"/>
                    <a:gd name="T51" fmla="*/ 25 h 26"/>
                    <a:gd name="T52" fmla="*/ 16 w 20"/>
                    <a:gd name="T53" fmla="*/ 25 h 26"/>
                    <a:gd name="T54" fmla="*/ 16 w 20"/>
                    <a:gd name="T55" fmla="*/ 25 h 26"/>
                    <a:gd name="T56" fmla="*/ 15 w 20"/>
                    <a:gd name="T57" fmla="*/ 25 h 26"/>
                    <a:gd name="T58" fmla="*/ 15 w 20"/>
                    <a:gd name="T59" fmla="*/ 25 h 26"/>
                    <a:gd name="T60" fmla="*/ 15 w 20"/>
                    <a:gd name="T61" fmla="*/ 25 h 26"/>
                    <a:gd name="T62" fmla="*/ 15 w 20"/>
                    <a:gd name="T63" fmla="*/ 25 h 26"/>
                    <a:gd name="T64" fmla="*/ 13 w 20"/>
                    <a:gd name="T65" fmla="*/ 25 h 26"/>
                    <a:gd name="T66" fmla="*/ 11 w 20"/>
                    <a:gd name="T67" fmla="*/ 25 h 26"/>
                    <a:gd name="T68" fmla="*/ 9 w 20"/>
                    <a:gd name="T69" fmla="*/ 25 h 26"/>
                    <a:gd name="T70" fmla="*/ 8 w 20"/>
                    <a:gd name="T71" fmla="*/ 25 h 26"/>
                    <a:gd name="T72" fmla="*/ 6 w 20"/>
                    <a:gd name="T73" fmla="*/ 24 h 26"/>
                    <a:gd name="T74" fmla="*/ 6 w 20"/>
                    <a:gd name="T75" fmla="*/ 24 h 26"/>
                    <a:gd name="T76" fmla="*/ 5 w 20"/>
                    <a:gd name="T77" fmla="*/ 23 h 26"/>
                    <a:gd name="T78" fmla="*/ 5 w 20"/>
                    <a:gd name="T79" fmla="*/ 23 h 26"/>
                    <a:gd name="T80" fmla="*/ 4 w 20"/>
                    <a:gd name="T81" fmla="*/ 21 h 26"/>
                    <a:gd name="T82" fmla="*/ 4 w 20"/>
                    <a:gd name="T83" fmla="*/ 21 h 26"/>
                    <a:gd name="T84" fmla="*/ 2 w 20"/>
                    <a:gd name="T85" fmla="*/ 21 h 26"/>
                    <a:gd name="T86" fmla="*/ 2 w 20"/>
                    <a:gd name="T87" fmla="*/ 21 h 26"/>
                    <a:gd name="T88" fmla="*/ 0 w 20"/>
                    <a:gd name="T89" fmla="*/ 19 h 26"/>
                    <a:gd name="T90" fmla="*/ 0 w 20"/>
                    <a:gd name="T91" fmla="*/ 19 h 26"/>
                    <a:gd name="T92" fmla="*/ 0 w 20"/>
                    <a:gd name="T93" fmla="*/ 18 h 26"/>
                    <a:gd name="T94" fmla="*/ 0 w 20"/>
                    <a:gd name="T95" fmla="*/ 18 h 26"/>
                    <a:gd name="T96" fmla="*/ 0 w 20"/>
                    <a:gd name="T97" fmla="*/ 16 h 26"/>
                    <a:gd name="T98" fmla="*/ 0 w 20"/>
                    <a:gd name="T99" fmla="*/ 16 h 26"/>
                    <a:gd name="T100" fmla="*/ 0 w 20"/>
                    <a:gd name="T101" fmla="*/ 16 h 26"/>
                    <a:gd name="T102" fmla="*/ 0 w 20"/>
                    <a:gd name="T103" fmla="*/ 16 h 26"/>
                    <a:gd name="T104" fmla="*/ 0 w 20"/>
                    <a:gd name="T105" fmla="*/ 14 h 26"/>
                    <a:gd name="T106" fmla="*/ 0 w 20"/>
                    <a:gd name="T107" fmla="*/ 14 h 26"/>
                    <a:gd name="T108" fmla="*/ 0 w 20"/>
                    <a:gd name="T109" fmla="*/ 13 h 26"/>
                    <a:gd name="T110" fmla="*/ 0 w 20"/>
                    <a:gd name="T111" fmla="*/ 1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0" h="26">
                      <a:moveTo>
                        <a:pt x="9" y="0"/>
                      </a:move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11" y="4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7"/>
                      </a:lnTo>
                      <a:lnTo>
                        <a:pt x="12" y="7"/>
                      </a:lnTo>
                      <a:lnTo>
                        <a:pt x="12" y="9"/>
                      </a:lnTo>
                      <a:lnTo>
                        <a:pt x="12" y="9"/>
                      </a:lnTo>
                      <a:lnTo>
                        <a:pt x="12" y="11"/>
                      </a:lnTo>
                      <a:lnTo>
                        <a:pt x="14" y="11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6" y="16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8" y="17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9" y="20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3" y="25"/>
                      </a:lnTo>
                      <a:lnTo>
                        <a:pt x="13" y="25"/>
                      </a:lnTo>
                      <a:lnTo>
                        <a:pt x="11" y="25"/>
                      </a:lnTo>
                      <a:lnTo>
                        <a:pt x="11" y="25"/>
                      </a:lnTo>
                      <a:lnTo>
                        <a:pt x="9" y="25"/>
                      </a:lnTo>
                      <a:lnTo>
                        <a:pt x="9" y="25"/>
                      </a:lnTo>
                      <a:lnTo>
                        <a:pt x="8" y="25"/>
                      </a:lnTo>
                      <a:lnTo>
                        <a:pt x="8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34" name="Freeform 182"/>
                <p:cNvSpPr>
                  <a:spLocks/>
                </p:cNvSpPr>
                <p:nvPr/>
              </p:nvSpPr>
              <p:spPr bwMode="blackWhite">
                <a:xfrm>
                  <a:off x="3973" y="1070"/>
                  <a:ext cx="53" cy="31"/>
                </a:xfrm>
                <a:custGeom>
                  <a:avLst/>
                  <a:gdLst>
                    <a:gd name="T0" fmla="*/ 42 w 53"/>
                    <a:gd name="T1" fmla="*/ 4 h 31"/>
                    <a:gd name="T2" fmla="*/ 52 w 53"/>
                    <a:gd name="T3" fmla="*/ 11 h 31"/>
                    <a:gd name="T4" fmla="*/ 50 w 53"/>
                    <a:gd name="T5" fmla="*/ 17 h 31"/>
                    <a:gd name="T6" fmla="*/ 50 w 53"/>
                    <a:gd name="T7" fmla="*/ 26 h 31"/>
                    <a:gd name="T8" fmla="*/ 33 w 53"/>
                    <a:gd name="T9" fmla="*/ 25 h 31"/>
                    <a:gd name="T10" fmla="*/ 29 w 53"/>
                    <a:gd name="T11" fmla="*/ 11 h 31"/>
                    <a:gd name="T12" fmla="*/ 32 w 53"/>
                    <a:gd name="T13" fmla="*/ 24 h 31"/>
                    <a:gd name="T14" fmla="*/ 19 w 53"/>
                    <a:gd name="T15" fmla="*/ 24 h 31"/>
                    <a:gd name="T16" fmla="*/ 18 w 53"/>
                    <a:gd name="T17" fmla="*/ 11 h 31"/>
                    <a:gd name="T18" fmla="*/ 16 w 53"/>
                    <a:gd name="T19" fmla="*/ 26 h 31"/>
                    <a:gd name="T20" fmla="*/ 2 w 53"/>
                    <a:gd name="T21" fmla="*/ 30 h 31"/>
                    <a:gd name="T22" fmla="*/ 0 w 53"/>
                    <a:gd name="T23" fmla="*/ 18 h 31"/>
                    <a:gd name="T24" fmla="*/ 19 w 53"/>
                    <a:gd name="T25" fmla="*/ 4 h 31"/>
                    <a:gd name="T26" fmla="*/ 35 w 53"/>
                    <a:gd name="T27" fmla="*/ 0 h 31"/>
                    <a:gd name="T28" fmla="*/ 42 w 53"/>
                    <a:gd name="T29" fmla="*/ 4 h 31"/>
                    <a:gd name="T30" fmla="*/ 42 w 53"/>
                    <a:gd name="T31" fmla="*/ 4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3" h="31">
                      <a:moveTo>
                        <a:pt x="42" y="4"/>
                      </a:moveTo>
                      <a:lnTo>
                        <a:pt x="52" y="11"/>
                      </a:lnTo>
                      <a:lnTo>
                        <a:pt x="50" y="17"/>
                      </a:lnTo>
                      <a:lnTo>
                        <a:pt x="50" y="26"/>
                      </a:lnTo>
                      <a:lnTo>
                        <a:pt x="33" y="25"/>
                      </a:lnTo>
                      <a:lnTo>
                        <a:pt x="29" y="11"/>
                      </a:lnTo>
                      <a:lnTo>
                        <a:pt x="32" y="24"/>
                      </a:lnTo>
                      <a:lnTo>
                        <a:pt x="19" y="24"/>
                      </a:lnTo>
                      <a:lnTo>
                        <a:pt x="18" y="11"/>
                      </a:lnTo>
                      <a:lnTo>
                        <a:pt x="16" y="26"/>
                      </a:lnTo>
                      <a:lnTo>
                        <a:pt x="2" y="30"/>
                      </a:lnTo>
                      <a:lnTo>
                        <a:pt x="0" y="18"/>
                      </a:lnTo>
                      <a:lnTo>
                        <a:pt x="19" y="4"/>
                      </a:lnTo>
                      <a:lnTo>
                        <a:pt x="35" y="0"/>
                      </a:lnTo>
                      <a:lnTo>
                        <a:pt x="42" y="4"/>
                      </a:lnTo>
                      <a:lnTo>
                        <a:pt x="42" y="4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35" name="Freeform 183"/>
                <p:cNvSpPr>
                  <a:spLocks/>
                </p:cNvSpPr>
                <p:nvPr/>
              </p:nvSpPr>
              <p:spPr bwMode="blackWhite">
                <a:xfrm>
                  <a:off x="3986" y="1126"/>
                  <a:ext cx="34" cy="21"/>
                </a:xfrm>
                <a:custGeom>
                  <a:avLst/>
                  <a:gdLst>
                    <a:gd name="T0" fmla="*/ 1 w 34"/>
                    <a:gd name="T1" fmla="*/ 2 h 21"/>
                    <a:gd name="T2" fmla="*/ 1 w 34"/>
                    <a:gd name="T3" fmla="*/ 5 h 21"/>
                    <a:gd name="T4" fmla="*/ 2 w 34"/>
                    <a:gd name="T5" fmla="*/ 7 h 21"/>
                    <a:gd name="T6" fmla="*/ 2 w 34"/>
                    <a:gd name="T7" fmla="*/ 10 h 21"/>
                    <a:gd name="T8" fmla="*/ 4 w 34"/>
                    <a:gd name="T9" fmla="*/ 12 h 21"/>
                    <a:gd name="T10" fmla="*/ 5 w 34"/>
                    <a:gd name="T11" fmla="*/ 15 h 21"/>
                    <a:gd name="T12" fmla="*/ 7 w 34"/>
                    <a:gd name="T13" fmla="*/ 17 h 21"/>
                    <a:gd name="T14" fmla="*/ 9 w 34"/>
                    <a:gd name="T15" fmla="*/ 19 h 21"/>
                    <a:gd name="T16" fmla="*/ 13 w 34"/>
                    <a:gd name="T17" fmla="*/ 19 h 21"/>
                    <a:gd name="T18" fmla="*/ 15 w 34"/>
                    <a:gd name="T19" fmla="*/ 20 h 21"/>
                    <a:gd name="T20" fmla="*/ 17 w 34"/>
                    <a:gd name="T21" fmla="*/ 20 h 21"/>
                    <a:gd name="T22" fmla="*/ 19 w 34"/>
                    <a:gd name="T23" fmla="*/ 20 h 21"/>
                    <a:gd name="T24" fmla="*/ 23 w 34"/>
                    <a:gd name="T25" fmla="*/ 19 h 21"/>
                    <a:gd name="T26" fmla="*/ 25 w 34"/>
                    <a:gd name="T27" fmla="*/ 19 h 21"/>
                    <a:gd name="T28" fmla="*/ 28 w 34"/>
                    <a:gd name="T29" fmla="*/ 17 h 21"/>
                    <a:gd name="T30" fmla="*/ 30 w 34"/>
                    <a:gd name="T31" fmla="*/ 16 h 21"/>
                    <a:gd name="T32" fmla="*/ 33 w 34"/>
                    <a:gd name="T33" fmla="*/ 13 h 21"/>
                    <a:gd name="T34" fmla="*/ 32 w 34"/>
                    <a:gd name="T35" fmla="*/ 13 h 21"/>
                    <a:gd name="T36" fmla="*/ 29 w 34"/>
                    <a:gd name="T37" fmla="*/ 14 h 21"/>
                    <a:gd name="T38" fmla="*/ 27 w 34"/>
                    <a:gd name="T39" fmla="*/ 14 h 21"/>
                    <a:gd name="T40" fmla="*/ 23 w 34"/>
                    <a:gd name="T41" fmla="*/ 14 h 21"/>
                    <a:gd name="T42" fmla="*/ 21 w 34"/>
                    <a:gd name="T43" fmla="*/ 14 h 21"/>
                    <a:gd name="T44" fmla="*/ 19 w 34"/>
                    <a:gd name="T45" fmla="*/ 14 h 21"/>
                    <a:gd name="T46" fmla="*/ 17 w 34"/>
                    <a:gd name="T47" fmla="*/ 13 h 21"/>
                    <a:gd name="T48" fmla="*/ 15 w 34"/>
                    <a:gd name="T49" fmla="*/ 13 h 21"/>
                    <a:gd name="T50" fmla="*/ 13 w 34"/>
                    <a:gd name="T51" fmla="*/ 11 h 21"/>
                    <a:gd name="T52" fmla="*/ 11 w 34"/>
                    <a:gd name="T53" fmla="*/ 11 h 21"/>
                    <a:gd name="T54" fmla="*/ 9 w 34"/>
                    <a:gd name="T55" fmla="*/ 9 h 21"/>
                    <a:gd name="T56" fmla="*/ 8 w 34"/>
                    <a:gd name="T57" fmla="*/ 8 h 21"/>
                    <a:gd name="T58" fmla="*/ 6 w 34"/>
                    <a:gd name="T59" fmla="*/ 6 h 21"/>
                    <a:gd name="T60" fmla="*/ 4 w 34"/>
                    <a:gd name="T61" fmla="*/ 6 h 21"/>
                    <a:gd name="T62" fmla="*/ 2 w 34"/>
                    <a:gd name="T63" fmla="*/ 4 h 21"/>
                    <a:gd name="T64" fmla="*/ 1 w 34"/>
                    <a:gd name="T65" fmla="*/ 2 h 21"/>
                    <a:gd name="T66" fmla="*/ 1 w 34"/>
                    <a:gd name="T67" fmla="*/ 0 h 21"/>
                    <a:gd name="T68" fmla="*/ 0 w 34"/>
                    <a:gd name="T69" fmla="*/ 2 h 21"/>
                    <a:gd name="T70" fmla="*/ 0 w 34"/>
                    <a:gd name="T71" fmla="*/ 2 h 21"/>
                    <a:gd name="T72" fmla="*/ 0 w 34"/>
                    <a:gd name="T73" fmla="*/ 2 h 21"/>
                    <a:gd name="T74" fmla="*/ 0 w 34"/>
                    <a:gd name="T75" fmla="*/ 2 h 21"/>
                    <a:gd name="T76" fmla="*/ 0 w 34"/>
                    <a:gd name="T77" fmla="*/ 2 h 21"/>
                    <a:gd name="T78" fmla="*/ 0 w 34"/>
                    <a:gd name="T79" fmla="*/ 2 h 21"/>
                    <a:gd name="T80" fmla="*/ 0 w 34"/>
                    <a:gd name="T81" fmla="*/ 2 h 21"/>
                    <a:gd name="T82" fmla="*/ 0 w 34"/>
                    <a:gd name="T83" fmla="*/ 2 h 21"/>
                    <a:gd name="T84" fmla="*/ 0 w 34"/>
                    <a:gd name="T85" fmla="*/ 2 h 21"/>
                    <a:gd name="T86" fmla="*/ 0 w 34"/>
                    <a:gd name="T87" fmla="*/ 2 h 21"/>
                    <a:gd name="T88" fmla="*/ 0 w 34"/>
                    <a:gd name="T89" fmla="*/ 2 h 21"/>
                    <a:gd name="T90" fmla="*/ 0 w 34"/>
                    <a:gd name="T91" fmla="*/ 2 h 21"/>
                    <a:gd name="T92" fmla="*/ 0 w 34"/>
                    <a:gd name="T93" fmla="*/ 2 h 21"/>
                    <a:gd name="T94" fmla="*/ 0 w 34"/>
                    <a:gd name="T95" fmla="*/ 2 h 21"/>
                    <a:gd name="T96" fmla="*/ 0 w 34"/>
                    <a:gd name="T97" fmla="*/ 2 h 21"/>
                    <a:gd name="T98" fmla="*/ 1 w 34"/>
                    <a:gd name="T99" fmla="*/ 2 h 21"/>
                    <a:gd name="T100" fmla="*/ 1 w 34"/>
                    <a:gd name="T101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4" h="21">
                      <a:moveTo>
                        <a:pt x="1" y="2"/>
                      </a:moveTo>
                      <a:lnTo>
                        <a:pt x="1" y="5"/>
                      </a:lnTo>
                      <a:lnTo>
                        <a:pt x="2" y="7"/>
                      </a:lnTo>
                      <a:lnTo>
                        <a:pt x="2" y="10"/>
                      </a:lnTo>
                      <a:lnTo>
                        <a:pt x="4" y="12"/>
                      </a:lnTo>
                      <a:lnTo>
                        <a:pt x="5" y="15"/>
                      </a:lnTo>
                      <a:lnTo>
                        <a:pt x="7" y="17"/>
                      </a:lnTo>
                      <a:lnTo>
                        <a:pt x="9" y="19"/>
                      </a:lnTo>
                      <a:lnTo>
                        <a:pt x="13" y="19"/>
                      </a:lnTo>
                      <a:lnTo>
                        <a:pt x="15" y="20"/>
                      </a:lnTo>
                      <a:lnTo>
                        <a:pt x="17" y="20"/>
                      </a:lnTo>
                      <a:lnTo>
                        <a:pt x="19" y="20"/>
                      </a:lnTo>
                      <a:lnTo>
                        <a:pt x="23" y="19"/>
                      </a:lnTo>
                      <a:lnTo>
                        <a:pt x="25" y="19"/>
                      </a:lnTo>
                      <a:lnTo>
                        <a:pt x="28" y="17"/>
                      </a:lnTo>
                      <a:lnTo>
                        <a:pt x="30" y="16"/>
                      </a:lnTo>
                      <a:lnTo>
                        <a:pt x="33" y="13"/>
                      </a:lnTo>
                      <a:lnTo>
                        <a:pt x="32" y="13"/>
                      </a:lnTo>
                      <a:lnTo>
                        <a:pt x="29" y="14"/>
                      </a:lnTo>
                      <a:lnTo>
                        <a:pt x="27" y="14"/>
                      </a:lnTo>
                      <a:lnTo>
                        <a:pt x="23" y="14"/>
                      </a:lnTo>
                      <a:lnTo>
                        <a:pt x="21" y="14"/>
                      </a:lnTo>
                      <a:lnTo>
                        <a:pt x="19" y="14"/>
                      </a:lnTo>
                      <a:lnTo>
                        <a:pt x="17" y="13"/>
                      </a:lnTo>
                      <a:lnTo>
                        <a:pt x="15" y="13"/>
                      </a:lnTo>
                      <a:lnTo>
                        <a:pt x="13" y="11"/>
                      </a:lnTo>
                      <a:lnTo>
                        <a:pt x="11" y="11"/>
                      </a:lnTo>
                      <a:lnTo>
                        <a:pt x="9" y="9"/>
                      </a:lnTo>
                      <a:lnTo>
                        <a:pt x="8" y="8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2" y="4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36" name="Oval 184"/>
                <p:cNvSpPr>
                  <a:spLocks noChangeArrowheads="1"/>
                </p:cNvSpPr>
                <p:nvPr/>
              </p:nvSpPr>
              <p:spPr bwMode="blackWhite">
                <a:xfrm>
                  <a:off x="4006" y="1100"/>
                  <a:ext cx="7" cy="3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37" name="Oval 185"/>
                <p:cNvSpPr>
                  <a:spLocks noChangeArrowheads="1"/>
                </p:cNvSpPr>
                <p:nvPr/>
              </p:nvSpPr>
              <p:spPr bwMode="blackWhite">
                <a:xfrm>
                  <a:off x="3992" y="1101"/>
                  <a:ext cx="7" cy="5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38" name="Freeform 186"/>
                <p:cNvSpPr>
                  <a:spLocks/>
                </p:cNvSpPr>
                <p:nvPr/>
              </p:nvSpPr>
              <p:spPr bwMode="blackWhite">
                <a:xfrm>
                  <a:off x="3945" y="1167"/>
                  <a:ext cx="130" cy="139"/>
                </a:xfrm>
                <a:custGeom>
                  <a:avLst/>
                  <a:gdLst>
                    <a:gd name="T0" fmla="*/ 31 w 130"/>
                    <a:gd name="T1" fmla="*/ 6 h 139"/>
                    <a:gd name="T2" fmla="*/ 27 w 130"/>
                    <a:gd name="T3" fmla="*/ 6 h 139"/>
                    <a:gd name="T4" fmla="*/ 24 w 130"/>
                    <a:gd name="T5" fmla="*/ 8 h 139"/>
                    <a:gd name="T6" fmla="*/ 21 w 130"/>
                    <a:gd name="T7" fmla="*/ 10 h 139"/>
                    <a:gd name="T8" fmla="*/ 18 w 130"/>
                    <a:gd name="T9" fmla="*/ 11 h 139"/>
                    <a:gd name="T10" fmla="*/ 15 w 130"/>
                    <a:gd name="T11" fmla="*/ 11 h 139"/>
                    <a:gd name="T12" fmla="*/ 14 w 130"/>
                    <a:gd name="T13" fmla="*/ 11 h 139"/>
                    <a:gd name="T14" fmla="*/ 8 w 130"/>
                    <a:gd name="T15" fmla="*/ 16 h 139"/>
                    <a:gd name="T16" fmla="*/ 3 w 130"/>
                    <a:gd name="T17" fmla="*/ 18 h 139"/>
                    <a:gd name="T18" fmla="*/ 2 w 130"/>
                    <a:gd name="T19" fmla="*/ 22 h 139"/>
                    <a:gd name="T20" fmla="*/ 1 w 130"/>
                    <a:gd name="T21" fmla="*/ 25 h 139"/>
                    <a:gd name="T22" fmla="*/ 1 w 130"/>
                    <a:gd name="T23" fmla="*/ 29 h 139"/>
                    <a:gd name="T24" fmla="*/ 1 w 130"/>
                    <a:gd name="T25" fmla="*/ 32 h 139"/>
                    <a:gd name="T26" fmla="*/ 0 w 130"/>
                    <a:gd name="T27" fmla="*/ 35 h 139"/>
                    <a:gd name="T28" fmla="*/ 0 w 130"/>
                    <a:gd name="T29" fmla="*/ 37 h 139"/>
                    <a:gd name="T30" fmla="*/ 0 w 130"/>
                    <a:gd name="T31" fmla="*/ 38 h 139"/>
                    <a:gd name="T32" fmla="*/ 0 w 130"/>
                    <a:gd name="T33" fmla="*/ 44 h 139"/>
                    <a:gd name="T34" fmla="*/ 0 w 130"/>
                    <a:gd name="T35" fmla="*/ 53 h 139"/>
                    <a:gd name="T36" fmla="*/ 0 w 130"/>
                    <a:gd name="T37" fmla="*/ 60 h 139"/>
                    <a:gd name="T38" fmla="*/ 0 w 130"/>
                    <a:gd name="T39" fmla="*/ 73 h 139"/>
                    <a:gd name="T40" fmla="*/ 0 w 130"/>
                    <a:gd name="T41" fmla="*/ 81 h 139"/>
                    <a:gd name="T42" fmla="*/ 1 w 130"/>
                    <a:gd name="T43" fmla="*/ 97 h 139"/>
                    <a:gd name="T44" fmla="*/ 16 w 130"/>
                    <a:gd name="T45" fmla="*/ 116 h 139"/>
                    <a:gd name="T46" fmla="*/ 17 w 130"/>
                    <a:gd name="T47" fmla="*/ 119 h 139"/>
                    <a:gd name="T48" fmla="*/ 19 w 130"/>
                    <a:gd name="T49" fmla="*/ 125 h 139"/>
                    <a:gd name="T50" fmla="*/ 42 w 130"/>
                    <a:gd name="T51" fmla="*/ 137 h 139"/>
                    <a:gd name="T52" fmla="*/ 85 w 130"/>
                    <a:gd name="T53" fmla="*/ 136 h 139"/>
                    <a:gd name="T54" fmla="*/ 110 w 130"/>
                    <a:gd name="T55" fmla="*/ 127 h 139"/>
                    <a:gd name="T56" fmla="*/ 118 w 130"/>
                    <a:gd name="T57" fmla="*/ 130 h 139"/>
                    <a:gd name="T58" fmla="*/ 122 w 130"/>
                    <a:gd name="T59" fmla="*/ 129 h 139"/>
                    <a:gd name="T60" fmla="*/ 122 w 130"/>
                    <a:gd name="T61" fmla="*/ 125 h 139"/>
                    <a:gd name="T62" fmla="*/ 124 w 130"/>
                    <a:gd name="T63" fmla="*/ 121 h 139"/>
                    <a:gd name="T64" fmla="*/ 127 w 130"/>
                    <a:gd name="T65" fmla="*/ 112 h 139"/>
                    <a:gd name="T66" fmla="*/ 127 w 130"/>
                    <a:gd name="T67" fmla="*/ 100 h 139"/>
                    <a:gd name="T68" fmla="*/ 129 w 130"/>
                    <a:gd name="T69" fmla="*/ 92 h 139"/>
                    <a:gd name="T70" fmla="*/ 127 w 130"/>
                    <a:gd name="T71" fmla="*/ 83 h 139"/>
                    <a:gd name="T72" fmla="*/ 129 w 130"/>
                    <a:gd name="T73" fmla="*/ 77 h 139"/>
                    <a:gd name="T74" fmla="*/ 127 w 130"/>
                    <a:gd name="T75" fmla="*/ 67 h 139"/>
                    <a:gd name="T76" fmla="*/ 126 w 130"/>
                    <a:gd name="T77" fmla="*/ 57 h 139"/>
                    <a:gd name="T78" fmla="*/ 121 w 130"/>
                    <a:gd name="T79" fmla="*/ 48 h 139"/>
                    <a:gd name="T80" fmla="*/ 119 w 130"/>
                    <a:gd name="T81" fmla="*/ 31 h 139"/>
                    <a:gd name="T82" fmla="*/ 114 w 130"/>
                    <a:gd name="T83" fmla="*/ 22 h 139"/>
                    <a:gd name="T84" fmla="*/ 112 w 130"/>
                    <a:gd name="T85" fmla="*/ 8 h 139"/>
                    <a:gd name="T86" fmla="*/ 104 w 130"/>
                    <a:gd name="T87" fmla="*/ 2 h 139"/>
                    <a:gd name="T88" fmla="*/ 98 w 130"/>
                    <a:gd name="T89" fmla="*/ 1 h 139"/>
                    <a:gd name="T90" fmla="*/ 95 w 130"/>
                    <a:gd name="T91" fmla="*/ 1 h 139"/>
                    <a:gd name="T92" fmla="*/ 89 w 130"/>
                    <a:gd name="T93" fmla="*/ 1 h 139"/>
                    <a:gd name="T94" fmla="*/ 83 w 130"/>
                    <a:gd name="T95" fmla="*/ 2 h 139"/>
                    <a:gd name="T96" fmla="*/ 81 w 130"/>
                    <a:gd name="T97" fmla="*/ 8 h 139"/>
                    <a:gd name="T98" fmla="*/ 77 w 130"/>
                    <a:gd name="T99" fmla="*/ 17 h 139"/>
                    <a:gd name="T100" fmla="*/ 75 w 130"/>
                    <a:gd name="T101" fmla="*/ 26 h 139"/>
                    <a:gd name="T102" fmla="*/ 73 w 130"/>
                    <a:gd name="T103" fmla="*/ 52 h 139"/>
                    <a:gd name="T104" fmla="*/ 69 w 130"/>
                    <a:gd name="T105" fmla="*/ 59 h 139"/>
                    <a:gd name="T106" fmla="*/ 58 w 130"/>
                    <a:gd name="T107" fmla="*/ 35 h 139"/>
                    <a:gd name="T108" fmla="*/ 50 w 130"/>
                    <a:gd name="T109" fmla="*/ 16 h 139"/>
                    <a:gd name="T110" fmla="*/ 43 w 130"/>
                    <a:gd name="T111" fmla="*/ 12 h 139"/>
                    <a:gd name="T112" fmla="*/ 38 w 130"/>
                    <a:gd name="T113" fmla="*/ 5 h 139"/>
                    <a:gd name="T114" fmla="*/ 37 w 130"/>
                    <a:gd name="T115" fmla="*/ 5 h 139"/>
                    <a:gd name="T116" fmla="*/ 35 w 130"/>
                    <a:gd name="T117" fmla="*/ 5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30" h="139">
                      <a:moveTo>
                        <a:pt x="34" y="5"/>
                      </a:moveTo>
                      <a:lnTo>
                        <a:pt x="33" y="6"/>
                      </a:lnTo>
                      <a:lnTo>
                        <a:pt x="33" y="6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29" y="6"/>
                      </a:lnTo>
                      <a:lnTo>
                        <a:pt x="29" y="6"/>
                      </a:lnTo>
                      <a:lnTo>
                        <a:pt x="28" y="6"/>
                      </a:lnTo>
                      <a:lnTo>
                        <a:pt x="28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2" y="13"/>
                      </a:lnTo>
                      <a:lnTo>
                        <a:pt x="12" y="13"/>
                      </a:lnTo>
                      <a:lnTo>
                        <a:pt x="11" y="14"/>
                      </a:lnTo>
                      <a:lnTo>
                        <a:pt x="11" y="14"/>
                      </a:lnTo>
                      <a:lnTo>
                        <a:pt x="9" y="16"/>
                      </a:lnTo>
                      <a:lnTo>
                        <a:pt x="9" y="16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1" y="23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0" y="48"/>
                      </a:lnTo>
                      <a:lnTo>
                        <a:pt x="0" y="49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0" y="5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0" y="64"/>
                      </a:lnTo>
                      <a:lnTo>
                        <a:pt x="0" y="66"/>
                      </a:lnTo>
                      <a:lnTo>
                        <a:pt x="0" y="68"/>
                      </a:lnTo>
                      <a:lnTo>
                        <a:pt x="0" y="70"/>
                      </a:lnTo>
                      <a:lnTo>
                        <a:pt x="0" y="71"/>
                      </a:lnTo>
                      <a:lnTo>
                        <a:pt x="0" y="73"/>
                      </a:lnTo>
                      <a:lnTo>
                        <a:pt x="0" y="75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8"/>
                      </a:lnTo>
                      <a:lnTo>
                        <a:pt x="1" y="78"/>
                      </a:lnTo>
                      <a:lnTo>
                        <a:pt x="0" y="80"/>
                      </a:lnTo>
                      <a:lnTo>
                        <a:pt x="0" y="81"/>
                      </a:lnTo>
                      <a:lnTo>
                        <a:pt x="0" y="83"/>
                      </a:lnTo>
                      <a:lnTo>
                        <a:pt x="0" y="84"/>
                      </a:lnTo>
                      <a:lnTo>
                        <a:pt x="0" y="87"/>
                      </a:lnTo>
                      <a:lnTo>
                        <a:pt x="0" y="89"/>
                      </a:lnTo>
                      <a:lnTo>
                        <a:pt x="0" y="91"/>
                      </a:lnTo>
                      <a:lnTo>
                        <a:pt x="1" y="93"/>
                      </a:lnTo>
                      <a:lnTo>
                        <a:pt x="1" y="97"/>
                      </a:lnTo>
                      <a:lnTo>
                        <a:pt x="2" y="100"/>
                      </a:lnTo>
                      <a:lnTo>
                        <a:pt x="3" y="103"/>
                      </a:lnTo>
                      <a:lnTo>
                        <a:pt x="5" y="105"/>
                      </a:lnTo>
                      <a:lnTo>
                        <a:pt x="7" y="109"/>
                      </a:lnTo>
                      <a:lnTo>
                        <a:pt x="9" y="111"/>
                      </a:lnTo>
                      <a:lnTo>
                        <a:pt x="12" y="114"/>
                      </a:lnTo>
                      <a:lnTo>
                        <a:pt x="16" y="116"/>
                      </a:lnTo>
                      <a:lnTo>
                        <a:pt x="16" y="117"/>
                      </a:lnTo>
                      <a:lnTo>
                        <a:pt x="16" y="117"/>
                      </a:lnTo>
                      <a:lnTo>
                        <a:pt x="16" y="117"/>
                      </a:lnTo>
                      <a:lnTo>
                        <a:pt x="17" y="117"/>
                      </a:lnTo>
                      <a:lnTo>
                        <a:pt x="17" y="119"/>
                      </a:lnTo>
                      <a:lnTo>
                        <a:pt x="17" y="119"/>
                      </a:lnTo>
                      <a:lnTo>
                        <a:pt x="17" y="119"/>
                      </a:lnTo>
                      <a:lnTo>
                        <a:pt x="18" y="119"/>
                      </a:lnTo>
                      <a:lnTo>
                        <a:pt x="18" y="121"/>
                      </a:lnTo>
                      <a:lnTo>
                        <a:pt x="18" y="121"/>
                      </a:lnTo>
                      <a:lnTo>
                        <a:pt x="18" y="123"/>
                      </a:lnTo>
                      <a:lnTo>
                        <a:pt x="18" y="123"/>
                      </a:lnTo>
                      <a:lnTo>
                        <a:pt x="18" y="125"/>
                      </a:lnTo>
                      <a:lnTo>
                        <a:pt x="19" y="125"/>
                      </a:lnTo>
                      <a:lnTo>
                        <a:pt x="19" y="125"/>
                      </a:lnTo>
                      <a:lnTo>
                        <a:pt x="21" y="125"/>
                      </a:lnTo>
                      <a:lnTo>
                        <a:pt x="23" y="129"/>
                      </a:lnTo>
                      <a:lnTo>
                        <a:pt x="27" y="131"/>
                      </a:lnTo>
                      <a:lnTo>
                        <a:pt x="31" y="133"/>
                      </a:lnTo>
                      <a:lnTo>
                        <a:pt x="37" y="135"/>
                      </a:lnTo>
                      <a:lnTo>
                        <a:pt x="42" y="137"/>
                      </a:lnTo>
                      <a:lnTo>
                        <a:pt x="47" y="137"/>
                      </a:lnTo>
                      <a:lnTo>
                        <a:pt x="52" y="138"/>
                      </a:lnTo>
                      <a:lnTo>
                        <a:pt x="60" y="138"/>
                      </a:lnTo>
                      <a:lnTo>
                        <a:pt x="65" y="138"/>
                      </a:lnTo>
                      <a:lnTo>
                        <a:pt x="72" y="138"/>
                      </a:lnTo>
                      <a:lnTo>
                        <a:pt x="77" y="137"/>
                      </a:lnTo>
                      <a:lnTo>
                        <a:pt x="85" y="136"/>
                      </a:lnTo>
                      <a:lnTo>
                        <a:pt x="90" y="135"/>
                      </a:lnTo>
                      <a:lnTo>
                        <a:pt x="97" y="133"/>
                      </a:lnTo>
                      <a:lnTo>
                        <a:pt x="102" y="130"/>
                      </a:lnTo>
                      <a:lnTo>
                        <a:pt x="109" y="126"/>
                      </a:lnTo>
                      <a:lnTo>
                        <a:pt x="109" y="127"/>
                      </a:lnTo>
                      <a:lnTo>
                        <a:pt x="110" y="127"/>
                      </a:lnTo>
                      <a:lnTo>
                        <a:pt x="110" y="127"/>
                      </a:lnTo>
                      <a:lnTo>
                        <a:pt x="112" y="127"/>
                      </a:lnTo>
                      <a:lnTo>
                        <a:pt x="112" y="128"/>
                      </a:lnTo>
                      <a:lnTo>
                        <a:pt x="113" y="128"/>
                      </a:lnTo>
                      <a:lnTo>
                        <a:pt x="115" y="128"/>
                      </a:lnTo>
                      <a:lnTo>
                        <a:pt x="117" y="128"/>
                      </a:lnTo>
                      <a:lnTo>
                        <a:pt x="117" y="130"/>
                      </a:lnTo>
                      <a:lnTo>
                        <a:pt x="118" y="130"/>
                      </a:lnTo>
                      <a:lnTo>
                        <a:pt x="118" y="130"/>
                      </a:lnTo>
                      <a:lnTo>
                        <a:pt x="120" y="130"/>
                      </a:lnTo>
                      <a:lnTo>
                        <a:pt x="120" y="130"/>
                      </a:lnTo>
                      <a:lnTo>
                        <a:pt x="122" y="130"/>
                      </a:lnTo>
                      <a:lnTo>
                        <a:pt x="122" y="130"/>
                      </a:lnTo>
                      <a:lnTo>
                        <a:pt x="123" y="129"/>
                      </a:lnTo>
                      <a:lnTo>
                        <a:pt x="122" y="129"/>
                      </a:lnTo>
                      <a:lnTo>
                        <a:pt x="122" y="129"/>
                      </a:lnTo>
                      <a:lnTo>
                        <a:pt x="122" y="129"/>
                      </a:lnTo>
                      <a:lnTo>
                        <a:pt x="122" y="128"/>
                      </a:lnTo>
                      <a:lnTo>
                        <a:pt x="122" y="128"/>
                      </a:lnTo>
                      <a:lnTo>
                        <a:pt x="122" y="126"/>
                      </a:lnTo>
                      <a:lnTo>
                        <a:pt x="122" y="126"/>
                      </a:lnTo>
                      <a:lnTo>
                        <a:pt x="122" y="125"/>
                      </a:lnTo>
                      <a:lnTo>
                        <a:pt x="122" y="125"/>
                      </a:lnTo>
                      <a:lnTo>
                        <a:pt x="122" y="124"/>
                      </a:lnTo>
                      <a:lnTo>
                        <a:pt x="122" y="124"/>
                      </a:lnTo>
                      <a:lnTo>
                        <a:pt x="123" y="122"/>
                      </a:lnTo>
                      <a:lnTo>
                        <a:pt x="123" y="122"/>
                      </a:lnTo>
                      <a:lnTo>
                        <a:pt x="124" y="121"/>
                      </a:lnTo>
                      <a:lnTo>
                        <a:pt x="124" y="121"/>
                      </a:lnTo>
                      <a:lnTo>
                        <a:pt x="126" y="120"/>
                      </a:lnTo>
                      <a:lnTo>
                        <a:pt x="126" y="120"/>
                      </a:lnTo>
                      <a:lnTo>
                        <a:pt x="126" y="119"/>
                      </a:lnTo>
                      <a:lnTo>
                        <a:pt x="126" y="117"/>
                      </a:lnTo>
                      <a:lnTo>
                        <a:pt x="127" y="116"/>
                      </a:lnTo>
                      <a:lnTo>
                        <a:pt x="127" y="114"/>
                      </a:lnTo>
                      <a:lnTo>
                        <a:pt x="127" y="112"/>
                      </a:lnTo>
                      <a:lnTo>
                        <a:pt x="127" y="110"/>
                      </a:lnTo>
                      <a:lnTo>
                        <a:pt x="127" y="108"/>
                      </a:lnTo>
                      <a:lnTo>
                        <a:pt x="127" y="106"/>
                      </a:lnTo>
                      <a:lnTo>
                        <a:pt x="127" y="104"/>
                      </a:lnTo>
                      <a:lnTo>
                        <a:pt x="127" y="102"/>
                      </a:lnTo>
                      <a:lnTo>
                        <a:pt x="127" y="100"/>
                      </a:lnTo>
                      <a:lnTo>
                        <a:pt x="127" y="100"/>
                      </a:lnTo>
                      <a:lnTo>
                        <a:pt x="127" y="98"/>
                      </a:lnTo>
                      <a:lnTo>
                        <a:pt x="127" y="97"/>
                      </a:lnTo>
                      <a:lnTo>
                        <a:pt x="129" y="96"/>
                      </a:lnTo>
                      <a:lnTo>
                        <a:pt x="129" y="96"/>
                      </a:lnTo>
                      <a:lnTo>
                        <a:pt x="129" y="95"/>
                      </a:lnTo>
                      <a:lnTo>
                        <a:pt x="129" y="94"/>
                      </a:lnTo>
                      <a:lnTo>
                        <a:pt x="129" y="92"/>
                      </a:lnTo>
                      <a:lnTo>
                        <a:pt x="128" y="91"/>
                      </a:lnTo>
                      <a:lnTo>
                        <a:pt x="128" y="89"/>
                      </a:lnTo>
                      <a:lnTo>
                        <a:pt x="128" y="88"/>
                      </a:lnTo>
                      <a:lnTo>
                        <a:pt x="128" y="86"/>
                      </a:lnTo>
                      <a:lnTo>
                        <a:pt x="127" y="86"/>
                      </a:lnTo>
                      <a:lnTo>
                        <a:pt x="127" y="84"/>
                      </a:lnTo>
                      <a:lnTo>
                        <a:pt x="127" y="83"/>
                      </a:lnTo>
                      <a:lnTo>
                        <a:pt x="127" y="81"/>
                      </a:lnTo>
                      <a:lnTo>
                        <a:pt x="127" y="81"/>
                      </a:lnTo>
                      <a:lnTo>
                        <a:pt x="127" y="79"/>
                      </a:lnTo>
                      <a:lnTo>
                        <a:pt x="127" y="79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6"/>
                      </a:lnTo>
                      <a:lnTo>
                        <a:pt x="129" y="74"/>
                      </a:lnTo>
                      <a:lnTo>
                        <a:pt x="129" y="73"/>
                      </a:lnTo>
                      <a:lnTo>
                        <a:pt x="129" y="71"/>
                      </a:lnTo>
                      <a:lnTo>
                        <a:pt x="129" y="70"/>
                      </a:lnTo>
                      <a:lnTo>
                        <a:pt x="129" y="68"/>
                      </a:lnTo>
                      <a:lnTo>
                        <a:pt x="127" y="67"/>
                      </a:lnTo>
                      <a:lnTo>
                        <a:pt x="127" y="65"/>
                      </a:lnTo>
                      <a:lnTo>
                        <a:pt x="127" y="63"/>
                      </a:lnTo>
                      <a:lnTo>
                        <a:pt x="127" y="61"/>
                      </a:lnTo>
                      <a:lnTo>
                        <a:pt x="126" y="61"/>
                      </a:lnTo>
                      <a:lnTo>
                        <a:pt x="126" y="59"/>
                      </a:lnTo>
                      <a:lnTo>
                        <a:pt x="126" y="59"/>
                      </a:lnTo>
                      <a:lnTo>
                        <a:pt x="126" y="57"/>
                      </a:lnTo>
                      <a:lnTo>
                        <a:pt x="124" y="57"/>
                      </a:lnTo>
                      <a:lnTo>
                        <a:pt x="124" y="57"/>
                      </a:lnTo>
                      <a:lnTo>
                        <a:pt x="123" y="55"/>
                      </a:lnTo>
                      <a:lnTo>
                        <a:pt x="123" y="53"/>
                      </a:lnTo>
                      <a:lnTo>
                        <a:pt x="121" y="51"/>
                      </a:lnTo>
                      <a:lnTo>
                        <a:pt x="121" y="49"/>
                      </a:lnTo>
                      <a:lnTo>
                        <a:pt x="121" y="48"/>
                      </a:lnTo>
                      <a:lnTo>
                        <a:pt x="121" y="45"/>
                      </a:lnTo>
                      <a:lnTo>
                        <a:pt x="119" y="43"/>
                      </a:lnTo>
                      <a:lnTo>
                        <a:pt x="119" y="41"/>
                      </a:lnTo>
                      <a:lnTo>
                        <a:pt x="119" y="39"/>
                      </a:lnTo>
                      <a:lnTo>
                        <a:pt x="119" y="35"/>
                      </a:lnTo>
                      <a:lnTo>
                        <a:pt x="119" y="33"/>
                      </a:lnTo>
                      <a:lnTo>
                        <a:pt x="119" y="31"/>
                      </a:lnTo>
                      <a:lnTo>
                        <a:pt x="119" y="30"/>
                      </a:lnTo>
                      <a:lnTo>
                        <a:pt x="119" y="29"/>
                      </a:lnTo>
                      <a:lnTo>
                        <a:pt x="117" y="29"/>
                      </a:lnTo>
                      <a:lnTo>
                        <a:pt x="117" y="27"/>
                      </a:lnTo>
                      <a:lnTo>
                        <a:pt x="116" y="25"/>
                      </a:lnTo>
                      <a:lnTo>
                        <a:pt x="116" y="23"/>
                      </a:lnTo>
                      <a:lnTo>
                        <a:pt x="114" y="22"/>
                      </a:lnTo>
                      <a:lnTo>
                        <a:pt x="114" y="20"/>
                      </a:lnTo>
                      <a:lnTo>
                        <a:pt x="114" y="18"/>
                      </a:lnTo>
                      <a:lnTo>
                        <a:pt x="114" y="15"/>
                      </a:lnTo>
                      <a:lnTo>
                        <a:pt x="112" y="13"/>
                      </a:lnTo>
                      <a:lnTo>
                        <a:pt x="112" y="11"/>
                      </a:lnTo>
                      <a:lnTo>
                        <a:pt x="112" y="9"/>
                      </a:lnTo>
                      <a:lnTo>
                        <a:pt x="112" y="8"/>
                      </a:lnTo>
                      <a:lnTo>
                        <a:pt x="110" y="7"/>
                      </a:lnTo>
                      <a:lnTo>
                        <a:pt x="110" y="5"/>
                      </a:lnTo>
                      <a:lnTo>
                        <a:pt x="109" y="4"/>
                      </a:lnTo>
                      <a:lnTo>
                        <a:pt x="109" y="2"/>
                      </a:lnTo>
                      <a:lnTo>
                        <a:pt x="108" y="2"/>
                      </a:lnTo>
                      <a:lnTo>
                        <a:pt x="106" y="2"/>
                      </a:lnTo>
                      <a:lnTo>
                        <a:pt x="104" y="2"/>
                      </a:lnTo>
                      <a:lnTo>
                        <a:pt x="104" y="1"/>
                      </a:lnTo>
                      <a:lnTo>
                        <a:pt x="102" y="1"/>
                      </a:lnTo>
                      <a:lnTo>
                        <a:pt x="102" y="1"/>
                      </a:lnTo>
                      <a:lnTo>
                        <a:pt x="100" y="1"/>
                      </a:lnTo>
                      <a:lnTo>
                        <a:pt x="100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6" y="1"/>
                      </a:lnTo>
                      <a:lnTo>
                        <a:pt x="96" y="1"/>
                      </a:lnTo>
                      <a:lnTo>
                        <a:pt x="96" y="1"/>
                      </a:lnTo>
                      <a:lnTo>
                        <a:pt x="96" y="0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2" y="1"/>
                      </a:lnTo>
                      <a:lnTo>
                        <a:pt x="91" y="1"/>
                      </a:lnTo>
                      <a:lnTo>
                        <a:pt x="89" y="1"/>
                      </a:lnTo>
                      <a:lnTo>
                        <a:pt x="89" y="1"/>
                      </a:lnTo>
                      <a:lnTo>
                        <a:pt x="87" y="2"/>
                      </a:lnTo>
                      <a:lnTo>
                        <a:pt x="86" y="2"/>
                      </a:lnTo>
                      <a:lnTo>
                        <a:pt x="85" y="2"/>
                      </a:lnTo>
                      <a:lnTo>
                        <a:pt x="85" y="2"/>
                      </a:lnTo>
                      <a:lnTo>
                        <a:pt x="83" y="2"/>
                      </a:lnTo>
                      <a:lnTo>
                        <a:pt x="83" y="2"/>
                      </a:lnTo>
                      <a:lnTo>
                        <a:pt x="83" y="2"/>
                      </a:lnTo>
                      <a:lnTo>
                        <a:pt x="83" y="1"/>
                      </a:lnTo>
                      <a:lnTo>
                        <a:pt x="83" y="3"/>
                      </a:lnTo>
                      <a:lnTo>
                        <a:pt x="83" y="4"/>
                      </a:lnTo>
                      <a:lnTo>
                        <a:pt x="83" y="5"/>
                      </a:lnTo>
                      <a:lnTo>
                        <a:pt x="83" y="5"/>
                      </a:lnTo>
                      <a:lnTo>
                        <a:pt x="81" y="7"/>
                      </a:lnTo>
                      <a:lnTo>
                        <a:pt x="81" y="8"/>
                      </a:lnTo>
                      <a:lnTo>
                        <a:pt x="81" y="10"/>
                      </a:lnTo>
                      <a:lnTo>
                        <a:pt x="81" y="10"/>
                      </a:lnTo>
                      <a:lnTo>
                        <a:pt x="79" y="12"/>
                      </a:lnTo>
                      <a:lnTo>
                        <a:pt x="79" y="13"/>
                      </a:lnTo>
                      <a:lnTo>
                        <a:pt x="78" y="15"/>
                      </a:lnTo>
                      <a:lnTo>
                        <a:pt x="78" y="15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5" y="19"/>
                      </a:lnTo>
                      <a:lnTo>
                        <a:pt x="75" y="20"/>
                      </a:lnTo>
                      <a:lnTo>
                        <a:pt x="75" y="24"/>
                      </a:lnTo>
                      <a:lnTo>
                        <a:pt x="75" y="26"/>
                      </a:lnTo>
                      <a:lnTo>
                        <a:pt x="75" y="30"/>
                      </a:lnTo>
                      <a:lnTo>
                        <a:pt x="75" y="33"/>
                      </a:lnTo>
                      <a:lnTo>
                        <a:pt x="75" y="37"/>
                      </a:lnTo>
                      <a:lnTo>
                        <a:pt x="75" y="41"/>
                      </a:lnTo>
                      <a:lnTo>
                        <a:pt x="73" y="45"/>
                      </a:lnTo>
                      <a:lnTo>
                        <a:pt x="73" y="48"/>
                      </a:lnTo>
                      <a:lnTo>
                        <a:pt x="73" y="52"/>
                      </a:lnTo>
                      <a:lnTo>
                        <a:pt x="73" y="55"/>
                      </a:lnTo>
                      <a:lnTo>
                        <a:pt x="72" y="57"/>
                      </a:lnTo>
                      <a:lnTo>
                        <a:pt x="72" y="59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0" y="60"/>
                      </a:lnTo>
                      <a:lnTo>
                        <a:pt x="69" y="59"/>
                      </a:lnTo>
                      <a:lnTo>
                        <a:pt x="67" y="57"/>
                      </a:lnTo>
                      <a:lnTo>
                        <a:pt x="66" y="54"/>
                      </a:lnTo>
                      <a:lnTo>
                        <a:pt x="64" y="51"/>
                      </a:lnTo>
                      <a:lnTo>
                        <a:pt x="63" y="48"/>
                      </a:lnTo>
                      <a:lnTo>
                        <a:pt x="61" y="44"/>
                      </a:lnTo>
                      <a:lnTo>
                        <a:pt x="60" y="39"/>
                      </a:lnTo>
                      <a:lnTo>
                        <a:pt x="58" y="35"/>
                      </a:lnTo>
                      <a:lnTo>
                        <a:pt x="56" y="32"/>
                      </a:lnTo>
                      <a:lnTo>
                        <a:pt x="54" y="29"/>
                      </a:lnTo>
                      <a:lnTo>
                        <a:pt x="53" y="24"/>
                      </a:lnTo>
                      <a:lnTo>
                        <a:pt x="51" y="22"/>
                      </a:lnTo>
                      <a:lnTo>
                        <a:pt x="50" y="19"/>
                      </a:lnTo>
                      <a:lnTo>
                        <a:pt x="50" y="18"/>
                      </a:lnTo>
                      <a:lnTo>
                        <a:pt x="50" y="16"/>
                      </a:lnTo>
                      <a:lnTo>
                        <a:pt x="49" y="16"/>
                      </a:lnTo>
                      <a:lnTo>
                        <a:pt x="49" y="16"/>
                      </a:lnTo>
                      <a:lnTo>
                        <a:pt x="47" y="16"/>
                      </a:lnTo>
                      <a:lnTo>
                        <a:pt x="47" y="15"/>
                      </a:lnTo>
                      <a:lnTo>
                        <a:pt x="45" y="15"/>
                      </a:lnTo>
                      <a:lnTo>
                        <a:pt x="45" y="13"/>
                      </a:lnTo>
                      <a:lnTo>
                        <a:pt x="43" y="12"/>
                      </a:lnTo>
                      <a:lnTo>
                        <a:pt x="43" y="10"/>
                      </a:lnTo>
                      <a:lnTo>
                        <a:pt x="42" y="10"/>
                      </a:lnTo>
                      <a:lnTo>
                        <a:pt x="42" y="8"/>
                      </a:lnTo>
                      <a:lnTo>
                        <a:pt x="40" y="8"/>
                      </a:lnTo>
                      <a:lnTo>
                        <a:pt x="40" y="6"/>
                      </a:lnTo>
                      <a:lnTo>
                        <a:pt x="38" y="6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4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</a:path>
                  </a:pathLst>
                </a:custGeom>
                <a:solidFill>
                  <a:srgbClr val="FFE1D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39" name="Freeform 187"/>
                <p:cNvSpPr>
                  <a:spLocks/>
                </p:cNvSpPr>
                <p:nvPr/>
              </p:nvSpPr>
              <p:spPr bwMode="blackWhite">
                <a:xfrm>
                  <a:off x="3973" y="1162"/>
                  <a:ext cx="65" cy="74"/>
                </a:xfrm>
                <a:custGeom>
                  <a:avLst/>
                  <a:gdLst>
                    <a:gd name="T0" fmla="*/ 42 w 65"/>
                    <a:gd name="T1" fmla="*/ 0 h 74"/>
                    <a:gd name="T2" fmla="*/ 64 w 65"/>
                    <a:gd name="T3" fmla="*/ 5 h 74"/>
                    <a:gd name="T4" fmla="*/ 49 w 65"/>
                    <a:gd name="T5" fmla="*/ 26 h 74"/>
                    <a:gd name="T6" fmla="*/ 59 w 65"/>
                    <a:gd name="T7" fmla="*/ 23 h 74"/>
                    <a:gd name="T8" fmla="*/ 42 w 65"/>
                    <a:gd name="T9" fmla="*/ 73 h 74"/>
                    <a:gd name="T10" fmla="*/ 8 w 65"/>
                    <a:gd name="T11" fmla="*/ 26 h 74"/>
                    <a:gd name="T12" fmla="*/ 14 w 65"/>
                    <a:gd name="T13" fmla="*/ 24 h 74"/>
                    <a:gd name="T14" fmla="*/ 0 w 65"/>
                    <a:gd name="T15" fmla="*/ 10 h 74"/>
                    <a:gd name="T16" fmla="*/ 16 w 65"/>
                    <a:gd name="T17" fmla="*/ 0 h 74"/>
                    <a:gd name="T18" fmla="*/ 18 w 65"/>
                    <a:gd name="T19" fmla="*/ 7 h 74"/>
                    <a:gd name="T20" fmla="*/ 34 w 65"/>
                    <a:gd name="T21" fmla="*/ 34 h 74"/>
                    <a:gd name="T22" fmla="*/ 45 w 65"/>
                    <a:gd name="T23" fmla="*/ 4 h 74"/>
                    <a:gd name="T24" fmla="*/ 42 w 65"/>
                    <a:gd name="T25" fmla="*/ 0 h 74"/>
                    <a:gd name="T26" fmla="*/ 42 w 65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5" h="74">
                      <a:moveTo>
                        <a:pt x="42" y="0"/>
                      </a:moveTo>
                      <a:lnTo>
                        <a:pt x="64" y="5"/>
                      </a:lnTo>
                      <a:lnTo>
                        <a:pt x="49" y="26"/>
                      </a:lnTo>
                      <a:lnTo>
                        <a:pt x="59" y="23"/>
                      </a:lnTo>
                      <a:lnTo>
                        <a:pt x="42" y="73"/>
                      </a:lnTo>
                      <a:lnTo>
                        <a:pt x="8" y="26"/>
                      </a:lnTo>
                      <a:lnTo>
                        <a:pt x="14" y="24"/>
                      </a:lnTo>
                      <a:lnTo>
                        <a:pt x="0" y="10"/>
                      </a:lnTo>
                      <a:lnTo>
                        <a:pt x="16" y="0"/>
                      </a:lnTo>
                      <a:lnTo>
                        <a:pt x="18" y="7"/>
                      </a:lnTo>
                      <a:lnTo>
                        <a:pt x="34" y="34"/>
                      </a:lnTo>
                      <a:lnTo>
                        <a:pt x="45" y="4"/>
                      </a:lnTo>
                      <a:lnTo>
                        <a:pt x="42" y="0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40" name="Freeform 188"/>
                <p:cNvSpPr>
                  <a:spLocks/>
                </p:cNvSpPr>
                <p:nvPr/>
              </p:nvSpPr>
              <p:spPr bwMode="blackWhite">
                <a:xfrm>
                  <a:off x="3962" y="1208"/>
                  <a:ext cx="57" cy="93"/>
                </a:xfrm>
                <a:custGeom>
                  <a:avLst/>
                  <a:gdLst>
                    <a:gd name="T0" fmla="*/ 0 w 57"/>
                    <a:gd name="T1" fmla="*/ 76 h 93"/>
                    <a:gd name="T2" fmla="*/ 17 w 57"/>
                    <a:gd name="T3" fmla="*/ 85 h 93"/>
                    <a:gd name="T4" fmla="*/ 37 w 57"/>
                    <a:gd name="T5" fmla="*/ 92 h 93"/>
                    <a:gd name="T6" fmla="*/ 37 w 57"/>
                    <a:gd name="T7" fmla="*/ 87 h 93"/>
                    <a:gd name="T8" fmla="*/ 40 w 57"/>
                    <a:gd name="T9" fmla="*/ 80 h 93"/>
                    <a:gd name="T10" fmla="*/ 51 w 57"/>
                    <a:gd name="T11" fmla="*/ 79 h 93"/>
                    <a:gd name="T12" fmla="*/ 56 w 57"/>
                    <a:gd name="T13" fmla="*/ 79 h 93"/>
                    <a:gd name="T14" fmla="*/ 40 w 57"/>
                    <a:gd name="T15" fmla="*/ 66 h 93"/>
                    <a:gd name="T16" fmla="*/ 32 w 57"/>
                    <a:gd name="T17" fmla="*/ 64 h 93"/>
                    <a:gd name="T18" fmla="*/ 25 w 57"/>
                    <a:gd name="T19" fmla="*/ 56 h 93"/>
                    <a:gd name="T20" fmla="*/ 23 w 57"/>
                    <a:gd name="T21" fmla="*/ 56 h 93"/>
                    <a:gd name="T22" fmla="*/ 16 w 57"/>
                    <a:gd name="T23" fmla="*/ 47 h 93"/>
                    <a:gd name="T24" fmla="*/ 12 w 57"/>
                    <a:gd name="T25" fmla="*/ 43 h 93"/>
                    <a:gd name="T26" fmla="*/ 12 w 57"/>
                    <a:gd name="T27" fmla="*/ 31 h 93"/>
                    <a:gd name="T28" fmla="*/ 11 w 57"/>
                    <a:gd name="T29" fmla="*/ 18 h 93"/>
                    <a:gd name="T30" fmla="*/ 9 w 57"/>
                    <a:gd name="T31" fmla="*/ 4 h 93"/>
                    <a:gd name="T32" fmla="*/ 9 w 57"/>
                    <a:gd name="T33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93">
                      <a:moveTo>
                        <a:pt x="0" y="76"/>
                      </a:moveTo>
                      <a:lnTo>
                        <a:pt x="17" y="85"/>
                      </a:lnTo>
                      <a:lnTo>
                        <a:pt x="37" y="92"/>
                      </a:lnTo>
                      <a:lnTo>
                        <a:pt x="37" y="87"/>
                      </a:lnTo>
                      <a:lnTo>
                        <a:pt x="40" y="80"/>
                      </a:lnTo>
                      <a:lnTo>
                        <a:pt x="51" y="79"/>
                      </a:lnTo>
                      <a:lnTo>
                        <a:pt x="56" y="79"/>
                      </a:lnTo>
                      <a:lnTo>
                        <a:pt x="40" y="66"/>
                      </a:lnTo>
                      <a:lnTo>
                        <a:pt x="32" y="64"/>
                      </a:lnTo>
                      <a:lnTo>
                        <a:pt x="25" y="56"/>
                      </a:lnTo>
                      <a:lnTo>
                        <a:pt x="23" y="56"/>
                      </a:lnTo>
                      <a:lnTo>
                        <a:pt x="16" y="47"/>
                      </a:lnTo>
                      <a:lnTo>
                        <a:pt x="12" y="43"/>
                      </a:lnTo>
                      <a:lnTo>
                        <a:pt x="12" y="31"/>
                      </a:lnTo>
                      <a:lnTo>
                        <a:pt x="11" y="18"/>
                      </a:lnTo>
                      <a:lnTo>
                        <a:pt x="9" y="4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41" name="Freeform 189"/>
                <p:cNvSpPr>
                  <a:spLocks/>
                </p:cNvSpPr>
                <p:nvPr/>
              </p:nvSpPr>
              <p:spPr bwMode="blackWhite">
                <a:xfrm>
                  <a:off x="3994" y="1286"/>
                  <a:ext cx="41" cy="25"/>
                </a:xfrm>
                <a:custGeom>
                  <a:avLst/>
                  <a:gdLst>
                    <a:gd name="T0" fmla="*/ 2 w 41"/>
                    <a:gd name="T1" fmla="*/ 9 h 25"/>
                    <a:gd name="T2" fmla="*/ 0 w 41"/>
                    <a:gd name="T3" fmla="*/ 12 h 25"/>
                    <a:gd name="T4" fmla="*/ 5 w 41"/>
                    <a:gd name="T5" fmla="*/ 21 h 25"/>
                    <a:gd name="T6" fmla="*/ 11 w 41"/>
                    <a:gd name="T7" fmla="*/ 21 h 25"/>
                    <a:gd name="T8" fmla="*/ 14 w 41"/>
                    <a:gd name="T9" fmla="*/ 23 h 25"/>
                    <a:gd name="T10" fmla="*/ 19 w 41"/>
                    <a:gd name="T11" fmla="*/ 21 h 25"/>
                    <a:gd name="T12" fmla="*/ 29 w 41"/>
                    <a:gd name="T13" fmla="*/ 24 h 25"/>
                    <a:gd name="T14" fmla="*/ 31 w 41"/>
                    <a:gd name="T15" fmla="*/ 23 h 25"/>
                    <a:gd name="T16" fmla="*/ 31 w 41"/>
                    <a:gd name="T17" fmla="*/ 21 h 25"/>
                    <a:gd name="T18" fmla="*/ 34 w 41"/>
                    <a:gd name="T19" fmla="*/ 21 h 25"/>
                    <a:gd name="T20" fmla="*/ 35 w 41"/>
                    <a:gd name="T21" fmla="*/ 14 h 25"/>
                    <a:gd name="T22" fmla="*/ 32 w 41"/>
                    <a:gd name="T23" fmla="*/ 12 h 25"/>
                    <a:gd name="T24" fmla="*/ 37 w 41"/>
                    <a:gd name="T25" fmla="*/ 12 h 25"/>
                    <a:gd name="T26" fmla="*/ 40 w 41"/>
                    <a:gd name="T27" fmla="*/ 7 h 25"/>
                    <a:gd name="T28" fmla="*/ 35 w 41"/>
                    <a:gd name="T29" fmla="*/ 5 h 25"/>
                    <a:gd name="T30" fmla="*/ 24 w 41"/>
                    <a:gd name="T31" fmla="*/ 2 h 25"/>
                    <a:gd name="T32" fmla="*/ 20 w 41"/>
                    <a:gd name="T33" fmla="*/ 0 h 25"/>
                    <a:gd name="T34" fmla="*/ 10 w 41"/>
                    <a:gd name="T35" fmla="*/ 1 h 25"/>
                    <a:gd name="T36" fmla="*/ 2 w 41"/>
                    <a:gd name="T37" fmla="*/ 9 h 25"/>
                    <a:gd name="T38" fmla="*/ 2 w 41"/>
                    <a:gd name="T39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1" h="25">
                      <a:moveTo>
                        <a:pt x="2" y="9"/>
                      </a:moveTo>
                      <a:lnTo>
                        <a:pt x="0" y="12"/>
                      </a:lnTo>
                      <a:lnTo>
                        <a:pt x="5" y="21"/>
                      </a:lnTo>
                      <a:lnTo>
                        <a:pt x="11" y="21"/>
                      </a:lnTo>
                      <a:lnTo>
                        <a:pt x="14" y="23"/>
                      </a:lnTo>
                      <a:lnTo>
                        <a:pt x="19" y="21"/>
                      </a:lnTo>
                      <a:lnTo>
                        <a:pt x="29" y="24"/>
                      </a:lnTo>
                      <a:lnTo>
                        <a:pt x="31" y="23"/>
                      </a:lnTo>
                      <a:lnTo>
                        <a:pt x="31" y="21"/>
                      </a:lnTo>
                      <a:lnTo>
                        <a:pt x="34" y="21"/>
                      </a:lnTo>
                      <a:lnTo>
                        <a:pt x="35" y="14"/>
                      </a:lnTo>
                      <a:lnTo>
                        <a:pt x="32" y="12"/>
                      </a:lnTo>
                      <a:lnTo>
                        <a:pt x="37" y="12"/>
                      </a:lnTo>
                      <a:lnTo>
                        <a:pt x="40" y="7"/>
                      </a:lnTo>
                      <a:lnTo>
                        <a:pt x="35" y="5"/>
                      </a:lnTo>
                      <a:lnTo>
                        <a:pt x="24" y="2"/>
                      </a:lnTo>
                      <a:lnTo>
                        <a:pt x="20" y="0"/>
                      </a:lnTo>
                      <a:lnTo>
                        <a:pt x="10" y="1"/>
                      </a:lnTo>
                      <a:lnTo>
                        <a:pt x="2" y="9"/>
                      </a:lnTo>
                      <a:lnTo>
                        <a:pt x="2" y="9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42" name="Freeform 190"/>
                <p:cNvSpPr>
                  <a:spLocks/>
                </p:cNvSpPr>
                <p:nvPr/>
              </p:nvSpPr>
              <p:spPr bwMode="blackWhite">
                <a:xfrm>
                  <a:off x="4049" y="1195"/>
                  <a:ext cx="8" cy="97"/>
                </a:xfrm>
                <a:custGeom>
                  <a:avLst/>
                  <a:gdLst>
                    <a:gd name="T0" fmla="*/ 4 w 8"/>
                    <a:gd name="T1" fmla="*/ 96 h 97"/>
                    <a:gd name="T2" fmla="*/ 4 w 8"/>
                    <a:gd name="T3" fmla="*/ 77 h 97"/>
                    <a:gd name="T4" fmla="*/ 6 w 8"/>
                    <a:gd name="T5" fmla="*/ 65 h 97"/>
                    <a:gd name="T6" fmla="*/ 7 w 8"/>
                    <a:gd name="T7" fmla="*/ 52 h 97"/>
                    <a:gd name="T8" fmla="*/ 6 w 8"/>
                    <a:gd name="T9" fmla="*/ 41 h 97"/>
                    <a:gd name="T10" fmla="*/ 0 w 8"/>
                    <a:gd name="T11" fmla="*/ 28 h 97"/>
                    <a:gd name="T12" fmla="*/ 0 w 8"/>
                    <a:gd name="T13" fmla="*/ 10 h 97"/>
                    <a:gd name="T14" fmla="*/ 0 w 8"/>
                    <a:gd name="T15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" h="97">
                      <a:moveTo>
                        <a:pt x="4" y="96"/>
                      </a:moveTo>
                      <a:lnTo>
                        <a:pt x="4" y="77"/>
                      </a:lnTo>
                      <a:lnTo>
                        <a:pt x="6" y="65"/>
                      </a:lnTo>
                      <a:lnTo>
                        <a:pt x="7" y="52"/>
                      </a:lnTo>
                      <a:lnTo>
                        <a:pt x="6" y="41"/>
                      </a:lnTo>
                      <a:lnTo>
                        <a:pt x="0" y="28"/>
                      </a:lnTo>
                      <a:lnTo>
                        <a:pt x="0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43" name="Freeform 191"/>
                <p:cNvSpPr>
                  <a:spLocks/>
                </p:cNvSpPr>
                <p:nvPr/>
              </p:nvSpPr>
              <p:spPr bwMode="blackWhite">
                <a:xfrm>
                  <a:off x="4026" y="1278"/>
                  <a:ext cx="41" cy="30"/>
                </a:xfrm>
                <a:custGeom>
                  <a:avLst/>
                  <a:gdLst>
                    <a:gd name="T0" fmla="*/ 37 w 41"/>
                    <a:gd name="T1" fmla="*/ 11 h 30"/>
                    <a:gd name="T2" fmla="*/ 40 w 41"/>
                    <a:gd name="T3" fmla="*/ 14 h 30"/>
                    <a:gd name="T4" fmla="*/ 34 w 41"/>
                    <a:gd name="T5" fmla="*/ 20 h 30"/>
                    <a:gd name="T6" fmla="*/ 29 w 41"/>
                    <a:gd name="T7" fmla="*/ 22 h 30"/>
                    <a:gd name="T8" fmla="*/ 23 w 41"/>
                    <a:gd name="T9" fmla="*/ 27 h 30"/>
                    <a:gd name="T10" fmla="*/ 20 w 41"/>
                    <a:gd name="T11" fmla="*/ 22 h 30"/>
                    <a:gd name="T12" fmla="*/ 11 w 41"/>
                    <a:gd name="T13" fmla="*/ 29 h 30"/>
                    <a:gd name="T14" fmla="*/ 9 w 41"/>
                    <a:gd name="T15" fmla="*/ 26 h 30"/>
                    <a:gd name="T16" fmla="*/ 9 w 41"/>
                    <a:gd name="T17" fmla="*/ 22 h 30"/>
                    <a:gd name="T18" fmla="*/ 3 w 41"/>
                    <a:gd name="T19" fmla="*/ 20 h 30"/>
                    <a:gd name="T20" fmla="*/ 2 w 41"/>
                    <a:gd name="T21" fmla="*/ 17 h 30"/>
                    <a:gd name="T22" fmla="*/ 8 w 41"/>
                    <a:gd name="T23" fmla="*/ 13 h 30"/>
                    <a:gd name="T24" fmla="*/ 2 w 41"/>
                    <a:gd name="T25" fmla="*/ 13 h 30"/>
                    <a:gd name="T26" fmla="*/ 0 w 41"/>
                    <a:gd name="T27" fmla="*/ 10 h 30"/>
                    <a:gd name="T28" fmla="*/ 2 w 41"/>
                    <a:gd name="T29" fmla="*/ 9 h 30"/>
                    <a:gd name="T30" fmla="*/ 15 w 41"/>
                    <a:gd name="T31" fmla="*/ 6 h 30"/>
                    <a:gd name="T32" fmla="*/ 19 w 41"/>
                    <a:gd name="T33" fmla="*/ 0 h 30"/>
                    <a:gd name="T34" fmla="*/ 30 w 41"/>
                    <a:gd name="T35" fmla="*/ 0 h 30"/>
                    <a:gd name="T36" fmla="*/ 37 w 41"/>
                    <a:gd name="T37" fmla="*/ 11 h 30"/>
                    <a:gd name="T38" fmla="*/ 37 w 41"/>
                    <a:gd name="T39" fmla="*/ 1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1" h="30">
                      <a:moveTo>
                        <a:pt x="37" y="11"/>
                      </a:moveTo>
                      <a:lnTo>
                        <a:pt x="40" y="14"/>
                      </a:lnTo>
                      <a:lnTo>
                        <a:pt x="34" y="20"/>
                      </a:lnTo>
                      <a:lnTo>
                        <a:pt x="29" y="22"/>
                      </a:lnTo>
                      <a:lnTo>
                        <a:pt x="23" y="27"/>
                      </a:lnTo>
                      <a:lnTo>
                        <a:pt x="20" y="22"/>
                      </a:lnTo>
                      <a:lnTo>
                        <a:pt x="11" y="29"/>
                      </a:lnTo>
                      <a:lnTo>
                        <a:pt x="9" y="26"/>
                      </a:lnTo>
                      <a:lnTo>
                        <a:pt x="9" y="22"/>
                      </a:lnTo>
                      <a:lnTo>
                        <a:pt x="3" y="20"/>
                      </a:lnTo>
                      <a:lnTo>
                        <a:pt x="2" y="17"/>
                      </a:lnTo>
                      <a:lnTo>
                        <a:pt x="8" y="13"/>
                      </a:lnTo>
                      <a:lnTo>
                        <a:pt x="2" y="13"/>
                      </a:lnTo>
                      <a:lnTo>
                        <a:pt x="0" y="10"/>
                      </a:lnTo>
                      <a:lnTo>
                        <a:pt x="2" y="9"/>
                      </a:lnTo>
                      <a:lnTo>
                        <a:pt x="15" y="6"/>
                      </a:lnTo>
                      <a:lnTo>
                        <a:pt x="19" y="0"/>
                      </a:lnTo>
                      <a:lnTo>
                        <a:pt x="30" y="0"/>
                      </a:lnTo>
                      <a:lnTo>
                        <a:pt x="37" y="11"/>
                      </a:lnTo>
                      <a:lnTo>
                        <a:pt x="37" y="11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44" name="Freeform 192"/>
                <p:cNvSpPr>
                  <a:spLocks/>
                </p:cNvSpPr>
                <p:nvPr/>
              </p:nvSpPr>
              <p:spPr bwMode="blackWhite">
                <a:xfrm>
                  <a:off x="4170" y="1286"/>
                  <a:ext cx="39" cy="39"/>
                </a:xfrm>
                <a:custGeom>
                  <a:avLst/>
                  <a:gdLst>
                    <a:gd name="T0" fmla="*/ 38 w 39"/>
                    <a:gd name="T1" fmla="*/ 0 h 39"/>
                    <a:gd name="T2" fmla="*/ 38 w 39"/>
                    <a:gd name="T3" fmla="*/ 7 h 39"/>
                    <a:gd name="T4" fmla="*/ 37 w 39"/>
                    <a:gd name="T5" fmla="*/ 16 h 39"/>
                    <a:gd name="T6" fmla="*/ 37 w 39"/>
                    <a:gd name="T7" fmla="*/ 21 h 39"/>
                    <a:gd name="T8" fmla="*/ 28 w 39"/>
                    <a:gd name="T9" fmla="*/ 25 h 39"/>
                    <a:gd name="T10" fmla="*/ 16 w 39"/>
                    <a:gd name="T11" fmla="*/ 31 h 39"/>
                    <a:gd name="T12" fmla="*/ 0 w 39"/>
                    <a:gd name="T13" fmla="*/ 38 h 39"/>
                    <a:gd name="T14" fmla="*/ 24 w 39"/>
                    <a:gd name="T15" fmla="*/ 2 h 39"/>
                    <a:gd name="T16" fmla="*/ 38 w 39"/>
                    <a:gd name="T17" fmla="*/ 0 h 39"/>
                    <a:gd name="T18" fmla="*/ 38 w 39"/>
                    <a:gd name="T19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9" h="39">
                      <a:moveTo>
                        <a:pt x="38" y="0"/>
                      </a:moveTo>
                      <a:lnTo>
                        <a:pt x="38" y="7"/>
                      </a:lnTo>
                      <a:lnTo>
                        <a:pt x="37" y="16"/>
                      </a:lnTo>
                      <a:lnTo>
                        <a:pt x="37" y="21"/>
                      </a:lnTo>
                      <a:lnTo>
                        <a:pt x="28" y="25"/>
                      </a:lnTo>
                      <a:lnTo>
                        <a:pt x="16" y="31"/>
                      </a:lnTo>
                      <a:lnTo>
                        <a:pt x="0" y="38"/>
                      </a:lnTo>
                      <a:lnTo>
                        <a:pt x="24" y="2"/>
                      </a:lnTo>
                      <a:lnTo>
                        <a:pt x="38" y="0"/>
                      </a:lnTo>
                      <a:lnTo>
                        <a:pt x="38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45" name="Line 193"/>
                <p:cNvSpPr>
                  <a:spLocks noChangeShapeType="1"/>
                </p:cNvSpPr>
                <p:nvPr/>
              </p:nvSpPr>
              <p:spPr bwMode="blackWhite">
                <a:xfrm flipH="1">
                  <a:off x="3960" y="1291"/>
                  <a:ext cx="3" cy="26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46" name="Line 194"/>
                <p:cNvSpPr>
                  <a:spLocks noChangeShapeType="1"/>
                </p:cNvSpPr>
                <p:nvPr/>
              </p:nvSpPr>
              <p:spPr bwMode="blackWhite">
                <a:xfrm>
                  <a:off x="4065" y="1295"/>
                  <a:ext cx="0" cy="23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47" name="Freeform 195"/>
                <p:cNvSpPr>
                  <a:spLocks/>
                </p:cNvSpPr>
                <p:nvPr/>
              </p:nvSpPr>
              <p:spPr bwMode="blackWhite">
                <a:xfrm>
                  <a:off x="4120" y="1166"/>
                  <a:ext cx="63" cy="5"/>
                </a:xfrm>
                <a:custGeom>
                  <a:avLst/>
                  <a:gdLst>
                    <a:gd name="T0" fmla="*/ 62 w 63"/>
                    <a:gd name="T1" fmla="*/ 4 h 5"/>
                    <a:gd name="T2" fmla="*/ 32 w 63"/>
                    <a:gd name="T3" fmla="*/ 0 h 5"/>
                    <a:gd name="T4" fmla="*/ 17 w 63"/>
                    <a:gd name="T5" fmla="*/ 4 h 5"/>
                    <a:gd name="T6" fmla="*/ 0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62" y="4"/>
                      </a:moveTo>
                      <a:lnTo>
                        <a:pt x="32" y="0"/>
                      </a:lnTo>
                      <a:lnTo>
                        <a:pt x="17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48" name="Freeform 196"/>
                <p:cNvSpPr>
                  <a:spLocks/>
                </p:cNvSpPr>
                <p:nvPr/>
              </p:nvSpPr>
              <p:spPr bwMode="blackWhite">
                <a:xfrm>
                  <a:off x="4120" y="1184"/>
                  <a:ext cx="63" cy="6"/>
                </a:xfrm>
                <a:custGeom>
                  <a:avLst/>
                  <a:gdLst>
                    <a:gd name="T0" fmla="*/ 62 w 63"/>
                    <a:gd name="T1" fmla="*/ 5 h 6"/>
                    <a:gd name="T2" fmla="*/ 32 w 63"/>
                    <a:gd name="T3" fmla="*/ 0 h 6"/>
                    <a:gd name="T4" fmla="*/ 17 w 63"/>
                    <a:gd name="T5" fmla="*/ 5 h 6"/>
                    <a:gd name="T6" fmla="*/ 0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62" y="5"/>
                      </a:moveTo>
                      <a:lnTo>
                        <a:pt x="32" y="0"/>
                      </a:lnTo>
                      <a:lnTo>
                        <a:pt x="17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49" name="Freeform 197"/>
                <p:cNvSpPr>
                  <a:spLocks/>
                </p:cNvSpPr>
                <p:nvPr/>
              </p:nvSpPr>
              <p:spPr bwMode="blackWhite">
                <a:xfrm>
                  <a:off x="4120" y="1198"/>
                  <a:ext cx="63" cy="7"/>
                </a:xfrm>
                <a:custGeom>
                  <a:avLst/>
                  <a:gdLst>
                    <a:gd name="T0" fmla="*/ 62 w 63"/>
                    <a:gd name="T1" fmla="*/ 6 h 7"/>
                    <a:gd name="T2" fmla="*/ 32 w 63"/>
                    <a:gd name="T3" fmla="*/ 0 h 7"/>
                    <a:gd name="T4" fmla="*/ 17 w 63"/>
                    <a:gd name="T5" fmla="*/ 6 h 7"/>
                    <a:gd name="T6" fmla="*/ 0 w 63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7">
                      <a:moveTo>
                        <a:pt x="62" y="6"/>
                      </a:moveTo>
                      <a:lnTo>
                        <a:pt x="32" y="0"/>
                      </a:lnTo>
                      <a:lnTo>
                        <a:pt x="17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50" name="Freeform 198"/>
                <p:cNvSpPr>
                  <a:spLocks/>
                </p:cNvSpPr>
                <p:nvPr/>
              </p:nvSpPr>
              <p:spPr bwMode="blackWhite">
                <a:xfrm>
                  <a:off x="4120" y="1211"/>
                  <a:ext cx="63" cy="5"/>
                </a:xfrm>
                <a:custGeom>
                  <a:avLst/>
                  <a:gdLst>
                    <a:gd name="T0" fmla="*/ 62 w 63"/>
                    <a:gd name="T1" fmla="*/ 4 h 5"/>
                    <a:gd name="T2" fmla="*/ 32 w 63"/>
                    <a:gd name="T3" fmla="*/ 0 h 5"/>
                    <a:gd name="T4" fmla="*/ 17 w 63"/>
                    <a:gd name="T5" fmla="*/ 4 h 5"/>
                    <a:gd name="T6" fmla="*/ 0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62" y="4"/>
                      </a:moveTo>
                      <a:lnTo>
                        <a:pt x="32" y="0"/>
                      </a:lnTo>
                      <a:lnTo>
                        <a:pt x="17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</p:grpSp>
        </p:grpSp>
        <p:sp>
          <p:nvSpPr>
            <p:cNvPr id="9598151" name="Text Box 199"/>
            <p:cNvSpPr txBox="1">
              <a:spLocks noChangeArrowheads="1"/>
            </p:cNvSpPr>
            <p:nvPr/>
          </p:nvSpPr>
          <p:spPr bwMode="auto">
            <a:xfrm>
              <a:off x="1966" y="2941"/>
              <a:ext cx="83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1400" b="1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エクストラネット</a:t>
              </a:r>
            </a:p>
          </p:txBody>
        </p:sp>
        <p:sp>
          <p:nvSpPr>
            <p:cNvPr id="9598152" name="Text Box 200"/>
            <p:cNvSpPr txBox="1">
              <a:spLocks noChangeArrowheads="1"/>
            </p:cNvSpPr>
            <p:nvPr/>
          </p:nvSpPr>
          <p:spPr bwMode="auto">
            <a:xfrm>
              <a:off x="649" y="3097"/>
              <a:ext cx="74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1400" b="1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インターネット</a:t>
              </a:r>
            </a:p>
          </p:txBody>
        </p:sp>
      </p:grpSp>
      <p:sp>
        <p:nvSpPr>
          <p:cNvPr id="9598153" name="Text Box 201"/>
          <p:cNvSpPr txBox="1">
            <a:spLocks noChangeArrowheads="1"/>
          </p:cNvSpPr>
          <p:nvPr/>
        </p:nvSpPr>
        <p:spPr bwMode="auto">
          <a:xfrm>
            <a:off x="609600" y="1341438"/>
            <a:ext cx="8196263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rgbClr val="FFFF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07975" indent="-307975" algn="l" defTabSz="676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1090613" indent="-681038" algn="l" defTabSz="676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781175" indent="-587375" algn="l" defTabSz="676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2468563" indent="-585788" algn="l" defTabSz="676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571750" algn="l" defTabSz="676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30289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34861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9433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44005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lvl="1">
              <a:buClr>
                <a:schemeClr val="hlink"/>
              </a:buClr>
              <a:buSzPct val="90000"/>
              <a:buFont typeface="Monotype Sorts" pitchFamily="2" charset="2"/>
              <a:buChar char="n"/>
            </a:pPr>
            <a:endParaRPr lang="ja-JP" altLang="ja-JP" sz="3000">
              <a:solidFill>
                <a:schemeClr val="accent1"/>
              </a:solidFill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9598154" name="Rectangle 202"/>
          <p:cNvSpPr>
            <a:spLocks noChangeArrowheads="1"/>
          </p:cNvSpPr>
          <p:nvPr/>
        </p:nvSpPr>
        <p:spPr bwMode="gray">
          <a:xfrm>
            <a:off x="0" y="827088"/>
            <a:ext cx="910907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en-US" altLang="ja-JP" sz="32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IT</a:t>
            </a:r>
            <a:r>
              <a:rPr lang="ja-JP" altLang="en-US" sz="32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化はここから始める</a:t>
            </a:r>
            <a:endParaRPr lang="ja-JP" altLang="en-US" sz="280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9598155" name="Rectangle 203"/>
          <p:cNvSpPr>
            <a:spLocks noChangeArrowheads="1"/>
          </p:cNvSpPr>
          <p:nvPr/>
        </p:nvSpPr>
        <p:spPr bwMode="gray">
          <a:xfrm>
            <a:off x="323850" y="1557338"/>
            <a:ext cx="8715375" cy="177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en-US" altLang="ja-JP" sz="48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IT</a:t>
            </a:r>
            <a:r>
              <a:rPr lang="ja-JP" altLang="en-US" sz="48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を使って、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48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自分自身のことを語ろう</a:t>
            </a:r>
          </a:p>
        </p:txBody>
      </p:sp>
      <p:sp>
        <p:nvSpPr>
          <p:cNvPr id="9598156" name="AutoShape 204"/>
          <p:cNvSpPr>
            <a:spLocks noChangeArrowheads="1"/>
          </p:cNvSpPr>
          <p:nvPr/>
        </p:nvSpPr>
        <p:spPr bwMode="auto">
          <a:xfrm>
            <a:off x="1692275" y="3481388"/>
            <a:ext cx="3240088" cy="2860675"/>
          </a:xfrm>
          <a:prstGeom prst="wedgeEllipseCallout">
            <a:avLst>
              <a:gd name="adj1" fmla="val 59259"/>
              <a:gd name="adj2" fmla="val -444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5400" b="1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「反省」</a:t>
            </a:r>
          </a:p>
        </p:txBody>
      </p:sp>
      <p:pic>
        <p:nvPicPr>
          <p:cNvPr id="9598157" name="Picture 205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751388" y="4187825"/>
            <a:ext cx="1952625" cy="2492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377515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98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98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598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598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8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8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8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98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98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98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981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98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981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98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981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98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981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981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9748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598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598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598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98154" grpId="0"/>
      <p:bldP spid="9598155" grpId="0"/>
      <p:bldP spid="95981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00002" name="Group 2"/>
          <p:cNvGrpSpPr>
            <a:grpSpLocks/>
          </p:cNvGrpSpPr>
          <p:nvPr/>
        </p:nvGrpSpPr>
        <p:grpSpPr bwMode="auto">
          <a:xfrm>
            <a:off x="5940425" y="5503865"/>
            <a:ext cx="3197225" cy="1300163"/>
            <a:chOff x="3742" y="3308"/>
            <a:chExt cx="2014" cy="819"/>
          </a:xfrm>
        </p:grpSpPr>
        <p:sp>
          <p:nvSpPr>
            <p:cNvPr id="9600003" name="Oval 3"/>
            <p:cNvSpPr>
              <a:spLocks noChangeArrowheads="1"/>
            </p:cNvSpPr>
            <p:nvPr/>
          </p:nvSpPr>
          <p:spPr bwMode="auto">
            <a:xfrm>
              <a:off x="3742" y="3312"/>
              <a:ext cx="1978" cy="736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chemeClr val="accent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>
                <a:latin typeface="HGP明朝E" pitchFamily="18" charset="-128"/>
                <a:ea typeface="HGP明朝E" pitchFamily="18" charset="-128"/>
              </a:endParaRPr>
            </a:p>
          </p:txBody>
        </p:sp>
        <p:sp>
          <p:nvSpPr>
            <p:cNvPr id="9600004" name="Oval 4"/>
            <p:cNvSpPr>
              <a:spLocks noChangeArrowheads="1"/>
            </p:cNvSpPr>
            <p:nvPr/>
          </p:nvSpPr>
          <p:spPr bwMode="auto">
            <a:xfrm>
              <a:off x="4228" y="3308"/>
              <a:ext cx="1510" cy="736"/>
            </a:xfrm>
            <a:prstGeom prst="ellipse">
              <a:avLst/>
            </a:prstGeom>
            <a:gradFill rotWithShape="0">
              <a:gsLst>
                <a:gs pos="0">
                  <a:srgbClr val="FFFF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chemeClr val="accent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>
                <a:latin typeface="HGP明朝E" pitchFamily="18" charset="-128"/>
                <a:ea typeface="HGP明朝E" pitchFamily="18" charset="-128"/>
              </a:endParaRPr>
            </a:p>
          </p:txBody>
        </p:sp>
        <p:sp>
          <p:nvSpPr>
            <p:cNvPr id="9600005" name="Text Box 5"/>
            <p:cNvSpPr txBox="1">
              <a:spLocks noChangeArrowheads="1"/>
            </p:cNvSpPr>
            <p:nvPr/>
          </p:nvSpPr>
          <p:spPr bwMode="auto">
            <a:xfrm>
              <a:off x="5045" y="3986"/>
              <a:ext cx="627" cy="1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80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イントラネット</a:t>
              </a:r>
            </a:p>
          </p:txBody>
        </p:sp>
        <p:sp>
          <p:nvSpPr>
            <p:cNvPr id="9600006" name="Text Box 6"/>
            <p:cNvSpPr txBox="1">
              <a:spLocks noChangeArrowheads="1"/>
            </p:cNvSpPr>
            <p:nvPr/>
          </p:nvSpPr>
          <p:spPr bwMode="auto">
            <a:xfrm>
              <a:off x="4505" y="3781"/>
              <a:ext cx="271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en-US" altLang="ja-JP" sz="800" b="1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CALS</a:t>
              </a:r>
            </a:p>
          </p:txBody>
        </p:sp>
        <p:sp>
          <p:nvSpPr>
            <p:cNvPr id="9600007" name="Oval 7"/>
            <p:cNvSpPr>
              <a:spLocks noChangeArrowheads="1"/>
            </p:cNvSpPr>
            <p:nvPr/>
          </p:nvSpPr>
          <p:spPr bwMode="auto">
            <a:xfrm>
              <a:off x="4832" y="3415"/>
              <a:ext cx="901" cy="510"/>
            </a:xfrm>
            <a:prstGeom prst="ellips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HGP明朝E" pitchFamily="18" charset="-128"/>
                <a:ea typeface="HGP明朝E" pitchFamily="18" charset="-128"/>
              </a:endParaRPr>
            </a:p>
          </p:txBody>
        </p:sp>
        <p:grpSp>
          <p:nvGrpSpPr>
            <p:cNvPr id="9600008" name="Group 8"/>
            <p:cNvGrpSpPr>
              <a:grpSpLocks/>
            </p:cNvGrpSpPr>
            <p:nvPr/>
          </p:nvGrpSpPr>
          <p:grpSpPr bwMode="auto">
            <a:xfrm>
              <a:off x="4814" y="3399"/>
              <a:ext cx="881" cy="570"/>
              <a:chOff x="672" y="1014"/>
              <a:chExt cx="4224" cy="2072"/>
            </a:xfrm>
          </p:grpSpPr>
          <p:sp>
            <p:nvSpPr>
              <p:cNvPr id="9600009" name="Oval 9"/>
              <p:cNvSpPr>
                <a:spLocks noChangeArrowheads="1"/>
              </p:cNvSpPr>
              <p:nvPr/>
            </p:nvSpPr>
            <p:spPr bwMode="auto">
              <a:xfrm>
                <a:off x="4032" y="1442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800" i="1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</a:p>
            </p:txBody>
          </p:sp>
          <p:sp>
            <p:nvSpPr>
              <p:cNvPr id="9600010" name="Oval 10"/>
              <p:cNvSpPr>
                <a:spLocks noChangeArrowheads="1"/>
              </p:cNvSpPr>
              <p:nvPr/>
            </p:nvSpPr>
            <p:spPr bwMode="auto">
              <a:xfrm>
                <a:off x="1701" y="2623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800" i="1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</a:p>
            </p:txBody>
          </p:sp>
          <p:sp>
            <p:nvSpPr>
              <p:cNvPr id="9600011" name="Oval 11"/>
              <p:cNvSpPr>
                <a:spLocks noChangeArrowheads="1"/>
              </p:cNvSpPr>
              <p:nvPr/>
            </p:nvSpPr>
            <p:spPr bwMode="auto">
              <a:xfrm>
                <a:off x="3431" y="1014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800" i="1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</a:p>
            </p:txBody>
          </p:sp>
          <p:sp>
            <p:nvSpPr>
              <p:cNvPr id="9600012" name="Oval 12"/>
              <p:cNvSpPr>
                <a:spLocks noChangeArrowheads="1"/>
              </p:cNvSpPr>
              <p:nvPr/>
            </p:nvSpPr>
            <p:spPr bwMode="auto">
              <a:xfrm>
                <a:off x="843" y="2200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800" i="1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</a:p>
            </p:txBody>
          </p:sp>
          <p:sp>
            <p:nvSpPr>
              <p:cNvPr id="9600013" name="Oval 13"/>
              <p:cNvSpPr>
                <a:spLocks noChangeArrowheads="1"/>
              </p:cNvSpPr>
              <p:nvPr/>
            </p:nvSpPr>
            <p:spPr bwMode="auto">
              <a:xfrm>
                <a:off x="672" y="1638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800" i="1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</a:p>
            </p:txBody>
          </p:sp>
          <p:sp>
            <p:nvSpPr>
              <p:cNvPr id="9600014" name="Oval 14"/>
              <p:cNvSpPr>
                <a:spLocks noChangeArrowheads="1"/>
              </p:cNvSpPr>
              <p:nvPr/>
            </p:nvSpPr>
            <p:spPr bwMode="auto">
              <a:xfrm>
                <a:off x="1055" y="1120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800" i="1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</a:p>
            </p:txBody>
          </p:sp>
        </p:grpSp>
        <p:sp>
          <p:nvSpPr>
            <p:cNvPr id="9600015" name="Oval 15"/>
            <p:cNvSpPr>
              <a:spLocks noChangeArrowheads="1"/>
            </p:cNvSpPr>
            <p:nvPr/>
          </p:nvSpPr>
          <p:spPr bwMode="blackWhite">
            <a:xfrm>
              <a:off x="5576" y="3727"/>
              <a:ext cx="180" cy="13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80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本社</a:t>
              </a:r>
            </a:p>
          </p:txBody>
        </p:sp>
        <p:grpSp>
          <p:nvGrpSpPr>
            <p:cNvPr id="9600016" name="Group 16"/>
            <p:cNvGrpSpPr>
              <a:grpSpLocks/>
            </p:cNvGrpSpPr>
            <p:nvPr/>
          </p:nvGrpSpPr>
          <p:grpSpPr bwMode="auto">
            <a:xfrm>
              <a:off x="4988" y="3357"/>
              <a:ext cx="590" cy="582"/>
              <a:chOff x="3799" y="513"/>
              <a:chExt cx="1380" cy="1319"/>
            </a:xfrm>
          </p:grpSpPr>
          <p:grpSp>
            <p:nvGrpSpPr>
              <p:cNvPr id="9600017" name="Group 17"/>
              <p:cNvGrpSpPr>
                <a:grpSpLocks/>
              </p:cNvGrpSpPr>
              <p:nvPr/>
            </p:nvGrpSpPr>
            <p:grpSpPr bwMode="auto">
              <a:xfrm>
                <a:off x="3929" y="580"/>
                <a:ext cx="1250" cy="1252"/>
                <a:chOff x="3929" y="580"/>
                <a:chExt cx="1250" cy="1252"/>
              </a:xfrm>
            </p:grpSpPr>
            <p:sp>
              <p:nvSpPr>
                <p:cNvPr id="9600018" name="Freeform 18"/>
                <p:cNvSpPr>
                  <a:spLocks/>
                </p:cNvSpPr>
                <p:nvPr/>
              </p:nvSpPr>
              <p:spPr bwMode="blackWhite">
                <a:xfrm>
                  <a:off x="4640" y="1503"/>
                  <a:ext cx="534" cy="324"/>
                </a:xfrm>
                <a:custGeom>
                  <a:avLst/>
                  <a:gdLst>
                    <a:gd name="T0" fmla="*/ 321 w 534"/>
                    <a:gd name="T1" fmla="*/ 37 h 324"/>
                    <a:gd name="T2" fmla="*/ 533 w 534"/>
                    <a:gd name="T3" fmla="*/ 63 h 324"/>
                    <a:gd name="T4" fmla="*/ 533 w 534"/>
                    <a:gd name="T5" fmla="*/ 319 h 324"/>
                    <a:gd name="T6" fmla="*/ 478 w 534"/>
                    <a:gd name="T7" fmla="*/ 323 h 324"/>
                    <a:gd name="T8" fmla="*/ 0 w 534"/>
                    <a:gd name="T9" fmla="*/ 183 h 324"/>
                    <a:gd name="T10" fmla="*/ 35 w 534"/>
                    <a:gd name="T11" fmla="*/ 6 h 324"/>
                    <a:gd name="T12" fmla="*/ 88 w 534"/>
                    <a:gd name="T13" fmla="*/ 0 h 324"/>
                    <a:gd name="T14" fmla="*/ 117 w 534"/>
                    <a:gd name="T15" fmla="*/ 6 h 324"/>
                    <a:gd name="T16" fmla="*/ 170 w 534"/>
                    <a:gd name="T17" fmla="*/ 18 h 324"/>
                    <a:gd name="T18" fmla="*/ 212 w 534"/>
                    <a:gd name="T19" fmla="*/ 30 h 324"/>
                    <a:gd name="T20" fmla="*/ 271 w 534"/>
                    <a:gd name="T21" fmla="*/ 23 h 324"/>
                    <a:gd name="T22" fmla="*/ 321 w 534"/>
                    <a:gd name="T23" fmla="*/ 37 h 324"/>
                    <a:gd name="T24" fmla="*/ 321 w 534"/>
                    <a:gd name="T25" fmla="*/ 37 h 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34" h="324">
                      <a:moveTo>
                        <a:pt x="321" y="37"/>
                      </a:moveTo>
                      <a:lnTo>
                        <a:pt x="533" y="63"/>
                      </a:lnTo>
                      <a:lnTo>
                        <a:pt x="533" y="319"/>
                      </a:lnTo>
                      <a:lnTo>
                        <a:pt x="478" y="323"/>
                      </a:lnTo>
                      <a:lnTo>
                        <a:pt x="0" y="183"/>
                      </a:lnTo>
                      <a:lnTo>
                        <a:pt x="35" y="6"/>
                      </a:lnTo>
                      <a:lnTo>
                        <a:pt x="88" y="0"/>
                      </a:lnTo>
                      <a:lnTo>
                        <a:pt x="117" y="6"/>
                      </a:lnTo>
                      <a:lnTo>
                        <a:pt x="170" y="18"/>
                      </a:lnTo>
                      <a:lnTo>
                        <a:pt x="212" y="30"/>
                      </a:lnTo>
                      <a:lnTo>
                        <a:pt x="271" y="23"/>
                      </a:lnTo>
                      <a:lnTo>
                        <a:pt x="321" y="37"/>
                      </a:lnTo>
                      <a:lnTo>
                        <a:pt x="321" y="37"/>
                      </a:lnTo>
                    </a:path>
                  </a:pathLst>
                </a:custGeom>
                <a:solidFill>
                  <a:srgbClr val="FFFFD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19" name="Freeform 19"/>
                <p:cNvSpPr>
                  <a:spLocks/>
                </p:cNvSpPr>
                <p:nvPr/>
              </p:nvSpPr>
              <p:spPr bwMode="blackWhite">
                <a:xfrm>
                  <a:off x="5134" y="1619"/>
                  <a:ext cx="41" cy="110"/>
                </a:xfrm>
                <a:custGeom>
                  <a:avLst/>
                  <a:gdLst>
                    <a:gd name="T0" fmla="*/ 24 w 41"/>
                    <a:gd name="T1" fmla="*/ 109 h 110"/>
                    <a:gd name="T2" fmla="*/ 39 w 41"/>
                    <a:gd name="T3" fmla="*/ 95 h 110"/>
                    <a:gd name="T4" fmla="*/ 40 w 41"/>
                    <a:gd name="T5" fmla="*/ 0 h 110"/>
                    <a:gd name="T6" fmla="*/ 0 w 41"/>
                    <a:gd name="T7" fmla="*/ 43 h 110"/>
                    <a:gd name="T8" fmla="*/ 24 w 41"/>
                    <a:gd name="T9" fmla="*/ 109 h 110"/>
                    <a:gd name="T10" fmla="*/ 24 w 41"/>
                    <a:gd name="T11" fmla="*/ 109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1" h="110">
                      <a:moveTo>
                        <a:pt x="24" y="109"/>
                      </a:moveTo>
                      <a:lnTo>
                        <a:pt x="39" y="95"/>
                      </a:lnTo>
                      <a:lnTo>
                        <a:pt x="40" y="0"/>
                      </a:lnTo>
                      <a:lnTo>
                        <a:pt x="0" y="43"/>
                      </a:lnTo>
                      <a:lnTo>
                        <a:pt x="24" y="109"/>
                      </a:lnTo>
                      <a:lnTo>
                        <a:pt x="24" y="109"/>
                      </a:lnTo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20" name="Freeform 20"/>
                <p:cNvSpPr>
                  <a:spLocks/>
                </p:cNvSpPr>
                <p:nvPr/>
              </p:nvSpPr>
              <p:spPr bwMode="blackWhite">
                <a:xfrm>
                  <a:off x="4848" y="1577"/>
                  <a:ext cx="326" cy="90"/>
                </a:xfrm>
                <a:custGeom>
                  <a:avLst/>
                  <a:gdLst>
                    <a:gd name="T0" fmla="*/ 0 w 326"/>
                    <a:gd name="T1" fmla="*/ 10 h 90"/>
                    <a:gd name="T2" fmla="*/ 0 w 326"/>
                    <a:gd name="T3" fmla="*/ 10 h 90"/>
                    <a:gd name="T4" fmla="*/ 25 w 326"/>
                    <a:gd name="T5" fmla="*/ 5 h 90"/>
                    <a:gd name="T6" fmla="*/ 39 w 326"/>
                    <a:gd name="T7" fmla="*/ 5 h 90"/>
                    <a:gd name="T8" fmla="*/ 61 w 326"/>
                    <a:gd name="T9" fmla="*/ 0 h 90"/>
                    <a:gd name="T10" fmla="*/ 316 w 326"/>
                    <a:gd name="T11" fmla="*/ 1 h 90"/>
                    <a:gd name="T12" fmla="*/ 325 w 326"/>
                    <a:gd name="T13" fmla="*/ 19 h 90"/>
                    <a:gd name="T14" fmla="*/ 325 w 326"/>
                    <a:gd name="T15" fmla="*/ 63 h 90"/>
                    <a:gd name="T16" fmla="*/ 316 w 326"/>
                    <a:gd name="T17" fmla="*/ 74 h 90"/>
                    <a:gd name="T18" fmla="*/ 314 w 326"/>
                    <a:gd name="T19" fmla="*/ 75 h 90"/>
                    <a:gd name="T20" fmla="*/ 264 w 326"/>
                    <a:gd name="T21" fmla="*/ 89 h 90"/>
                    <a:gd name="T22" fmla="*/ 19 w 326"/>
                    <a:gd name="T23" fmla="*/ 51 h 90"/>
                    <a:gd name="T24" fmla="*/ 0 w 326"/>
                    <a:gd name="T25" fmla="*/ 10 h 90"/>
                    <a:gd name="T26" fmla="*/ 0 w 326"/>
                    <a:gd name="T27" fmla="*/ 1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26" h="9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25" y="5"/>
                      </a:lnTo>
                      <a:lnTo>
                        <a:pt x="39" y="5"/>
                      </a:lnTo>
                      <a:lnTo>
                        <a:pt x="61" y="0"/>
                      </a:lnTo>
                      <a:lnTo>
                        <a:pt x="316" y="1"/>
                      </a:lnTo>
                      <a:lnTo>
                        <a:pt x="325" y="19"/>
                      </a:lnTo>
                      <a:lnTo>
                        <a:pt x="325" y="63"/>
                      </a:lnTo>
                      <a:lnTo>
                        <a:pt x="316" y="74"/>
                      </a:lnTo>
                      <a:lnTo>
                        <a:pt x="314" y="75"/>
                      </a:lnTo>
                      <a:lnTo>
                        <a:pt x="264" y="89"/>
                      </a:lnTo>
                      <a:lnTo>
                        <a:pt x="19" y="51"/>
                      </a:lnTo>
                      <a:lnTo>
                        <a:pt x="0" y="10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21" name="Freeform 21"/>
                <p:cNvSpPr>
                  <a:spLocks/>
                </p:cNvSpPr>
                <p:nvPr/>
              </p:nvSpPr>
              <p:spPr bwMode="blackWhite">
                <a:xfrm>
                  <a:off x="4845" y="1587"/>
                  <a:ext cx="320" cy="144"/>
                </a:xfrm>
                <a:custGeom>
                  <a:avLst/>
                  <a:gdLst>
                    <a:gd name="T0" fmla="*/ 12 w 320"/>
                    <a:gd name="T1" fmla="*/ 6 h 144"/>
                    <a:gd name="T2" fmla="*/ 27 w 320"/>
                    <a:gd name="T3" fmla="*/ 11 h 144"/>
                    <a:gd name="T4" fmla="*/ 46 w 320"/>
                    <a:gd name="T5" fmla="*/ 17 h 144"/>
                    <a:gd name="T6" fmla="*/ 67 w 320"/>
                    <a:gd name="T7" fmla="*/ 17 h 144"/>
                    <a:gd name="T8" fmla="*/ 82 w 320"/>
                    <a:gd name="T9" fmla="*/ 22 h 144"/>
                    <a:gd name="T10" fmla="*/ 110 w 320"/>
                    <a:gd name="T11" fmla="*/ 27 h 144"/>
                    <a:gd name="T12" fmla="*/ 136 w 320"/>
                    <a:gd name="T13" fmla="*/ 33 h 144"/>
                    <a:gd name="T14" fmla="*/ 151 w 320"/>
                    <a:gd name="T15" fmla="*/ 33 h 144"/>
                    <a:gd name="T16" fmla="*/ 175 w 320"/>
                    <a:gd name="T17" fmla="*/ 40 h 144"/>
                    <a:gd name="T18" fmla="*/ 195 w 320"/>
                    <a:gd name="T19" fmla="*/ 43 h 144"/>
                    <a:gd name="T20" fmla="*/ 228 w 320"/>
                    <a:gd name="T21" fmla="*/ 50 h 144"/>
                    <a:gd name="T22" fmla="*/ 254 w 320"/>
                    <a:gd name="T23" fmla="*/ 52 h 144"/>
                    <a:gd name="T24" fmla="*/ 275 w 320"/>
                    <a:gd name="T25" fmla="*/ 58 h 144"/>
                    <a:gd name="T26" fmla="*/ 299 w 320"/>
                    <a:gd name="T27" fmla="*/ 60 h 144"/>
                    <a:gd name="T28" fmla="*/ 311 w 320"/>
                    <a:gd name="T29" fmla="*/ 64 h 144"/>
                    <a:gd name="T30" fmla="*/ 318 w 320"/>
                    <a:gd name="T31" fmla="*/ 65 h 144"/>
                    <a:gd name="T32" fmla="*/ 317 w 320"/>
                    <a:gd name="T33" fmla="*/ 88 h 144"/>
                    <a:gd name="T34" fmla="*/ 316 w 320"/>
                    <a:gd name="T35" fmla="*/ 96 h 144"/>
                    <a:gd name="T36" fmla="*/ 319 w 320"/>
                    <a:gd name="T37" fmla="*/ 109 h 144"/>
                    <a:gd name="T38" fmla="*/ 318 w 320"/>
                    <a:gd name="T39" fmla="*/ 126 h 144"/>
                    <a:gd name="T40" fmla="*/ 316 w 320"/>
                    <a:gd name="T41" fmla="*/ 136 h 144"/>
                    <a:gd name="T42" fmla="*/ 318 w 320"/>
                    <a:gd name="T43" fmla="*/ 143 h 144"/>
                    <a:gd name="T44" fmla="*/ 262 w 320"/>
                    <a:gd name="T45" fmla="*/ 131 h 144"/>
                    <a:gd name="T46" fmla="*/ 255 w 320"/>
                    <a:gd name="T47" fmla="*/ 131 h 144"/>
                    <a:gd name="T48" fmla="*/ 239 w 320"/>
                    <a:gd name="T49" fmla="*/ 122 h 144"/>
                    <a:gd name="T50" fmla="*/ 213 w 320"/>
                    <a:gd name="T51" fmla="*/ 117 h 144"/>
                    <a:gd name="T52" fmla="*/ 188 w 320"/>
                    <a:gd name="T53" fmla="*/ 117 h 144"/>
                    <a:gd name="T54" fmla="*/ 176 w 320"/>
                    <a:gd name="T55" fmla="*/ 111 h 144"/>
                    <a:gd name="T56" fmla="*/ 153 w 320"/>
                    <a:gd name="T57" fmla="*/ 109 h 144"/>
                    <a:gd name="T58" fmla="*/ 137 w 320"/>
                    <a:gd name="T59" fmla="*/ 99 h 144"/>
                    <a:gd name="T60" fmla="*/ 126 w 320"/>
                    <a:gd name="T61" fmla="*/ 101 h 144"/>
                    <a:gd name="T62" fmla="*/ 114 w 320"/>
                    <a:gd name="T63" fmla="*/ 95 h 144"/>
                    <a:gd name="T64" fmla="*/ 107 w 320"/>
                    <a:gd name="T65" fmla="*/ 95 h 144"/>
                    <a:gd name="T66" fmla="*/ 51 w 320"/>
                    <a:gd name="T67" fmla="*/ 79 h 144"/>
                    <a:gd name="T68" fmla="*/ 45 w 320"/>
                    <a:gd name="T69" fmla="*/ 77 h 144"/>
                    <a:gd name="T70" fmla="*/ 30 w 320"/>
                    <a:gd name="T71" fmla="*/ 77 h 144"/>
                    <a:gd name="T72" fmla="*/ 21 w 320"/>
                    <a:gd name="T73" fmla="*/ 73 h 144"/>
                    <a:gd name="T74" fmla="*/ 8 w 320"/>
                    <a:gd name="T75" fmla="*/ 73 h 144"/>
                    <a:gd name="T76" fmla="*/ 5 w 320"/>
                    <a:gd name="T77" fmla="*/ 67 h 144"/>
                    <a:gd name="T78" fmla="*/ 1 w 320"/>
                    <a:gd name="T79" fmla="*/ 65 h 144"/>
                    <a:gd name="T80" fmla="*/ 0 w 320"/>
                    <a:gd name="T81" fmla="*/ 43 h 144"/>
                    <a:gd name="T82" fmla="*/ 3 w 320"/>
                    <a:gd name="T83" fmla="*/ 27 h 144"/>
                    <a:gd name="T84" fmla="*/ 1 w 320"/>
                    <a:gd name="T85" fmla="*/ 20 h 144"/>
                    <a:gd name="T86" fmla="*/ 3 w 320"/>
                    <a:gd name="T87" fmla="*/ 5 h 144"/>
                    <a:gd name="T88" fmla="*/ 3 w 320"/>
                    <a:gd name="T89" fmla="*/ 0 h 144"/>
                    <a:gd name="T90" fmla="*/ 12 w 320"/>
                    <a:gd name="T91" fmla="*/ 6 h 144"/>
                    <a:gd name="T92" fmla="*/ 12 w 320"/>
                    <a:gd name="T93" fmla="*/ 6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20" h="144">
                      <a:moveTo>
                        <a:pt x="12" y="6"/>
                      </a:moveTo>
                      <a:lnTo>
                        <a:pt x="27" y="11"/>
                      </a:lnTo>
                      <a:lnTo>
                        <a:pt x="46" y="17"/>
                      </a:lnTo>
                      <a:lnTo>
                        <a:pt x="67" y="17"/>
                      </a:lnTo>
                      <a:lnTo>
                        <a:pt x="82" y="22"/>
                      </a:lnTo>
                      <a:lnTo>
                        <a:pt x="110" y="27"/>
                      </a:lnTo>
                      <a:lnTo>
                        <a:pt x="136" y="33"/>
                      </a:lnTo>
                      <a:lnTo>
                        <a:pt x="151" y="33"/>
                      </a:lnTo>
                      <a:lnTo>
                        <a:pt x="175" y="40"/>
                      </a:lnTo>
                      <a:lnTo>
                        <a:pt x="195" y="43"/>
                      </a:lnTo>
                      <a:lnTo>
                        <a:pt x="228" y="50"/>
                      </a:lnTo>
                      <a:lnTo>
                        <a:pt x="254" y="52"/>
                      </a:lnTo>
                      <a:lnTo>
                        <a:pt x="275" y="58"/>
                      </a:lnTo>
                      <a:lnTo>
                        <a:pt x="299" y="60"/>
                      </a:lnTo>
                      <a:lnTo>
                        <a:pt x="311" y="64"/>
                      </a:lnTo>
                      <a:lnTo>
                        <a:pt x="318" y="65"/>
                      </a:lnTo>
                      <a:lnTo>
                        <a:pt x="317" y="88"/>
                      </a:lnTo>
                      <a:lnTo>
                        <a:pt x="316" y="96"/>
                      </a:lnTo>
                      <a:lnTo>
                        <a:pt x="319" y="109"/>
                      </a:lnTo>
                      <a:lnTo>
                        <a:pt x="318" y="126"/>
                      </a:lnTo>
                      <a:lnTo>
                        <a:pt x="316" y="136"/>
                      </a:lnTo>
                      <a:lnTo>
                        <a:pt x="318" y="143"/>
                      </a:lnTo>
                      <a:lnTo>
                        <a:pt x="262" y="131"/>
                      </a:lnTo>
                      <a:lnTo>
                        <a:pt x="255" y="131"/>
                      </a:lnTo>
                      <a:lnTo>
                        <a:pt x="239" y="122"/>
                      </a:lnTo>
                      <a:lnTo>
                        <a:pt x="213" y="117"/>
                      </a:lnTo>
                      <a:lnTo>
                        <a:pt x="188" y="117"/>
                      </a:lnTo>
                      <a:lnTo>
                        <a:pt x="176" y="111"/>
                      </a:lnTo>
                      <a:lnTo>
                        <a:pt x="153" y="109"/>
                      </a:lnTo>
                      <a:lnTo>
                        <a:pt x="137" y="99"/>
                      </a:lnTo>
                      <a:lnTo>
                        <a:pt x="126" y="101"/>
                      </a:lnTo>
                      <a:lnTo>
                        <a:pt x="114" y="95"/>
                      </a:lnTo>
                      <a:lnTo>
                        <a:pt x="107" y="95"/>
                      </a:lnTo>
                      <a:lnTo>
                        <a:pt x="51" y="79"/>
                      </a:lnTo>
                      <a:lnTo>
                        <a:pt x="45" y="77"/>
                      </a:lnTo>
                      <a:lnTo>
                        <a:pt x="30" y="77"/>
                      </a:lnTo>
                      <a:lnTo>
                        <a:pt x="21" y="73"/>
                      </a:lnTo>
                      <a:lnTo>
                        <a:pt x="8" y="73"/>
                      </a:lnTo>
                      <a:lnTo>
                        <a:pt x="5" y="67"/>
                      </a:lnTo>
                      <a:lnTo>
                        <a:pt x="1" y="65"/>
                      </a:lnTo>
                      <a:lnTo>
                        <a:pt x="0" y="43"/>
                      </a:lnTo>
                      <a:lnTo>
                        <a:pt x="3" y="27"/>
                      </a:lnTo>
                      <a:lnTo>
                        <a:pt x="1" y="20"/>
                      </a:lnTo>
                      <a:lnTo>
                        <a:pt x="3" y="5"/>
                      </a:lnTo>
                      <a:lnTo>
                        <a:pt x="3" y="0"/>
                      </a:lnTo>
                      <a:lnTo>
                        <a:pt x="12" y="6"/>
                      </a:lnTo>
                      <a:lnTo>
                        <a:pt x="12" y="6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22" name="Freeform 22"/>
                <p:cNvSpPr>
                  <a:spLocks/>
                </p:cNvSpPr>
                <p:nvPr/>
              </p:nvSpPr>
              <p:spPr bwMode="blackWhite">
                <a:xfrm>
                  <a:off x="4887" y="1348"/>
                  <a:ext cx="292" cy="71"/>
                </a:xfrm>
                <a:custGeom>
                  <a:avLst/>
                  <a:gdLst>
                    <a:gd name="T0" fmla="*/ 0 w 292"/>
                    <a:gd name="T1" fmla="*/ 7 h 71"/>
                    <a:gd name="T2" fmla="*/ 62 w 292"/>
                    <a:gd name="T3" fmla="*/ 1 h 71"/>
                    <a:gd name="T4" fmla="*/ 67 w 292"/>
                    <a:gd name="T5" fmla="*/ 1 h 71"/>
                    <a:gd name="T6" fmla="*/ 88 w 292"/>
                    <a:gd name="T7" fmla="*/ 0 h 71"/>
                    <a:gd name="T8" fmla="*/ 106 w 292"/>
                    <a:gd name="T9" fmla="*/ 0 h 71"/>
                    <a:gd name="T10" fmla="*/ 134 w 292"/>
                    <a:gd name="T11" fmla="*/ 2 h 71"/>
                    <a:gd name="T12" fmla="*/ 165 w 292"/>
                    <a:gd name="T13" fmla="*/ 2 h 71"/>
                    <a:gd name="T14" fmla="*/ 175 w 292"/>
                    <a:gd name="T15" fmla="*/ 2 h 71"/>
                    <a:gd name="T16" fmla="*/ 207 w 292"/>
                    <a:gd name="T17" fmla="*/ 3 h 71"/>
                    <a:gd name="T18" fmla="*/ 219 w 292"/>
                    <a:gd name="T19" fmla="*/ 3 h 71"/>
                    <a:gd name="T20" fmla="*/ 253 w 292"/>
                    <a:gd name="T21" fmla="*/ 6 h 71"/>
                    <a:gd name="T22" fmla="*/ 273 w 292"/>
                    <a:gd name="T23" fmla="*/ 7 h 71"/>
                    <a:gd name="T24" fmla="*/ 291 w 292"/>
                    <a:gd name="T25" fmla="*/ 9 h 71"/>
                    <a:gd name="T26" fmla="*/ 273 w 292"/>
                    <a:gd name="T27" fmla="*/ 70 h 71"/>
                    <a:gd name="T28" fmla="*/ 10 w 292"/>
                    <a:gd name="T29" fmla="*/ 30 h 71"/>
                    <a:gd name="T30" fmla="*/ 0 w 292"/>
                    <a:gd name="T31" fmla="*/ 7 h 71"/>
                    <a:gd name="T32" fmla="*/ 0 w 292"/>
                    <a:gd name="T33" fmla="*/ 7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92" h="71">
                      <a:moveTo>
                        <a:pt x="0" y="7"/>
                      </a:moveTo>
                      <a:lnTo>
                        <a:pt x="62" y="1"/>
                      </a:lnTo>
                      <a:lnTo>
                        <a:pt x="67" y="1"/>
                      </a:lnTo>
                      <a:lnTo>
                        <a:pt x="88" y="0"/>
                      </a:lnTo>
                      <a:lnTo>
                        <a:pt x="106" y="0"/>
                      </a:lnTo>
                      <a:lnTo>
                        <a:pt x="134" y="2"/>
                      </a:lnTo>
                      <a:lnTo>
                        <a:pt x="165" y="2"/>
                      </a:lnTo>
                      <a:lnTo>
                        <a:pt x="175" y="2"/>
                      </a:lnTo>
                      <a:lnTo>
                        <a:pt x="207" y="3"/>
                      </a:lnTo>
                      <a:lnTo>
                        <a:pt x="219" y="3"/>
                      </a:lnTo>
                      <a:lnTo>
                        <a:pt x="253" y="6"/>
                      </a:lnTo>
                      <a:lnTo>
                        <a:pt x="273" y="7"/>
                      </a:lnTo>
                      <a:lnTo>
                        <a:pt x="291" y="9"/>
                      </a:lnTo>
                      <a:lnTo>
                        <a:pt x="273" y="70"/>
                      </a:lnTo>
                      <a:lnTo>
                        <a:pt x="10" y="30"/>
                      </a:lnTo>
                      <a:lnTo>
                        <a:pt x="0" y="7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23" name="Freeform 23"/>
                <p:cNvSpPr>
                  <a:spLocks/>
                </p:cNvSpPr>
                <p:nvPr/>
              </p:nvSpPr>
              <p:spPr bwMode="blackWhite">
                <a:xfrm>
                  <a:off x="5123" y="1363"/>
                  <a:ext cx="47" cy="260"/>
                </a:xfrm>
                <a:custGeom>
                  <a:avLst/>
                  <a:gdLst>
                    <a:gd name="T0" fmla="*/ 21 w 47"/>
                    <a:gd name="T1" fmla="*/ 8 h 260"/>
                    <a:gd name="T2" fmla="*/ 45 w 47"/>
                    <a:gd name="T3" fmla="*/ 0 h 260"/>
                    <a:gd name="T4" fmla="*/ 46 w 47"/>
                    <a:gd name="T5" fmla="*/ 241 h 260"/>
                    <a:gd name="T6" fmla="*/ 35 w 47"/>
                    <a:gd name="T7" fmla="*/ 256 h 260"/>
                    <a:gd name="T8" fmla="*/ 24 w 47"/>
                    <a:gd name="T9" fmla="*/ 257 h 260"/>
                    <a:gd name="T10" fmla="*/ 20 w 47"/>
                    <a:gd name="T11" fmla="*/ 259 h 260"/>
                    <a:gd name="T12" fmla="*/ 0 w 47"/>
                    <a:gd name="T13" fmla="*/ 145 h 260"/>
                    <a:gd name="T14" fmla="*/ 14 w 47"/>
                    <a:gd name="T15" fmla="*/ 27 h 260"/>
                    <a:gd name="T16" fmla="*/ 21 w 47"/>
                    <a:gd name="T17" fmla="*/ 8 h 260"/>
                    <a:gd name="T18" fmla="*/ 21 w 47"/>
                    <a:gd name="T19" fmla="*/ 8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260">
                      <a:moveTo>
                        <a:pt x="21" y="8"/>
                      </a:moveTo>
                      <a:lnTo>
                        <a:pt x="45" y="0"/>
                      </a:lnTo>
                      <a:lnTo>
                        <a:pt x="46" y="241"/>
                      </a:lnTo>
                      <a:lnTo>
                        <a:pt x="35" y="256"/>
                      </a:lnTo>
                      <a:lnTo>
                        <a:pt x="24" y="257"/>
                      </a:lnTo>
                      <a:lnTo>
                        <a:pt x="20" y="259"/>
                      </a:lnTo>
                      <a:lnTo>
                        <a:pt x="0" y="145"/>
                      </a:lnTo>
                      <a:lnTo>
                        <a:pt x="14" y="27"/>
                      </a:lnTo>
                      <a:lnTo>
                        <a:pt x="21" y="8"/>
                      </a:lnTo>
                      <a:lnTo>
                        <a:pt x="21" y="8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24" name="Freeform 24"/>
                <p:cNvSpPr>
                  <a:spLocks/>
                </p:cNvSpPr>
                <p:nvPr/>
              </p:nvSpPr>
              <p:spPr bwMode="blackWhite">
                <a:xfrm>
                  <a:off x="4887" y="1355"/>
                  <a:ext cx="259" cy="269"/>
                </a:xfrm>
                <a:custGeom>
                  <a:avLst/>
                  <a:gdLst>
                    <a:gd name="T0" fmla="*/ 3 w 259"/>
                    <a:gd name="T1" fmla="*/ 0 h 269"/>
                    <a:gd name="T2" fmla="*/ 19 w 259"/>
                    <a:gd name="T3" fmla="*/ 3 h 269"/>
                    <a:gd name="T4" fmla="*/ 39 w 259"/>
                    <a:gd name="T5" fmla="*/ 0 h 269"/>
                    <a:gd name="T6" fmla="*/ 45 w 259"/>
                    <a:gd name="T7" fmla="*/ 3 h 269"/>
                    <a:gd name="T8" fmla="*/ 54 w 259"/>
                    <a:gd name="T9" fmla="*/ 3 h 269"/>
                    <a:gd name="T10" fmla="*/ 67 w 259"/>
                    <a:gd name="T11" fmla="*/ 3 h 269"/>
                    <a:gd name="T12" fmla="*/ 69 w 259"/>
                    <a:gd name="T13" fmla="*/ 6 h 269"/>
                    <a:gd name="T14" fmla="*/ 95 w 259"/>
                    <a:gd name="T15" fmla="*/ 3 h 269"/>
                    <a:gd name="T16" fmla="*/ 125 w 259"/>
                    <a:gd name="T17" fmla="*/ 7 h 269"/>
                    <a:gd name="T18" fmla="*/ 148 w 259"/>
                    <a:gd name="T19" fmla="*/ 7 h 269"/>
                    <a:gd name="T20" fmla="*/ 163 w 259"/>
                    <a:gd name="T21" fmla="*/ 9 h 269"/>
                    <a:gd name="T22" fmla="*/ 192 w 259"/>
                    <a:gd name="T23" fmla="*/ 9 h 269"/>
                    <a:gd name="T24" fmla="*/ 210 w 259"/>
                    <a:gd name="T25" fmla="*/ 15 h 269"/>
                    <a:gd name="T26" fmla="*/ 232 w 259"/>
                    <a:gd name="T27" fmla="*/ 13 h 269"/>
                    <a:gd name="T28" fmla="*/ 249 w 259"/>
                    <a:gd name="T29" fmla="*/ 15 h 269"/>
                    <a:gd name="T30" fmla="*/ 258 w 259"/>
                    <a:gd name="T31" fmla="*/ 17 h 269"/>
                    <a:gd name="T32" fmla="*/ 256 w 259"/>
                    <a:gd name="T33" fmla="*/ 43 h 269"/>
                    <a:gd name="T34" fmla="*/ 258 w 259"/>
                    <a:gd name="T35" fmla="*/ 50 h 269"/>
                    <a:gd name="T36" fmla="*/ 254 w 259"/>
                    <a:gd name="T37" fmla="*/ 66 h 269"/>
                    <a:gd name="T38" fmla="*/ 254 w 259"/>
                    <a:gd name="T39" fmla="*/ 77 h 269"/>
                    <a:gd name="T40" fmla="*/ 258 w 259"/>
                    <a:gd name="T41" fmla="*/ 98 h 269"/>
                    <a:gd name="T42" fmla="*/ 254 w 259"/>
                    <a:gd name="T43" fmla="*/ 117 h 269"/>
                    <a:gd name="T44" fmla="*/ 254 w 259"/>
                    <a:gd name="T45" fmla="*/ 134 h 269"/>
                    <a:gd name="T46" fmla="*/ 256 w 259"/>
                    <a:gd name="T47" fmla="*/ 152 h 269"/>
                    <a:gd name="T48" fmla="*/ 256 w 259"/>
                    <a:gd name="T49" fmla="*/ 175 h 269"/>
                    <a:gd name="T50" fmla="*/ 253 w 259"/>
                    <a:gd name="T51" fmla="*/ 211 h 269"/>
                    <a:gd name="T52" fmla="*/ 256 w 259"/>
                    <a:gd name="T53" fmla="*/ 235 h 269"/>
                    <a:gd name="T54" fmla="*/ 256 w 259"/>
                    <a:gd name="T55" fmla="*/ 255 h 269"/>
                    <a:gd name="T56" fmla="*/ 256 w 259"/>
                    <a:gd name="T57" fmla="*/ 268 h 269"/>
                    <a:gd name="T58" fmla="*/ 234 w 259"/>
                    <a:gd name="T59" fmla="*/ 266 h 269"/>
                    <a:gd name="T60" fmla="*/ 220 w 259"/>
                    <a:gd name="T61" fmla="*/ 266 h 269"/>
                    <a:gd name="T62" fmla="*/ 194 w 259"/>
                    <a:gd name="T63" fmla="*/ 259 h 269"/>
                    <a:gd name="T64" fmla="*/ 187 w 259"/>
                    <a:gd name="T65" fmla="*/ 259 h 269"/>
                    <a:gd name="T66" fmla="*/ 170 w 259"/>
                    <a:gd name="T67" fmla="*/ 254 h 269"/>
                    <a:gd name="T68" fmla="*/ 159 w 259"/>
                    <a:gd name="T69" fmla="*/ 254 h 269"/>
                    <a:gd name="T70" fmla="*/ 148 w 259"/>
                    <a:gd name="T71" fmla="*/ 254 h 269"/>
                    <a:gd name="T72" fmla="*/ 127 w 259"/>
                    <a:gd name="T73" fmla="*/ 247 h 269"/>
                    <a:gd name="T74" fmla="*/ 108 w 259"/>
                    <a:gd name="T75" fmla="*/ 247 h 269"/>
                    <a:gd name="T76" fmla="*/ 101 w 259"/>
                    <a:gd name="T77" fmla="*/ 244 h 269"/>
                    <a:gd name="T78" fmla="*/ 85 w 259"/>
                    <a:gd name="T79" fmla="*/ 241 h 269"/>
                    <a:gd name="T80" fmla="*/ 68 w 259"/>
                    <a:gd name="T81" fmla="*/ 237 h 269"/>
                    <a:gd name="T82" fmla="*/ 54 w 259"/>
                    <a:gd name="T83" fmla="*/ 237 h 269"/>
                    <a:gd name="T84" fmla="*/ 32 w 259"/>
                    <a:gd name="T85" fmla="*/ 233 h 269"/>
                    <a:gd name="T86" fmla="*/ 19 w 259"/>
                    <a:gd name="T87" fmla="*/ 227 h 269"/>
                    <a:gd name="T88" fmla="*/ 3 w 259"/>
                    <a:gd name="T89" fmla="*/ 227 h 269"/>
                    <a:gd name="T90" fmla="*/ 6 w 259"/>
                    <a:gd name="T91" fmla="*/ 207 h 269"/>
                    <a:gd name="T92" fmla="*/ 4 w 259"/>
                    <a:gd name="T93" fmla="*/ 185 h 269"/>
                    <a:gd name="T94" fmla="*/ 4 w 259"/>
                    <a:gd name="T95" fmla="*/ 166 h 269"/>
                    <a:gd name="T96" fmla="*/ 6 w 259"/>
                    <a:gd name="T97" fmla="*/ 143 h 269"/>
                    <a:gd name="T98" fmla="*/ 6 w 259"/>
                    <a:gd name="T99" fmla="*/ 137 h 269"/>
                    <a:gd name="T100" fmla="*/ 6 w 259"/>
                    <a:gd name="T101" fmla="*/ 123 h 269"/>
                    <a:gd name="T102" fmla="*/ 6 w 259"/>
                    <a:gd name="T103" fmla="*/ 108 h 269"/>
                    <a:gd name="T104" fmla="*/ 4 w 259"/>
                    <a:gd name="T105" fmla="*/ 91 h 269"/>
                    <a:gd name="T106" fmla="*/ 3 w 259"/>
                    <a:gd name="T107" fmla="*/ 70 h 269"/>
                    <a:gd name="T108" fmla="*/ 4 w 259"/>
                    <a:gd name="T109" fmla="*/ 48 h 269"/>
                    <a:gd name="T110" fmla="*/ 4 w 259"/>
                    <a:gd name="T111" fmla="*/ 37 h 269"/>
                    <a:gd name="T112" fmla="*/ 0 w 259"/>
                    <a:gd name="T113" fmla="*/ 19 h 269"/>
                    <a:gd name="T114" fmla="*/ 0 w 259"/>
                    <a:gd name="T115" fmla="*/ 3 h 269"/>
                    <a:gd name="T116" fmla="*/ 3 w 259"/>
                    <a:gd name="T117" fmla="*/ 0 h 269"/>
                    <a:gd name="T118" fmla="*/ 3 w 259"/>
                    <a:gd name="T119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59" h="269">
                      <a:moveTo>
                        <a:pt x="3" y="0"/>
                      </a:moveTo>
                      <a:lnTo>
                        <a:pt x="19" y="3"/>
                      </a:lnTo>
                      <a:lnTo>
                        <a:pt x="39" y="0"/>
                      </a:lnTo>
                      <a:lnTo>
                        <a:pt x="45" y="3"/>
                      </a:lnTo>
                      <a:lnTo>
                        <a:pt x="54" y="3"/>
                      </a:lnTo>
                      <a:lnTo>
                        <a:pt x="67" y="3"/>
                      </a:lnTo>
                      <a:lnTo>
                        <a:pt x="69" y="6"/>
                      </a:lnTo>
                      <a:lnTo>
                        <a:pt x="95" y="3"/>
                      </a:lnTo>
                      <a:lnTo>
                        <a:pt x="125" y="7"/>
                      </a:lnTo>
                      <a:lnTo>
                        <a:pt x="148" y="7"/>
                      </a:lnTo>
                      <a:lnTo>
                        <a:pt x="163" y="9"/>
                      </a:lnTo>
                      <a:lnTo>
                        <a:pt x="192" y="9"/>
                      </a:lnTo>
                      <a:lnTo>
                        <a:pt x="210" y="15"/>
                      </a:lnTo>
                      <a:lnTo>
                        <a:pt x="232" y="13"/>
                      </a:lnTo>
                      <a:lnTo>
                        <a:pt x="249" y="15"/>
                      </a:lnTo>
                      <a:lnTo>
                        <a:pt x="258" y="17"/>
                      </a:lnTo>
                      <a:lnTo>
                        <a:pt x="256" y="43"/>
                      </a:lnTo>
                      <a:lnTo>
                        <a:pt x="258" y="50"/>
                      </a:lnTo>
                      <a:lnTo>
                        <a:pt x="254" y="66"/>
                      </a:lnTo>
                      <a:lnTo>
                        <a:pt x="254" y="77"/>
                      </a:lnTo>
                      <a:lnTo>
                        <a:pt x="258" y="98"/>
                      </a:lnTo>
                      <a:lnTo>
                        <a:pt x="254" y="117"/>
                      </a:lnTo>
                      <a:lnTo>
                        <a:pt x="254" y="134"/>
                      </a:lnTo>
                      <a:lnTo>
                        <a:pt x="256" y="152"/>
                      </a:lnTo>
                      <a:lnTo>
                        <a:pt x="256" y="175"/>
                      </a:lnTo>
                      <a:lnTo>
                        <a:pt x="253" y="211"/>
                      </a:lnTo>
                      <a:lnTo>
                        <a:pt x="256" y="235"/>
                      </a:lnTo>
                      <a:lnTo>
                        <a:pt x="256" y="255"/>
                      </a:lnTo>
                      <a:lnTo>
                        <a:pt x="256" y="268"/>
                      </a:lnTo>
                      <a:lnTo>
                        <a:pt x="234" y="266"/>
                      </a:lnTo>
                      <a:lnTo>
                        <a:pt x="220" y="266"/>
                      </a:lnTo>
                      <a:lnTo>
                        <a:pt x="194" y="259"/>
                      </a:lnTo>
                      <a:lnTo>
                        <a:pt x="187" y="259"/>
                      </a:lnTo>
                      <a:lnTo>
                        <a:pt x="170" y="254"/>
                      </a:lnTo>
                      <a:lnTo>
                        <a:pt x="159" y="254"/>
                      </a:lnTo>
                      <a:lnTo>
                        <a:pt x="148" y="254"/>
                      </a:lnTo>
                      <a:lnTo>
                        <a:pt x="127" y="247"/>
                      </a:lnTo>
                      <a:lnTo>
                        <a:pt x="108" y="247"/>
                      </a:lnTo>
                      <a:lnTo>
                        <a:pt x="101" y="244"/>
                      </a:lnTo>
                      <a:lnTo>
                        <a:pt x="85" y="241"/>
                      </a:lnTo>
                      <a:lnTo>
                        <a:pt x="68" y="237"/>
                      </a:lnTo>
                      <a:lnTo>
                        <a:pt x="54" y="237"/>
                      </a:lnTo>
                      <a:lnTo>
                        <a:pt x="32" y="233"/>
                      </a:lnTo>
                      <a:lnTo>
                        <a:pt x="19" y="227"/>
                      </a:lnTo>
                      <a:lnTo>
                        <a:pt x="3" y="227"/>
                      </a:lnTo>
                      <a:lnTo>
                        <a:pt x="6" y="207"/>
                      </a:lnTo>
                      <a:lnTo>
                        <a:pt x="4" y="185"/>
                      </a:lnTo>
                      <a:lnTo>
                        <a:pt x="4" y="166"/>
                      </a:lnTo>
                      <a:lnTo>
                        <a:pt x="6" y="143"/>
                      </a:lnTo>
                      <a:lnTo>
                        <a:pt x="6" y="137"/>
                      </a:lnTo>
                      <a:lnTo>
                        <a:pt x="6" y="123"/>
                      </a:lnTo>
                      <a:lnTo>
                        <a:pt x="6" y="108"/>
                      </a:lnTo>
                      <a:lnTo>
                        <a:pt x="4" y="91"/>
                      </a:lnTo>
                      <a:lnTo>
                        <a:pt x="3" y="70"/>
                      </a:lnTo>
                      <a:lnTo>
                        <a:pt x="4" y="48"/>
                      </a:lnTo>
                      <a:lnTo>
                        <a:pt x="4" y="37"/>
                      </a:lnTo>
                      <a:lnTo>
                        <a:pt x="0" y="19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25" name="Freeform 25"/>
                <p:cNvSpPr>
                  <a:spLocks/>
                </p:cNvSpPr>
                <p:nvPr/>
              </p:nvSpPr>
              <p:spPr bwMode="blackWhite">
                <a:xfrm>
                  <a:off x="4914" y="1383"/>
                  <a:ext cx="203" cy="194"/>
                </a:xfrm>
                <a:custGeom>
                  <a:avLst/>
                  <a:gdLst>
                    <a:gd name="T0" fmla="*/ 1 w 203"/>
                    <a:gd name="T1" fmla="*/ 0 h 194"/>
                    <a:gd name="T2" fmla="*/ 34 w 203"/>
                    <a:gd name="T3" fmla="*/ 1 h 194"/>
                    <a:gd name="T4" fmla="*/ 41 w 203"/>
                    <a:gd name="T5" fmla="*/ 7 h 194"/>
                    <a:gd name="T6" fmla="*/ 68 w 203"/>
                    <a:gd name="T7" fmla="*/ 7 h 194"/>
                    <a:gd name="T8" fmla="*/ 89 w 203"/>
                    <a:gd name="T9" fmla="*/ 7 h 194"/>
                    <a:gd name="T10" fmla="*/ 119 w 203"/>
                    <a:gd name="T11" fmla="*/ 9 h 194"/>
                    <a:gd name="T12" fmla="*/ 147 w 203"/>
                    <a:gd name="T13" fmla="*/ 9 h 194"/>
                    <a:gd name="T14" fmla="*/ 173 w 203"/>
                    <a:gd name="T15" fmla="*/ 15 h 194"/>
                    <a:gd name="T16" fmla="*/ 190 w 203"/>
                    <a:gd name="T17" fmla="*/ 14 h 194"/>
                    <a:gd name="T18" fmla="*/ 199 w 203"/>
                    <a:gd name="T19" fmla="*/ 15 h 194"/>
                    <a:gd name="T20" fmla="*/ 199 w 203"/>
                    <a:gd name="T21" fmla="*/ 37 h 194"/>
                    <a:gd name="T22" fmla="*/ 199 w 203"/>
                    <a:gd name="T23" fmla="*/ 61 h 194"/>
                    <a:gd name="T24" fmla="*/ 197 w 203"/>
                    <a:gd name="T25" fmla="*/ 72 h 194"/>
                    <a:gd name="T26" fmla="*/ 197 w 203"/>
                    <a:gd name="T27" fmla="*/ 91 h 194"/>
                    <a:gd name="T28" fmla="*/ 202 w 203"/>
                    <a:gd name="T29" fmla="*/ 98 h 194"/>
                    <a:gd name="T30" fmla="*/ 193 w 203"/>
                    <a:gd name="T31" fmla="*/ 132 h 194"/>
                    <a:gd name="T32" fmla="*/ 193 w 203"/>
                    <a:gd name="T33" fmla="*/ 164 h 194"/>
                    <a:gd name="T34" fmla="*/ 197 w 203"/>
                    <a:gd name="T35" fmla="*/ 183 h 194"/>
                    <a:gd name="T36" fmla="*/ 197 w 203"/>
                    <a:gd name="T37" fmla="*/ 193 h 194"/>
                    <a:gd name="T38" fmla="*/ 173 w 203"/>
                    <a:gd name="T39" fmla="*/ 188 h 194"/>
                    <a:gd name="T40" fmla="*/ 160 w 203"/>
                    <a:gd name="T41" fmla="*/ 188 h 194"/>
                    <a:gd name="T42" fmla="*/ 124 w 203"/>
                    <a:gd name="T43" fmla="*/ 183 h 194"/>
                    <a:gd name="T44" fmla="*/ 119 w 203"/>
                    <a:gd name="T45" fmla="*/ 183 h 194"/>
                    <a:gd name="T46" fmla="*/ 97 w 203"/>
                    <a:gd name="T47" fmla="*/ 179 h 194"/>
                    <a:gd name="T48" fmla="*/ 81 w 203"/>
                    <a:gd name="T49" fmla="*/ 179 h 194"/>
                    <a:gd name="T50" fmla="*/ 68 w 203"/>
                    <a:gd name="T51" fmla="*/ 174 h 194"/>
                    <a:gd name="T52" fmla="*/ 44 w 203"/>
                    <a:gd name="T53" fmla="*/ 174 h 194"/>
                    <a:gd name="T54" fmla="*/ 40 w 203"/>
                    <a:gd name="T55" fmla="*/ 174 h 194"/>
                    <a:gd name="T56" fmla="*/ 16 w 203"/>
                    <a:gd name="T57" fmla="*/ 170 h 194"/>
                    <a:gd name="T58" fmla="*/ 5 w 203"/>
                    <a:gd name="T59" fmla="*/ 170 h 194"/>
                    <a:gd name="T60" fmla="*/ 2 w 203"/>
                    <a:gd name="T61" fmla="*/ 152 h 194"/>
                    <a:gd name="T62" fmla="*/ 5 w 203"/>
                    <a:gd name="T63" fmla="*/ 129 h 194"/>
                    <a:gd name="T64" fmla="*/ 2 w 203"/>
                    <a:gd name="T65" fmla="*/ 109 h 194"/>
                    <a:gd name="T66" fmla="*/ 2 w 203"/>
                    <a:gd name="T67" fmla="*/ 72 h 194"/>
                    <a:gd name="T68" fmla="*/ 1 w 203"/>
                    <a:gd name="T69" fmla="*/ 58 h 194"/>
                    <a:gd name="T70" fmla="*/ 5 w 203"/>
                    <a:gd name="T71" fmla="*/ 28 h 194"/>
                    <a:gd name="T72" fmla="*/ 0 w 203"/>
                    <a:gd name="T73" fmla="*/ 0 h 194"/>
                    <a:gd name="T74" fmla="*/ 1 w 203"/>
                    <a:gd name="T75" fmla="*/ 0 h 194"/>
                    <a:gd name="T76" fmla="*/ 1 w 203"/>
                    <a:gd name="T77" fmla="*/ 0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03" h="194">
                      <a:moveTo>
                        <a:pt x="1" y="0"/>
                      </a:moveTo>
                      <a:lnTo>
                        <a:pt x="34" y="1"/>
                      </a:lnTo>
                      <a:lnTo>
                        <a:pt x="41" y="7"/>
                      </a:lnTo>
                      <a:lnTo>
                        <a:pt x="68" y="7"/>
                      </a:lnTo>
                      <a:lnTo>
                        <a:pt x="89" y="7"/>
                      </a:lnTo>
                      <a:lnTo>
                        <a:pt x="119" y="9"/>
                      </a:lnTo>
                      <a:lnTo>
                        <a:pt x="147" y="9"/>
                      </a:lnTo>
                      <a:lnTo>
                        <a:pt x="173" y="15"/>
                      </a:lnTo>
                      <a:lnTo>
                        <a:pt x="190" y="14"/>
                      </a:lnTo>
                      <a:lnTo>
                        <a:pt x="199" y="15"/>
                      </a:lnTo>
                      <a:lnTo>
                        <a:pt x="199" y="37"/>
                      </a:lnTo>
                      <a:lnTo>
                        <a:pt x="199" y="61"/>
                      </a:lnTo>
                      <a:lnTo>
                        <a:pt x="197" y="72"/>
                      </a:lnTo>
                      <a:lnTo>
                        <a:pt x="197" y="91"/>
                      </a:lnTo>
                      <a:lnTo>
                        <a:pt x="202" y="98"/>
                      </a:lnTo>
                      <a:lnTo>
                        <a:pt x="193" y="132"/>
                      </a:lnTo>
                      <a:lnTo>
                        <a:pt x="193" y="164"/>
                      </a:lnTo>
                      <a:lnTo>
                        <a:pt x="197" y="183"/>
                      </a:lnTo>
                      <a:lnTo>
                        <a:pt x="197" y="193"/>
                      </a:lnTo>
                      <a:lnTo>
                        <a:pt x="173" y="188"/>
                      </a:lnTo>
                      <a:lnTo>
                        <a:pt x="160" y="188"/>
                      </a:lnTo>
                      <a:lnTo>
                        <a:pt x="124" y="183"/>
                      </a:lnTo>
                      <a:lnTo>
                        <a:pt x="119" y="183"/>
                      </a:lnTo>
                      <a:lnTo>
                        <a:pt x="97" y="179"/>
                      </a:lnTo>
                      <a:lnTo>
                        <a:pt x="81" y="179"/>
                      </a:lnTo>
                      <a:lnTo>
                        <a:pt x="68" y="174"/>
                      </a:lnTo>
                      <a:lnTo>
                        <a:pt x="44" y="174"/>
                      </a:lnTo>
                      <a:lnTo>
                        <a:pt x="40" y="174"/>
                      </a:lnTo>
                      <a:lnTo>
                        <a:pt x="16" y="170"/>
                      </a:lnTo>
                      <a:lnTo>
                        <a:pt x="5" y="170"/>
                      </a:lnTo>
                      <a:lnTo>
                        <a:pt x="2" y="152"/>
                      </a:lnTo>
                      <a:lnTo>
                        <a:pt x="5" y="129"/>
                      </a:lnTo>
                      <a:lnTo>
                        <a:pt x="2" y="109"/>
                      </a:lnTo>
                      <a:lnTo>
                        <a:pt x="2" y="72"/>
                      </a:lnTo>
                      <a:lnTo>
                        <a:pt x="1" y="58"/>
                      </a:lnTo>
                      <a:lnTo>
                        <a:pt x="5" y="28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100000">
                      <a:srgbClr val="000080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26" name="Freeform 26"/>
                <p:cNvSpPr>
                  <a:spLocks/>
                </p:cNvSpPr>
                <p:nvPr/>
              </p:nvSpPr>
              <p:spPr bwMode="blackWhite">
                <a:xfrm>
                  <a:off x="3930" y="580"/>
                  <a:ext cx="737" cy="708"/>
                </a:xfrm>
                <a:custGeom>
                  <a:avLst/>
                  <a:gdLst>
                    <a:gd name="T0" fmla="*/ 324 w 737"/>
                    <a:gd name="T1" fmla="*/ 0 h 708"/>
                    <a:gd name="T2" fmla="*/ 259 w 737"/>
                    <a:gd name="T3" fmla="*/ 8 h 708"/>
                    <a:gd name="T4" fmla="*/ 215 w 737"/>
                    <a:gd name="T5" fmla="*/ 38 h 708"/>
                    <a:gd name="T6" fmla="*/ 193 w 737"/>
                    <a:gd name="T7" fmla="*/ 38 h 708"/>
                    <a:gd name="T8" fmla="*/ 154 w 737"/>
                    <a:gd name="T9" fmla="*/ 83 h 708"/>
                    <a:gd name="T10" fmla="*/ 105 w 737"/>
                    <a:gd name="T11" fmla="*/ 114 h 708"/>
                    <a:gd name="T12" fmla="*/ 93 w 737"/>
                    <a:gd name="T13" fmla="*/ 136 h 708"/>
                    <a:gd name="T14" fmla="*/ 61 w 737"/>
                    <a:gd name="T15" fmla="*/ 147 h 708"/>
                    <a:gd name="T16" fmla="*/ 37 w 737"/>
                    <a:gd name="T17" fmla="*/ 204 h 708"/>
                    <a:gd name="T18" fmla="*/ 16 w 737"/>
                    <a:gd name="T19" fmla="*/ 241 h 708"/>
                    <a:gd name="T20" fmla="*/ 16 w 737"/>
                    <a:gd name="T21" fmla="*/ 264 h 708"/>
                    <a:gd name="T22" fmla="*/ 6 w 737"/>
                    <a:gd name="T23" fmla="*/ 296 h 708"/>
                    <a:gd name="T24" fmla="*/ 0 w 737"/>
                    <a:gd name="T25" fmla="*/ 362 h 708"/>
                    <a:gd name="T26" fmla="*/ 0 w 737"/>
                    <a:gd name="T27" fmla="*/ 423 h 708"/>
                    <a:gd name="T28" fmla="*/ 16 w 737"/>
                    <a:gd name="T29" fmla="*/ 445 h 708"/>
                    <a:gd name="T30" fmla="*/ 16 w 737"/>
                    <a:gd name="T31" fmla="*/ 484 h 708"/>
                    <a:gd name="T32" fmla="*/ 49 w 737"/>
                    <a:gd name="T33" fmla="*/ 528 h 708"/>
                    <a:gd name="T34" fmla="*/ 83 w 737"/>
                    <a:gd name="T35" fmla="*/ 572 h 708"/>
                    <a:gd name="T36" fmla="*/ 110 w 737"/>
                    <a:gd name="T37" fmla="*/ 588 h 708"/>
                    <a:gd name="T38" fmla="*/ 154 w 737"/>
                    <a:gd name="T39" fmla="*/ 638 h 708"/>
                    <a:gd name="T40" fmla="*/ 181 w 737"/>
                    <a:gd name="T41" fmla="*/ 649 h 708"/>
                    <a:gd name="T42" fmla="*/ 202 w 737"/>
                    <a:gd name="T43" fmla="*/ 684 h 708"/>
                    <a:gd name="T44" fmla="*/ 259 w 737"/>
                    <a:gd name="T45" fmla="*/ 688 h 708"/>
                    <a:gd name="T46" fmla="*/ 281 w 737"/>
                    <a:gd name="T47" fmla="*/ 694 h 708"/>
                    <a:gd name="T48" fmla="*/ 324 w 737"/>
                    <a:gd name="T49" fmla="*/ 694 h 708"/>
                    <a:gd name="T50" fmla="*/ 386 w 737"/>
                    <a:gd name="T51" fmla="*/ 707 h 708"/>
                    <a:gd name="T52" fmla="*/ 450 w 737"/>
                    <a:gd name="T53" fmla="*/ 684 h 708"/>
                    <a:gd name="T54" fmla="*/ 471 w 737"/>
                    <a:gd name="T55" fmla="*/ 684 h 708"/>
                    <a:gd name="T56" fmla="*/ 554 w 737"/>
                    <a:gd name="T57" fmla="*/ 638 h 708"/>
                    <a:gd name="T58" fmla="*/ 622 w 737"/>
                    <a:gd name="T59" fmla="*/ 602 h 708"/>
                    <a:gd name="T60" fmla="*/ 650 w 737"/>
                    <a:gd name="T61" fmla="*/ 562 h 708"/>
                    <a:gd name="T62" fmla="*/ 663 w 737"/>
                    <a:gd name="T63" fmla="*/ 540 h 708"/>
                    <a:gd name="T64" fmla="*/ 674 w 737"/>
                    <a:gd name="T65" fmla="*/ 506 h 708"/>
                    <a:gd name="T66" fmla="*/ 715 w 737"/>
                    <a:gd name="T67" fmla="*/ 452 h 708"/>
                    <a:gd name="T68" fmla="*/ 719 w 737"/>
                    <a:gd name="T69" fmla="*/ 428 h 708"/>
                    <a:gd name="T70" fmla="*/ 736 w 737"/>
                    <a:gd name="T71" fmla="*/ 379 h 708"/>
                    <a:gd name="T72" fmla="*/ 727 w 737"/>
                    <a:gd name="T73" fmla="*/ 323 h 708"/>
                    <a:gd name="T74" fmla="*/ 715 w 737"/>
                    <a:gd name="T75" fmla="*/ 257 h 708"/>
                    <a:gd name="T76" fmla="*/ 694 w 737"/>
                    <a:gd name="T77" fmla="*/ 219 h 708"/>
                    <a:gd name="T78" fmla="*/ 672 w 737"/>
                    <a:gd name="T79" fmla="*/ 169 h 708"/>
                    <a:gd name="T80" fmla="*/ 614 w 737"/>
                    <a:gd name="T81" fmla="*/ 121 h 708"/>
                    <a:gd name="T82" fmla="*/ 614 w 737"/>
                    <a:gd name="T83" fmla="*/ 91 h 708"/>
                    <a:gd name="T84" fmla="*/ 554 w 737"/>
                    <a:gd name="T85" fmla="*/ 54 h 708"/>
                    <a:gd name="T86" fmla="*/ 471 w 737"/>
                    <a:gd name="T87" fmla="*/ 16 h 708"/>
                    <a:gd name="T88" fmla="*/ 419 w 737"/>
                    <a:gd name="T89" fmla="*/ 8 h 708"/>
                    <a:gd name="T90" fmla="*/ 358 w 737"/>
                    <a:gd name="T91" fmla="*/ 0 h 708"/>
                    <a:gd name="T92" fmla="*/ 324 w 737"/>
                    <a:gd name="T93" fmla="*/ 0 h 708"/>
                    <a:gd name="T94" fmla="*/ 324 w 737"/>
                    <a:gd name="T95" fmla="*/ 0 h 7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37" h="708">
                      <a:moveTo>
                        <a:pt x="324" y="0"/>
                      </a:moveTo>
                      <a:lnTo>
                        <a:pt x="259" y="8"/>
                      </a:lnTo>
                      <a:lnTo>
                        <a:pt x="215" y="38"/>
                      </a:lnTo>
                      <a:lnTo>
                        <a:pt x="193" y="38"/>
                      </a:lnTo>
                      <a:lnTo>
                        <a:pt x="154" y="83"/>
                      </a:lnTo>
                      <a:lnTo>
                        <a:pt x="105" y="114"/>
                      </a:lnTo>
                      <a:lnTo>
                        <a:pt x="93" y="136"/>
                      </a:lnTo>
                      <a:lnTo>
                        <a:pt x="61" y="147"/>
                      </a:lnTo>
                      <a:lnTo>
                        <a:pt x="37" y="204"/>
                      </a:lnTo>
                      <a:lnTo>
                        <a:pt x="16" y="241"/>
                      </a:lnTo>
                      <a:lnTo>
                        <a:pt x="16" y="264"/>
                      </a:lnTo>
                      <a:lnTo>
                        <a:pt x="6" y="296"/>
                      </a:lnTo>
                      <a:lnTo>
                        <a:pt x="0" y="362"/>
                      </a:lnTo>
                      <a:lnTo>
                        <a:pt x="0" y="423"/>
                      </a:lnTo>
                      <a:lnTo>
                        <a:pt x="16" y="445"/>
                      </a:lnTo>
                      <a:lnTo>
                        <a:pt x="16" y="484"/>
                      </a:lnTo>
                      <a:lnTo>
                        <a:pt x="49" y="528"/>
                      </a:lnTo>
                      <a:lnTo>
                        <a:pt x="83" y="572"/>
                      </a:lnTo>
                      <a:lnTo>
                        <a:pt x="110" y="588"/>
                      </a:lnTo>
                      <a:lnTo>
                        <a:pt x="154" y="638"/>
                      </a:lnTo>
                      <a:lnTo>
                        <a:pt x="181" y="649"/>
                      </a:lnTo>
                      <a:lnTo>
                        <a:pt x="202" y="684"/>
                      </a:lnTo>
                      <a:lnTo>
                        <a:pt x="259" y="688"/>
                      </a:lnTo>
                      <a:lnTo>
                        <a:pt x="281" y="694"/>
                      </a:lnTo>
                      <a:lnTo>
                        <a:pt x="324" y="694"/>
                      </a:lnTo>
                      <a:lnTo>
                        <a:pt x="386" y="707"/>
                      </a:lnTo>
                      <a:lnTo>
                        <a:pt x="450" y="684"/>
                      </a:lnTo>
                      <a:lnTo>
                        <a:pt x="471" y="684"/>
                      </a:lnTo>
                      <a:lnTo>
                        <a:pt x="554" y="638"/>
                      </a:lnTo>
                      <a:lnTo>
                        <a:pt x="622" y="602"/>
                      </a:lnTo>
                      <a:lnTo>
                        <a:pt x="650" y="562"/>
                      </a:lnTo>
                      <a:lnTo>
                        <a:pt x="663" y="540"/>
                      </a:lnTo>
                      <a:lnTo>
                        <a:pt x="674" y="506"/>
                      </a:lnTo>
                      <a:lnTo>
                        <a:pt x="715" y="452"/>
                      </a:lnTo>
                      <a:lnTo>
                        <a:pt x="719" y="428"/>
                      </a:lnTo>
                      <a:lnTo>
                        <a:pt x="736" y="379"/>
                      </a:lnTo>
                      <a:lnTo>
                        <a:pt x="727" y="323"/>
                      </a:lnTo>
                      <a:lnTo>
                        <a:pt x="715" y="257"/>
                      </a:lnTo>
                      <a:lnTo>
                        <a:pt x="694" y="219"/>
                      </a:lnTo>
                      <a:lnTo>
                        <a:pt x="672" y="169"/>
                      </a:lnTo>
                      <a:lnTo>
                        <a:pt x="614" y="121"/>
                      </a:lnTo>
                      <a:lnTo>
                        <a:pt x="614" y="91"/>
                      </a:lnTo>
                      <a:lnTo>
                        <a:pt x="554" y="54"/>
                      </a:lnTo>
                      <a:lnTo>
                        <a:pt x="471" y="16"/>
                      </a:lnTo>
                      <a:lnTo>
                        <a:pt x="419" y="8"/>
                      </a:lnTo>
                      <a:lnTo>
                        <a:pt x="358" y="0"/>
                      </a:lnTo>
                      <a:lnTo>
                        <a:pt x="324" y="0"/>
                      </a:lnTo>
                      <a:lnTo>
                        <a:pt x="324" y="0"/>
                      </a:lnTo>
                    </a:path>
                  </a:pathLst>
                </a:custGeom>
                <a:solidFill>
                  <a:srgbClr val="BFB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27" name="Freeform 27"/>
                <p:cNvSpPr>
                  <a:spLocks/>
                </p:cNvSpPr>
                <p:nvPr/>
              </p:nvSpPr>
              <p:spPr bwMode="blackWhite">
                <a:xfrm>
                  <a:off x="4409" y="1130"/>
                  <a:ext cx="127" cy="122"/>
                </a:xfrm>
                <a:custGeom>
                  <a:avLst/>
                  <a:gdLst>
                    <a:gd name="T0" fmla="*/ 16 w 127"/>
                    <a:gd name="T1" fmla="*/ 121 h 122"/>
                    <a:gd name="T2" fmla="*/ 16 w 127"/>
                    <a:gd name="T3" fmla="*/ 88 h 122"/>
                    <a:gd name="T4" fmla="*/ 0 w 127"/>
                    <a:gd name="T5" fmla="*/ 82 h 122"/>
                    <a:gd name="T6" fmla="*/ 0 w 127"/>
                    <a:gd name="T7" fmla="*/ 38 h 122"/>
                    <a:gd name="T8" fmla="*/ 10 w 127"/>
                    <a:gd name="T9" fmla="*/ 22 h 122"/>
                    <a:gd name="T10" fmla="*/ 22 w 127"/>
                    <a:gd name="T11" fmla="*/ 30 h 122"/>
                    <a:gd name="T12" fmla="*/ 37 w 127"/>
                    <a:gd name="T13" fmla="*/ 12 h 122"/>
                    <a:gd name="T14" fmla="*/ 66 w 127"/>
                    <a:gd name="T15" fmla="*/ 12 h 122"/>
                    <a:gd name="T16" fmla="*/ 83 w 127"/>
                    <a:gd name="T17" fmla="*/ 0 h 122"/>
                    <a:gd name="T18" fmla="*/ 105 w 127"/>
                    <a:gd name="T19" fmla="*/ 16 h 122"/>
                    <a:gd name="T20" fmla="*/ 126 w 127"/>
                    <a:gd name="T21" fmla="*/ 30 h 122"/>
                    <a:gd name="T22" fmla="*/ 126 w 127"/>
                    <a:gd name="T23" fmla="*/ 55 h 122"/>
                    <a:gd name="T24" fmla="*/ 83 w 127"/>
                    <a:gd name="T25" fmla="*/ 88 h 122"/>
                    <a:gd name="T26" fmla="*/ 22 w 127"/>
                    <a:gd name="T27" fmla="*/ 121 h 122"/>
                    <a:gd name="T28" fmla="*/ 16 w 127"/>
                    <a:gd name="T29" fmla="*/ 121 h 122"/>
                    <a:gd name="T30" fmla="*/ 16 w 127"/>
                    <a:gd name="T31" fmla="*/ 121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7" h="122">
                      <a:moveTo>
                        <a:pt x="16" y="121"/>
                      </a:moveTo>
                      <a:lnTo>
                        <a:pt x="16" y="88"/>
                      </a:lnTo>
                      <a:lnTo>
                        <a:pt x="0" y="82"/>
                      </a:lnTo>
                      <a:lnTo>
                        <a:pt x="0" y="38"/>
                      </a:lnTo>
                      <a:lnTo>
                        <a:pt x="10" y="22"/>
                      </a:lnTo>
                      <a:lnTo>
                        <a:pt x="22" y="30"/>
                      </a:lnTo>
                      <a:lnTo>
                        <a:pt x="37" y="12"/>
                      </a:lnTo>
                      <a:lnTo>
                        <a:pt x="66" y="12"/>
                      </a:lnTo>
                      <a:lnTo>
                        <a:pt x="83" y="0"/>
                      </a:lnTo>
                      <a:lnTo>
                        <a:pt x="105" y="16"/>
                      </a:lnTo>
                      <a:lnTo>
                        <a:pt x="126" y="30"/>
                      </a:lnTo>
                      <a:lnTo>
                        <a:pt x="126" y="55"/>
                      </a:lnTo>
                      <a:lnTo>
                        <a:pt x="83" y="88"/>
                      </a:lnTo>
                      <a:lnTo>
                        <a:pt x="22" y="121"/>
                      </a:lnTo>
                      <a:lnTo>
                        <a:pt x="16" y="121"/>
                      </a:lnTo>
                      <a:lnTo>
                        <a:pt x="16" y="121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28" name="Freeform 28"/>
                <p:cNvSpPr>
                  <a:spLocks/>
                </p:cNvSpPr>
                <p:nvPr/>
              </p:nvSpPr>
              <p:spPr bwMode="blackWhite">
                <a:xfrm>
                  <a:off x="3929" y="749"/>
                  <a:ext cx="322" cy="299"/>
                </a:xfrm>
                <a:custGeom>
                  <a:avLst/>
                  <a:gdLst>
                    <a:gd name="T0" fmla="*/ 57 w 322"/>
                    <a:gd name="T1" fmla="*/ 9 h 299"/>
                    <a:gd name="T2" fmla="*/ 76 w 322"/>
                    <a:gd name="T3" fmla="*/ 20 h 299"/>
                    <a:gd name="T4" fmla="*/ 89 w 322"/>
                    <a:gd name="T5" fmla="*/ 21 h 299"/>
                    <a:gd name="T6" fmla="*/ 109 w 322"/>
                    <a:gd name="T7" fmla="*/ 22 h 299"/>
                    <a:gd name="T8" fmla="*/ 119 w 322"/>
                    <a:gd name="T9" fmla="*/ 35 h 299"/>
                    <a:gd name="T10" fmla="*/ 132 w 322"/>
                    <a:gd name="T11" fmla="*/ 53 h 299"/>
                    <a:gd name="T12" fmla="*/ 142 w 322"/>
                    <a:gd name="T13" fmla="*/ 52 h 299"/>
                    <a:gd name="T14" fmla="*/ 158 w 322"/>
                    <a:gd name="T15" fmla="*/ 54 h 299"/>
                    <a:gd name="T16" fmla="*/ 186 w 322"/>
                    <a:gd name="T17" fmla="*/ 58 h 299"/>
                    <a:gd name="T18" fmla="*/ 214 w 322"/>
                    <a:gd name="T19" fmla="*/ 56 h 299"/>
                    <a:gd name="T20" fmla="*/ 222 w 322"/>
                    <a:gd name="T21" fmla="*/ 66 h 299"/>
                    <a:gd name="T22" fmla="*/ 240 w 322"/>
                    <a:gd name="T23" fmla="*/ 81 h 299"/>
                    <a:gd name="T24" fmla="*/ 255 w 322"/>
                    <a:gd name="T25" fmla="*/ 83 h 299"/>
                    <a:gd name="T26" fmla="*/ 273 w 322"/>
                    <a:gd name="T27" fmla="*/ 85 h 299"/>
                    <a:gd name="T28" fmla="*/ 289 w 322"/>
                    <a:gd name="T29" fmla="*/ 98 h 299"/>
                    <a:gd name="T30" fmla="*/ 305 w 322"/>
                    <a:gd name="T31" fmla="*/ 119 h 299"/>
                    <a:gd name="T32" fmla="*/ 315 w 322"/>
                    <a:gd name="T33" fmla="*/ 137 h 299"/>
                    <a:gd name="T34" fmla="*/ 320 w 322"/>
                    <a:gd name="T35" fmla="*/ 159 h 299"/>
                    <a:gd name="T36" fmla="*/ 300 w 322"/>
                    <a:gd name="T37" fmla="*/ 174 h 299"/>
                    <a:gd name="T38" fmla="*/ 276 w 322"/>
                    <a:gd name="T39" fmla="*/ 189 h 299"/>
                    <a:gd name="T40" fmla="*/ 282 w 322"/>
                    <a:gd name="T41" fmla="*/ 204 h 299"/>
                    <a:gd name="T42" fmla="*/ 291 w 322"/>
                    <a:gd name="T43" fmla="*/ 218 h 299"/>
                    <a:gd name="T44" fmla="*/ 288 w 322"/>
                    <a:gd name="T45" fmla="*/ 229 h 299"/>
                    <a:gd name="T46" fmla="*/ 282 w 322"/>
                    <a:gd name="T47" fmla="*/ 237 h 299"/>
                    <a:gd name="T48" fmla="*/ 264 w 322"/>
                    <a:gd name="T49" fmla="*/ 250 h 299"/>
                    <a:gd name="T50" fmla="*/ 245 w 322"/>
                    <a:gd name="T51" fmla="*/ 257 h 299"/>
                    <a:gd name="T52" fmla="*/ 242 w 322"/>
                    <a:gd name="T53" fmla="*/ 265 h 299"/>
                    <a:gd name="T54" fmla="*/ 242 w 322"/>
                    <a:gd name="T55" fmla="*/ 270 h 299"/>
                    <a:gd name="T56" fmla="*/ 231 w 322"/>
                    <a:gd name="T57" fmla="*/ 280 h 299"/>
                    <a:gd name="T58" fmla="*/ 222 w 322"/>
                    <a:gd name="T59" fmla="*/ 291 h 299"/>
                    <a:gd name="T60" fmla="*/ 196 w 322"/>
                    <a:gd name="T61" fmla="*/ 293 h 299"/>
                    <a:gd name="T62" fmla="*/ 168 w 322"/>
                    <a:gd name="T63" fmla="*/ 288 h 299"/>
                    <a:gd name="T64" fmla="*/ 154 w 322"/>
                    <a:gd name="T65" fmla="*/ 267 h 299"/>
                    <a:gd name="T66" fmla="*/ 143 w 322"/>
                    <a:gd name="T67" fmla="*/ 248 h 299"/>
                    <a:gd name="T68" fmla="*/ 132 w 322"/>
                    <a:gd name="T69" fmla="*/ 245 h 299"/>
                    <a:gd name="T70" fmla="*/ 120 w 322"/>
                    <a:gd name="T71" fmla="*/ 246 h 299"/>
                    <a:gd name="T72" fmla="*/ 113 w 322"/>
                    <a:gd name="T73" fmla="*/ 257 h 299"/>
                    <a:gd name="T74" fmla="*/ 106 w 322"/>
                    <a:gd name="T75" fmla="*/ 270 h 299"/>
                    <a:gd name="T76" fmla="*/ 94 w 322"/>
                    <a:gd name="T77" fmla="*/ 271 h 299"/>
                    <a:gd name="T78" fmla="*/ 83 w 322"/>
                    <a:gd name="T79" fmla="*/ 271 h 299"/>
                    <a:gd name="T80" fmla="*/ 68 w 322"/>
                    <a:gd name="T81" fmla="*/ 281 h 299"/>
                    <a:gd name="T82" fmla="*/ 51 w 322"/>
                    <a:gd name="T83" fmla="*/ 297 h 299"/>
                    <a:gd name="T84" fmla="*/ 35 w 322"/>
                    <a:gd name="T85" fmla="*/ 298 h 299"/>
                    <a:gd name="T86" fmla="*/ 18 w 322"/>
                    <a:gd name="T87" fmla="*/ 298 h 299"/>
                    <a:gd name="T88" fmla="*/ 11 w 322"/>
                    <a:gd name="T89" fmla="*/ 297 h 299"/>
                    <a:gd name="T90" fmla="*/ 7 w 322"/>
                    <a:gd name="T91" fmla="*/ 297 h 299"/>
                    <a:gd name="T92" fmla="*/ 1 w 322"/>
                    <a:gd name="T93" fmla="*/ 283 h 299"/>
                    <a:gd name="T94" fmla="*/ 0 w 322"/>
                    <a:gd name="T95" fmla="*/ 261 h 299"/>
                    <a:gd name="T96" fmla="*/ 0 w 322"/>
                    <a:gd name="T97" fmla="*/ 211 h 299"/>
                    <a:gd name="T98" fmla="*/ 5 w 322"/>
                    <a:gd name="T99" fmla="*/ 152 h 299"/>
                    <a:gd name="T100" fmla="*/ 9 w 322"/>
                    <a:gd name="T101" fmla="*/ 114 h 299"/>
                    <a:gd name="T102" fmla="*/ 15 w 322"/>
                    <a:gd name="T103" fmla="*/ 79 h 299"/>
                    <a:gd name="T104" fmla="*/ 26 w 322"/>
                    <a:gd name="T105" fmla="*/ 45 h 299"/>
                    <a:gd name="T106" fmla="*/ 37 w 322"/>
                    <a:gd name="T107" fmla="*/ 16 h 299"/>
                    <a:gd name="T108" fmla="*/ 39 w 322"/>
                    <a:gd name="T109" fmla="*/ 9 h 299"/>
                    <a:gd name="T110" fmla="*/ 43 w 322"/>
                    <a:gd name="T111" fmla="*/ 2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22" h="299">
                      <a:moveTo>
                        <a:pt x="45" y="0"/>
                      </a:move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7" y="3"/>
                      </a:lnTo>
                      <a:lnTo>
                        <a:pt x="49" y="3"/>
                      </a:lnTo>
                      <a:lnTo>
                        <a:pt x="51" y="5"/>
                      </a:lnTo>
                      <a:lnTo>
                        <a:pt x="54" y="7"/>
                      </a:lnTo>
                      <a:lnTo>
                        <a:pt x="57" y="9"/>
                      </a:lnTo>
                      <a:lnTo>
                        <a:pt x="61" y="10"/>
                      </a:lnTo>
                      <a:lnTo>
                        <a:pt x="62" y="11"/>
                      </a:lnTo>
                      <a:lnTo>
                        <a:pt x="66" y="13"/>
                      </a:lnTo>
                      <a:lnTo>
                        <a:pt x="68" y="15"/>
                      </a:lnTo>
                      <a:lnTo>
                        <a:pt x="72" y="16"/>
                      </a:lnTo>
                      <a:lnTo>
                        <a:pt x="74" y="18"/>
                      </a:lnTo>
                      <a:lnTo>
                        <a:pt x="76" y="19"/>
                      </a:lnTo>
                      <a:lnTo>
                        <a:pt x="76" y="20"/>
                      </a:lnTo>
                      <a:lnTo>
                        <a:pt x="77" y="20"/>
                      </a:lnTo>
                      <a:lnTo>
                        <a:pt x="77" y="20"/>
                      </a:lnTo>
                      <a:lnTo>
                        <a:pt x="78" y="20"/>
                      </a:lnTo>
                      <a:lnTo>
                        <a:pt x="80" y="20"/>
                      </a:lnTo>
                      <a:lnTo>
                        <a:pt x="82" y="20"/>
                      </a:lnTo>
                      <a:lnTo>
                        <a:pt x="84" y="21"/>
                      </a:lnTo>
                      <a:lnTo>
                        <a:pt x="87" y="21"/>
                      </a:lnTo>
                      <a:lnTo>
                        <a:pt x="89" y="21"/>
                      </a:lnTo>
                      <a:lnTo>
                        <a:pt x="93" y="21"/>
                      </a:lnTo>
                      <a:lnTo>
                        <a:pt x="94" y="22"/>
                      </a:lnTo>
                      <a:lnTo>
                        <a:pt x="98" y="22"/>
                      </a:lnTo>
                      <a:lnTo>
                        <a:pt x="101" y="22"/>
                      </a:lnTo>
                      <a:lnTo>
                        <a:pt x="104" y="22"/>
                      </a:lnTo>
                      <a:lnTo>
                        <a:pt x="106" y="22"/>
                      </a:lnTo>
                      <a:lnTo>
                        <a:pt x="108" y="22"/>
                      </a:lnTo>
                      <a:lnTo>
                        <a:pt x="109" y="22"/>
                      </a:lnTo>
                      <a:lnTo>
                        <a:pt x="111" y="20"/>
                      </a:lnTo>
                      <a:lnTo>
                        <a:pt x="110" y="22"/>
                      </a:lnTo>
                      <a:lnTo>
                        <a:pt x="111" y="24"/>
                      </a:lnTo>
                      <a:lnTo>
                        <a:pt x="112" y="26"/>
                      </a:lnTo>
                      <a:lnTo>
                        <a:pt x="113" y="28"/>
                      </a:lnTo>
                      <a:lnTo>
                        <a:pt x="115" y="31"/>
                      </a:lnTo>
                      <a:lnTo>
                        <a:pt x="117" y="33"/>
                      </a:lnTo>
                      <a:lnTo>
                        <a:pt x="119" y="35"/>
                      </a:lnTo>
                      <a:lnTo>
                        <a:pt x="122" y="37"/>
                      </a:lnTo>
                      <a:lnTo>
                        <a:pt x="124" y="40"/>
                      </a:lnTo>
                      <a:lnTo>
                        <a:pt x="125" y="42"/>
                      </a:lnTo>
                      <a:lnTo>
                        <a:pt x="127" y="45"/>
                      </a:lnTo>
                      <a:lnTo>
                        <a:pt x="129" y="47"/>
                      </a:lnTo>
                      <a:lnTo>
                        <a:pt x="130" y="50"/>
                      </a:lnTo>
                      <a:lnTo>
                        <a:pt x="132" y="51"/>
                      </a:lnTo>
                      <a:lnTo>
                        <a:pt x="132" y="53"/>
                      </a:lnTo>
                      <a:lnTo>
                        <a:pt x="133" y="54"/>
                      </a:lnTo>
                      <a:lnTo>
                        <a:pt x="133" y="54"/>
                      </a:lnTo>
                      <a:lnTo>
                        <a:pt x="134" y="53"/>
                      </a:lnTo>
                      <a:lnTo>
                        <a:pt x="134" y="53"/>
                      </a:lnTo>
                      <a:lnTo>
                        <a:pt x="136" y="52"/>
                      </a:lnTo>
                      <a:lnTo>
                        <a:pt x="138" y="52"/>
                      </a:lnTo>
                      <a:lnTo>
                        <a:pt x="140" y="52"/>
                      </a:lnTo>
                      <a:lnTo>
                        <a:pt x="142" y="52"/>
                      </a:lnTo>
                      <a:lnTo>
                        <a:pt x="144" y="52"/>
                      </a:lnTo>
                      <a:lnTo>
                        <a:pt x="146" y="54"/>
                      </a:lnTo>
                      <a:lnTo>
                        <a:pt x="148" y="54"/>
                      </a:lnTo>
                      <a:lnTo>
                        <a:pt x="150" y="54"/>
                      </a:lnTo>
                      <a:lnTo>
                        <a:pt x="153" y="54"/>
                      </a:lnTo>
                      <a:lnTo>
                        <a:pt x="154" y="54"/>
                      </a:lnTo>
                      <a:lnTo>
                        <a:pt x="156" y="54"/>
                      </a:lnTo>
                      <a:lnTo>
                        <a:pt x="158" y="54"/>
                      </a:lnTo>
                      <a:lnTo>
                        <a:pt x="160" y="54"/>
                      </a:lnTo>
                      <a:lnTo>
                        <a:pt x="162" y="55"/>
                      </a:lnTo>
                      <a:lnTo>
                        <a:pt x="165" y="55"/>
                      </a:lnTo>
                      <a:lnTo>
                        <a:pt x="169" y="56"/>
                      </a:lnTo>
                      <a:lnTo>
                        <a:pt x="173" y="56"/>
                      </a:lnTo>
                      <a:lnTo>
                        <a:pt x="177" y="58"/>
                      </a:lnTo>
                      <a:lnTo>
                        <a:pt x="182" y="58"/>
                      </a:lnTo>
                      <a:lnTo>
                        <a:pt x="186" y="58"/>
                      </a:lnTo>
                      <a:lnTo>
                        <a:pt x="192" y="58"/>
                      </a:lnTo>
                      <a:lnTo>
                        <a:pt x="195" y="58"/>
                      </a:lnTo>
                      <a:lnTo>
                        <a:pt x="199" y="58"/>
                      </a:lnTo>
                      <a:lnTo>
                        <a:pt x="203" y="58"/>
                      </a:lnTo>
                      <a:lnTo>
                        <a:pt x="207" y="58"/>
                      </a:lnTo>
                      <a:lnTo>
                        <a:pt x="209" y="58"/>
                      </a:lnTo>
                      <a:lnTo>
                        <a:pt x="213" y="57"/>
                      </a:lnTo>
                      <a:lnTo>
                        <a:pt x="214" y="56"/>
                      </a:lnTo>
                      <a:lnTo>
                        <a:pt x="216" y="54"/>
                      </a:lnTo>
                      <a:lnTo>
                        <a:pt x="216" y="56"/>
                      </a:lnTo>
                      <a:lnTo>
                        <a:pt x="216" y="58"/>
                      </a:lnTo>
                      <a:lnTo>
                        <a:pt x="216" y="60"/>
                      </a:lnTo>
                      <a:lnTo>
                        <a:pt x="218" y="61"/>
                      </a:lnTo>
                      <a:lnTo>
                        <a:pt x="219" y="63"/>
                      </a:lnTo>
                      <a:lnTo>
                        <a:pt x="220" y="65"/>
                      </a:lnTo>
                      <a:lnTo>
                        <a:pt x="222" y="66"/>
                      </a:lnTo>
                      <a:lnTo>
                        <a:pt x="225" y="68"/>
                      </a:lnTo>
                      <a:lnTo>
                        <a:pt x="227" y="71"/>
                      </a:lnTo>
                      <a:lnTo>
                        <a:pt x="229" y="73"/>
                      </a:lnTo>
                      <a:lnTo>
                        <a:pt x="231" y="75"/>
                      </a:lnTo>
                      <a:lnTo>
                        <a:pt x="234" y="77"/>
                      </a:lnTo>
                      <a:lnTo>
                        <a:pt x="236" y="79"/>
                      </a:lnTo>
                      <a:lnTo>
                        <a:pt x="238" y="80"/>
                      </a:lnTo>
                      <a:lnTo>
                        <a:pt x="240" y="81"/>
                      </a:lnTo>
                      <a:lnTo>
                        <a:pt x="243" y="81"/>
                      </a:lnTo>
                      <a:lnTo>
                        <a:pt x="244" y="83"/>
                      </a:lnTo>
                      <a:lnTo>
                        <a:pt x="246" y="83"/>
                      </a:lnTo>
                      <a:lnTo>
                        <a:pt x="248" y="83"/>
                      </a:lnTo>
                      <a:lnTo>
                        <a:pt x="249" y="83"/>
                      </a:lnTo>
                      <a:lnTo>
                        <a:pt x="251" y="83"/>
                      </a:lnTo>
                      <a:lnTo>
                        <a:pt x="253" y="83"/>
                      </a:lnTo>
                      <a:lnTo>
                        <a:pt x="255" y="83"/>
                      </a:lnTo>
                      <a:lnTo>
                        <a:pt x="259" y="83"/>
                      </a:lnTo>
                      <a:lnTo>
                        <a:pt x="260" y="85"/>
                      </a:lnTo>
                      <a:lnTo>
                        <a:pt x="262" y="85"/>
                      </a:lnTo>
                      <a:lnTo>
                        <a:pt x="264" y="85"/>
                      </a:lnTo>
                      <a:lnTo>
                        <a:pt x="268" y="85"/>
                      </a:lnTo>
                      <a:lnTo>
                        <a:pt x="270" y="85"/>
                      </a:lnTo>
                      <a:lnTo>
                        <a:pt x="271" y="85"/>
                      </a:lnTo>
                      <a:lnTo>
                        <a:pt x="273" y="85"/>
                      </a:lnTo>
                      <a:lnTo>
                        <a:pt x="276" y="85"/>
                      </a:lnTo>
                      <a:lnTo>
                        <a:pt x="277" y="87"/>
                      </a:lnTo>
                      <a:lnTo>
                        <a:pt x="279" y="88"/>
                      </a:lnTo>
                      <a:lnTo>
                        <a:pt x="281" y="90"/>
                      </a:lnTo>
                      <a:lnTo>
                        <a:pt x="283" y="92"/>
                      </a:lnTo>
                      <a:lnTo>
                        <a:pt x="285" y="95"/>
                      </a:lnTo>
                      <a:lnTo>
                        <a:pt x="287" y="97"/>
                      </a:lnTo>
                      <a:lnTo>
                        <a:pt x="289" y="98"/>
                      </a:lnTo>
                      <a:lnTo>
                        <a:pt x="293" y="100"/>
                      </a:lnTo>
                      <a:lnTo>
                        <a:pt x="294" y="104"/>
                      </a:lnTo>
                      <a:lnTo>
                        <a:pt x="296" y="106"/>
                      </a:lnTo>
                      <a:lnTo>
                        <a:pt x="298" y="109"/>
                      </a:lnTo>
                      <a:lnTo>
                        <a:pt x="301" y="111"/>
                      </a:lnTo>
                      <a:lnTo>
                        <a:pt x="302" y="115"/>
                      </a:lnTo>
                      <a:lnTo>
                        <a:pt x="304" y="117"/>
                      </a:lnTo>
                      <a:lnTo>
                        <a:pt x="305" y="119"/>
                      </a:lnTo>
                      <a:lnTo>
                        <a:pt x="307" y="121"/>
                      </a:lnTo>
                      <a:lnTo>
                        <a:pt x="307" y="123"/>
                      </a:lnTo>
                      <a:lnTo>
                        <a:pt x="309" y="125"/>
                      </a:lnTo>
                      <a:lnTo>
                        <a:pt x="310" y="127"/>
                      </a:lnTo>
                      <a:lnTo>
                        <a:pt x="312" y="129"/>
                      </a:lnTo>
                      <a:lnTo>
                        <a:pt x="312" y="133"/>
                      </a:lnTo>
                      <a:lnTo>
                        <a:pt x="314" y="134"/>
                      </a:lnTo>
                      <a:lnTo>
                        <a:pt x="315" y="137"/>
                      </a:lnTo>
                      <a:lnTo>
                        <a:pt x="317" y="139"/>
                      </a:lnTo>
                      <a:lnTo>
                        <a:pt x="317" y="143"/>
                      </a:lnTo>
                      <a:lnTo>
                        <a:pt x="318" y="145"/>
                      </a:lnTo>
                      <a:lnTo>
                        <a:pt x="318" y="149"/>
                      </a:lnTo>
                      <a:lnTo>
                        <a:pt x="320" y="151"/>
                      </a:lnTo>
                      <a:lnTo>
                        <a:pt x="320" y="154"/>
                      </a:lnTo>
                      <a:lnTo>
                        <a:pt x="320" y="156"/>
                      </a:lnTo>
                      <a:lnTo>
                        <a:pt x="320" y="159"/>
                      </a:lnTo>
                      <a:lnTo>
                        <a:pt x="321" y="160"/>
                      </a:lnTo>
                      <a:lnTo>
                        <a:pt x="319" y="163"/>
                      </a:lnTo>
                      <a:lnTo>
                        <a:pt x="317" y="165"/>
                      </a:lnTo>
                      <a:lnTo>
                        <a:pt x="313" y="167"/>
                      </a:lnTo>
                      <a:lnTo>
                        <a:pt x="311" y="169"/>
                      </a:lnTo>
                      <a:lnTo>
                        <a:pt x="308" y="171"/>
                      </a:lnTo>
                      <a:lnTo>
                        <a:pt x="304" y="172"/>
                      </a:lnTo>
                      <a:lnTo>
                        <a:pt x="300" y="174"/>
                      </a:lnTo>
                      <a:lnTo>
                        <a:pt x="297" y="175"/>
                      </a:lnTo>
                      <a:lnTo>
                        <a:pt x="293" y="177"/>
                      </a:lnTo>
                      <a:lnTo>
                        <a:pt x="289" y="179"/>
                      </a:lnTo>
                      <a:lnTo>
                        <a:pt x="285" y="181"/>
                      </a:lnTo>
                      <a:lnTo>
                        <a:pt x="282" y="183"/>
                      </a:lnTo>
                      <a:lnTo>
                        <a:pt x="279" y="186"/>
                      </a:lnTo>
                      <a:lnTo>
                        <a:pt x="277" y="187"/>
                      </a:lnTo>
                      <a:lnTo>
                        <a:pt x="276" y="189"/>
                      </a:lnTo>
                      <a:lnTo>
                        <a:pt x="276" y="191"/>
                      </a:lnTo>
                      <a:lnTo>
                        <a:pt x="275" y="193"/>
                      </a:lnTo>
                      <a:lnTo>
                        <a:pt x="275" y="195"/>
                      </a:lnTo>
                      <a:lnTo>
                        <a:pt x="275" y="197"/>
                      </a:lnTo>
                      <a:lnTo>
                        <a:pt x="277" y="199"/>
                      </a:lnTo>
                      <a:lnTo>
                        <a:pt x="278" y="200"/>
                      </a:lnTo>
                      <a:lnTo>
                        <a:pt x="280" y="202"/>
                      </a:lnTo>
                      <a:lnTo>
                        <a:pt x="282" y="204"/>
                      </a:lnTo>
                      <a:lnTo>
                        <a:pt x="284" y="206"/>
                      </a:lnTo>
                      <a:lnTo>
                        <a:pt x="284" y="208"/>
                      </a:lnTo>
                      <a:lnTo>
                        <a:pt x="286" y="210"/>
                      </a:lnTo>
                      <a:lnTo>
                        <a:pt x="288" y="211"/>
                      </a:lnTo>
                      <a:lnTo>
                        <a:pt x="289" y="212"/>
                      </a:lnTo>
                      <a:lnTo>
                        <a:pt x="289" y="214"/>
                      </a:lnTo>
                      <a:lnTo>
                        <a:pt x="291" y="216"/>
                      </a:lnTo>
                      <a:lnTo>
                        <a:pt x="291" y="218"/>
                      </a:lnTo>
                      <a:lnTo>
                        <a:pt x="293" y="218"/>
                      </a:lnTo>
                      <a:lnTo>
                        <a:pt x="291" y="220"/>
                      </a:lnTo>
                      <a:lnTo>
                        <a:pt x="291" y="222"/>
                      </a:lnTo>
                      <a:lnTo>
                        <a:pt x="291" y="224"/>
                      </a:lnTo>
                      <a:lnTo>
                        <a:pt x="291" y="224"/>
                      </a:lnTo>
                      <a:lnTo>
                        <a:pt x="289" y="226"/>
                      </a:lnTo>
                      <a:lnTo>
                        <a:pt x="289" y="227"/>
                      </a:lnTo>
                      <a:lnTo>
                        <a:pt x="288" y="229"/>
                      </a:lnTo>
                      <a:lnTo>
                        <a:pt x="288" y="229"/>
                      </a:lnTo>
                      <a:lnTo>
                        <a:pt x="286" y="231"/>
                      </a:lnTo>
                      <a:lnTo>
                        <a:pt x="286" y="232"/>
                      </a:lnTo>
                      <a:lnTo>
                        <a:pt x="284" y="234"/>
                      </a:lnTo>
                      <a:lnTo>
                        <a:pt x="284" y="234"/>
                      </a:lnTo>
                      <a:lnTo>
                        <a:pt x="282" y="236"/>
                      </a:lnTo>
                      <a:lnTo>
                        <a:pt x="282" y="236"/>
                      </a:lnTo>
                      <a:lnTo>
                        <a:pt x="282" y="237"/>
                      </a:lnTo>
                      <a:lnTo>
                        <a:pt x="282" y="237"/>
                      </a:lnTo>
                      <a:lnTo>
                        <a:pt x="279" y="239"/>
                      </a:lnTo>
                      <a:lnTo>
                        <a:pt x="277" y="241"/>
                      </a:lnTo>
                      <a:lnTo>
                        <a:pt x="274" y="243"/>
                      </a:lnTo>
                      <a:lnTo>
                        <a:pt x="273" y="245"/>
                      </a:lnTo>
                      <a:lnTo>
                        <a:pt x="269" y="246"/>
                      </a:lnTo>
                      <a:lnTo>
                        <a:pt x="267" y="248"/>
                      </a:lnTo>
                      <a:lnTo>
                        <a:pt x="264" y="250"/>
                      </a:lnTo>
                      <a:lnTo>
                        <a:pt x="262" y="250"/>
                      </a:lnTo>
                      <a:lnTo>
                        <a:pt x="259" y="252"/>
                      </a:lnTo>
                      <a:lnTo>
                        <a:pt x="257" y="253"/>
                      </a:lnTo>
                      <a:lnTo>
                        <a:pt x="253" y="255"/>
                      </a:lnTo>
                      <a:lnTo>
                        <a:pt x="251" y="255"/>
                      </a:lnTo>
                      <a:lnTo>
                        <a:pt x="248" y="257"/>
                      </a:lnTo>
                      <a:lnTo>
                        <a:pt x="246" y="257"/>
                      </a:lnTo>
                      <a:lnTo>
                        <a:pt x="245" y="257"/>
                      </a:lnTo>
                      <a:lnTo>
                        <a:pt x="243" y="257"/>
                      </a:lnTo>
                      <a:lnTo>
                        <a:pt x="242" y="259"/>
                      </a:lnTo>
                      <a:lnTo>
                        <a:pt x="242" y="259"/>
                      </a:lnTo>
                      <a:lnTo>
                        <a:pt x="242" y="261"/>
                      </a:lnTo>
                      <a:lnTo>
                        <a:pt x="242" y="261"/>
                      </a:lnTo>
                      <a:lnTo>
                        <a:pt x="242" y="263"/>
                      </a:lnTo>
                      <a:lnTo>
                        <a:pt x="242" y="263"/>
                      </a:lnTo>
                      <a:lnTo>
                        <a:pt x="242" y="265"/>
                      </a:lnTo>
                      <a:lnTo>
                        <a:pt x="242" y="265"/>
                      </a:lnTo>
                      <a:lnTo>
                        <a:pt x="242" y="266"/>
                      </a:lnTo>
                      <a:lnTo>
                        <a:pt x="242" y="266"/>
                      </a:lnTo>
                      <a:lnTo>
                        <a:pt x="242" y="268"/>
                      </a:lnTo>
                      <a:lnTo>
                        <a:pt x="242" y="268"/>
                      </a:lnTo>
                      <a:lnTo>
                        <a:pt x="242" y="270"/>
                      </a:lnTo>
                      <a:lnTo>
                        <a:pt x="242" y="270"/>
                      </a:lnTo>
                      <a:lnTo>
                        <a:pt x="242" y="270"/>
                      </a:lnTo>
                      <a:lnTo>
                        <a:pt x="243" y="270"/>
                      </a:lnTo>
                      <a:lnTo>
                        <a:pt x="241" y="272"/>
                      </a:lnTo>
                      <a:lnTo>
                        <a:pt x="239" y="272"/>
                      </a:lnTo>
                      <a:lnTo>
                        <a:pt x="237" y="274"/>
                      </a:lnTo>
                      <a:lnTo>
                        <a:pt x="237" y="274"/>
                      </a:lnTo>
                      <a:lnTo>
                        <a:pt x="235" y="276"/>
                      </a:lnTo>
                      <a:lnTo>
                        <a:pt x="233" y="278"/>
                      </a:lnTo>
                      <a:lnTo>
                        <a:pt x="231" y="280"/>
                      </a:lnTo>
                      <a:lnTo>
                        <a:pt x="231" y="281"/>
                      </a:lnTo>
                      <a:lnTo>
                        <a:pt x="230" y="283"/>
                      </a:lnTo>
                      <a:lnTo>
                        <a:pt x="228" y="285"/>
                      </a:lnTo>
                      <a:lnTo>
                        <a:pt x="226" y="286"/>
                      </a:lnTo>
                      <a:lnTo>
                        <a:pt x="225" y="288"/>
                      </a:lnTo>
                      <a:lnTo>
                        <a:pt x="223" y="290"/>
                      </a:lnTo>
                      <a:lnTo>
                        <a:pt x="223" y="290"/>
                      </a:lnTo>
                      <a:lnTo>
                        <a:pt x="222" y="291"/>
                      </a:lnTo>
                      <a:lnTo>
                        <a:pt x="222" y="291"/>
                      </a:lnTo>
                      <a:lnTo>
                        <a:pt x="218" y="292"/>
                      </a:lnTo>
                      <a:lnTo>
                        <a:pt x="215" y="292"/>
                      </a:lnTo>
                      <a:lnTo>
                        <a:pt x="211" y="293"/>
                      </a:lnTo>
                      <a:lnTo>
                        <a:pt x="208" y="293"/>
                      </a:lnTo>
                      <a:lnTo>
                        <a:pt x="204" y="293"/>
                      </a:lnTo>
                      <a:lnTo>
                        <a:pt x="200" y="293"/>
                      </a:lnTo>
                      <a:lnTo>
                        <a:pt x="196" y="293"/>
                      </a:lnTo>
                      <a:lnTo>
                        <a:pt x="193" y="292"/>
                      </a:lnTo>
                      <a:lnTo>
                        <a:pt x="188" y="292"/>
                      </a:lnTo>
                      <a:lnTo>
                        <a:pt x="184" y="292"/>
                      </a:lnTo>
                      <a:lnTo>
                        <a:pt x="180" y="292"/>
                      </a:lnTo>
                      <a:lnTo>
                        <a:pt x="177" y="290"/>
                      </a:lnTo>
                      <a:lnTo>
                        <a:pt x="173" y="290"/>
                      </a:lnTo>
                      <a:lnTo>
                        <a:pt x="171" y="288"/>
                      </a:lnTo>
                      <a:lnTo>
                        <a:pt x="168" y="288"/>
                      </a:lnTo>
                      <a:lnTo>
                        <a:pt x="167" y="286"/>
                      </a:lnTo>
                      <a:lnTo>
                        <a:pt x="165" y="285"/>
                      </a:lnTo>
                      <a:lnTo>
                        <a:pt x="163" y="283"/>
                      </a:lnTo>
                      <a:lnTo>
                        <a:pt x="161" y="281"/>
                      </a:lnTo>
                      <a:lnTo>
                        <a:pt x="160" y="277"/>
                      </a:lnTo>
                      <a:lnTo>
                        <a:pt x="158" y="275"/>
                      </a:lnTo>
                      <a:lnTo>
                        <a:pt x="156" y="271"/>
                      </a:lnTo>
                      <a:lnTo>
                        <a:pt x="154" y="267"/>
                      </a:lnTo>
                      <a:lnTo>
                        <a:pt x="154" y="264"/>
                      </a:lnTo>
                      <a:lnTo>
                        <a:pt x="153" y="262"/>
                      </a:lnTo>
                      <a:lnTo>
                        <a:pt x="151" y="259"/>
                      </a:lnTo>
                      <a:lnTo>
                        <a:pt x="149" y="257"/>
                      </a:lnTo>
                      <a:lnTo>
                        <a:pt x="148" y="253"/>
                      </a:lnTo>
                      <a:lnTo>
                        <a:pt x="147" y="251"/>
                      </a:lnTo>
                      <a:lnTo>
                        <a:pt x="145" y="249"/>
                      </a:lnTo>
                      <a:lnTo>
                        <a:pt x="143" y="248"/>
                      </a:lnTo>
                      <a:lnTo>
                        <a:pt x="142" y="246"/>
                      </a:lnTo>
                      <a:lnTo>
                        <a:pt x="140" y="246"/>
                      </a:lnTo>
                      <a:lnTo>
                        <a:pt x="139" y="246"/>
                      </a:lnTo>
                      <a:lnTo>
                        <a:pt x="138" y="246"/>
                      </a:lnTo>
                      <a:lnTo>
                        <a:pt x="138" y="245"/>
                      </a:lnTo>
                      <a:lnTo>
                        <a:pt x="136" y="245"/>
                      </a:lnTo>
                      <a:lnTo>
                        <a:pt x="134" y="245"/>
                      </a:lnTo>
                      <a:lnTo>
                        <a:pt x="132" y="245"/>
                      </a:lnTo>
                      <a:lnTo>
                        <a:pt x="132" y="244"/>
                      </a:lnTo>
                      <a:lnTo>
                        <a:pt x="130" y="245"/>
                      </a:lnTo>
                      <a:lnTo>
                        <a:pt x="128" y="245"/>
                      </a:lnTo>
                      <a:lnTo>
                        <a:pt x="127" y="245"/>
                      </a:lnTo>
                      <a:lnTo>
                        <a:pt x="125" y="245"/>
                      </a:lnTo>
                      <a:lnTo>
                        <a:pt x="124" y="246"/>
                      </a:lnTo>
                      <a:lnTo>
                        <a:pt x="122" y="246"/>
                      </a:lnTo>
                      <a:lnTo>
                        <a:pt x="120" y="246"/>
                      </a:lnTo>
                      <a:lnTo>
                        <a:pt x="120" y="246"/>
                      </a:lnTo>
                      <a:lnTo>
                        <a:pt x="119" y="248"/>
                      </a:lnTo>
                      <a:lnTo>
                        <a:pt x="119" y="248"/>
                      </a:lnTo>
                      <a:lnTo>
                        <a:pt x="117" y="250"/>
                      </a:lnTo>
                      <a:lnTo>
                        <a:pt x="117" y="251"/>
                      </a:lnTo>
                      <a:lnTo>
                        <a:pt x="115" y="253"/>
                      </a:lnTo>
                      <a:lnTo>
                        <a:pt x="115" y="255"/>
                      </a:lnTo>
                      <a:lnTo>
                        <a:pt x="113" y="257"/>
                      </a:lnTo>
                      <a:lnTo>
                        <a:pt x="113" y="259"/>
                      </a:lnTo>
                      <a:lnTo>
                        <a:pt x="112" y="262"/>
                      </a:lnTo>
                      <a:lnTo>
                        <a:pt x="112" y="263"/>
                      </a:lnTo>
                      <a:lnTo>
                        <a:pt x="110" y="265"/>
                      </a:lnTo>
                      <a:lnTo>
                        <a:pt x="110" y="267"/>
                      </a:lnTo>
                      <a:lnTo>
                        <a:pt x="108" y="269"/>
                      </a:lnTo>
                      <a:lnTo>
                        <a:pt x="108" y="269"/>
                      </a:lnTo>
                      <a:lnTo>
                        <a:pt x="106" y="270"/>
                      </a:lnTo>
                      <a:lnTo>
                        <a:pt x="106" y="270"/>
                      </a:lnTo>
                      <a:lnTo>
                        <a:pt x="104" y="271"/>
                      </a:lnTo>
                      <a:lnTo>
                        <a:pt x="102" y="271"/>
                      </a:lnTo>
                      <a:lnTo>
                        <a:pt x="101" y="271"/>
                      </a:lnTo>
                      <a:lnTo>
                        <a:pt x="99" y="271"/>
                      </a:lnTo>
                      <a:lnTo>
                        <a:pt x="98" y="271"/>
                      </a:lnTo>
                      <a:lnTo>
                        <a:pt x="96" y="271"/>
                      </a:lnTo>
                      <a:lnTo>
                        <a:pt x="94" y="271"/>
                      </a:lnTo>
                      <a:lnTo>
                        <a:pt x="94" y="271"/>
                      </a:lnTo>
                      <a:lnTo>
                        <a:pt x="92" y="271"/>
                      </a:lnTo>
                      <a:lnTo>
                        <a:pt x="90" y="271"/>
                      </a:lnTo>
                      <a:lnTo>
                        <a:pt x="88" y="271"/>
                      </a:lnTo>
                      <a:lnTo>
                        <a:pt x="87" y="271"/>
                      </a:lnTo>
                      <a:lnTo>
                        <a:pt x="86" y="271"/>
                      </a:lnTo>
                      <a:lnTo>
                        <a:pt x="85" y="271"/>
                      </a:lnTo>
                      <a:lnTo>
                        <a:pt x="83" y="271"/>
                      </a:lnTo>
                      <a:lnTo>
                        <a:pt x="83" y="270"/>
                      </a:lnTo>
                      <a:lnTo>
                        <a:pt x="80" y="272"/>
                      </a:lnTo>
                      <a:lnTo>
                        <a:pt x="78" y="273"/>
                      </a:lnTo>
                      <a:lnTo>
                        <a:pt x="76" y="275"/>
                      </a:lnTo>
                      <a:lnTo>
                        <a:pt x="74" y="276"/>
                      </a:lnTo>
                      <a:lnTo>
                        <a:pt x="72" y="278"/>
                      </a:lnTo>
                      <a:lnTo>
                        <a:pt x="70" y="280"/>
                      </a:lnTo>
                      <a:lnTo>
                        <a:pt x="68" y="281"/>
                      </a:lnTo>
                      <a:lnTo>
                        <a:pt x="66" y="283"/>
                      </a:lnTo>
                      <a:lnTo>
                        <a:pt x="62" y="286"/>
                      </a:lnTo>
                      <a:lnTo>
                        <a:pt x="61" y="288"/>
                      </a:lnTo>
                      <a:lnTo>
                        <a:pt x="59" y="290"/>
                      </a:lnTo>
                      <a:lnTo>
                        <a:pt x="57" y="292"/>
                      </a:lnTo>
                      <a:lnTo>
                        <a:pt x="55" y="293"/>
                      </a:lnTo>
                      <a:lnTo>
                        <a:pt x="53" y="295"/>
                      </a:lnTo>
                      <a:lnTo>
                        <a:pt x="51" y="297"/>
                      </a:lnTo>
                      <a:lnTo>
                        <a:pt x="50" y="297"/>
                      </a:lnTo>
                      <a:lnTo>
                        <a:pt x="48" y="298"/>
                      </a:lnTo>
                      <a:lnTo>
                        <a:pt x="46" y="298"/>
                      </a:lnTo>
                      <a:lnTo>
                        <a:pt x="44" y="298"/>
                      </a:lnTo>
                      <a:lnTo>
                        <a:pt x="42" y="298"/>
                      </a:lnTo>
                      <a:lnTo>
                        <a:pt x="39" y="298"/>
                      </a:lnTo>
                      <a:lnTo>
                        <a:pt x="37" y="298"/>
                      </a:lnTo>
                      <a:lnTo>
                        <a:pt x="35" y="298"/>
                      </a:lnTo>
                      <a:lnTo>
                        <a:pt x="33" y="298"/>
                      </a:lnTo>
                      <a:lnTo>
                        <a:pt x="30" y="298"/>
                      </a:lnTo>
                      <a:lnTo>
                        <a:pt x="28" y="298"/>
                      </a:lnTo>
                      <a:lnTo>
                        <a:pt x="26" y="298"/>
                      </a:lnTo>
                      <a:lnTo>
                        <a:pt x="24" y="298"/>
                      </a:lnTo>
                      <a:lnTo>
                        <a:pt x="22" y="298"/>
                      </a:lnTo>
                      <a:lnTo>
                        <a:pt x="20" y="298"/>
                      </a:lnTo>
                      <a:lnTo>
                        <a:pt x="18" y="298"/>
                      </a:lnTo>
                      <a:lnTo>
                        <a:pt x="17" y="297"/>
                      </a:lnTo>
                      <a:lnTo>
                        <a:pt x="15" y="297"/>
                      </a:lnTo>
                      <a:lnTo>
                        <a:pt x="15" y="297"/>
                      </a:lnTo>
                      <a:lnTo>
                        <a:pt x="14" y="297"/>
                      </a:lnTo>
                      <a:lnTo>
                        <a:pt x="14" y="297"/>
                      </a:lnTo>
                      <a:lnTo>
                        <a:pt x="12" y="297"/>
                      </a:lnTo>
                      <a:lnTo>
                        <a:pt x="12" y="297"/>
                      </a:lnTo>
                      <a:lnTo>
                        <a:pt x="11" y="297"/>
                      </a:lnTo>
                      <a:lnTo>
                        <a:pt x="11" y="297"/>
                      </a:lnTo>
                      <a:lnTo>
                        <a:pt x="9" y="297"/>
                      </a:lnTo>
                      <a:lnTo>
                        <a:pt x="9" y="297"/>
                      </a:lnTo>
                      <a:lnTo>
                        <a:pt x="8" y="297"/>
                      </a:lnTo>
                      <a:lnTo>
                        <a:pt x="8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5" y="296"/>
                      </a:lnTo>
                      <a:lnTo>
                        <a:pt x="4" y="294"/>
                      </a:lnTo>
                      <a:lnTo>
                        <a:pt x="2" y="292"/>
                      </a:lnTo>
                      <a:lnTo>
                        <a:pt x="2" y="290"/>
                      </a:lnTo>
                      <a:lnTo>
                        <a:pt x="1" y="288"/>
                      </a:lnTo>
                      <a:lnTo>
                        <a:pt x="1" y="285"/>
                      </a:lnTo>
                      <a:lnTo>
                        <a:pt x="1" y="283"/>
                      </a:lnTo>
                      <a:lnTo>
                        <a:pt x="1" y="279"/>
                      </a:lnTo>
                      <a:lnTo>
                        <a:pt x="0" y="277"/>
                      </a:lnTo>
                      <a:lnTo>
                        <a:pt x="0" y="274"/>
                      </a:lnTo>
                      <a:lnTo>
                        <a:pt x="0" y="271"/>
                      </a:lnTo>
                      <a:lnTo>
                        <a:pt x="0" y="267"/>
                      </a:lnTo>
                      <a:lnTo>
                        <a:pt x="0" y="266"/>
                      </a:lnTo>
                      <a:lnTo>
                        <a:pt x="0" y="263"/>
                      </a:lnTo>
                      <a:lnTo>
                        <a:pt x="0" y="261"/>
                      </a:lnTo>
                      <a:lnTo>
                        <a:pt x="1" y="257"/>
                      </a:lnTo>
                      <a:lnTo>
                        <a:pt x="0" y="252"/>
                      </a:lnTo>
                      <a:lnTo>
                        <a:pt x="0" y="246"/>
                      </a:lnTo>
                      <a:lnTo>
                        <a:pt x="0" y="240"/>
                      </a:lnTo>
                      <a:lnTo>
                        <a:pt x="0" y="232"/>
                      </a:lnTo>
                      <a:lnTo>
                        <a:pt x="0" y="225"/>
                      </a:lnTo>
                      <a:lnTo>
                        <a:pt x="0" y="218"/>
                      </a:lnTo>
                      <a:lnTo>
                        <a:pt x="0" y="211"/>
                      </a:lnTo>
                      <a:lnTo>
                        <a:pt x="2" y="201"/>
                      </a:lnTo>
                      <a:lnTo>
                        <a:pt x="2" y="194"/>
                      </a:lnTo>
                      <a:lnTo>
                        <a:pt x="2" y="187"/>
                      </a:lnTo>
                      <a:lnTo>
                        <a:pt x="2" y="180"/>
                      </a:lnTo>
                      <a:lnTo>
                        <a:pt x="4" y="171"/>
                      </a:lnTo>
                      <a:lnTo>
                        <a:pt x="4" y="165"/>
                      </a:lnTo>
                      <a:lnTo>
                        <a:pt x="5" y="158"/>
                      </a:lnTo>
                      <a:lnTo>
                        <a:pt x="5" y="152"/>
                      </a:lnTo>
                      <a:lnTo>
                        <a:pt x="7" y="145"/>
                      </a:lnTo>
                      <a:lnTo>
                        <a:pt x="7" y="142"/>
                      </a:lnTo>
                      <a:lnTo>
                        <a:pt x="7" y="138"/>
                      </a:lnTo>
                      <a:lnTo>
                        <a:pt x="7" y="135"/>
                      </a:lnTo>
                      <a:lnTo>
                        <a:pt x="8" y="130"/>
                      </a:lnTo>
                      <a:lnTo>
                        <a:pt x="8" y="125"/>
                      </a:lnTo>
                      <a:lnTo>
                        <a:pt x="9" y="120"/>
                      </a:lnTo>
                      <a:lnTo>
                        <a:pt x="9" y="114"/>
                      </a:lnTo>
                      <a:lnTo>
                        <a:pt x="11" y="109"/>
                      </a:lnTo>
                      <a:lnTo>
                        <a:pt x="11" y="105"/>
                      </a:lnTo>
                      <a:lnTo>
                        <a:pt x="11" y="100"/>
                      </a:lnTo>
                      <a:lnTo>
                        <a:pt x="11" y="95"/>
                      </a:lnTo>
                      <a:lnTo>
                        <a:pt x="13" y="90"/>
                      </a:lnTo>
                      <a:lnTo>
                        <a:pt x="13" y="86"/>
                      </a:lnTo>
                      <a:lnTo>
                        <a:pt x="15" y="82"/>
                      </a:lnTo>
                      <a:lnTo>
                        <a:pt x="15" y="79"/>
                      </a:lnTo>
                      <a:lnTo>
                        <a:pt x="17" y="74"/>
                      </a:lnTo>
                      <a:lnTo>
                        <a:pt x="17" y="72"/>
                      </a:lnTo>
                      <a:lnTo>
                        <a:pt x="18" y="68"/>
                      </a:lnTo>
                      <a:lnTo>
                        <a:pt x="19" y="65"/>
                      </a:lnTo>
                      <a:lnTo>
                        <a:pt x="21" y="59"/>
                      </a:lnTo>
                      <a:lnTo>
                        <a:pt x="23" y="55"/>
                      </a:lnTo>
                      <a:lnTo>
                        <a:pt x="25" y="50"/>
                      </a:lnTo>
                      <a:lnTo>
                        <a:pt x="26" y="45"/>
                      </a:lnTo>
                      <a:lnTo>
                        <a:pt x="29" y="40"/>
                      </a:lnTo>
                      <a:lnTo>
                        <a:pt x="30" y="36"/>
                      </a:lnTo>
                      <a:lnTo>
                        <a:pt x="32" y="31"/>
                      </a:lnTo>
                      <a:lnTo>
                        <a:pt x="33" y="27"/>
                      </a:lnTo>
                      <a:lnTo>
                        <a:pt x="35" y="23"/>
                      </a:lnTo>
                      <a:lnTo>
                        <a:pt x="35" y="20"/>
                      </a:lnTo>
                      <a:lnTo>
                        <a:pt x="37" y="17"/>
                      </a:lnTo>
                      <a:lnTo>
                        <a:pt x="37" y="16"/>
                      </a:lnTo>
                      <a:lnTo>
                        <a:pt x="38" y="15"/>
                      </a:lnTo>
                      <a:lnTo>
                        <a:pt x="38" y="15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39" y="10"/>
                      </a:lnTo>
                      <a:lnTo>
                        <a:pt x="39" y="9"/>
                      </a:lnTo>
                      <a:lnTo>
                        <a:pt x="40" y="7"/>
                      </a:lnTo>
                      <a:lnTo>
                        <a:pt x="40" y="7"/>
                      </a:lnTo>
                      <a:lnTo>
                        <a:pt x="40" y="5"/>
                      </a:lnTo>
                      <a:lnTo>
                        <a:pt x="40" y="4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3" y="2"/>
                      </a:lnTo>
                      <a:lnTo>
                        <a:pt x="43" y="2"/>
                      </a:lnTo>
                      <a:lnTo>
                        <a:pt x="45" y="0"/>
                      </a:lnTo>
                      <a:lnTo>
                        <a:pt x="45" y="0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29" name="Freeform 29"/>
                <p:cNvSpPr>
                  <a:spLocks/>
                </p:cNvSpPr>
                <p:nvPr/>
              </p:nvSpPr>
              <p:spPr bwMode="blackWhite">
                <a:xfrm>
                  <a:off x="4305" y="611"/>
                  <a:ext cx="362" cy="473"/>
                </a:xfrm>
                <a:custGeom>
                  <a:avLst/>
                  <a:gdLst>
                    <a:gd name="T0" fmla="*/ 58 w 362"/>
                    <a:gd name="T1" fmla="*/ 9 h 473"/>
                    <a:gd name="T2" fmla="*/ 26 w 362"/>
                    <a:gd name="T3" fmla="*/ 19 h 473"/>
                    <a:gd name="T4" fmla="*/ 7 w 362"/>
                    <a:gd name="T5" fmla="*/ 28 h 473"/>
                    <a:gd name="T6" fmla="*/ 9 w 362"/>
                    <a:gd name="T7" fmla="*/ 41 h 473"/>
                    <a:gd name="T8" fmla="*/ 17 w 362"/>
                    <a:gd name="T9" fmla="*/ 54 h 473"/>
                    <a:gd name="T10" fmla="*/ 3 w 362"/>
                    <a:gd name="T11" fmla="*/ 68 h 473"/>
                    <a:gd name="T12" fmla="*/ 4 w 362"/>
                    <a:gd name="T13" fmla="*/ 80 h 473"/>
                    <a:gd name="T14" fmla="*/ 23 w 362"/>
                    <a:gd name="T15" fmla="*/ 90 h 473"/>
                    <a:gd name="T16" fmla="*/ 45 w 362"/>
                    <a:gd name="T17" fmla="*/ 97 h 473"/>
                    <a:gd name="T18" fmla="*/ 70 w 362"/>
                    <a:gd name="T19" fmla="*/ 105 h 473"/>
                    <a:gd name="T20" fmla="*/ 95 w 362"/>
                    <a:gd name="T21" fmla="*/ 129 h 473"/>
                    <a:gd name="T22" fmla="*/ 101 w 362"/>
                    <a:gd name="T23" fmla="*/ 152 h 473"/>
                    <a:gd name="T24" fmla="*/ 95 w 362"/>
                    <a:gd name="T25" fmla="*/ 173 h 473"/>
                    <a:gd name="T26" fmla="*/ 118 w 362"/>
                    <a:gd name="T27" fmla="*/ 160 h 473"/>
                    <a:gd name="T28" fmla="*/ 156 w 362"/>
                    <a:gd name="T29" fmla="*/ 162 h 473"/>
                    <a:gd name="T30" fmla="*/ 211 w 362"/>
                    <a:gd name="T31" fmla="*/ 182 h 473"/>
                    <a:gd name="T32" fmla="*/ 240 w 362"/>
                    <a:gd name="T33" fmla="*/ 188 h 473"/>
                    <a:gd name="T34" fmla="*/ 255 w 362"/>
                    <a:gd name="T35" fmla="*/ 200 h 473"/>
                    <a:gd name="T36" fmla="*/ 244 w 362"/>
                    <a:gd name="T37" fmla="*/ 219 h 473"/>
                    <a:gd name="T38" fmla="*/ 225 w 362"/>
                    <a:gd name="T39" fmla="*/ 227 h 473"/>
                    <a:gd name="T40" fmla="*/ 198 w 362"/>
                    <a:gd name="T41" fmla="*/ 235 h 473"/>
                    <a:gd name="T42" fmla="*/ 164 w 362"/>
                    <a:gd name="T43" fmla="*/ 256 h 473"/>
                    <a:gd name="T44" fmla="*/ 157 w 362"/>
                    <a:gd name="T45" fmla="*/ 272 h 473"/>
                    <a:gd name="T46" fmla="*/ 169 w 362"/>
                    <a:gd name="T47" fmla="*/ 283 h 473"/>
                    <a:gd name="T48" fmla="*/ 186 w 362"/>
                    <a:gd name="T49" fmla="*/ 295 h 473"/>
                    <a:gd name="T50" fmla="*/ 193 w 362"/>
                    <a:gd name="T51" fmla="*/ 311 h 473"/>
                    <a:gd name="T52" fmla="*/ 183 w 362"/>
                    <a:gd name="T53" fmla="*/ 338 h 473"/>
                    <a:gd name="T54" fmla="*/ 199 w 362"/>
                    <a:gd name="T55" fmla="*/ 365 h 473"/>
                    <a:gd name="T56" fmla="*/ 231 w 362"/>
                    <a:gd name="T57" fmla="*/ 389 h 473"/>
                    <a:gd name="T58" fmla="*/ 267 w 362"/>
                    <a:gd name="T59" fmla="*/ 405 h 473"/>
                    <a:gd name="T60" fmla="*/ 287 w 362"/>
                    <a:gd name="T61" fmla="*/ 431 h 473"/>
                    <a:gd name="T62" fmla="*/ 290 w 362"/>
                    <a:gd name="T63" fmla="*/ 468 h 473"/>
                    <a:gd name="T64" fmla="*/ 310 w 362"/>
                    <a:gd name="T65" fmla="*/ 468 h 473"/>
                    <a:gd name="T66" fmla="*/ 332 w 362"/>
                    <a:gd name="T67" fmla="*/ 438 h 473"/>
                    <a:gd name="T68" fmla="*/ 350 w 362"/>
                    <a:gd name="T69" fmla="*/ 398 h 473"/>
                    <a:gd name="T70" fmla="*/ 357 w 362"/>
                    <a:gd name="T71" fmla="*/ 376 h 473"/>
                    <a:gd name="T72" fmla="*/ 359 w 362"/>
                    <a:gd name="T73" fmla="*/ 350 h 473"/>
                    <a:gd name="T74" fmla="*/ 357 w 362"/>
                    <a:gd name="T75" fmla="*/ 308 h 473"/>
                    <a:gd name="T76" fmla="*/ 350 w 362"/>
                    <a:gd name="T77" fmla="*/ 271 h 473"/>
                    <a:gd name="T78" fmla="*/ 341 w 362"/>
                    <a:gd name="T79" fmla="*/ 236 h 473"/>
                    <a:gd name="T80" fmla="*/ 314 w 362"/>
                    <a:gd name="T81" fmla="*/ 217 h 473"/>
                    <a:gd name="T82" fmla="*/ 291 w 362"/>
                    <a:gd name="T83" fmla="*/ 203 h 473"/>
                    <a:gd name="T84" fmla="*/ 277 w 362"/>
                    <a:gd name="T85" fmla="*/ 193 h 473"/>
                    <a:gd name="T86" fmla="*/ 272 w 362"/>
                    <a:gd name="T87" fmla="*/ 170 h 473"/>
                    <a:gd name="T88" fmla="*/ 269 w 362"/>
                    <a:gd name="T89" fmla="*/ 143 h 473"/>
                    <a:gd name="T90" fmla="*/ 268 w 362"/>
                    <a:gd name="T91" fmla="*/ 129 h 473"/>
                    <a:gd name="T92" fmla="*/ 254 w 362"/>
                    <a:gd name="T93" fmla="*/ 115 h 473"/>
                    <a:gd name="T94" fmla="*/ 230 w 362"/>
                    <a:gd name="T95" fmla="*/ 93 h 473"/>
                    <a:gd name="T96" fmla="*/ 225 w 362"/>
                    <a:gd name="T97" fmla="*/ 74 h 473"/>
                    <a:gd name="T98" fmla="*/ 213 w 362"/>
                    <a:gd name="T99" fmla="*/ 60 h 473"/>
                    <a:gd name="T100" fmla="*/ 178 w 362"/>
                    <a:gd name="T101" fmla="*/ 60 h 473"/>
                    <a:gd name="T102" fmla="*/ 150 w 362"/>
                    <a:gd name="T103" fmla="*/ 60 h 473"/>
                    <a:gd name="T104" fmla="*/ 130 w 362"/>
                    <a:gd name="T105" fmla="*/ 60 h 473"/>
                    <a:gd name="T106" fmla="*/ 129 w 362"/>
                    <a:gd name="T107" fmla="*/ 42 h 473"/>
                    <a:gd name="T108" fmla="*/ 120 w 362"/>
                    <a:gd name="T109" fmla="*/ 28 h 473"/>
                    <a:gd name="T110" fmla="*/ 105 w 362"/>
                    <a:gd name="T111" fmla="*/ 9 h 473"/>
                    <a:gd name="T112" fmla="*/ 92 w 362"/>
                    <a:gd name="T113" fmla="*/ 3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62" h="473">
                      <a:moveTo>
                        <a:pt x="85" y="0"/>
                      </a:moveTo>
                      <a:lnTo>
                        <a:pt x="84" y="2"/>
                      </a:lnTo>
                      <a:lnTo>
                        <a:pt x="82" y="2"/>
                      </a:lnTo>
                      <a:lnTo>
                        <a:pt x="80" y="3"/>
                      </a:lnTo>
                      <a:lnTo>
                        <a:pt x="78" y="3"/>
                      </a:lnTo>
                      <a:lnTo>
                        <a:pt x="74" y="5"/>
                      </a:lnTo>
                      <a:lnTo>
                        <a:pt x="70" y="6"/>
                      </a:lnTo>
                      <a:lnTo>
                        <a:pt x="67" y="7"/>
                      </a:lnTo>
                      <a:lnTo>
                        <a:pt x="63" y="7"/>
                      </a:lnTo>
                      <a:lnTo>
                        <a:pt x="58" y="9"/>
                      </a:lnTo>
                      <a:lnTo>
                        <a:pt x="54" y="11"/>
                      </a:lnTo>
                      <a:lnTo>
                        <a:pt x="49" y="13"/>
                      </a:lnTo>
                      <a:lnTo>
                        <a:pt x="45" y="13"/>
                      </a:lnTo>
                      <a:lnTo>
                        <a:pt x="41" y="15"/>
                      </a:lnTo>
                      <a:lnTo>
                        <a:pt x="37" y="15"/>
                      </a:lnTo>
                      <a:lnTo>
                        <a:pt x="33" y="16"/>
                      </a:lnTo>
                      <a:lnTo>
                        <a:pt x="32" y="16"/>
                      </a:lnTo>
                      <a:lnTo>
                        <a:pt x="30" y="18"/>
                      </a:lnTo>
                      <a:lnTo>
                        <a:pt x="28" y="18"/>
                      </a:lnTo>
                      <a:lnTo>
                        <a:pt x="26" y="19"/>
                      </a:lnTo>
                      <a:lnTo>
                        <a:pt x="25" y="19"/>
                      </a:lnTo>
                      <a:lnTo>
                        <a:pt x="23" y="21"/>
                      </a:lnTo>
                      <a:lnTo>
                        <a:pt x="21" y="21"/>
                      </a:lnTo>
                      <a:lnTo>
                        <a:pt x="19" y="21"/>
                      </a:lnTo>
                      <a:lnTo>
                        <a:pt x="17" y="21"/>
                      </a:lnTo>
                      <a:lnTo>
                        <a:pt x="15" y="23"/>
                      </a:lnTo>
                      <a:lnTo>
                        <a:pt x="13" y="24"/>
                      </a:lnTo>
                      <a:lnTo>
                        <a:pt x="11" y="26"/>
                      </a:lnTo>
                      <a:lnTo>
                        <a:pt x="9" y="26"/>
                      </a:lnTo>
                      <a:lnTo>
                        <a:pt x="7" y="28"/>
                      </a:lnTo>
                      <a:lnTo>
                        <a:pt x="7" y="28"/>
                      </a:lnTo>
                      <a:lnTo>
                        <a:pt x="5" y="30"/>
                      </a:lnTo>
                      <a:lnTo>
                        <a:pt x="5" y="30"/>
                      </a:lnTo>
                      <a:lnTo>
                        <a:pt x="5" y="32"/>
                      </a:lnTo>
                      <a:lnTo>
                        <a:pt x="5" y="33"/>
                      </a:lnTo>
                      <a:lnTo>
                        <a:pt x="5" y="35"/>
                      </a:lnTo>
                      <a:lnTo>
                        <a:pt x="6" y="35"/>
                      </a:lnTo>
                      <a:lnTo>
                        <a:pt x="6" y="37"/>
                      </a:lnTo>
                      <a:lnTo>
                        <a:pt x="8" y="39"/>
                      </a:lnTo>
                      <a:lnTo>
                        <a:pt x="9" y="41"/>
                      </a:lnTo>
                      <a:lnTo>
                        <a:pt x="11" y="41"/>
                      </a:lnTo>
                      <a:lnTo>
                        <a:pt x="11" y="43"/>
                      </a:lnTo>
                      <a:lnTo>
                        <a:pt x="13" y="45"/>
                      </a:lnTo>
                      <a:lnTo>
                        <a:pt x="14" y="46"/>
                      </a:lnTo>
                      <a:lnTo>
                        <a:pt x="16" y="47"/>
                      </a:lnTo>
                      <a:lnTo>
                        <a:pt x="16" y="49"/>
                      </a:lnTo>
                      <a:lnTo>
                        <a:pt x="18" y="50"/>
                      </a:lnTo>
                      <a:lnTo>
                        <a:pt x="18" y="52"/>
                      </a:lnTo>
                      <a:lnTo>
                        <a:pt x="19" y="52"/>
                      </a:lnTo>
                      <a:lnTo>
                        <a:pt x="17" y="54"/>
                      </a:lnTo>
                      <a:lnTo>
                        <a:pt x="16" y="55"/>
                      </a:lnTo>
                      <a:lnTo>
                        <a:pt x="15" y="57"/>
                      </a:lnTo>
                      <a:lnTo>
                        <a:pt x="15" y="57"/>
                      </a:lnTo>
                      <a:lnTo>
                        <a:pt x="13" y="59"/>
                      </a:lnTo>
                      <a:lnTo>
                        <a:pt x="11" y="61"/>
                      </a:lnTo>
                      <a:lnTo>
                        <a:pt x="9" y="62"/>
                      </a:lnTo>
                      <a:lnTo>
                        <a:pt x="8" y="62"/>
                      </a:lnTo>
                      <a:lnTo>
                        <a:pt x="6" y="64"/>
                      </a:lnTo>
                      <a:lnTo>
                        <a:pt x="4" y="66"/>
                      </a:lnTo>
                      <a:lnTo>
                        <a:pt x="3" y="68"/>
                      </a:lnTo>
                      <a:lnTo>
                        <a:pt x="1" y="69"/>
                      </a:lnTo>
                      <a:lnTo>
                        <a:pt x="0" y="71"/>
                      </a:lnTo>
                      <a:lnTo>
                        <a:pt x="0" y="72"/>
                      </a:lnTo>
                      <a:lnTo>
                        <a:pt x="0" y="74"/>
                      </a:lnTo>
                      <a:lnTo>
                        <a:pt x="0" y="74"/>
                      </a:lnTo>
                      <a:lnTo>
                        <a:pt x="0" y="75"/>
                      </a:lnTo>
                      <a:lnTo>
                        <a:pt x="0" y="76"/>
                      </a:lnTo>
                      <a:lnTo>
                        <a:pt x="1" y="78"/>
                      </a:lnTo>
                      <a:lnTo>
                        <a:pt x="3" y="78"/>
                      </a:lnTo>
                      <a:lnTo>
                        <a:pt x="4" y="80"/>
                      </a:lnTo>
                      <a:lnTo>
                        <a:pt x="5" y="81"/>
                      </a:lnTo>
                      <a:lnTo>
                        <a:pt x="7" y="83"/>
                      </a:lnTo>
                      <a:lnTo>
                        <a:pt x="10" y="83"/>
                      </a:lnTo>
                      <a:lnTo>
                        <a:pt x="12" y="85"/>
                      </a:lnTo>
                      <a:lnTo>
                        <a:pt x="14" y="86"/>
                      </a:lnTo>
                      <a:lnTo>
                        <a:pt x="15" y="87"/>
                      </a:lnTo>
                      <a:lnTo>
                        <a:pt x="18" y="87"/>
                      </a:lnTo>
                      <a:lnTo>
                        <a:pt x="19" y="89"/>
                      </a:lnTo>
                      <a:lnTo>
                        <a:pt x="21" y="89"/>
                      </a:lnTo>
                      <a:lnTo>
                        <a:pt x="23" y="90"/>
                      </a:lnTo>
                      <a:lnTo>
                        <a:pt x="26" y="90"/>
                      </a:lnTo>
                      <a:lnTo>
                        <a:pt x="27" y="92"/>
                      </a:lnTo>
                      <a:lnTo>
                        <a:pt x="29" y="92"/>
                      </a:lnTo>
                      <a:lnTo>
                        <a:pt x="30" y="93"/>
                      </a:lnTo>
                      <a:lnTo>
                        <a:pt x="33" y="93"/>
                      </a:lnTo>
                      <a:lnTo>
                        <a:pt x="35" y="95"/>
                      </a:lnTo>
                      <a:lnTo>
                        <a:pt x="38" y="95"/>
                      </a:lnTo>
                      <a:lnTo>
                        <a:pt x="40" y="95"/>
                      </a:lnTo>
                      <a:lnTo>
                        <a:pt x="44" y="95"/>
                      </a:lnTo>
                      <a:lnTo>
                        <a:pt x="45" y="97"/>
                      </a:lnTo>
                      <a:lnTo>
                        <a:pt x="49" y="97"/>
                      </a:lnTo>
                      <a:lnTo>
                        <a:pt x="52" y="97"/>
                      </a:lnTo>
                      <a:lnTo>
                        <a:pt x="55" y="97"/>
                      </a:lnTo>
                      <a:lnTo>
                        <a:pt x="57" y="99"/>
                      </a:lnTo>
                      <a:lnTo>
                        <a:pt x="60" y="99"/>
                      </a:lnTo>
                      <a:lnTo>
                        <a:pt x="62" y="99"/>
                      </a:lnTo>
                      <a:lnTo>
                        <a:pt x="66" y="99"/>
                      </a:lnTo>
                      <a:lnTo>
                        <a:pt x="67" y="101"/>
                      </a:lnTo>
                      <a:lnTo>
                        <a:pt x="69" y="103"/>
                      </a:lnTo>
                      <a:lnTo>
                        <a:pt x="70" y="105"/>
                      </a:lnTo>
                      <a:lnTo>
                        <a:pt x="74" y="107"/>
                      </a:lnTo>
                      <a:lnTo>
                        <a:pt x="76" y="111"/>
                      </a:lnTo>
                      <a:lnTo>
                        <a:pt x="80" y="112"/>
                      </a:lnTo>
                      <a:lnTo>
                        <a:pt x="82" y="114"/>
                      </a:lnTo>
                      <a:lnTo>
                        <a:pt x="86" y="116"/>
                      </a:lnTo>
                      <a:lnTo>
                        <a:pt x="88" y="120"/>
                      </a:lnTo>
                      <a:lnTo>
                        <a:pt x="91" y="122"/>
                      </a:lnTo>
                      <a:lnTo>
                        <a:pt x="92" y="125"/>
                      </a:lnTo>
                      <a:lnTo>
                        <a:pt x="95" y="126"/>
                      </a:lnTo>
                      <a:lnTo>
                        <a:pt x="95" y="129"/>
                      </a:lnTo>
                      <a:lnTo>
                        <a:pt x="96" y="131"/>
                      </a:lnTo>
                      <a:lnTo>
                        <a:pt x="96" y="133"/>
                      </a:lnTo>
                      <a:lnTo>
                        <a:pt x="96" y="134"/>
                      </a:lnTo>
                      <a:lnTo>
                        <a:pt x="96" y="136"/>
                      </a:lnTo>
                      <a:lnTo>
                        <a:pt x="98" y="138"/>
                      </a:lnTo>
                      <a:lnTo>
                        <a:pt x="98" y="140"/>
                      </a:lnTo>
                      <a:lnTo>
                        <a:pt x="100" y="142"/>
                      </a:lnTo>
                      <a:lnTo>
                        <a:pt x="100" y="146"/>
                      </a:lnTo>
                      <a:lnTo>
                        <a:pt x="101" y="149"/>
                      </a:lnTo>
                      <a:lnTo>
                        <a:pt x="101" y="152"/>
                      </a:lnTo>
                      <a:lnTo>
                        <a:pt x="102" y="155"/>
                      </a:lnTo>
                      <a:lnTo>
                        <a:pt x="101" y="158"/>
                      </a:lnTo>
                      <a:lnTo>
                        <a:pt x="101" y="162"/>
                      </a:lnTo>
                      <a:lnTo>
                        <a:pt x="100" y="166"/>
                      </a:lnTo>
                      <a:lnTo>
                        <a:pt x="100" y="167"/>
                      </a:lnTo>
                      <a:lnTo>
                        <a:pt x="98" y="170"/>
                      </a:lnTo>
                      <a:lnTo>
                        <a:pt x="98" y="172"/>
                      </a:lnTo>
                      <a:lnTo>
                        <a:pt x="96" y="173"/>
                      </a:lnTo>
                      <a:lnTo>
                        <a:pt x="96" y="173"/>
                      </a:lnTo>
                      <a:lnTo>
                        <a:pt x="95" y="173"/>
                      </a:lnTo>
                      <a:lnTo>
                        <a:pt x="96" y="171"/>
                      </a:lnTo>
                      <a:lnTo>
                        <a:pt x="97" y="170"/>
                      </a:lnTo>
                      <a:lnTo>
                        <a:pt x="99" y="168"/>
                      </a:lnTo>
                      <a:lnTo>
                        <a:pt x="101" y="168"/>
                      </a:lnTo>
                      <a:lnTo>
                        <a:pt x="104" y="166"/>
                      </a:lnTo>
                      <a:lnTo>
                        <a:pt x="106" y="165"/>
                      </a:lnTo>
                      <a:lnTo>
                        <a:pt x="110" y="163"/>
                      </a:lnTo>
                      <a:lnTo>
                        <a:pt x="112" y="163"/>
                      </a:lnTo>
                      <a:lnTo>
                        <a:pt x="115" y="161"/>
                      </a:lnTo>
                      <a:lnTo>
                        <a:pt x="118" y="160"/>
                      </a:lnTo>
                      <a:lnTo>
                        <a:pt x="121" y="158"/>
                      </a:lnTo>
                      <a:lnTo>
                        <a:pt x="123" y="158"/>
                      </a:lnTo>
                      <a:lnTo>
                        <a:pt x="126" y="157"/>
                      </a:lnTo>
                      <a:lnTo>
                        <a:pt x="128" y="157"/>
                      </a:lnTo>
                      <a:lnTo>
                        <a:pt x="131" y="155"/>
                      </a:lnTo>
                      <a:lnTo>
                        <a:pt x="135" y="156"/>
                      </a:lnTo>
                      <a:lnTo>
                        <a:pt x="139" y="157"/>
                      </a:lnTo>
                      <a:lnTo>
                        <a:pt x="145" y="159"/>
                      </a:lnTo>
                      <a:lnTo>
                        <a:pt x="150" y="160"/>
                      </a:lnTo>
                      <a:lnTo>
                        <a:pt x="156" y="162"/>
                      </a:lnTo>
                      <a:lnTo>
                        <a:pt x="161" y="164"/>
                      </a:lnTo>
                      <a:lnTo>
                        <a:pt x="167" y="166"/>
                      </a:lnTo>
                      <a:lnTo>
                        <a:pt x="173" y="167"/>
                      </a:lnTo>
                      <a:lnTo>
                        <a:pt x="179" y="171"/>
                      </a:lnTo>
                      <a:lnTo>
                        <a:pt x="185" y="173"/>
                      </a:lnTo>
                      <a:lnTo>
                        <a:pt x="190" y="176"/>
                      </a:lnTo>
                      <a:lnTo>
                        <a:pt x="197" y="177"/>
                      </a:lnTo>
                      <a:lnTo>
                        <a:pt x="201" y="179"/>
                      </a:lnTo>
                      <a:lnTo>
                        <a:pt x="207" y="181"/>
                      </a:lnTo>
                      <a:lnTo>
                        <a:pt x="211" y="182"/>
                      </a:lnTo>
                      <a:lnTo>
                        <a:pt x="216" y="182"/>
                      </a:lnTo>
                      <a:lnTo>
                        <a:pt x="218" y="184"/>
                      </a:lnTo>
                      <a:lnTo>
                        <a:pt x="219" y="184"/>
                      </a:lnTo>
                      <a:lnTo>
                        <a:pt x="221" y="184"/>
                      </a:lnTo>
                      <a:lnTo>
                        <a:pt x="225" y="184"/>
                      </a:lnTo>
                      <a:lnTo>
                        <a:pt x="227" y="186"/>
                      </a:lnTo>
                      <a:lnTo>
                        <a:pt x="230" y="186"/>
                      </a:lnTo>
                      <a:lnTo>
                        <a:pt x="234" y="186"/>
                      </a:lnTo>
                      <a:lnTo>
                        <a:pt x="238" y="186"/>
                      </a:lnTo>
                      <a:lnTo>
                        <a:pt x="240" y="188"/>
                      </a:lnTo>
                      <a:lnTo>
                        <a:pt x="243" y="188"/>
                      </a:lnTo>
                      <a:lnTo>
                        <a:pt x="245" y="190"/>
                      </a:lnTo>
                      <a:lnTo>
                        <a:pt x="249" y="190"/>
                      </a:lnTo>
                      <a:lnTo>
                        <a:pt x="251" y="192"/>
                      </a:lnTo>
                      <a:lnTo>
                        <a:pt x="253" y="193"/>
                      </a:lnTo>
                      <a:lnTo>
                        <a:pt x="254" y="195"/>
                      </a:lnTo>
                      <a:lnTo>
                        <a:pt x="256" y="195"/>
                      </a:lnTo>
                      <a:lnTo>
                        <a:pt x="255" y="197"/>
                      </a:lnTo>
                      <a:lnTo>
                        <a:pt x="255" y="198"/>
                      </a:lnTo>
                      <a:lnTo>
                        <a:pt x="255" y="200"/>
                      </a:lnTo>
                      <a:lnTo>
                        <a:pt x="255" y="202"/>
                      </a:lnTo>
                      <a:lnTo>
                        <a:pt x="253" y="204"/>
                      </a:lnTo>
                      <a:lnTo>
                        <a:pt x="253" y="206"/>
                      </a:lnTo>
                      <a:lnTo>
                        <a:pt x="252" y="207"/>
                      </a:lnTo>
                      <a:lnTo>
                        <a:pt x="252" y="209"/>
                      </a:lnTo>
                      <a:lnTo>
                        <a:pt x="250" y="212"/>
                      </a:lnTo>
                      <a:lnTo>
                        <a:pt x="248" y="214"/>
                      </a:lnTo>
                      <a:lnTo>
                        <a:pt x="246" y="216"/>
                      </a:lnTo>
                      <a:lnTo>
                        <a:pt x="246" y="217"/>
                      </a:lnTo>
                      <a:lnTo>
                        <a:pt x="244" y="219"/>
                      </a:lnTo>
                      <a:lnTo>
                        <a:pt x="242" y="220"/>
                      </a:lnTo>
                      <a:lnTo>
                        <a:pt x="240" y="221"/>
                      </a:lnTo>
                      <a:lnTo>
                        <a:pt x="240" y="221"/>
                      </a:lnTo>
                      <a:lnTo>
                        <a:pt x="238" y="223"/>
                      </a:lnTo>
                      <a:lnTo>
                        <a:pt x="237" y="223"/>
                      </a:lnTo>
                      <a:lnTo>
                        <a:pt x="235" y="225"/>
                      </a:lnTo>
                      <a:lnTo>
                        <a:pt x="233" y="225"/>
                      </a:lnTo>
                      <a:lnTo>
                        <a:pt x="229" y="227"/>
                      </a:lnTo>
                      <a:lnTo>
                        <a:pt x="227" y="227"/>
                      </a:lnTo>
                      <a:lnTo>
                        <a:pt x="225" y="227"/>
                      </a:lnTo>
                      <a:lnTo>
                        <a:pt x="223" y="227"/>
                      </a:lnTo>
                      <a:lnTo>
                        <a:pt x="219" y="229"/>
                      </a:lnTo>
                      <a:lnTo>
                        <a:pt x="216" y="229"/>
                      </a:lnTo>
                      <a:lnTo>
                        <a:pt x="212" y="230"/>
                      </a:lnTo>
                      <a:lnTo>
                        <a:pt x="211" y="230"/>
                      </a:lnTo>
                      <a:lnTo>
                        <a:pt x="207" y="232"/>
                      </a:lnTo>
                      <a:lnTo>
                        <a:pt x="205" y="232"/>
                      </a:lnTo>
                      <a:lnTo>
                        <a:pt x="203" y="232"/>
                      </a:lnTo>
                      <a:lnTo>
                        <a:pt x="201" y="232"/>
                      </a:lnTo>
                      <a:lnTo>
                        <a:pt x="198" y="235"/>
                      </a:lnTo>
                      <a:lnTo>
                        <a:pt x="195" y="236"/>
                      </a:lnTo>
                      <a:lnTo>
                        <a:pt x="192" y="238"/>
                      </a:lnTo>
                      <a:lnTo>
                        <a:pt x="189" y="240"/>
                      </a:lnTo>
                      <a:lnTo>
                        <a:pt x="186" y="243"/>
                      </a:lnTo>
                      <a:lnTo>
                        <a:pt x="182" y="244"/>
                      </a:lnTo>
                      <a:lnTo>
                        <a:pt x="178" y="246"/>
                      </a:lnTo>
                      <a:lnTo>
                        <a:pt x="175" y="248"/>
                      </a:lnTo>
                      <a:lnTo>
                        <a:pt x="171" y="252"/>
                      </a:lnTo>
                      <a:lnTo>
                        <a:pt x="167" y="254"/>
                      </a:lnTo>
                      <a:lnTo>
                        <a:pt x="164" y="256"/>
                      </a:lnTo>
                      <a:lnTo>
                        <a:pt x="161" y="257"/>
                      </a:lnTo>
                      <a:lnTo>
                        <a:pt x="159" y="259"/>
                      </a:lnTo>
                      <a:lnTo>
                        <a:pt x="157" y="261"/>
                      </a:lnTo>
                      <a:lnTo>
                        <a:pt x="156" y="263"/>
                      </a:lnTo>
                      <a:lnTo>
                        <a:pt x="156" y="265"/>
                      </a:lnTo>
                      <a:lnTo>
                        <a:pt x="156" y="267"/>
                      </a:lnTo>
                      <a:lnTo>
                        <a:pt x="156" y="268"/>
                      </a:lnTo>
                      <a:lnTo>
                        <a:pt x="156" y="270"/>
                      </a:lnTo>
                      <a:lnTo>
                        <a:pt x="157" y="270"/>
                      </a:lnTo>
                      <a:lnTo>
                        <a:pt x="157" y="272"/>
                      </a:lnTo>
                      <a:lnTo>
                        <a:pt x="159" y="273"/>
                      </a:lnTo>
                      <a:lnTo>
                        <a:pt x="160" y="275"/>
                      </a:lnTo>
                      <a:lnTo>
                        <a:pt x="161" y="275"/>
                      </a:lnTo>
                      <a:lnTo>
                        <a:pt x="161" y="276"/>
                      </a:lnTo>
                      <a:lnTo>
                        <a:pt x="163" y="278"/>
                      </a:lnTo>
                      <a:lnTo>
                        <a:pt x="164" y="280"/>
                      </a:lnTo>
                      <a:lnTo>
                        <a:pt x="166" y="280"/>
                      </a:lnTo>
                      <a:lnTo>
                        <a:pt x="166" y="282"/>
                      </a:lnTo>
                      <a:lnTo>
                        <a:pt x="168" y="282"/>
                      </a:lnTo>
                      <a:lnTo>
                        <a:pt x="169" y="283"/>
                      </a:lnTo>
                      <a:lnTo>
                        <a:pt x="171" y="283"/>
                      </a:lnTo>
                      <a:lnTo>
                        <a:pt x="171" y="284"/>
                      </a:lnTo>
                      <a:lnTo>
                        <a:pt x="172" y="286"/>
                      </a:lnTo>
                      <a:lnTo>
                        <a:pt x="174" y="287"/>
                      </a:lnTo>
                      <a:lnTo>
                        <a:pt x="176" y="287"/>
                      </a:lnTo>
                      <a:lnTo>
                        <a:pt x="178" y="289"/>
                      </a:lnTo>
                      <a:lnTo>
                        <a:pt x="179" y="291"/>
                      </a:lnTo>
                      <a:lnTo>
                        <a:pt x="181" y="293"/>
                      </a:lnTo>
                      <a:lnTo>
                        <a:pt x="185" y="293"/>
                      </a:lnTo>
                      <a:lnTo>
                        <a:pt x="186" y="295"/>
                      </a:lnTo>
                      <a:lnTo>
                        <a:pt x="187" y="297"/>
                      </a:lnTo>
                      <a:lnTo>
                        <a:pt x="189" y="298"/>
                      </a:lnTo>
                      <a:lnTo>
                        <a:pt x="191" y="299"/>
                      </a:lnTo>
                      <a:lnTo>
                        <a:pt x="192" y="301"/>
                      </a:lnTo>
                      <a:lnTo>
                        <a:pt x="193" y="303"/>
                      </a:lnTo>
                      <a:lnTo>
                        <a:pt x="194" y="304"/>
                      </a:lnTo>
                      <a:lnTo>
                        <a:pt x="196" y="304"/>
                      </a:lnTo>
                      <a:lnTo>
                        <a:pt x="195" y="308"/>
                      </a:lnTo>
                      <a:lnTo>
                        <a:pt x="195" y="309"/>
                      </a:lnTo>
                      <a:lnTo>
                        <a:pt x="193" y="311"/>
                      </a:lnTo>
                      <a:lnTo>
                        <a:pt x="193" y="313"/>
                      </a:lnTo>
                      <a:lnTo>
                        <a:pt x="191" y="317"/>
                      </a:lnTo>
                      <a:lnTo>
                        <a:pt x="190" y="318"/>
                      </a:lnTo>
                      <a:lnTo>
                        <a:pt x="188" y="322"/>
                      </a:lnTo>
                      <a:lnTo>
                        <a:pt x="188" y="323"/>
                      </a:lnTo>
                      <a:lnTo>
                        <a:pt x="186" y="327"/>
                      </a:lnTo>
                      <a:lnTo>
                        <a:pt x="185" y="329"/>
                      </a:lnTo>
                      <a:lnTo>
                        <a:pt x="183" y="333"/>
                      </a:lnTo>
                      <a:lnTo>
                        <a:pt x="183" y="335"/>
                      </a:lnTo>
                      <a:lnTo>
                        <a:pt x="183" y="338"/>
                      </a:lnTo>
                      <a:lnTo>
                        <a:pt x="183" y="340"/>
                      </a:lnTo>
                      <a:lnTo>
                        <a:pt x="183" y="343"/>
                      </a:lnTo>
                      <a:lnTo>
                        <a:pt x="184" y="344"/>
                      </a:lnTo>
                      <a:lnTo>
                        <a:pt x="184" y="348"/>
                      </a:lnTo>
                      <a:lnTo>
                        <a:pt x="186" y="350"/>
                      </a:lnTo>
                      <a:lnTo>
                        <a:pt x="187" y="354"/>
                      </a:lnTo>
                      <a:lnTo>
                        <a:pt x="190" y="356"/>
                      </a:lnTo>
                      <a:lnTo>
                        <a:pt x="192" y="360"/>
                      </a:lnTo>
                      <a:lnTo>
                        <a:pt x="195" y="362"/>
                      </a:lnTo>
                      <a:lnTo>
                        <a:pt x="199" y="365"/>
                      </a:lnTo>
                      <a:lnTo>
                        <a:pt x="202" y="367"/>
                      </a:lnTo>
                      <a:lnTo>
                        <a:pt x="206" y="371"/>
                      </a:lnTo>
                      <a:lnTo>
                        <a:pt x="210" y="374"/>
                      </a:lnTo>
                      <a:lnTo>
                        <a:pt x="213" y="377"/>
                      </a:lnTo>
                      <a:lnTo>
                        <a:pt x="217" y="379"/>
                      </a:lnTo>
                      <a:lnTo>
                        <a:pt x="219" y="382"/>
                      </a:lnTo>
                      <a:lnTo>
                        <a:pt x="223" y="384"/>
                      </a:lnTo>
                      <a:lnTo>
                        <a:pt x="226" y="386"/>
                      </a:lnTo>
                      <a:lnTo>
                        <a:pt x="230" y="387"/>
                      </a:lnTo>
                      <a:lnTo>
                        <a:pt x="231" y="389"/>
                      </a:lnTo>
                      <a:lnTo>
                        <a:pt x="233" y="390"/>
                      </a:lnTo>
                      <a:lnTo>
                        <a:pt x="237" y="392"/>
                      </a:lnTo>
                      <a:lnTo>
                        <a:pt x="240" y="393"/>
                      </a:lnTo>
                      <a:lnTo>
                        <a:pt x="244" y="395"/>
                      </a:lnTo>
                      <a:lnTo>
                        <a:pt x="247" y="397"/>
                      </a:lnTo>
                      <a:lnTo>
                        <a:pt x="251" y="399"/>
                      </a:lnTo>
                      <a:lnTo>
                        <a:pt x="256" y="400"/>
                      </a:lnTo>
                      <a:lnTo>
                        <a:pt x="259" y="402"/>
                      </a:lnTo>
                      <a:lnTo>
                        <a:pt x="263" y="404"/>
                      </a:lnTo>
                      <a:lnTo>
                        <a:pt x="267" y="405"/>
                      </a:lnTo>
                      <a:lnTo>
                        <a:pt x="270" y="407"/>
                      </a:lnTo>
                      <a:lnTo>
                        <a:pt x="273" y="409"/>
                      </a:lnTo>
                      <a:lnTo>
                        <a:pt x="277" y="411"/>
                      </a:lnTo>
                      <a:lnTo>
                        <a:pt x="278" y="413"/>
                      </a:lnTo>
                      <a:lnTo>
                        <a:pt x="281" y="414"/>
                      </a:lnTo>
                      <a:lnTo>
                        <a:pt x="281" y="417"/>
                      </a:lnTo>
                      <a:lnTo>
                        <a:pt x="283" y="420"/>
                      </a:lnTo>
                      <a:lnTo>
                        <a:pt x="285" y="424"/>
                      </a:lnTo>
                      <a:lnTo>
                        <a:pt x="287" y="427"/>
                      </a:lnTo>
                      <a:lnTo>
                        <a:pt x="287" y="431"/>
                      </a:lnTo>
                      <a:lnTo>
                        <a:pt x="289" y="435"/>
                      </a:lnTo>
                      <a:lnTo>
                        <a:pt x="290" y="439"/>
                      </a:lnTo>
                      <a:lnTo>
                        <a:pt x="292" y="443"/>
                      </a:lnTo>
                      <a:lnTo>
                        <a:pt x="292" y="447"/>
                      </a:lnTo>
                      <a:lnTo>
                        <a:pt x="292" y="451"/>
                      </a:lnTo>
                      <a:lnTo>
                        <a:pt x="292" y="455"/>
                      </a:lnTo>
                      <a:lnTo>
                        <a:pt x="293" y="458"/>
                      </a:lnTo>
                      <a:lnTo>
                        <a:pt x="292" y="462"/>
                      </a:lnTo>
                      <a:lnTo>
                        <a:pt x="292" y="465"/>
                      </a:lnTo>
                      <a:lnTo>
                        <a:pt x="290" y="468"/>
                      </a:lnTo>
                      <a:lnTo>
                        <a:pt x="289" y="469"/>
                      </a:lnTo>
                      <a:lnTo>
                        <a:pt x="291" y="471"/>
                      </a:lnTo>
                      <a:lnTo>
                        <a:pt x="292" y="471"/>
                      </a:lnTo>
                      <a:lnTo>
                        <a:pt x="294" y="472"/>
                      </a:lnTo>
                      <a:lnTo>
                        <a:pt x="297" y="472"/>
                      </a:lnTo>
                      <a:lnTo>
                        <a:pt x="299" y="472"/>
                      </a:lnTo>
                      <a:lnTo>
                        <a:pt x="303" y="471"/>
                      </a:lnTo>
                      <a:lnTo>
                        <a:pt x="305" y="470"/>
                      </a:lnTo>
                      <a:lnTo>
                        <a:pt x="308" y="469"/>
                      </a:lnTo>
                      <a:lnTo>
                        <a:pt x="310" y="468"/>
                      </a:lnTo>
                      <a:lnTo>
                        <a:pt x="313" y="466"/>
                      </a:lnTo>
                      <a:lnTo>
                        <a:pt x="315" y="464"/>
                      </a:lnTo>
                      <a:lnTo>
                        <a:pt x="319" y="461"/>
                      </a:lnTo>
                      <a:lnTo>
                        <a:pt x="321" y="459"/>
                      </a:lnTo>
                      <a:lnTo>
                        <a:pt x="323" y="455"/>
                      </a:lnTo>
                      <a:lnTo>
                        <a:pt x="325" y="452"/>
                      </a:lnTo>
                      <a:lnTo>
                        <a:pt x="328" y="449"/>
                      </a:lnTo>
                      <a:lnTo>
                        <a:pt x="329" y="445"/>
                      </a:lnTo>
                      <a:lnTo>
                        <a:pt x="331" y="442"/>
                      </a:lnTo>
                      <a:lnTo>
                        <a:pt x="332" y="438"/>
                      </a:lnTo>
                      <a:lnTo>
                        <a:pt x="334" y="435"/>
                      </a:lnTo>
                      <a:lnTo>
                        <a:pt x="336" y="431"/>
                      </a:lnTo>
                      <a:lnTo>
                        <a:pt x="338" y="428"/>
                      </a:lnTo>
                      <a:lnTo>
                        <a:pt x="340" y="424"/>
                      </a:lnTo>
                      <a:lnTo>
                        <a:pt x="342" y="418"/>
                      </a:lnTo>
                      <a:lnTo>
                        <a:pt x="344" y="415"/>
                      </a:lnTo>
                      <a:lnTo>
                        <a:pt x="346" y="411"/>
                      </a:lnTo>
                      <a:lnTo>
                        <a:pt x="347" y="407"/>
                      </a:lnTo>
                      <a:lnTo>
                        <a:pt x="349" y="402"/>
                      </a:lnTo>
                      <a:lnTo>
                        <a:pt x="350" y="398"/>
                      </a:lnTo>
                      <a:lnTo>
                        <a:pt x="352" y="395"/>
                      </a:lnTo>
                      <a:lnTo>
                        <a:pt x="353" y="391"/>
                      </a:lnTo>
                      <a:lnTo>
                        <a:pt x="355" y="387"/>
                      </a:lnTo>
                      <a:lnTo>
                        <a:pt x="355" y="387"/>
                      </a:lnTo>
                      <a:lnTo>
                        <a:pt x="355" y="385"/>
                      </a:lnTo>
                      <a:lnTo>
                        <a:pt x="355" y="383"/>
                      </a:lnTo>
                      <a:lnTo>
                        <a:pt x="357" y="381"/>
                      </a:lnTo>
                      <a:lnTo>
                        <a:pt x="357" y="379"/>
                      </a:lnTo>
                      <a:lnTo>
                        <a:pt x="357" y="378"/>
                      </a:lnTo>
                      <a:lnTo>
                        <a:pt x="357" y="376"/>
                      </a:lnTo>
                      <a:lnTo>
                        <a:pt x="358" y="372"/>
                      </a:lnTo>
                      <a:lnTo>
                        <a:pt x="358" y="370"/>
                      </a:lnTo>
                      <a:lnTo>
                        <a:pt x="358" y="368"/>
                      </a:lnTo>
                      <a:lnTo>
                        <a:pt x="358" y="366"/>
                      </a:lnTo>
                      <a:lnTo>
                        <a:pt x="359" y="363"/>
                      </a:lnTo>
                      <a:lnTo>
                        <a:pt x="359" y="361"/>
                      </a:lnTo>
                      <a:lnTo>
                        <a:pt x="359" y="358"/>
                      </a:lnTo>
                      <a:lnTo>
                        <a:pt x="359" y="357"/>
                      </a:lnTo>
                      <a:lnTo>
                        <a:pt x="361" y="353"/>
                      </a:lnTo>
                      <a:lnTo>
                        <a:pt x="359" y="350"/>
                      </a:lnTo>
                      <a:lnTo>
                        <a:pt x="359" y="347"/>
                      </a:lnTo>
                      <a:lnTo>
                        <a:pt x="359" y="343"/>
                      </a:lnTo>
                      <a:lnTo>
                        <a:pt x="359" y="339"/>
                      </a:lnTo>
                      <a:lnTo>
                        <a:pt x="358" y="335"/>
                      </a:lnTo>
                      <a:lnTo>
                        <a:pt x="358" y="330"/>
                      </a:lnTo>
                      <a:lnTo>
                        <a:pt x="358" y="327"/>
                      </a:lnTo>
                      <a:lnTo>
                        <a:pt x="358" y="322"/>
                      </a:lnTo>
                      <a:lnTo>
                        <a:pt x="357" y="318"/>
                      </a:lnTo>
                      <a:lnTo>
                        <a:pt x="357" y="312"/>
                      </a:lnTo>
                      <a:lnTo>
                        <a:pt x="357" y="308"/>
                      </a:lnTo>
                      <a:lnTo>
                        <a:pt x="357" y="303"/>
                      </a:lnTo>
                      <a:lnTo>
                        <a:pt x="355" y="299"/>
                      </a:lnTo>
                      <a:lnTo>
                        <a:pt x="355" y="295"/>
                      </a:lnTo>
                      <a:lnTo>
                        <a:pt x="355" y="291"/>
                      </a:lnTo>
                      <a:lnTo>
                        <a:pt x="355" y="287"/>
                      </a:lnTo>
                      <a:lnTo>
                        <a:pt x="353" y="285"/>
                      </a:lnTo>
                      <a:lnTo>
                        <a:pt x="353" y="282"/>
                      </a:lnTo>
                      <a:lnTo>
                        <a:pt x="352" y="278"/>
                      </a:lnTo>
                      <a:lnTo>
                        <a:pt x="352" y="275"/>
                      </a:lnTo>
                      <a:lnTo>
                        <a:pt x="350" y="271"/>
                      </a:lnTo>
                      <a:lnTo>
                        <a:pt x="350" y="268"/>
                      </a:lnTo>
                      <a:lnTo>
                        <a:pt x="350" y="264"/>
                      </a:lnTo>
                      <a:lnTo>
                        <a:pt x="350" y="259"/>
                      </a:lnTo>
                      <a:lnTo>
                        <a:pt x="348" y="256"/>
                      </a:lnTo>
                      <a:lnTo>
                        <a:pt x="347" y="252"/>
                      </a:lnTo>
                      <a:lnTo>
                        <a:pt x="346" y="248"/>
                      </a:lnTo>
                      <a:lnTo>
                        <a:pt x="346" y="244"/>
                      </a:lnTo>
                      <a:lnTo>
                        <a:pt x="344" y="242"/>
                      </a:lnTo>
                      <a:lnTo>
                        <a:pt x="343" y="238"/>
                      </a:lnTo>
                      <a:lnTo>
                        <a:pt x="341" y="236"/>
                      </a:lnTo>
                      <a:lnTo>
                        <a:pt x="341" y="232"/>
                      </a:lnTo>
                      <a:lnTo>
                        <a:pt x="338" y="231"/>
                      </a:lnTo>
                      <a:lnTo>
                        <a:pt x="336" y="229"/>
                      </a:lnTo>
                      <a:lnTo>
                        <a:pt x="333" y="228"/>
                      </a:lnTo>
                      <a:lnTo>
                        <a:pt x="331" y="226"/>
                      </a:lnTo>
                      <a:lnTo>
                        <a:pt x="327" y="224"/>
                      </a:lnTo>
                      <a:lnTo>
                        <a:pt x="324" y="222"/>
                      </a:lnTo>
                      <a:lnTo>
                        <a:pt x="321" y="220"/>
                      </a:lnTo>
                      <a:lnTo>
                        <a:pt x="318" y="218"/>
                      </a:lnTo>
                      <a:lnTo>
                        <a:pt x="314" y="217"/>
                      </a:lnTo>
                      <a:lnTo>
                        <a:pt x="310" y="215"/>
                      </a:lnTo>
                      <a:lnTo>
                        <a:pt x="307" y="213"/>
                      </a:lnTo>
                      <a:lnTo>
                        <a:pt x="304" y="211"/>
                      </a:lnTo>
                      <a:lnTo>
                        <a:pt x="301" y="209"/>
                      </a:lnTo>
                      <a:lnTo>
                        <a:pt x="299" y="207"/>
                      </a:lnTo>
                      <a:lnTo>
                        <a:pt x="297" y="206"/>
                      </a:lnTo>
                      <a:lnTo>
                        <a:pt x="296" y="204"/>
                      </a:lnTo>
                      <a:lnTo>
                        <a:pt x="294" y="204"/>
                      </a:lnTo>
                      <a:lnTo>
                        <a:pt x="292" y="203"/>
                      </a:lnTo>
                      <a:lnTo>
                        <a:pt x="291" y="203"/>
                      </a:lnTo>
                      <a:lnTo>
                        <a:pt x="290" y="202"/>
                      </a:lnTo>
                      <a:lnTo>
                        <a:pt x="288" y="202"/>
                      </a:lnTo>
                      <a:lnTo>
                        <a:pt x="286" y="200"/>
                      </a:lnTo>
                      <a:lnTo>
                        <a:pt x="284" y="200"/>
                      </a:lnTo>
                      <a:lnTo>
                        <a:pt x="284" y="198"/>
                      </a:lnTo>
                      <a:lnTo>
                        <a:pt x="282" y="198"/>
                      </a:lnTo>
                      <a:lnTo>
                        <a:pt x="281" y="196"/>
                      </a:lnTo>
                      <a:lnTo>
                        <a:pt x="279" y="195"/>
                      </a:lnTo>
                      <a:lnTo>
                        <a:pt x="278" y="193"/>
                      </a:lnTo>
                      <a:lnTo>
                        <a:pt x="277" y="193"/>
                      </a:lnTo>
                      <a:lnTo>
                        <a:pt x="277" y="191"/>
                      </a:lnTo>
                      <a:lnTo>
                        <a:pt x="275" y="189"/>
                      </a:lnTo>
                      <a:lnTo>
                        <a:pt x="275" y="188"/>
                      </a:lnTo>
                      <a:lnTo>
                        <a:pt x="273" y="186"/>
                      </a:lnTo>
                      <a:lnTo>
                        <a:pt x="273" y="184"/>
                      </a:lnTo>
                      <a:lnTo>
                        <a:pt x="272" y="183"/>
                      </a:lnTo>
                      <a:lnTo>
                        <a:pt x="272" y="179"/>
                      </a:lnTo>
                      <a:lnTo>
                        <a:pt x="272" y="177"/>
                      </a:lnTo>
                      <a:lnTo>
                        <a:pt x="272" y="174"/>
                      </a:lnTo>
                      <a:lnTo>
                        <a:pt x="272" y="170"/>
                      </a:lnTo>
                      <a:lnTo>
                        <a:pt x="273" y="166"/>
                      </a:lnTo>
                      <a:lnTo>
                        <a:pt x="273" y="165"/>
                      </a:lnTo>
                      <a:lnTo>
                        <a:pt x="273" y="161"/>
                      </a:lnTo>
                      <a:lnTo>
                        <a:pt x="273" y="157"/>
                      </a:lnTo>
                      <a:lnTo>
                        <a:pt x="273" y="153"/>
                      </a:lnTo>
                      <a:lnTo>
                        <a:pt x="272" y="152"/>
                      </a:lnTo>
                      <a:lnTo>
                        <a:pt x="272" y="148"/>
                      </a:lnTo>
                      <a:lnTo>
                        <a:pt x="270" y="146"/>
                      </a:lnTo>
                      <a:lnTo>
                        <a:pt x="269" y="143"/>
                      </a:lnTo>
                      <a:lnTo>
                        <a:pt x="269" y="143"/>
                      </a:lnTo>
                      <a:lnTo>
                        <a:pt x="269" y="142"/>
                      </a:lnTo>
                      <a:lnTo>
                        <a:pt x="269" y="141"/>
                      </a:lnTo>
                      <a:lnTo>
                        <a:pt x="270" y="140"/>
                      </a:lnTo>
                      <a:lnTo>
                        <a:pt x="269" y="138"/>
                      </a:lnTo>
                      <a:lnTo>
                        <a:pt x="269" y="137"/>
                      </a:lnTo>
                      <a:lnTo>
                        <a:pt x="269" y="135"/>
                      </a:lnTo>
                      <a:lnTo>
                        <a:pt x="269" y="133"/>
                      </a:lnTo>
                      <a:lnTo>
                        <a:pt x="268" y="132"/>
                      </a:lnTo>
                      <a:lnTo>
                        <a:pt x="268" y="130"/>
                      </a:lnTo>
                      <a:lnTo>
                        <a:pt x="268" y="129"/>
                      </a:lnTo>
                      <a:lnTo>
                        <a:pt x="268" y="127"/>
                      </a:lnTo>
                      <a:lnTo>
                        <a:pt x="268" y="126"/>
                      </a:lnTo>
                      <a:lnTo>
                        <a:pt x="268" y="125"/>
                      </a:lnTo>
                      <a:lnTo>
                        <a:pt x="268" y="123"/>
                      </a:lnTo>
                      <a:lnTo>
                        <a:pt x="269" y="122"/>
                      </a:lnTo>
                      <a:lnTo>
                        <a:pt x="266" y="122"/>
                      </a:lnTo>
                      <a:lnTo>
                        <a:pt x="263" y="120"/>
                      </a:lnTo>
                      <a:lnTo>
                        <a:pt x="259" y="118"/>
                      </a:lnTo>
                      <a:lnTo>
                        <a:pt x="258" y="116"/>
                      </a:lnTo>
                      <a:lnTo>
                        <a:pt x="254" y="115"/>
                      </a:lnTo>
                      <a:lnTo>
                        <a:pt x="252" y="113"/>
                      </a:lnTo>
                      <a:lnTo>
                        <a:pt x="249" y="111"/>
                      </a:lnTo>
                      <a:lnTo>
                        <a:pt x="247" y="108"/>
                      </a:lnTo>
                      <a:lnTo>
                        <a:pt x="243" y="106"/>
                      </a:lnTo>
                      <a:lnTo>
                        <a:pt x="241" y="104"/>
                      </a:lnTo>
                      <a:lnTo>
                        <a:pt x="238" y="102"/>
                      </a:lnTo>
                      <a:lnTo>
                        <a:pt x="237" y="98"/>
                      </a:lnTo>
                      <a:lnTo>
                        <a:pt x="234" y="97"/>
                      </a:lnTo>
                      <a:lnTo>
                        <a:pt x="232" y="95"/>
                      </a:lnTo>
                      <a:lnTo>
                        <a:pt x="230" y="93"/>
                      </a:lnTo>
                      <a:lnTo>
                        <a:pt x="230" y="90"/>
                      </a:lnTo>
                      <a:lnTo>
                        <a:pt x="228" y="89"/>
                      </a:lnTo>
                      <a:lnTo>
                        <a:pt x="228" y="87"/>
                      </a:lnTo>
                      <a:lnTo>
                        <a:pt x="227" y="86"/>
                      </a:lnTo>
                      <a:lnTo>
                        <a:pt x="227" y="84"/>
                      </a:lnTo>
                      <a:lnTo>
                        <a:pt x="227" y="82"/>
                      </a:lnTo>
                      <a:lnTo>
                        <a:pt x="227" y="80"/>
                      </a:lnTo>
                      <a:lnTo>
                        <a:pt x="227" y="78"/>
                      </a:lnTo>
                      <a:lnTo>
                        <a:pt x="227" y="75"/>
                      </a:lnTo>
                      <a:lnTo>
                        <a:pt x="225" y="74"/>
                      </a:lnTo>
                      <a:lnTo>
                        <a:pt x="225" y="72"/>
                      </a:lnTo>
                      <a:lnTo>
                        <a:pt x="225" y="70"/>
                      </a:lnTo>
                      <a:lnTo>
                        <a:pt x="225" y="68"/>
                      </a:lnTo>
                      <a:lnTo>
                        <a:pt x="223" y="66"/>
                      </a:lnTo>
                      <a:lnTo>
                        <a:pt x="223" y="64"/>
                      </a:lnTo>
                      <a:lnTo>
                        <a:pt x="221" y="62"/>
                      </a:lnTo>
                      <a:lnTo>
                        <a:pt x="221" y="60"/>
                      </a:lnTo>
                      <a:lnTo>
                        <a:pt x="218" y="60"/>
                      </a:lnTo>
                      <a:lnTo>
                        <a:pt x="216" y="60"/>
                      </a:lnTo>
                      <a:lnTo>
                        <a:pt x="213" y="60"/>
                      </a:lnTo>
                      <a:lnTo>
                        <a:pt x="211" y="59"/>
                      </a:lnTo>
                      <a:lnTo>
                        <a:pt x="207" y="59"/>
                      </a:lnTo>
                      <a:lnTo>
                        <a:pt x="204" y="59"/>
                      </a:lnTo>
                      <a:lnTo>
                        <a:pt x="200" y="59"/>
                      </a:lnTo>
                      <a:lnTo>
                        <a:pt x="197" y="59"/>
                      </a:lnTo>
                      <a:lnTo>
                        <a:pt x="192" y="60"/>
                      </a:lnTo>
                      <a:lnTo>
                        <a:pt x="188" y="60"/>
                      </a:lnTo>
                      <a:lnTo>
                        <a:pt x="185" y="60"/>
                      </a:lnTo>
                      <a:lnTo>
                        <a:pt x="181" y="60"/>
                      </a:lnTo>
                      <a:lnTo>
                        <a:pt x="178" y="60"/>
                      </a:lnTo>
                      <a:lnTo>
                        <a:pt x="175" y="60"/>
                      </a:lnTo>
                      <a:lnTo>
                        <a:pt x="172" y="60"/>
                      </a:lnTo>
                      <a:lnTo>
                        <a:pt x="171" y="60"/>
                      </a:lnTo>
                      <a:lnTo>
                        <a:pt x="167" y="60"/>
                      </a:lnTo>
                      <a:lnTo>
                        <a:pt x="165" y="60"/>
                      </a:lnTo>
                      <a:lnTo>
                        <a:pt x="161" y="60"/>
                      </a:lnTo>
                      <a:lnTo>
                        <a:pt x="160" y="60"/>
                      </a:lnTo>
                      <a:lnTo>
                        <a:pt x="156" y="60"/>
                      </a:lnTo>
                      <a:lnTo>
                        <a:pt x="154" y="60"/>
                      </a:lnTo>
                      <a:lnTo>
                        <a:pt x="150" y="60"/>
                      </a:lnTo>
                      <a:lnTo>
                        <a:pt x="149" y="60"/>
                      </a:lnTo>
                      <a:lnTo>
                        <a:pt x="145" y="60"/>
                      </a:lnTo>
                      <a:lnTo>
                        <a:pt x="143" y="60"/>
                      </a:lnTo>
                      <a:lnTo>
                        <a:pt x="140" y="60"/>
                      </a:lnTo>
                      <a:lnTo>
                        <a:pt x="138" y="60"/>
                      </a:lnTo>
                      <a:lnTo>
                        <a:pt x="136" y="60"/>
                      </a:lnTo>
                      <a:lnTo>
                        <a:pt x="134" y="60"/>
                      </a:lnTo>
                      <a:lnTo>
                        <a:pt x="132" y="60"/>
                      </a:lnTo>
                      <a:lnTo>
                        <a:pt x="131" y="60"/>
                      </a:lnTo>
                      <a:lnTo>
                        <a:pt x="130" y="60"/>
                      </a:lnTo>
                      <a:lnTo>
                        <a:pt x="130" y="59"/>
                      </a:lnTo>
                      <a:lnTo>
                        <a:pt x="130" y="57"/>
                      </a:lnTo>
                      <a:lnTo>
                        <a:pt x="130" y="55"/>
                      </a:lnTo>
                      <a:lnTo>
                        <a:pt x="129" y="54"/>
                      </a:lnTo>
                      <a:lnTo>
                        <a:pt x="129" y="52"/>
                      </a:lnTo>
                      <a:lnTo>
                        <a:pt x="129" y="50"/>
                      </a:lnTo>
                      <a:lnTo>
                        <a:pt x="129" y="47"/>
                      </a:lnTo>
                      <a:lnTo>
                        <a:pt x="129" y="46"/>
                      </a:lnTo>
                      <a:lnTo>
                        <a:pt x="129" y="44"/>
                      </a:lnTo>
                      <a:lnTo>
                        <a:pt x="129" y="42"/>
                      </a:lnTo>
                      <a:lnTo>
                        <a:pt x="129" y="40"/>
                      </a:lnTo>
                      <a:lnTo>
                        <a:pt x="129" y="39"/>
                      </a:lnTo>
                      <a:lnTo>
                        <a:pt x="129" y="37"/>
                      </a:lnTo>
                      <a:lnTo>
                        <a:pt x="129" y="36"/>
                      </a:lnTo>
                      <a:lnTo>
                        <a:pt x="131" y="34"/>
                      </a:lnTo>
                      <a:lnTo>
                        <a:pt x="128" y="34"/>
                      </a:lnTo>
                      <a:lnTo>
                        <a:pt x="126" y="33"/>
                      </a:lnTo>
                      <a:lnTo>
                        <a:pt x="124" y="31"/>
                      </a:lnTo>
                      <a:lnTo>
                        <a:pt x="122" y="29"/>
                      </a:lnTo>
                      <a:lnTo>
                        <a:pt x="120" y="28"/>
                      </a:lnTo>
                      <a:lnTo>
                        <a:pt x="118" y="26"/>
                      </a:lnTo>
                      <a:lnTo>
                        <a:pt x="116" y="24"/>
                      </a:lnTo>
                      <a:lnTo>
                        <a:pt x="114" y="20"/>
                      </a:lnTo>
                      <a:lnTo>
                        <a:pt x="112" y="19"/>
                      </a:lnTo>
                      <a:lnTo>
                        <a:pt x="110" y="17"/>
                      </a:lnTo>
                      <a:lnTo>
                        <a:pt x="108" y="15"/>
                      </a:lnTo>
                      <a:lnTo>
                        <a:pt x="107" y="12"/>
                      </a:lnTo>
                      <a:lnTo>
                        <a:pt x="105" y="11"/>
                      </a:lnTo>
                      <a:lnTo>
                        <a:pt x="105" y="9"/>
                      </a:lnTo>
                      <a:lnTo>
                        <a:pt x="105" y="9"/>
                      </a:lnTo>
                      <a:lnTo>
                        <a:pt x="105" y="7"/>
                      </a:lnTo>
                      <a:lnTo>
                        <a:pt x="103" y="7"/>
                      </a:lnTo>
                      <a:lnTo>
                        <a:pt x="101" y="7"/>
                      </a:lnTo>
                      <a:lnTo>
                        <a:pt x="99" y="7"/>
                      </a:lnTo>
                      <a:lnTo>
                        <a:pt x="99" y="6"/>
                      </a:lnTo>
                      <a:lnTo>
                        <a:pt x="97" y="6"/>
                      </a:lnTo>
                      <a:lnTo>
                        <a:pt x="96" y="5"/>
                      </a:lnTo>
                      <a:lnTo>
                        <a:pt x="94" y="5"/>
                      </a:lnTo>
                      <a:lnTo>
                        <a:pt x="94" y="3"/>
                      </a:lnTo>
                      <a:lnTo>
                        <a:pt x="92" y="3"/>
                      </a:lnTo>
                      <a:lnTo>
                        <a:pt x="91" y="3"/>
                      </a:lnTo>
                      <a:lnTo>
                        <a:pt x="89" y="3"/>
                      </a:lnTo>
                      <a:lnTo>
                        <a:pt x="89" y="2"/>
                      </a:lnTo>
                      <a:lnTo>
                        <a:pt x="87" y="2"/>
                      </a:lnTo>
                      <a:lnTo>
                        <a:pt x="87" y="2"/>
                      </a:lnTo>
                      <a:lnTo>
                        <a:pt x="85" y="2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30" name="Freeform 30"/>
                <p:cNvSpPr>
                  <a:spLocks/>
                </p:cNvSpPr>
                <p:nvPr/>
              </p:nvSpPr>
              <p:spPr bwMode="blackWhite">
                <a:xfrm>
                  <a:off x="4132" y="1064"/>
                  <a:ext cx="140" cy="133"/>
                </a:xfrm>
                <a:custGeom>
                  <a:avLst/>
                  <a:gdLst>
                    <a:gd name="T0" fmla="*/ 30 w 140"/>
                    <a:gd name="T1" fmla="*/ 17 h 133"/>
                    <a:gd name="T2" fmla="*/ 61 w 140"/>
                    <a:gd name="T3" fmla="*/ 0 h 133"/>
                    <a:gd name="T4" fmla="*/ 82 w 140"/>
                    <a:gd name="T5" fmla="*/ 17 h 133"/>
                    <a:gd name="T6" fmla="*/ 118 w 140"/>
                    <a:gd name="T7" fmla="*/ 17 h 133"/>
                    <a:gd name="T8" fmla="*/ 122 w 140"/>
                    <a:gd name="T9" fmla="*/ 35 h 133"/>
                    <a:gd name="T10" fmla="*/ 139 w 140"/>
                    <a:gd name="T11" fmla="*/ 44 h 133"/>
                    <a:gd name="T12" fmla="*/ 134 w 140"/>
                    <a:gd name="T13" fmla="*/ 96 h 133"/>
                    <a:gd name="T14" fmla="*/ 105 w 140"/>
                    <a:gd name="T15" fmla="*/ 100 h 133"/>
                    <a:gd name="T16" fmla="*/ 90 w 140"/>
                    <a:gd name="T17" fmla="*/ 132 h 133"/>
                    <a:gd name="T18" fmla="*/ 68 w 140"/>
                    <a:gd name="T19" fmla="*/ 110 h 133"/>
                    <a:gd name="T20" fmla="*/ 46 w 140"/>
                    <a:gd name="T21" fmla="*/ 110 h 133"/>
                    <a:gd name="T22" fmla="*/ 46 w 140"/>
                    <a:gd name="T23" fmla="*/ 88 h 133"/>
                    <a:gd name="T24" fmla="*/ 30 w 140"/>
                    <a:gd name="T25" fmla="*/ 82 h 133"/>
                    <a:gd name="T26" fmla="*/ 23 w 140"/>
                    <a:gd name="T27" fmla="*/ 56 h 133"/>
                    <a:gd name="T28" fmla="*/ 0 w 140"/>
                    <a:gd name="T29" fmla="*/ 38 h 133"/>
                    <a:gd name="T30" fmla="*/ 23 w 140"/>
                    <a:gd name="T31" fmla="*/ 13 h 133"/>
                    <a:gd name="T32" fmla="*/ 30 w 140"/>
                    <a:gd name="T33" fmla="*/ 17 h 133"/>
                    <a:gd name="T34" fmla="*/ 30 w 140"/>
                    <a:gd name="T35" fmla="*/ 17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0" h="133">
                      <a:moveTo>
                        <a:pt x="30" y="17"/>
                      </a:moveTo>
                      <a:lnTo>
                        <a:pt x="61" y="0"/>
                      </a:lnTo>
                      <a:lnTo>
                        <a:pt x="82" y="17"/>
                      </a:lnTo>
                      <a:lnTo>
                        <a:pt x="118" y="17"/>
                      </a:lnTo>
                      <a:lnTo>
                        <a:pt x="122" y="35"/>
                      </a:lnTo>
                      <a:lnTo>
                        <a:pt x="139" y="44"/>
                      </a:lnTo>
                      <a:lnTo>
                        <a:pt x="134" y="96"/>
                      </a:lnTo>
                      <a:lnTo>
                        <a:pt x="105" y="100"/>
                      </a:lnTo>
                      <a:lnTo>
                        <a:pt x="90" y="132"/>
                      </a:lnTo>
                      <a:lnTo>
                        <a:pt x="68" y="110"/>
                      </a:lnTo>
                      <a:lnTo>
                        <a:pt x="46" y="110"/>
                      </a:lnTo>
                      <a:lnTo>
                        <a:pt x="46" y="88"/>
                      </a:lnTo>
                      <a:lnTo>
                        <a:pt x="30" y="82"/>
                      </a:lnTo>
                      <a:lnTo>
                        <a:pt x="23" y="56"/>
                      </a:lnTo>
                      <a:lnTo>
                        <a:pt x="0" y="38"/>
                      </a:lnTo>
                      <a:lnTo>
                        <a:pt x="23" y="13"/>
                      </a:lnTo>
                      <a:lnTo>
                        <a:pt x="30" y="17"/>
                      </a:lnTo>
                      <a:lnTo>
                        <a:pt x="30" y="17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31" name="Freeform 31"/>
                <p:cNvSpPr>
                  <a:spLocks/>
                </p:cNvSpPr>
                <p:nvPr/>
              </p:nvSpPr>
              <p:spPr bwMode="blackWhite">
                <a:xfrm>
                  <a:off x="4728" y="1709"/>
                  <a:ext cx="429" cy="123"/>
                </a:xfrm>
                <a:custGeom>
                  <a:avLst/>
                  <a:gdLst>
                    <a:gd name="T0" fmla="*/ 428 w 429"/>
                    <a:gd name="T1" fmla="*/ 122 h 123"/>
                    <a:gd name="T2" fmla="*/ 0 w 429"/>
                    <a:gd name="T3" fmla="*/ 0 h 123"/>
                    <a:gd name="T4" fmla="*/ 0 w 429"/>
                    <a:gd name="T5" fmla="*/ 22 h 123"/>
                    <a:gd name="T6" fmla="*/ 328 w 429"/>
                    <a:gd name="T7" fmla="*/ 118 h 123"/>
                    <a:gd name="T8" fmla="*/ 428 w 429"/>
                    <a:gd name="T9" fmla="*/ 122 h 123"/>
                    <a:gd name="T10" fmla="*/ 428 w 429"/>
                    <a:gd name="T11" fmla="*/ 122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9" h="123">
                      <a:moveTo>
                        <a:pt x="428" y="122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328" y="118"/>
                      </a:lnTo>
                      <a:lnTo>
                        <a:pt x="428" y="122"/>
                      </a:lnTo>
                      <a:lnTo>
                        <a:pt x="428" y="122"/>
                      </a:lnTo>
                    </a:path>
                  </a:pathLst>
                </a:custGeom>
                <a:solidFill>
                  <a:srgbClr val="F1F1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32" name="Freeform 32"/>
                <p:cNvSpPr>
                  <a:spLocks/>
                </p:cNvSpPr>
                <p:nvPr/>
              </p:nvSpPr>
              <p:spPr bwMode="blackWhite">
                <a:xfrm>
                  <a:off x="4588" y="1573"/>
                  <a:ext cx="149" cy="73"/>
                </a:xfrm>
                <a:custGeom>
                  <a:avLst/>
                  <a:gdLst>
                    <a:gd name="T0" fmla="*/ 58 w 149"/>
                    <a:gd name="T1" fmla="*/ 16 h 73"/>
                    <a:gd name="T2" fmla="*/ 110 w 149"/>
                    <a:gd name="T3" fmla="*/ 4 h 73"/>
                    <a:gd name="T4" fmla="*/ 141 w 149"/>
                    <a:gd name="T5" fmla="*/ 0 h 73"/>
                    <a:gd name="T6" fmla="*/ 145 w 149"/>
                    <a:gd name="T7" fmla="*/ 32 h 73"/>
                    <a:gd name="T8" fmla="*/ 148 w 149"/>
                    <a:gd name="T9" fmla="*/ 47 h 73"/>
                    <a:gd name="T10" fmla="*/ 125 w 149"/>
                    <a:gd name="T11" fmla="*/ 57 h 73"/>
                    <a:gd name="T12" fmla="*/ 90 w 149"/>
                    <a:gd name="T13" fmla="*/ 72 h 73"/>
                    <a:gd name="T14" fmla="*/ 0 w 149"/>
                    <a:gd name="T15" fmla="*/ 64 h 73"/>
                    <a:gd name="T16" fmla="*/ 58 w 149"/>
                    <a:gd name="T17" fmla="*/ 16 h 73"/>
                    <a:gd name="T18" fmla="*/ 58 w 149"/>
                    <a:gd name="T19" fmla="*/ 16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9" h="73">
                      <a:moveTo>
                        <a:pt x="58" y="16"/>
                      </a:moveTo>
                      <a:lnTo>
                        <a:pt x="110" y="4"/>
                      </a:lnTo>
                      <a:lnTo>
                        <a:pt x="141" y="0"/>
                      </a:lnTo>
                      <a:lnTo>
                        <a:pt x="145" y="32"/>
                      </a:lnTo>
                      <a:lnTo>
                        <a:pt x="148" y="47"/>
                      </a:lnTo>
                      <a:lnTo>
                        <a:pt x="125" y="57"/>
                      </a:lnTo>
                      <a:lnTo>
                        <a:pt x="90" y="72"/>
                      </a:lnTo>
                      <a:lnTo>
                        <a:pt x="0" y="64"/>
                      </a:lnTo>
                      <a:lnTo>
                        <a:pt x="58" y="16"/>
                      </a:lnTo>
                      <a:lnTo>
                        <a:pt x="58" y="16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33" name="Freeform 33"/>
                <p:cNvSpPr>
                  <a:spLocks/>
                </p:cNvSpPr>
                <p:nvPr/>
              </p:nvSpPr>
              <p:spPr bwMode="blackWhite">
                <a:xfrm>
                  <a:off x="4762" y="1620"/>
                  <a:ext cx="396" cy="176"/>
                </a:xfrm>
                <a:custGeom>
                  <a:avLst/>
                  <a:gdLst>
                    <a:gd name="T0" fmla="*/ 74 w 396"/>
                    <a:gd name="T1" fmla="*/ 5 h 176"/>
                    <a:gd name="T2" fmla="*/ 60 w 396"/>
                    <a:gd name="T3" fmla="*/ 18 h 176"/>
                    <a:gd name="T4" fmla="*/ 39 w 396"/>
                    <a:gd name="T5" fmla="*/ 27 h 176"/>
                    <a:gd name="T6" fmla="*/ 30 w 396"/>
                    <a:gd name="T7" fmla="*/ 37 h 176"/>
                    <a:gd name="T8" fmla="*/ 22 w 396"/>
                    <a:gd name="T9" fmla="*/ 44 h 176"/>
                    <a:gd name="T10" fmla="*/ 10 w 396"/>
                    <a:gd name="T11" fmla="*/ 52 h 176"/>
                    <a:gd name="T12" fmla="*/ 0 w 396"/>
                    <a:gd name="T13" fmla="*/ 62 h 176"/>
                    <a:gd name="T14" fmla="*/ 34 w 396"/>
                    <a:gd name="T15" fmla="*/ 77 h 176"/>
                    <a:gd name="T16" fmla="*/ 48 w 396"/>
                    <a:gd name="T17" fmla="*/ 89 h 176"/>
                    <a:gd name="T18" fmla="*/ 82 w 396"/>
                    <a:gd name="T19" fmla="*/ 104 h 176"/>
                    <a:gd name="T20" fmla="*/ 102 w 396"/>
                    <a:gd name="T21" fmla="*/ 113 h 176"/>
                    <a:gd name="T22" fmla="*/ 130 w 396"/>
                    <a:gd name="T23" fmla="*/ 121 h 176"/>
                    <a:gd name="T24" fmla="*/ 316 w 396"/>
                    <a:gd name="T25" fmla="*/ 175 h 176"/>
                    <a:gd name="T26" fmla="*/ 395 w 396"/>
                    <a:gd name="T27" fmla="*/ 73 h 176"/>
                    <a:gd name="T28" fmla="*/ 207 w 396"/>
                    <a:gd name="T29" fmla="*/ 37 h 176"/>
                    <a:gd name="T30" fmla="*/ 191 w 396"/>
                    <a:gd name="T31" fmla="*/ 30 h 176"/>
                    <a:gd name="T32" fmla="*/ 166 w 396"/>
                    <a:gd name="T33" fmla="*/ 25 h 176"/>
                    <a:gd name="T34" fmla="*/ 152 w 396"/>
                    <a:gd name="T35" fmla="*/ 25 h 176"/>
                    <a:gd name="T36" fmla="*/ 134 w 396"/>
                    <a:gd name="T37" fmla="*/ 18 h 176"/>
                    <a:gd name="T38" fmla="*/ 124 w 396"/>
                    <a:gd name="T39" fmla="*/ 18 h 176"/>
                    <a:gd name="T40" fmla="*/ 110 w 396"/>
                    <a:gd name="T41" fmla="*/ 10 h 176"/>
                    <a:gd name="T42" fmla="*/ 90 w 396"/>
                    <a:gd name="T43" fmla="*/ 10 h 176"/>
                    <a:gd name="T44" fmla="*/ 73 w 396"/>
                    <a:gd name="T45" fmla="*/ 0 h 176"/>
                    <a:gd name="T46" fmla="*/ 74 w 396"/>
                    <a:gd name="T47" fmla="*/ 5 h 176"/>
                    <a:gd name="T48" fmla="*/ 74 w 396"/>
                    <a:gd name="T49" fmla="*/ 5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96" h="176">
                      <a:moveTo>
                        <a:pt x="74" y="5"/>
                      </a:moveTo>
                      <a:lnTo>
                        <a:pt x="60" y="18"/>
                      </a:lnTo>
                      <a:lnTo>
                        <a:pt x="39" y="27"/>
                      </a:lnTo>
                      <a:lnTo>
                        <a:pt x="30" y="37"/>
                      </a:lnTo>
                      <a:lnTo>
                        <a:pt x="22" y="44"/>
                      </a:lnTo>
                      <a:lnTo>
                        <a:pt x="10" y="52"/>
                      </a:lnTo>
                      <a:lnTo>
                        <a:pt x="0" y="62"/>
                      </a:lnTo>
                      <a:lnTo>
                        <a:pt x="34" y="77"/>
                      </a:lnTo>
                      <a:lnTo>
                        <a:pt x="48" y="89"/>
                      </a:lnTo>
                      <a:lnTo>
                        <a:pt x="82" y="104"/>
                      </a:lnTo>
                      <a:lnTo>
                        <a:pt x="102" y="113"/>
                      </a:lnTo>
                      <a:lnTo>
                        <a:pt x="130" y="121"/>
                      </a:lnTo>
                      <a:lnTo>
                        <a:pt x="316" y="175"/>
                      </a:lnTo>
                      <a:lnTo>
                        <a:pt x="395" y="73"/>
                      </a:lnTo>
                      <a:lnTo>
                        <a:pt x="207" y="37"/>
                      </a:lnTo>
                      <a:lnTo>
                        <a:pt x="191" y="30"/>
                      </a:lnTo>
                      <a:lnTo>
                        <a:pt x="166" y="25"/>
                      </a:lnTo>
                      <a:lnTo>
                        <a:pt x="152" y="25"/>
                      </a:lnTo>
                      <a:lnTo>
                        <a:pt x="134" y="18"/>
                      </a:lnTo>
                      <a:lnTo>
                        <a:pt x="124" y="18"/>
                      </a:lnTo>
                      <a:lnTo>
                        <a:pt x="110" y="10"/>
                      </a:lnTo>
                      <a:lnTo>
                        <a:pt x="90" y="10"/>
                      </a:lnTo>
                      <a:lnTo>
                        <a:pt x="73" y="0"/>
                      </a:lnTo>
                      <a:lnTo>
                        <a:pt x="74" y="5"/>
                      </a:lnTo>
                      <a:lnTo>
                        <a:pt x="74" y="5"/>
                      </a:lnTo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34" name="Freeform 34"/>
                <p:cNvSpPr>
                  <a:spLocks/>
                </p:cNvSpPr>
                <p:nvPr/>
              </p:nvSpPr>
              <p:spPr bwMode="blackWhite">
                <a:xfrm>
                  <a:off x="4477" y="1664"/>
                  <a:ext cx="80" cy="155"/>
                </a:xfrm>
                <a:custGeom>
                  <a:avLst/>
                  <a:gdLst>
                    <a:gd name="T0" fmla="*/ 41 w 80"/>
                    <a:gd name="T1" fmla="*/ 1 h 155"/>
                    <a:gd name="T2" fmla="*/ 37 w 80"/>
                    <a:gd name="T3" fmla="*/ 5 h 155"/>
                    <a:gd name="T4" fmla="*/ 32 w 80"/>
                    <a:gd name="T5" fmla="*/ 8 h 155"/>
                    <a:gd name="T6" fmla="*/ 25 w 80"/>
                    <a:gd name="T7" fmla="*/ 13 h 155"/>
                    <a:gd name="T8" fmla="*/ 20 w 80"/>
                    <a:gd name="T9" fmla="*/ 17 h 155"/>
                    <a:gd name="T10" fmla="*/ 17 w 80"/>
                    <a:gd name="T11" fmla="*/ 23 h 155"/>
                    <a:gd name="T12" fmla="*/ 12 w 80"/>
                    <a:gd name="T13" fmla="*/ 31 h 155"/>
                    <a:gd name="T14" fmla="*/ 6 w 80"/>
                    <a:gd name="T15" fmla="*/ 41 h 155"/>
                    <a:gd name="T16" fmla="*/ 3 w 80"/>
                    <a:gd name="T17" fmla="*/ 52 h 155"/>
                    <a:gd name="T18" fmla="*/ 0 w 80"/>
                    <a:gd name="T19" fmla="*/ 63 h 155"/>
                    <a:gd name="T20" fmla="*/ 0 w 80"/>
                    <a:gd name="T21" fmla="*/ 71 h 155"/>
                    <a:gd name="T22" fmla="*/ 0 w 80"/>
                    <a:gd name="T23" fmla="*/ 77 h 155"/>
                    <a:gd name="T24" fmla="*/ 0 w 80"/>
                    <a:gd name="T25" fmla="*/ 84 h 155"/>
                    <a:gd name="T26" fmla="*/ 1 w 80"/>
                    <a:gd name="T27" fmla="*/ 91 h 155"/>
                    <a:gd name="T28" fmla="*/ 3 w 80"/>
                    <a:gd name="T29" fmla="*/ 97 h 155"/>
                    <a:gd name="T30" fmla="*/ 3 w 80"/>
                    <a:gd name="T31" fmla="*/ 102 h 155"/>
                    <a:gd name="T32" fmla="*/ 4 w 80"/>
                    <a:gd name="T33" fmla="*/ 106 h 155"/>
                    <a:gd name="T34" fmla="*/ 5 w 80"/>
                    <a:gd name="T35" fmla="*/ 111 h 155"/>
                    <a:gd name="T36" fmla="*/ 7 w 80"/>
                    <a:gd name="T37" fmla="*/ 117 h 155"/>
                    <a:gd name="T38" fmla="*/ 7 w 80"/>
                    <a:gd name="T39" fmla="*/ 122 h 155"/>
                    <a:gd name="T40" fmla="*/ 11 w 80"/>
                    <a:gd name="T41" fmla="*/ 127 h 155"/>
                    <a:gd name="T42" fmla="*/ 14 w 80"/>
                    <a:gd name="T43" fmla="*/ 130 h 155"/>
                    <a:gd name="T44" fmla="*/ 17 w 80"/>
                    <a:gd name="T45" fmla="*/ 134 h 155"/>
                    <a:gd name="T46" fmla="*/ 21 w 80"/>
                    <a:gd name="T47" fmla="*/ 139 h 155"/>
                    <a:gd name="T48" fmla="*/ 27 w 80"/>
                    <a:gd name="T49" fmla="*/ 141 h 155"/>
                    <a:gd name="T50" fmla="*/ 32 w 80"/>
                    <a:gd name="T51" fmla="*/ 143 h 155"/>
                    <a:gd name="T52" fmla="*/ 39 w 80"/>
                    <a:gd name="T53" fmla="*/ 142 h 155"/>
                    <a:gd name="T54" fmla="*/ 39 w 80"/>
                    <a:gd name="T55" fmla="*/ 144 h 155"/>
                    <a:gd name="T56" fmla="*/ 44 w 80"/>
                    <a:gd name="T57" fmla="*/ 146 h 155"/>
                    <a:gd name="T58" fmla="*/ 48 w 80"/>
                    <a:gd name="T59" fmla="*/ 150 h 155"/>
                    <a:gd name="T60" fmla="*/ 54 w 80"/>
                    <a:gd name="T61" fmla="*/ 153 h 155"/>
                    <a:gd name="T62" fmla="*/ 55 w 80"/>
                    <a:gd name="T63" fmla="*/ 154 h 155"/>
                    <a:gd name="T64" fmla="*/ 59 w 80"/>
                    <a:gd name="T65" fmla="*/ 153 h 155"/>
                    <a:gd name="T66" fmla="*/ 61 w 80"/>
                    <a:gd name="T67" fmla="*/ 153 h 155"/>
                    <a:gd name="T68" fmla="*/ 66 w 80"/>
                    <a:gd name="T69" fmla="*/ 152 h 155"/>
                    <a:gd name="T70" fmla="*/ 66 w 80"/>
                    <a:gd name="T71" fmla="*/ 152 h 155"/>
                    <a:gd name="T72" fmla="*/ 68 w 80"/>
                    <a:gd name="T73" fmla="*/ 152 h 155"/>
                    <a:gd name="T74" fmla="*/ 72 w 80"/>
                    <a:gd name="T75" fmla="*/ 146 h 155"/>
                    <a:gd name="T76" fmla="*/ 79 w 80"/>
                    <a:gd name="T77" fmla="*/ 118 h 155"/>
                    <a:gd name="T78" fmla="*/ 77 w 80"/>
                    <a:gd name="T79" fmla="*/ 83 h 155"/>
                    <a:gd name="T80" fmla="*/ 70 w 80"/>
                    <a:gd name="T81" fmla="*/ 47 h 155"/>
                    <a:gd name="T82" fmla="*/ 56 w 80"/>
                    <a:gd name="T83" fmla="*/ 17 h 155"/>
                    <a:gd name="T84" fmla="*/ 42 w 80"/>
                    <a:gd name="T8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0" h="155">
                      <a:moveTo>
                        <a:pt x="42" y="0"/>
                      </a:move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39" y="3"/>
                      </a:lnTo>
                      <a:lnTo>
                        <a:pt x="39" y="3"/>
                      </a:lnTo>
                      <a:lnTo>
                        <a:pt x="37" y="5"/>
                      </a:lnTo>
                      <a:lnTo>
                        <a:pt x="35" y="6"/>
                      </a:lnTo>
                      <a:lnTo>
                        <a:pt x="33" y="8"/>
                      </a:lnTo>
                      <a:lnTo>
                        <a:pt x="32" y="8"/>
                      </a:lnTo>
                      <a:lnTo>
                        <a:pt x="29" y="9"/>
                      </a:lnTo>
                      <a:lnTo>
                        <a:pt x="27" y="11"/>
                      </a:lnTo>
                      <a:lnTo>
                        <a:pt x="25" y="13"/>
                      </a:lnTo>
                      <a:lnTo>
                        <a:pt x="23" y="14"/>
                      </a:lnTo>
                      <a:lnTo>
                        <a:pt x="21" y="16"/>
                      </a:lnTo>
                      <a:lnTo>
                        <a:pt x="20" y="17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17" y="23"/>
                      </a:lnTo>
                      <a:lnTo>
                        <a:pt x="15" y="24"/>
                      </a:lnTo>
                      <a:lnTo>
                        <a:pt x="14" y="28"/>
                      </a:lnTo>
                      <a:lnTo>
                        <a:pt x="12" y="31"/>
                      </a:lnTo>
                      <a:lnTo>
                        <a:pt x="10" y="34"/>
                      </a:lnTo>
                      <a:lnTo>
                        <a:pt x="8" y="38"/>
                      </a:lnTo>
                      <a:lnTo>
                        <a:pt x="6" y="41"/>
                      </a:lnTo>
                      <a:lnTo>
                        <a:pt x="6" y="45"/>
                      </a:lnTo>
                      <a:lnTo>
                        <a:pt x="4" y="49"/>
                      </a:lnTo>
                      <a:lnTo>
                        <a:pt x="3" y="52"/>
                      </a:lnTo>
                      <a:lnTo>
                        <a:pt x="1" y="56"/>
                      </a:lnTo>
                      <a:lnTo>
                        <a:pt x="1" y="60"/>
                      </a:lnTo>
                      <a:lnTo>
                        <a:pt x="0" y="63"/>
                      </a:lnTo>
                      <a:lnTo>
                        <a:pt x="0" y="66"/>
                      </a:lnTo>
                      <a:lnTo>
                        <a:pt x="0" y="69"/>
                      </a:lnTo>
                      <a:lnTo>
                        <a:pt x="0" y="71"/>
                      </a:lnTo>
                      <a:lnTo>
                        <a:pt x="0" y="74"/>
                      </a:lnTo>
                      <a:lnTo>
                        <a:pt x="0" y="75"/>
                      </a:lnTo>
                      <a:lnTo>
                        <a:pt x="0" y="77"/>
                      </a:lnTo>
                      <a:lnTo>
                        <a:pt x="0" y="79"/>
                      </a:lnTo>
                      <a:lnTo>
                        <a:pt x="0" y="82"/>
                      </a:lnTo>
                      <a:lnTo>
                        <a:pt x="0" y="84"/>
                      </a:lnTo>
                      <a:lnTo>
                        <a:pt x="0" y="86"/>
                      </a:lnTo>
                      <a:lnTo>
                        <a:pt x="1" y="88"/>
                      </a:lnTo>
                      <a:lnTo>
                        <a:pt x="1" y="91"/>
                      </a:lnTo>
                      <a:lnTo>
                        <a:pt x="1" y="93"/>
                      </a:lnTo>
                      <a:lnTo>
                        <a:pt x="1" y="95"/>
                      </a:lnTo>
                      <a:lnTo>
                        <a:pt x="3" y="97"/>
                      </a:lnTo>
                      <a:lnTo>
                        <a:pt x="3" y="99"/>
                      </a:lnTo>
                      <a:lnTo>
                        <a:pt x="3" y="100"/>
                      </a:lnTo>
                      <a:lnTo>
                        <a:pt x="3" y="102"/>
                      </a:lnTo>
                      <a:lnTo>
                        <a:pt x="4" y="103"/>
                      </a:lnTo>
                      <a:lnTo>
                        <a:pt x="4" y="104"/>
                      </a:lnTo>
                      <a:lnTo>
                        <a:pt x="4" y="106"/>
                      </a:lnTo>
                      <a:lnTo>
                        <a:pt x="4" y="108"/>
                      </a:lnTo>
                      <a:lnTo>
                        <a:pt x="5" y="109"/>
                      </a:lnTo>
                      <a:lnTo>
                        <a:pt x="5" y="111"/>
                      </a:lnTo>
                      <a:lnTo>
                        <a:pt x="5" y="113"/>
                      </a:lnTo>
                      <a:lnTo>
                        <a:pt x="5" y="115"/>
                      </a:lnTo>
                      <a:lnTo>
                        <a:pt x="7" y="117"/>
                      </a:lnTo>
                      <a:lnTo>
                        <a:pt x="7" y="118"/>
                      </a:lnTo>
                      <a:lnTo>
                        <a:pt x="7" y="120"/>
                      </a:lnTo>
                      <a:lnTo>
                        <a:pt x="7" y="122"/>
                      </a:lnTo>
                      <a:lnTo>
                        <a:pt x="9" y="124"/>
                      </a:lnTo>
                      <a:lnTo>
                        <a:pt x="9" y="126"/>
                      </a:lnTo>
                      <a:lnTo>
                        <a:pt x="11" y="127"/>
                      </a:lnTo>
                      <a:lnTo>
                        <a:pt x="12" y="129"/>
                      </a:lnTo>
                      <a:lnTo>
                        <a:pt x="14" y="129"/>
                      </a:lnTo>
                      <a:lnTo>
                        <a:pt x="14" y="130"/>
                      </a:lnTo>
                      <a:lnTo>
                        <a:pt x="15" y="132"/>
                      </a:lnTo>
                      <a:lnTo>
                        <a:pt x="15" y="134"/>
                      </a:lnTo>
                      <a:lnTo>
                        <a:pt x="17" y="134"/>
                      </a:lnTo>
                      <a:lnTo>
                        <a:pt x="18" y="136"/>
                      </a:lnTo>
                      <a:lnTo>
                        <a:pt x="20" y="137"/>
                      </a:lnTo>
                      <a:lnTo>
                        <a:pt x="21" y="139"/>
                      </a:lnTo>
                      <a:lnTo>
                        <a:pt x="23" y="139"/>
                      </a:lnTo>
                      <a:lnTo>
                        <a:pt x="25" y="141"/>
                      </a:lnTo>
                      <a:lnTo>
                        <a:pt x="27" y="141"/>
                      </a:lnTo>
                      <a:lnTo>
                        <a:pt x="29" y="142"/>
                      </a:lnTo>
                      <a:lnTo>
                        <a:pt x="30" y="142"/>
                      </a:lnTo>
                      <a:lnTo>
                        <a:pt x="32" y="143"/>
                      </a:lnTo>
                      <a:lnTo>
                        <a:pt x="34" y="143"/>
                      </a:lnTo>
                      <a:lnTo>
                        <a:pt x="36" y="143"/>
                      </a:lnTo>
                      <a:lnTo>
                        <a:pt x="39" y="142"/>
                      </a:lnTo>
                      <a:lnTo>
                        <a:pt x="39" y="143"/>
                      </a:lnTo>
                      <a:lnTo>
                        <a:pt x="39" y="143"/>
                      </a:lnTo>
                      <a:lnTo>
                        <a:pt x="39" y="144"/>
                      </a:lnTo>
                      <a:lnTo>
                        <a:pt x="41" y="144"/>
                      </a:lnTo>
                      <a:lnTo>
                        <a:pt x="42" y="146"/>
                      </a:lnTo>
                      <a:lnTo>
                        <a:pt x="44" y="146"/>
                      </a:lnTo>
                      <a:lnTo>
                        <a:pt x="46" y="148"/>
                      </a:lnTo>
                      <a:lnTo>
                        <a:pt x="47" y="148"/>
                      </a:lnTo>
                      <a:lnTo>
                        <a:pt x="48" y="150"/>
                      </a:lnTo>
                      <a:lnTo>
                        <a:pt x="50" y="151"/>
                      </a:lnTo>
                      <a:lnTo>
                        <a:pt x="52" y="153"/>
                      </a:lnTo>
                      <a:lnTo>
                        <a:pt x="54" y="153"/>
                      </a:lnTo>
                      <a:lnTo>
                        <a:pt x="54" y="154"/>
                      </a:lnTo>
                      <a:lnTo>
                        <a:pt x="55" y="154"/>
                      </a:lnTo>
                      <a:lnTo>
                        <a:pt x="55" y="154"/>
                      </a:lnTo>
                      <a:lnTo>
                        <a:pt x="57" y="153"/>
                      </a:lnTo>
                      <a:lnTo>
                        <a:pt x="57" y="153"/>
                      </a:lnTo>
                      <a:lnTo>
                        <a:pt x="59" y="153"/>
                      </a:lnTo>
                      <a:lnTo>
                        <a:pt x="60" y="153"/>
                      </a:lnTo>
                      <a:lnTo>
                        <a:pt x="61" y="153"/>
                      </a:lnTo>
                      <a:lnTo>
                        <a:pt x="61" y="153"/>
                      </a:lnTo>
                      <a:lnTo>
                        <a:pt x="63" y="153"/>
                      </a:lnTo>
                      <a:lnTo>
                        <a:pt x="64" y="153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9" y="151"/>
                      </a:lnTo>
                      <a:lnTo>
                        <a:pt x="72" y="146"/>
                      </a:lnTo>
                      <a:lnTo>
                        <a:pt x="75" y="139"/>
                      </a:lnTo>
                      <a:lnTo>
                        <a:pt x="77" y="129"/>
                      </a:lnTo>
                      <a:lnTo>
                        <a:pt x="79" y="118"/>
                      </a:lnTo>
                      <a:lnTo>
                        <a:pt x="79" y="108"/>
                      </a:lnTo>
                      <a:lnTo>
                        <a:pt x="79" y="95"/>
                      </a:lnTo>
                      <a:lnTo>
                        <a:pt x="77" y="83"/>
                      </a:lnTo>
                      <a:lnTo>
                        <a:pt x="76" y="71"/>
                      </a:lnTo>
                      <a:lnTo>
                        <a:pt x="72" y="60"/>
                      </a:lnTo>
                      <a:lnTo>
                        <a:pt x="70" y="47"/>
                      </a:lnTo>
                      <a:lnTo>
                        <a:pt x="66" y="36"/>
                      </a:lnTo>
                      <a:lnTo>
                        <a:pt x="62" y="25"/>
                      </a:lnTo>
                      <a:lnTo>
                        <a:pt x="56" y="17"/>
                      </a:lnTo>
                      <a:lnTo>
                        <a:pt x="53" y="9"/>
                      </a:lnTo>
                      <a:lnTo>
                        <a:pt x="47" y="4"/>
                      </a:lnTo>
                      <a:lnTo>
                        <a:pt x="42" y="0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35" name="Freeform 35"/>
                <p:cNvSpPr>
                  <a:spLocks/>
                </p:cNvSpPr>
                <p:nvPr/>
              </p:nvSpPr>
              <p:spPr bwMode="blackWhite">
                <a:xfrm>
                  <a:off x="4501" y="1661"/>
                  <a:ext cx="66" cy="156"/>
                </a:xfrm>
                <a:custGeom>
                  <a:avLst/>
                  <a:gdLst>
                    <a:gd name="T0" fmla="*/ 36 w 66"/>
                    <a:gd name="T1" fmla="*/ 1 h 156"/>
                    <a:gd name="T2" fmla="*/ 34 w 66"/>
                    <a:gd name="T3" fmla="*/ 3 h 156"/>
                    <a:gd name="T4" fmla="*/ 32 w 66"/>
                    <a:gd name="T5" fmla="*/ 3 h 156"/>
                    <a:gd name="T6" fmla="*/ 28 w 66"/>
                    <a:gd name="T7" fmla="*/ 4 h 156"/>
                    <a:gd name="T8" fmla="*/ 26 w 66"/>
                    <a:gd name="T9" fmla="*/ 6 h 156"/>
                    <a:gd name="T10" fmla="*/ 23 w 66"/>
                    <a:gd name="T11" fmla="*/ 8 h 156"/>
                    <a:gd name="T12" fmla="*/ 23 w 66"/>
                    <a:gd name="T13" fmla="*/ 10 h 156"/>
                    <a:gd name="T14" fmla="*/ 22 w 66"/>
                    <a:gd name="T15" fmla="*/ 15 h 156"/>
                    <a:gd name="T16" fmla="*/ 21 w 66"/>
                    <a:gd name="T17" fmla="*/ 18 h 156"/>
                    <a:gd name="T18" fmla="*/ 21 w 66"/>
                    <a:gd name="T19" fmla="*/ 22 h 156"/>
                    <a:gd name="T20" fmla="*/ 21 w 66"/>
                    <a:gd name="T21" fmla="*/ 22 h 156"/>
                    <a:gd name="T22" fmla="*/ 17 w 66"/>
                    <a:gd name="T23" fmla="*/ 26 h 156"/>
                    <a:gd name="T24" fmla="*/ 15 w 66"/>
                    <a:gd name="T25" fmla="*/ 27 h 156"/>
                    <a:gd name="T26" fmla="*/ 11 w 66"/>
                    <a:gd name="T27" fmla="*/ 29 h 156"/>
                    <a:gd name="T28" fmla="*/ 10 w 66"/>
                    <a:gd name="T29" fmla="*/ 29 h 156"/>
                    <a:gd name="T30" fmla="*/ 8 w 66"/>
                    <a:gd name="T31" fmla="*/ 31 h 156"/>
                    <a:gd name="T32" fmla="*/ 7 w 66"/>
                    <a:gd name="T33" fmla="*/ 33 h 156"/>
                    <a:gd name="T34" fmla="*/ 6 w 66"/>
                    <a:gd name="T35" fmla="*/ 37 h 156"/>
                    <a:gd name="T36" fmla="*/ 6 w 66"/>
                    <a:gd name="T37" fmla="*/ 41 h 156"/>
                    <a:gd name="T38" fmla="*/ 5 w 66"/>
                    <a:gd name="T39" fmla="*/ 46 h 156"/>
                    <a:gd name="T40" fmla="*/ 4 w 66"/>
                    <a:gd name="T41" fmla="*/ 51 h 156"/>
                    <a:gd name="T42" fmla="*/ 2 w 66"/>
                    <a:gd name="T43" fmla="*/ 54 h 156"/>
                    <a:gd name="T44" fmla="*/ 2 w 66"/>
                    <a:gd name="T45" fmla="*/ 55 h 156"/>
                    <a:gd name="T46" fmla="*/ 1 w 66"/>
                    <a:gd name="T47" fmla="*/ 59 h 156"/>
                    <a:gd name="T48" fmla="*/ 0 w 66"/>
                    <a:gd name="T49" fmla="*/ 61 h 156"/>
                    <a:gd name="T50" fmla="*/ 0 w 66"/>
                    <a:gd name="T51" fmla="*/ 65 h 156"/>
                    <a:gd name="T52" fmla="*/ 1 w 66"/>
                    <a:gd name="T53" fmla="*/ 66 h 156"/>
                    <a:gd name="T54" fmla="*/ 1 w 66"/>
                    <a:gd name="T55" fmla="*/ 68 h 156"/>
                    <a:gd name="T56" fmla="*/ 1 w 66"/>
                    <a:gd name="T57" fmla="*/ 70 h 156"/>
                    <a:gd name="T58" fmla="*/ 1 w 66"/>
                    <a:gd name="T59" fmla="*/ 74 h 156"/>
                    <a:gd name="T60" fmla="*/ 1 w 66"/>
                    <a:gd name="T61" fmla="*/ 76 h 156"/>
                    <a:gd name="T62" fmla="*/ 1 w 66"/>
                    <a:gd name="T63" fmla="*/ 77 h 156"/>
                    <a:gd name="T64" fmla="*/ 1 w 66"/>
                    <a:gd name="T65" fmla="*/ 83 h 156"/>
                    <a:gd name="T66" fmla="*/ 2 w 66"/>
                    <a:gd name="T67" fmla="*/ 88 h 156"/>
                    <a:gd name="T68" fmla="*/ 6 w 66"/>
                    <a:gd name="T69" fmla="*/ 93 h 156"/>
                    <a:gd name="T70" fmla="*/ 7 w 66"/>
                    <a:gd name="T71" fmla="*/ 100 h 156"/>
                    <a:gd name="T72" fmla="*/ 10 w 66"/>
                    <a:gd name="T73" fmla="*/ 105 h 156"/>
                    <a:gd name="T74" fmla="*/ 11 w 66"/>
                    <a:gd name="T75" fmla="*/ 112 h 156"/>
                    <a:gd name="T76" fmla="*/ 11 w 66"/>
                    <a:gd name="T77" fmla="*/ 117 h 156"/>
                    <a:gd name="T78" fmla="*/ 11 w 66"/>
                    <a:gd name="T79" fmla="*/ 124 h 156"/>
                    <a:gd name="T80" fmla="*/ 12 w 66"/>
                    <a:gd name="T81" fmla="*/ 131 h 156"/>
                    <a:gd name="T82" fmla="*/ 12 w 66"/>
                    <a:gd name="T83" fmla="*/ 137 h 156"/>
                    <a:gd name="T84" fmla="*/ 15 w 66"/>
                    <a:gd name="T85" fmla="*/ 141 h 156"/>
                    <a:gd name="T86" fmla="*/ 15 w 66"/>
                    <a:gd name="T87" fmla="*/ 145 h 156"/>
                    <a:gd name="T88" fmla="*/ 19 w 66"/>
                    <a:gd name="T89" fmla="*/ 146 h 156"/>
                    <a:gd name="T90" fmla="*/ 22 w 66"/>
                    <a:gd name="T91" fmla="*/ 150 h 156"/>
                    <a:gd name="T92" fmla="*/ 27 w 66"/>
                    <a:gd name="T93" fmla="*/ 152 h 156"/>
                    <a:gd name="T94" fmla="*/ 32 w 66"/>
                    <a:gd name="T95" fmla="*/ 154 h 156"/>
                    <a:gd name="T96" fmla="*/ 35 w 66"/>
                    <a:gd name="T97" fmla="*/ 155 h 156"/>
                    <a:gd name="T98" fmla="*/ 37 w 66"/>
                    <a:gd name="T99" fmla="*/ 155 h 156"/>
                    <a:gd name="T100" fmla="*/ 41 w 66"/>
                    <a:gd name="T101" fmla="*/ 155 h 156"/>
                    <a:gd name="T102" fmla="*/ 41 w 66"/>
                    <a:gd name="T103" fmla="*/ 155 h 156"/>
                    <a:gd name="T104" fmla="*/ 44 w 66"/>
                    <a:gd name="T105" fmla="*/ 155 h 156"/>
                    <a:gd name="T106" fmla="*/ 51 w 66"/>
                    <a:gd name="T107" fmla="*/ 147 h 156"/>
                    <a:gd name="T108" fmla="*/ 63 w 66"/>
                    <a:gd name="T109" fmla="*/ 118 h 156"/>
                    <a:gd name="T110" fmla="*/ 65 w 66"/>
                    <a:gd name="T111" fmla="*/ 84 h 156"/>
                    <a:gd name="T112" fmla="*/ 60 w 66"/>
                    <a:gd name="T113" fmla="*/ 49 h 156"/>
                    <a:gd name="T114" fmla="*/ 50 w 66"/>
                    <a:gd name="T115" fmla="*/ 20 h 156"/>
                    <a:gd name="T116" fmla="*/ 37 w 66"/>
                    <a:gd name="T117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6" h="156">
                      <a:moveTo>
                        <a:pt x="37" y="0"/>
                      </a:move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2" y="3"/>
                      </a:lnTo>
                      <a:lnTo>
                        <a:pt x="32" y="3"/>
                      </a:lnTo>
                      <a:lnTo>
                        <a:pt x="30" y="4"/>
                      </a:lnTo>
                      <a:lnTo>
                        <a:pt x="30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6" y="6"/>
                      </a:lnTo>
                      <a:lnTo>
                        <a:pt x="26" y="6"/>
                      </a:lnTo>
                      <a:lnTo>
                        <a:pt x="25" y="6"/>
                      </a:lnTo>
                      <a:lnTo>
                        <a:pt x="25" y="6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10"/>
                      </a:lnTo>
                      <a:lnTo>
                        <a:pt x="23" y="10"/>
                      </a:lnTo>
                      <a:lnTo>
                        <a:pt x="22" y="12"/>
                      </a:lnTo>
                      <a:lnTo>
                        <a:pt x="22" y="13"/>
                      </a:lnTo>
                      <a:lnTo>
                        <a:pt x="22" y="15"/>
                      </a:lnTo>
                      <a:lnTo>
                        <a:pt x="22" y="15"/>
                      </a:lnTo>
                      <a:lnTo>
                        <a:pt x="21" y="17"/>
                      </a:lnTo>
                      <a:lnTo>
                        <a:pt x="21" y="18"/>
                      </a:lnTo>
                      <a:lnTo>
                        <a:pt x="21" y="20"/>
                      </a:lnTo>
                      <a:lnTo>
                        <a:pt x="21" y="20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19" y="24"/>
                      </a:lnTo>
                      <a:lnTo>
                        <a:pt x="19" y="24"/>
                      </a:lnTo>
                      <a:lnTo>
                        <a:pt x="17" y="26"/>
                      </a:lnTo>
                      <a:lnTo>
                        <a:pt x="17" y="26"/>
                      </a:lnTo>
                      <a:lnTo>
                        <a:pt x="15" y="27"/>
                      </a:lnTo>
                      <a:lnTo>
                        <a:pt x="15" y="27"/>
                      </a:lnTo>
                      <a:lnTo>
                        <a:pt x="13" y="27"/>
                      </a:lnTo>
                      <a:lnTo>
                        <a:pt x="13" y="27"/>
                      </a:lnTo>
                      <a:lnTo>
                        <a:pt x="11" y="29"/>
                      </a:lnTo>
                      <a:lnTo>
                        <a:pt x="11" y="29"/>
                      </a:lnTo>
                      <a:lnTo>
                        <a:pt x="10" y="29"/>
                      </a:lnTo>
                      <a:lnTo>
                        <a:pt x="10" y="29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9" y="31"/>
                      </a:lnTo>
                      <a:lnTo>
                        <a:pt x="7" y="33"/>
                      </a:lnTo>
                      <a:lnTo>
                        <a:pt x="7" y="33"/>
                      </a:lnTo>
                      <a:lnTo>
                        <a:pt x="6" y="35"/>
                      </a:lnTo>
                      <a:lnTo>
                        <a:pt x="6" y="35"/>
                      </a:lnTo>
                      <a:lnTo>
                        <a:pt x="6" y="37"/>
                      </a:lnTo>
                      <a:lnTo>
                        <a:pt x="6" y="39"/>
                      </a:lnTo>
                      <a:lnTo>
                        <a:pt x="6" y="40"/>
                      </a:lnTo>
                      <a:lnTo>
                        <a:pt x="6" y="41"/>
                      </a:lnTo>
                      <a:lnTo>
                        <a:pt x="5" y="43"/>
                      </a:lnTo>
                      <a:lnTo>
                        <a:pt x="5" y="44"/>
                      </a:lnTo>
                      <a:lnTo>
                        <a:pt x="5" y="46"/>
                      </a:lnTo>
                      <a:lnTo>
                        <a:pt x="5" y="48"/>
                      </a:lnTo>
                      <a:lnTo>
                        <a:pt x="4" y="50"/>
                      </a:lnTo>
                      <a:lnTo>
                        <a:pt x="4" y="51"/>
                      </a:lnTo>
                      <a:lnTo>
                        <a:pt x="3" y="52"/>
                      </a:lnTo>
                      <a:lnTo>
                        <a:pt x="3" y="52"/>
                      </a:lnTo>
                      <a:lnTo>
                        <a:pt x="2" y="54"/>
                      </a:lnTo>
                      <a:lnTo>
                        <a:pt x="2" y="54"/>
                      </a:lnTo>
                      <a:lnTo>
                        <a:pt x="2" y="55"/>
                      </a:lnTo>
                      <a:lnTo>
                        <a:pt x="2" y="55"/>
                      </a:lnTo>
                      <a:lnTo>
                        <a:pt x="1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1" y="59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6"/>
                      </a:lnTo>
                      <a:lnTo>
                        <a:pt x="1" y="67"/>
                      </a:lnTo>
                      <a:lnTo>
                        <a:pt x="1" y="67"/>
                      </a:lnTo>
                      <a:lnTo>
                        <a:pt x="1" y="68"/>
                      </a:lnTo>
                      <a:lnTo>
                        <a:pt x="1" y="68"/>
                      </a:lnTo>
                      <a:lnTo>
                        <a:pt x="1" y="70"/>
                      </a:lnTo>
                      <a:lnTo>
                        <a:pt x="1" y="70"/>
                      </a:lnTo>
                      <a:lnTo>
                        <a:pt x="1" y="72"/>
                      </a:lnTo>
                      <a:lnTo>
                        <a:pt x="1" y="72"/>
                      </a:lnTo>
                      <a:lnTo>
                        <a:pt x="1" y="74"/>
                      </a:lnTo>
                      <a:lnTo>
                        <a:pt x="1" y="74"/>
                      </a:lnTo>
                      <a:lnTo>
                        <a:pt x="1" y="76"/>
                      </a:lnTo>
                      <a:lnTo>
                        <a:pt x="1" y="76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81"/>
                      </a:lnTo>
                      <a:lnTo>
                        <a:pt x="1" y="83"/>
                      </a:lnTo>
                      <a:lnTo>
                        <a:pt x="1" y="84"/>
                      </a:lnTo>
                      <a:lnTo>
                        <a:pt x="2" y="86"/>
                      </a:lnTo>
                      <a:lnTo>
                        <a:pt x="2" y="88"/>
                      </a:lnTo>
                      <a:lnTo>
                        <a:pt x="4" y="90"/>
                      </a:lnTo>
                      <a:lnTo>
                        <a:pt x="4" y="92"/>
                      </a:lnTo>
                      <a:lnTo>
                        <a:pt x="6" y="93"/>
                      </a:lnTo>
                      <a:lnTo>
                        <a:pt x="6" y="96"/>
                      </a:lnTo>
                      <a:lnTo>
                        <a:pt x="7" y="98"/>
                      </a:lnTo>
                      <a:lnTo>
                        <a:pt x="7" y="100"/>
                      </a:lnTo>
                      <a:lnTo>
                        <a:pt x="9" y="102"/>
                      </a:lnTo>
                      <a:lnTo>
                        <a:pt x="9" y="103"/>
                      </a:lnTo>
                      <a:lnTo>
                        <a:pt x="10" y="105"/>
                      </a:lnTo>
                      <a:lnTo>
                        <a:pt x="10" y="107"/>
                      </a:lnTo>
                      <a:lnTo>
                        <a:pt x="11" y="109"/>
                      </a:lnTo>
                      <a:lnTo>
                        <a:pt x="11" y="112"/>
                      </a:lnTo>
                      <a:lnTo>
                        <a:pt x="11" y="114"/>
                      </a:lnTo>
                      <a:lnTo>
                        <a:pt x="11" y="116"/>
                      </a:lnTo>
                      <a:lnTo>
                        <a:pt x="11" y="117"/>
                      </a:lnTo>
                      <a:lnTo>
                        <a:pt x="11" y="120"/>
                      </a:lnTo>
                      <a:lnTo>
                        <a:pt x="11" y="122"/>
                      </a:lnTo>
                      <a:lnTo>
                        <a:pt x="11" y="124"/>
                      </a:lnTo>
                      <a:lnTo>
                        <a:pt x="12" y="126"/>
                      </a:lnTo>
                      <a:lnTo>
                        <a:pt x="12" y="130"/>
                      </a:lnTo>
                      <a:lnTo>
                        <a:pt x="12" y="131"/>
                      </a:lnTo>
                      <a:lnTo>
                        <a:pt x="12" y="133"/>
                      </a:lnTo>
                      <a:lnTo>
                        <a:pt x="12" y="135"/>
                      </a:lnTo>
                      <a:lnTo>
                        <a:pt x="12" y="137"/>
                      </a:lnTo>
                      <a:lnTo>
                        <a:pt x="13" y="138"/>
                      </a:lnTo>
                      <a:lnTo>
                        <a:pt x="13" y="140"/>
                      </a:lnTo>
                      <a:lnTo>
                        <a:pt x="15" y="141"/>
                      </a:lnTo>
                      <a:lnTo>
                        <a:pt x="15" y="143"/>
                      </a:lnTo>
                      <a:lnTo>
                        <a:pt x="15" y="143"/>
                      </a:lnTo>
                      <a:lnTo>
                        <a:pt x="15" y="145"/>
                      </a:lnTo>
                      <a:lnTo>
                        <a:pt x="17" y="145"/>
                      </a:lnTo>
                      <a:lnTo>
                        <a:pt x="17" y="146"/>
                      </a:lnTo>
                      <a:lnTo>
                        <a:pt x="19" y="146"/>
                      </a:lnTo>
                      <a:lnTo>
                        <a:pt x="20" y="148"/>
                      </a:lnTo>
                      <a:lnTo>
                        <a:pt x="22" y="148"/>
                      </a:lnTo>
                      <a:lnTo>
                        <a:pt x="22" y="150"/>
                      </a:lnTo>
                      <a:lnTo>
                        <a:pt x="23" y="151"/>
                      </a:lnTo>
                      <a:lnTo>
                        <a:pt x="25" y="152"/>
                      </a:lnTo>
                      <a:lnTo>
                        <a:pt x="27" y="152"/>
                      </a:lnTo>
                      <a:lnTo>
                        <a:pt x="29" y="154"/>
                      </a:lnTo>
                      <a:lnTo>
                        <a:pt x="30" y="154"/>
                      </a:lnTo>
                      <a:lnTo>
                        <a:pt x="32" y="154"/>
                      </a:lnTo>
                      <a:lnTo>
                        <a:pt x="34" y="154"/>
                      </a:lnTo>
                      <a:lnTo>
                        <a:pt x="34" y="155"/>
                      </a:lnTo>
                      <a:lnTo>
                        <a:pt x="35" y="155"/>
                      </a:lnTo>
                      <a:lnTo>
                        <a:pt x="35" y="155"/>
                      </a:lnTo>
                      <a:lnTo>
                        <a:pt x="37" y="155"/>
                      </a:lnTo>
                      <a:lnTo>
                        <a:pt x="37" y="155"/>
                      </a:lnTo>
                      <a:lnTo>
                        <a:pt x="39" y="155"/>
                      </a:lnTo>
                      <a:lnTo>
                        <a:pt x="39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3" y="155"/>
                      </a:lnTo>
                      <a:lnTo>
                        <a:pt x="43" y="155"/>
                      </a:lnTo>
                      <a:lnTo>
                        <a:pt x="44" y="155"/>
                      </a:lnTo>
                      <a:lnTo>
                        <a:pt x="44" y="155"/>
                      </a:lnTo>
                      <a:lnTo>
                        <a:pt x="45" y="154"/>
                      </a:lnTo>
                      <a:lnTo>
                        <a:pt x="51" y="147"/>
                      </a:lnTo>
                      <a:lnTo>
                        <a:pt x="56" y="138"/>
                      </a:lnTo>
                      <a:lnTo>
                        <a:pt x="59" y="129"/>
                      </a:lnTo>
                      <a:lnTo>
                        <a:pt x="63" y="118"/>
                      </a:lnTo>
                      <a:lnTo>
                        <a:pt x="63" y="107"/>
                      </a:lnTo>
                      <a:lnTo>
                        <a:pt x="65" y="95"/>
                      </a:lnTo>
                      <a:lnTo>
                        <a:pt x="65" y="84"/>
                      </a:lnTo>
                      <a:lnTo>
                        <a:pt x="65" y="71"/>
                      </a:lnTo>
                      <a:lnTo>
                        <a:pt x="62" y="60"/>
                      </a:lnTo>
                      <a:lnTo>
                        <a:pt x="60" y="49"/>
                      </a:lnTo>
                      <a:lnTo>
                        <a:pt x="57" y="39"/>
                      </a:lnTo>
                      <a:lnTo>
                        <a:pt x="55" y="28"/>
                      </a:lnTo>
                      <a:lnTo>
                        <a:pt x="50" y="20"/>
                      </a:lnTo>
                      <a:lnTo>
                        <a:pt x="46" y="12"/>
                      </a:lnTo>
                      <a:lnTo>
                        <a:pt x="41" y="6"/>
                      </a:lnTo>
                      <a:lnTo>
                        <a:pt x="37" y="0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60216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36" name="Freeform 36"/>
                <p:cNvSpPr>
                  <a:spLocks/>
                </p:cNvSpPr>
                <p:nvPr/>
              </p:nvSpPr>
              <p:spPr bwMode="blackWhite">
                <a:xfrm>
                  <a:off x="4535" y="1587"/>
                  <a:ext cx="378" cy="236"/>
                </a:xfrm>
                <a:custGeom>
                  <a:avLst/>
                  <a:gdLst>
                    <a:gd name="T0" fmla="*/ 28 w 378"/>
                    <a:gd name="T1" fmla="*/ 0 h 236"/>
                    <a:gd name="T2" fmla="*/ 8 w 378"/>
                    <a:gd name="T3" fmla="*/ 11 h 236"/>
                    <a:gd name="T4" fmla="*/ 5 w 378"/>
                    <a:gd name="T5" fmla="*/ 23 h 236"/>
                    <a:gd name="T6" fmla="*/ 0 w 378"/>
                    <a:gd name="T7" fmla="*/ 62 h 236"/>
                    <a:gd name="T8" fmla="*/ 5 w 378"/>
                    <a:gd name="T9" fmla="*/ 78 h 236"/>
                    <a:gd name="T10" fmla="*/ 7 w 378"/>
                    <a:gd name="T11" fmla="*/ 117 h 236"/>
                    <a:gd name="T12" fmla="*/ 5 w 378"/>
                    <a:gd name="T13" fmla="*/ 157 h 236"/>
                    <a:gd name="T14" fmla="*/ 5 w 378"/>
                    <a:gd name="T15" fmla="*/ 192 h 236"/>
                    <a:gd name="T16" fmla="*/ 9 w 378"/>
                    <a:gd name="T17" fmla="*/ 211 h 236"/>
                    <a:gd name="T18" fmla="*/ 18 w 378"/>
                    <a:gd name="T19" fmla="*/ 219 h 236"/>
                    <a:gd name="T20" fmla="*/ 45 w 378"/>
                    <a:gd name="T21" fmla="*/ 235 h 236"/>
                    <a:gd name="T22" fmla="*/ 377 w 378"/>
                    <a:gd name="T23" fmla="*/ 235 h 236"/>
                    <a:gd name="T24" fmla="*/ 354 w 378"/>
                    <a:gd name="T25" fmla="*/ 217 h 236"/>
                    <a:gd name="T26" fmla="*/ 332 w 378"/>
                    <a:gd name="T27" fmla="*/ 215 h 236"/>
                    <a:gd name="T28" fmla="*/ 301 w 378"/>
                    <a:gd name="T29" fmla="*/ 217 h 236"/>
                    <a:gd name="T30" fmla="*/ 221 w 378"/>
                    <a:gd name="T31" fmla="*/ 232 h 236"/>
                    <a:gd name="T32" fmla="*/ 226 w 378"/>
                    <a:gd name="T33" fmla="*/ 225 h 236"/>
                    <a:gd name="T34" fmla="*/ 224 w 378"/>
                    <a:gd name="T35" fmla="*/ 217 h 236"/>
                    <a:gd name="T36" fmla="*/ 237 w 378"/>
                    <a:gd name="T37" fmla="*/ 217 h 236"/>
                    <a:gd name="T38" fmla="*/ 228 w 378"/>
                    <a:gd name="T39" fmla="*/ 208 h 236"/>
                    <a:gd name="T40" fmla="*/ 234 w 378"/>
                    <a:gd name="T41" fmla="*/ 183 h 236"/>
                    <a:gd name="T42" fmla="*/ 210 w 378"/>
                    <a:gd name="T43" fmla="*/ 140 h 236"/>
                    <a:gd name="T44" fmla="*/ 225 w 378"/>
                    <a:gd name="T45" fmla="*/ 85 h 236"/>
                    <a:gd name="T46" fmla="*/ 173 w 378"/>
                    <a:gd name="T47" fmla="*/ 84 h 236"/>
                    <a:gd name="T48" fmla="*/ 150 w 378"/>
                    <a:gd name="T49" fmla="*/ 71 h 236"/>
                    <a:gd name="T50" fmla="*/ 134 w 378"/>
                    <a:gd name="T51" fmla="*/ 69 h 236"/>
                    <a:gd name="T52" fmla="*/ 139 w 378"/>
                    <a:gd name="T53" fmla="*/ 45 h 236"/>
                    <a:gd name="T54" fmla="*/ 98 w 378"/>
                    <a:gd name="T55" fmla="*/ 43 h 236"/>
                    <a:gd name="T56" fmla="*/ 66 w 378"/>
                    <a:gd name="T57" fmla="*/ 28 h 236"/>
                    <a:gd name="T58" fmla="*/ 43 w 378"/>
                    <a:gd name="T59" fmla="*/ 0 h 236"/>
                    <a:gd name="T60" fmla="*/ 28 w 378"/>
                    <a:gd name="T61" fmla="*/ 0 h 236"/>
                    <a:gd name="T62" fmla="*/ 28 w 378"/>
                    <a:gd name="T63" fmla="*/ 0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78" h="236">
                      <a:moveTo>
                        <a:pt x="28" y="0"/>
                      </a:moveTo>
                      <a:lnTo>
                        <a:pt x="8" y="11"/>
                      </a:lnTo>
                      <a:lnTo>
                        <a:pt x="5" y="23"/>
                      </a:lnTo>
                      <a:lnTo>
                        <a:pt x="0" y="62"/>
                      </a:lnTo>
                      <a:lnTo>
                        <a:pt x="5" y="78"/>
                      </a:lnTo>
                      <a:lnTo>
                        <a:pt x="7" y="117"/>
                      </a:lnTo>
                      <a:lnTo>
                        <a:pt x="5" y="157"/>
                      </a:lnTo>
                      <a:lnTo>
                        <a:pt x="5" y="192"/>
                      </a:lnTo>
                      <a:lnTo>
                        <a:pt x="9" y="211"/>
                      </a:lnTo>
                      <a:lnTo>
                        <a:pt x="18" y="219"/>
                      </a:lnTo>
                      <a:lnTo>
                        <a:pt x="45" y="235"/>
                      </a:lnTo>
                      <a:lnTo>
                        <a:pt x="377" y="235"/>
                      </a:lnTo>
                      <a:lnTo>
                        <a:pt x="354" y="217"/>
                      </a:lnTo>
                      <a:lnTo>
                        <a:pt x="332" y="215"/>
                      </a:lnTo>
                      <a:lnTo>
                        <a:pt x="301" y="217"/>
                      </a:lnTo>
                      <a:lnTo>
                        <a:pt x="221" y="232"/>
                      </a:lnTo>
                      <a:lnTo>
                        <a:pt x="226" y="225"/>
                      </a:lnTo>
                      <a:lnTo>
                        <a:pt x="224" y="217"/>
                      </a:lnTo>
                      <a:lnTo>
                        <a:pt x="237" y="217"/>
                      </a:lnTo>
                      <a:lnTo>
                        <a:pt x="228" y="208"/>
                      </a:lnTo>
                      <a:lnTo>
                        <a:pt x="234" y="183"/>
                      </a:lnTo>
                      <a:lnTo>
                        <a:pt x="210" y="140"/>
                      </a:lnTo>
                      <a:lnTo>
                        <a:pt x="225" y="85"/>
                      </a:lnTo>
                      <a:lnTo>
                        <a:pt x="173" y="84"/>
                      </a:lnTo>
                      <a:lnTo>
                        <a:pt x="150" y="71"/>
                      </a:lnTo>
                      <a:lnTo>
                        <a:pt x="134" y="69"/>
                      </a:lnTo>
                      <a:lnTo>
                        <a:pt x="139" y="45"/>
                      </a:lnTo>
                      <a:lnTo>
                        <a:pt x="98" y="43"/>
                      </a:lnTo>
                      <a:lnTo>
                        <a:pt x="66" y="28"/>
                      </a:lnTo>
                      <a:lnTo>
                        <a:pt x="43" y="0"/>
                      </a:lnTo>
                      <a:lnTo>
                        <a:pt x="28" y="0"/>
                      </a:lnTo>
                      <a:lnTo>
                        <a:pt x="28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37" name="Freeform 37"/>
                <p:cNvSpPr>
                  <a:spLocks/>
                </p:cNvSpPr>
                <p:nvPr/>
              </p:nvSpPr>
              <p:spPr bwMode="blackWhite">
                <a:xfrm>
                  <a:off x="4733" y="1802"/>
                  <a:ext cx="182" cy="27"/>
                </a:xfrm>
                <a:custGeom>
                  <a:avLst/>
                  <a:gdLst>
                    <a:gd name="T0" fmla="*/ 0 w 182"/>
                    <a:gd name="T1" fmla="*/ 20 h 27"/>
                    <a:gd name="T2" fmla="*/ 41 w 182"/>
                    <a:gd name="T3" fmla="*/ 24 h 27"/>
                    <a:gd name="T4" fmla="*/ 76 w 182"/>
                    <a:gd name="T5" fmla="*/ 20 h 27"/>
                    <a:gd name="T6" fmla="*/ 138 w 182"/>
                    <a:gd name="T7" fmla="*/ 26 h 27"/>
                    <a:gd name="T8" fmla="*/ 181 w 182"/>
                    <a:gd name="T9" fmla="*/ 22 h 27"/>
                    <a:gd name="T10" fmla="*/ 156 w 182"/>
                    <a:gd name="T11" fmla="*/ 1 h 27"/>
                    <a:gd name="T12" fmla="*/ 134 w 182"/>
                    <a:gd name="T13" fmla="*/ 0 h 27"/>
                    <a:gd name="T14" fmla="*/ 103 w 182"/>
                    <a:gd name="T15" fmla="*/ 2 h 27"/>
                    <a:gd name="T16" fmla="*/ 27 w 182"/>
                    <a:gd name="T17" fmla="*/ 2 h 27"/>
                    <a:gd name="T18" fmla="*/ 0 w 182"/>
                    <a:gd name="T19" fmla="*/ 20 h 27"/>
                    <a:gd name="T20" fmla="*/ 0 w 182"/>
                    <a:gd name="T21" fmla="*/ 2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2" h="27">
                      <a:moveTo>
                        <a:pt x="0" y="20"/>
                      </a:moveTo>
                      <a:lnTo>
                        <a:pt x="41" y="24"/>
                      </a:lnTo>
                      <a:lnTo>
                        <a:pt x="76" y="20"/>
                      </a:lnTo>
                      <a:lnTo>
                        <a:pt x="138" y="26"/>
                      </a:lnTo>
                      <a:lnTo>
                        <a:pt x="181" y="22"/>
                      </a:lnTo>
                      <a:lnTo>
                        <a:pt x="156" y="1"/>
                      </a:lnTo>
                      <a:lnTo>
                        <a:pt x="134" y="0"/>
                      </a:lnTo>
                      <a:lnTo>
                        <a:pt x="103" y="2"/>
                      </a:lnTo>
                      <a:lnTo>
                        <a:pt x="27" y="2"/>
                      </a:lnTo>
                      <a:lnTo>
                        <a:pt x="0" y="2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0060A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38" name="Freeform 38"/>
                <p:cNvSpPr>
                  <a:spLocks/>
                </p:cNvSpPr>
                <p:nvPr/>
              </p:nvSpPr>
              <p:spPr bwMode="blackWhite">
                <a:xfrm>
                  <a:off x="4532" y="1438"/>
                  <a:ext cx="214" cy="183"/>
                </a:xfrm>
                <a:custGeom>
                  <a:avLst/>
                  <a:gdLst>
                    <a:gd name="T0" fmla="*/ 87 w 214"/>
                    <a:gd name="T1" fmla="*/ 0 h 183"/>
                    <a:gd name="T2" fmla="*/ 130 w 214"/>
                    <a:gd name="T3" fmla="*/ 7 h 183"/>
                    <a:gd name="T4" fmla="*/ 157 w 214"/>
                    <a:gd name="T5" fmla="*/ 13 h 183"/>
                    <a:gd name="T6" fmla="*/ 170 w 214"/>
                    <a:gd name="T7" fmla="*/ 13 h 183"/>
                    <a:gd name="T8" fmla="*/ 180 w 214"/>
                    <a:gd name="T9" fmla="*/ 12 h 183"/>
                    <a:gd name="T10" fmla="*/ 192 w 214"/>
                    <a:gd name="T11" fmla="*/ 18 h 183"/>
                    <a:gd name="T12" fmla="*/ 201 w 214"/>
                    <a:gd name="T13" fmla="*/ 18 h 183"/>
                    <a:gd name="T14" fmla="*/ 213 w 214"/>
                    <a:gd name="T15" fmla="*/ 22 h 183"/>
                    <a:gd name="T16" fmla="*/ 213 w 214"/>
                    <a:gd name="T17" fmla="*/ 32 h 183"/>
                    <a:gd name="T18" fmla="*/ 204 w 214"/>
                    <a:gd name="T19" fmla="*/ 43 h 183"/>
                    <a:gd name="T20" fmla="*/ 193 w 214"/>
                    <a:gd name="T21" fmla="*/ 46 h 183"/>
                    <a:gd name="T22" fmla="*/ 175 w 214"/>
                    <a:gd name="T23" fmla="*/ 45 h 183"/>
                    <a:gd name="T24" fmla="*/ 172 w 214"/>
                    <a:gd name="T25" fmla="*/ 52 h 183"/>
                    <a:gd name="T26" fmla="*/ 168 w 214"/>
                    <a:gd name="T27" fmla="*/ 74 h 183"/>
                    <a:gd name="T28" fmla="*/ 173 w 214"/>
                    <a:gd name="T29" fmla="*/ 90 h 183"/>
                    <a:gd name="T30" fmla="*/ 163 w 214"/>
                    <a:gd name="T31" fmla="*/ 119 h 183"/>
                    <a:gd name="T32" fmla="*/ 164 w 214"/>
                    <a:gd name="T33" fmla="*/ 138 h 183"/>
                    <a:gd name="T34" fmla="*/ 155 w 214"/>
                    <a:gd name="T35" fmla="*/ 161 h 183"/>
                    <a:gd name="T36" fmla="*/ 125 w 214"/>
                    <a:gd name="T37" fmla="*/ 182 h 183"/>
                    <a:gd name="T38" fmla="*/ 81 w 214"/>
                    <a:gd name="T39" fmla="*/ 173 h 183"/>
                    <a:gd name="T40" fmla="*/ 71 w 214"/>
                    <a:gd name="T41" fmla="*/ 159 h 183"/>
                    <a:gd name="T42" fmla="*/ 40 w 214"/>
                    <a:gd name="T43" fmla="*/ 147 h 183"/>
                    <a:gd name="T44" fmla="*/ 36 w 214"/>
                    <a:gd name="T45" fmla="*/ 140 h 183"/>
                    <a:gd name="T46" fmla="*/ 32 w 214"/>
                    <a:gd name="T47" fmla="*/ 131 h 183"/>
                    <a:gd name="T48" fmla="*/ 25 w 214"/>
                    <a:gd name="T49" fmla="*/ 135 h 183"/>
                    <a:gd name="T50" fmla="*/ 10 w 214"/>
                    <a:gd name="T51" fmla="*/ 128 h 183"/>
                    <a:gd name="T52" fmla="*/ 2 w 214"/>
                    <a:gd name="T53" fmla="*/ 119 h 183"/>
                    <a:gd name="T54" fmla="*/ 0 w 214"/>
                    <a:gd name="T55" fmla="*/ 106 h 183"/>
                    <a:gd name="T56" fmla="*/ 8 w 214"/>
                    <a:gd name="T57" fmla="*/ 96 h 183"/>
                    <a:gd name="T58" fmla="*/ 17 w 214"/>
                    <a:gd name="T59" fmla="*/ 90 h 183"/>
                    <a:gd name="T60" fmla="*/ 31 w 214"/>
                    <a:gd name="T61" fmla="*/ 100 h 183"/>
                    <a:gd name="T62" fmla="*/ 48 w 214"/>
                    <a:gd name="T63" fmla="*/ 77 h 183"/>
                    <a:gd name="T64" fmla="*/ 51 w 214"/>
                    <a:gd name="T65" fmla="*/ 63 h 183"/>
                    <a:gd name="T66" fmla="*/ 32 w 214"/>
                    <a:gd name="T67" fmla="*/ 43 h 183"/>
                    <a:gd name="T68" fmla="*/ 43 w 214"/>
                    <a:gd name="T69" fmla="*/ 30 h 183"/>
                    <a:gd name="T70" fmla="*/ 62 w 214"/>
                    <a:gd name="T71" fmla="*/ 12 h 183"/>
                    <a:gd name="T72" fmla="*/ 87 w 214"/>
                    <a:gd name="T73" fmla="*/ 0 h 183"/>
                    <a:gd name="T74" fmla="*/ 87 w 214"/>
                    <a:gd name="T75" fmla="*/ 0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4" h="183">
                      <a:moveTo>
                        <a:pt x="87" y="0"/>
                      </a:moveTo>
                      <a:lnTo>
                        <a:pt x="130" y="7"/>
                      </a:lnTo>
                      <a:lnTo>
                        <a:pt x="157" y="13"/>
                      </a:lnTo>
                      <a:lnTo>
                        <a:pt x="170" y="13"/>
                      </a:lnTo>
                      <a:lnTo>
                        <a:pt x="180" y="12"/>
                      </a:lnTo>
                      <a:lnTo>
                        <a:pt x="192" y="18"/>
                      </a:lnTo>
                      <a:lnTo>
                        <a:pt x="201" y="18"/>
                      </a:lnTo>
                      <a:lnTo>
                        <a:pt x="213" y="22"/>
                      </a:lnTo>
                      <a:lnTo>
                        <a:pt x="213" y="32"/>
                      </a:lnTo>
                      <a:lnTo>
                        <a:pt x="204" y="43"/>
                      </a:lnTo>
                      <a:lnTo>
                        <a:pt x="193" y="46"/>
                      </a:lnTo>
                      <a:lnTo>
                        <a:pt x="175" y="45"/>
                      </a:lnTo>
                      <a:lnTo>
                        <a:pt x="172" y="52"/>
                      </a:lnTo>
                      <a:lnTo>
                        <a:pt x="168" y="74"/>
                      </a:lnTo>
                      <a:lnTo>
                        <a:pt x="173" y="90"/>
                      </a:lnTo>
                      <a:lnTo>
                        <a:pt x="163" y="119"/>
                      </a:lnTo>
                      <a:lnTo>
                        <a:pt x="164" y="138"/>
                      </a:lnTo>
                      <a:lnTo>
                        <a:pt x="155" y="161"/>
                      </a:lnTo>
                      <a:lnTo>
                        <a:pt x="125" y="182"/>
                      </a:lnTo>
                      <a:lnTo>
                        <a:pt x="81" y="173"/>
                      </a:lnTo>
                      <a:lnTo>
                        <a:pt x="71" y="159"/>
                      </a:lnTo>
                      <a:lnTo>
                        <a:pt x="40" y="147"/>
                      </a:lnTo>
                      <a:lnTo>
                        <a:pt x="36" y="140"/>
                      </a:lnTo>
                      <a:lnTo>
                        <a:pt x="32" y="131"/>
                      </a:lnTo>
                      <a:lnTo>
                        <a:pt x="25" y="135"/>
                      </a:lnTo>
                      <a:lnTo>
                        <a:pt x="10" y="128"/>
                      </a:lnTo>
                      <a:lnTo>
                        <a:pt x="2" y="119"/>
                      </a:lnTo>
                      <a:lnTo>
                        <a:pt x="0" y="106"/>
                      </a:lnTo>
                      <a:lnTo>
                        <a:pt x="8" y="96"/>
                      </a:lnTo>
                      <a:lnTo>
                        <a:pt x="17" y="90"/>
                      </a:lnTo>
                      <a:lnTo>
                        <a:pt x="31" y="100"/>
                      </a:lnTo>
                      <a:lnTo>
                        <a:pt x="48" y="77"/>
                      </a:lnTo>
                      <a:lnTo>
                        <a:pt x="51" y="63"/>
                      </a:lnTo>
                      <a:lnTo>
                        <a:pt x="32" y="43"/>
                      </a:lnTo>
                      <a:lnTo>
                        <a:pt x="43" y="30"/>
                      </a:lnTo>
                      <a:lnTo>
                        <a:pt x="62" y="12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solidFill>
                  <a:srgbClr val="FFC28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39" name="Freeform 39"/>
                <p:cNvSpPr>
                  <a:spLocks/>
                </p:cNvSpPr>
                <p:nvPr/>
              </p:nvSpPr>
              <p:spPr bwMode="blackWhite">
                <a:xfrm>
                  <a:off x="4473" y="1421"/>
                  <a:ext cx="147" cy="136"/>
                </a:xfrm>
                <a:custGeom>
                  <a:avLst/>
                  <a:gdLst>
                    <a:gd name="T0" fmla="*/ 0 w 147"/>
                    <a:gd name="T1" fmla="*/ 43 h 136"/>
                    <a:gd name="T2" fmla="*/ 11 w 147"/>
                    <a:gd name="T3" fmla="*/ 36 h 136"/>
                    <a:gd name="T4" fmla="*/ 30 w 147"/>
                    <a:gd name="T5" fmla="*/ 19 h 136"/>
                    <a:gd name="T6" fmla="*/ 41 w 147"/>
                    <a:gd name="T7" fmla="*/ 16 h 136"/>
                    <a:gd name="T8" fmla="*/ 78 w 147"/>
                    <a:gd name="T9" fmla="*/ 35 h 136"/>
                    <a:gd name="T10" fmla="*/ 93 w 147"/>
                    <a:gd name="T11" fmla="*/ 21 h 136"/>
                    <a:gd name="T12" fmla="*/ 108 w 147"/>
                    <a:gd name="T13" fmla="*/ 8 h 136"/>
                    <a:gd name="T14" fmla="*/ 114 w 147"/>
                    <a:gd name="T15" fmla="*/ 0 h 136"/>
                    <a:gd name="T16" fmla="*/ 146 w 147"/>
                    <a:gd name="T17" fmla="*/ 16 h 136"/>
                    <a:gd name="T18" fmla="*/ 143 w 147"/>
                    <a:gd name="T19" fmla="*/ 22 h 136"/>
                    <a:gd name="T20" fmla="*/ 132 w 147"/>
                    <a:gd name="T21" fmla="*/ 28 h 136"/>
                    <a:gd name="T22" fmla="*/ 118 w 147"/>
                    <a:gd name="T23" fmla="*/ 35 h 136"/>
                    <a:gd name="T24" fmla="*/ 92 w 147"/>
                    <a:gd name="T25" fmla="*/ 57 h 136"/>
                    <a:gd name="T26" fmla="*/ 94 w 147"/>
                    <a:gd name="T27" fmla="*/ 66 h 136"/>
                    <a:gd name="T28" fmla="*/ 110 w 147"/>
                    <a:gd name="T29" fmla="*/ 81 h 136"/>
                    <a:gd name="T30" fmla="*/ 105 w 147"/>
                    <a:gd name="T31" fmla="*/ 95 h 136"/>
                    <a:gd name="T32" fmla="*/ 90 w 147"/>
                    <a:gd name="T33" fmla="*/ 118 h 136"/>
                    <a:gd name="T34" fmla="*/ 73 w 147"/>
                    <a:gd name="T35" fmla="*/ 108 h 136"/>
                    <a:gd name="T36" fmla="*/ 65 w 147"/>
                    <a:gd name="T37" fmla="*/ 115 h 136"/>
                    <a:gd name="T38" fmla="*/ 59 w 147"/>
                    <a:gd name="T39" fmla="*/ 122 h 136"/>
                    <a:gd name="T40" fmla="*/ 60 w 147"/>
                    <a:gd name="T41" fmla="*/ 135 h 136"/>
                    <a:gd name="T42" fmla="*/ 48 w 147"/>
                    <a:gd name="T43" fmla="*/ 132 h 136"/>
                    <a:gd name="T44" fmla="*/ 30 w 147"/>
                    <a:gd name="T45" fmla="*/ 123 h 136"/>
                    <a:gd name="T46" fmla="*/ 26 w 147"/>
                    <a:gd name="T47" fmla="*/ 102 h 136"/>
                    <a:gd name="T48" fmla="*/ 29 w 147"/>
                    <a:gd name="T49" fmla="*/ 87 h 136"/>
                    <a:gd name="T50" fmla="*/ 35 w 147"/>
                    <a:gd name="T51" fmla="*/ 76 h 136"/>
                    <a:gd name="T52" fmla="*/ 36 w 147"/>
                    <a:gd name="T53" fmla="*/ 68 h 136"/>
                    <a:gd name="T54" fmla="*/ 19 w 147"/>
                    <a:gd name="T55" fmla="*/ 54 h 136"/>
                    <a:gd name="T56" fmla="*/ 5 w 147"/>
                    <a:gd name="T57" fmla="*/ 51 h 136"/>
                    <a:gd name="T58" fmla="*/ 0 w 147"/>
                    <a:gd name="T59" fmla="*/ 43 h 136"/>
                    <a:gd name="T60" fmla="*/ 0 w 147"/>
                    <a:gd name="T61" fmla="*/ 43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47" h="136">
                      <a:moveTo>
                        <a:pt x="0" y="43"/>
                      </a:moveTo>
                      <a:lnTo>
                        <a:pt x="11" y="36"/>
                      </a:lnTo>
                      <a:lnTo>
                        <a:pt x="30" y="19"/>
                      </a:lnTo>
                      <a:lnTo>
                        <a:pt x="41" y="16"/>
                      </a:lnTo>
                      <a:lnTo>
                        <a:pt x="78" y="35"/>
                      </a:lnTo>
                      <a:lnTo>
                        <a:pt x="93" y="21"/>
                      </a:lnTo>
                      <a:lnTo>
                        <a:pt x="108" y="8"/>
                      </a:lnTo>
                      <a:lnTo>
                        <a:pt x="114" y="0"/>
                      </a:lnTo>
                      <a:lnTo>
                        <a:pt x="146" y="16"/>
                      </a:lnTo>
                      <a:lnTo>
                        <a:pt x="143" y="22"/>
                      </a:lnTo>
                      <a:lnTo>
                        <a:pt x="132" y="28"/>
                      </a:lnTo>
                      <a:lnTo>
                        <a:pt x="118" y="35"/>
                      </a:lnTo>
                      <a:lnTo>
                        <a:pt x="92" y="57"/>
                      </a:lnTo>
                      <a:lnTo>
                        <a:pt x="94" y="66"/>
                      </a:lnTo>
                      <a:lnTo>
                        <a:pt x="110" y="81"/>
                      </a:lnTo>
                      <a:lnTo>
                        <a:pt x="105" y="95"/>
                      </a:lnTo>
                      <a:lnTo>
                        <a:pt x="90" y="118"/>
                      </a:lnTo>
                      <a:lnTo>
                        <a:pt x="73" y="108"/>
                      </a:lnTo>
                      <a:lnTo>
                        <a:pt x="65" y="115"/>
                      </a:lnTo>
                      <a:lnTo>
                        <a:pt x="59" y="122"/>
                      </a:lnTo>
                      <a:lnTo>
                        <a:pt x="60" y="135"/>
                      </a:lnTo>
                      <a:lnTo>
                        <a:pt x="48" y="132"/>
                      </a:lnTo>
                      <a:lnTo>
                        <a:pt x="30" y="123"/>
                      </a:lnTo>
                      <a:lnTo>
                        <a:pt x="26" y="102"/>
                      </a:lnTo>
                      <a:lnTo>
                        <a:pt x="29" y="87"/>
                      </a:lnTo>
                      <a:lnTo>
                        <a:pt x="35" y="76"/>
                      </a:lnTo>
                      <a:lnTo>
                        <a:pt x="36" y="68"/>
                      </a:lnTo>
                      <a:lnTo>
                        <a:pt x="19" y="54"/>
                      </a:lnTo>
                      <a:lnTo>
                        <a:pt x="5" y="51"/>
                      </a:lnTo>
                      <a:lnTo>
                        <a:pt x="0" y="43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A1A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40" name="Freeform 40"/>
                <p:cNvSpPr>
                  <a:spLocks/>
                </p:cNvSpPr>
                <p:nvPr/>
              </p:nvSpPr>
              <p:spPr bwMode="blackWhite">
                <a:xfrm>
                  <a:off x="4477" y="1421"/>
                  <a:ext cx="143" cy="44"/>
                </a:xfrm>
                <a:custGeom>
                  <a:avLst/>
                  <a:gdLst>
                    <a:gd name="T0" fmla="*/ 1 w 143"/>
                    <a:gd name="T1" fmla="*/ 43 h 44"/>
                    <a:gd name="T2" fmla="*/ 4 w 143"/>
                    <a:gd name="T3" fmla="*/ 40 h 44"/>
                    <a:gd name="T4" fmla="*/ 8 w 143"/>
                    <a:gd name="T5" fmla="*/ 36 h 44"/>
                    <a:gd name="T6" fmla="*/ 12 w 143"/>
                    <a:gd name="T7" fmla="*/ 32 h 44"/>
                    <a:gd name="T8" fmla="*/ 16 w 143"/>
                    <a:gd name="T9" fmla="*/ 28 h 44"/>
                    <a:gd name="T10" fmla="*/ 20 w 143"/>
                    <a:gd name="T11" fmla="*/ 24 h 44"/>
                    <a:gd name="T12" fmla="*/ 25 w 143"/>
                    <a:gd name="T13" fmla="*/ 20 h 44"/>
                    <a:gd name="T14" fmla="*/ 28 w 143"/>
                    <a:gd name="T15" fmla="*/ 18 h 44"/>
                    <a:gd name="T16" fmla="*/ 33 w 143"/>
                    <a:gd name="T17" fmla="*/ 17 h 44"/>
                    <a:gd name="T18" fmla="*/ 38 w 143"/>
                    <a:gd name="T19" fmla="*/ 19 h 44"/>
                    <a:gd name="T20" fmla="*/ 43 w 143"/>
                    <a:gd name="T21" fmla="*/ 22 h 44"/>
                    <a:gd name="T22" fmla="*/ 51 w 143"/>
                    <a:gd name="T23" fmla="*/ 25 h 44"/>
                    <a:gd name="T24" fmla="*/ 56 w 143"/>
                    <a:gd name="T25" fmla="*/ 29 h 44"/>
                    <a:gd name="T26" fmla="*/ 63 w 143"/>
                    <a:gd name="T27" fmla="*/ 32 h 44"/>
                    <a:gd name="T28" fmla="*/ 68 w 143"/>
                    <a:gd name="T29" fmla="*/ 36 h 44"/>
                    <a:gd name="T30" fmla="*/ 74 w 143"/>
                    <a:gd name="T31" fmla="*/ 36 h 44"/>
                    <a:gd name="T32" fmla="*/ 79 w 143"/>
                    <a:gd name="T33" fmla="*/ 36 h 44"/>
                    <a:gd name="T34" fmla="*/ 83 w 143"/>
                    <a:gd name="T35" fmla="*/ 32 h 44"/>
                    <a:gd name="T36" fmla="*/ 86 w 143"/>
                    <a:gd name="T37" fmla="*/ 28 h 44"/>
                    <a:gd name="T38" fmla="*/ 90 w 143"/>
                    <a:gd name="T39" fmla="*/ 22 h 44"/>
                    <a:gd name="T40" fmla="*/ 95 w 143"/>
                    <a:gd name="T41" fmla="*/ 17 h 44"/>
                    <a:gd name="T42" fmla="*/ 99 w 143"/>
                    <a:gd name="T43" fmla="*/ 11 h 44"/>
                    <a:gd name="T44" fmla="*/ 104 w 143"/>
                    <a:gd name="T45" fmla="*/ 5 h 44"/>
                    <a:gd name="T46" fmla="*/ 107 w 143"/>
                    <a:gd name="T47" fmla="*/ 2 h 44"/>
                    <a:gd name="T48" fmla="*/ 113 w 143"/>
                    <a:gd name="T49" fmla="*/ 2 h 44"/>
                    <a:gd name="T50" fmla="*/ 117 w 143"/>
                    <a:gd name="T51" fmla="*/ 2 h 44"/>
                    <a:gd name="T52" fmla="*/ 120 w 143"/>
                    <a:gd name="T53" fmla="*/ 4 h 44"/>
                    <a:gd name="T54" fmla="*/ 124 w 143"/>
                    <a:gd name="T55" fmla="*/ 7 h 44"/>
                    <a:gd name="T56" fmla="*/ 128 w 143"/>
                    <a:gd name="T57" fmla="*/ 9 h 44"/>
                    <a:gd name="T58" fmla="*/ 131 w 143"/>
                    <a:gd name="T59" fmla="*/ 13 h 44"/>
                    <a:gd name="T60" fmla="*/ 135 w 143"/>
                    <a:gd name="T61" fmla="*/ 15 h 44"/>
                    <a:gd name="T62" fmla="*/ 138 w 143"/>
                    <a:gd name="T63" fmla="*/ 16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43" h="44">
                      <a:moveTo>
                        <a:pt x="0" y="43"/>
                      </a:moveTo>
                      <a:lnTo>
                        <a:pt x="1" y="43"/>
                      </a:lnTo>
                      <a:lnTo>
                        <a:pt x="3" y="42"/>
                      </a:lnTo>
                      <a:lnTo>
                        <a:pt x="4" y="40"/>
                      </a:lnTo>
                      <a:lnTo>
                        <a:pt x="6" y="38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2" y="32"/>
                      </a:lnTo>
                      <a:lnTo>
                        <a:pt x="15" y="29"/>
                      </a:lnTo>
                      <a:lnTo>
                        <a:pt x="16" y="28"/>
                      </a:lnTo>
                      <a:lnTo>
                        <a:pt x="18" y="26"/>
                      </a:lnTo>
                      <a:lnTo>
                        <a:pt x="20" y="24"/>
                      </a:lnTo>
                      <a:lnTo>
                        <a:pt x="23" y="21"/>
                      </a:lnTo>
                      <a:lnTo>
                        <a:pt x="25" y="20"/>
                      </a:lnTo>
                      <a:lnTo>
                        <a:pt x="26" y="18"/>
                      </a:lnTo>
                      <a:lnTo>
                        <a:pt x="28" y="18"/>
                      </a:lnTo>
                      <a:lnTo>
                        <a:pt x="31" y="16"/>
                      </a:lnTo>
                      <a:lnTo>
                        <a:pt x="33" y="17"/>
                      </a:lnTo>
                      <a:lnTo>
                        <a:pt x="36" y="17"/>
                      </a:lnTo>
                      <a:lnTo>
                        <a:pt x="38" y="19"/>
                      </a:lnTo>
                      <a:lnTo>
                        <a:pt x="41" y="20"/>
                      </a:lnTo>
                      <a:lnTo>
                        <a:pt x="43" y="22"/>
                      </a:lnTo>
                      <a:lnTo>
                        <a:pt x="47" y="23"/>
                      </a:lnTo>
                      <a:lnTo>
                        <a:pt x="51" y="25"/>
                      </a:lnTo>
                      <a:lnTo>
                        <a:pt x="54" y="27"/>
                      </a:lnTo>
                      <a:lnTo>
                        <a:pt x="56" y="29"/>
                      </a:lnTo>
                      <a:lnTo>
                        <a:pt x="60" y="30"/>
                      </a:lnTo>
                      <a:lnTo>
                        <a:pt x="63" y="32"/>
                      </a:lnTo>
                      <a:lnTo>
                        <a:pt x="66" y="34"/>
                      </a:lnTo>
                      <a:lnTo>
                        <a:pt x="68" y="36"/>
                      </a:lnTo>
                      <a:lnTo>
                        <a:pt x="72" y="36"/>
                      </a:lnTo>
                      <a:lnTo>
                        <a:pt x="74" y="36"/>
                      </a:lnTo>
                      <a:lnTo>
                        <a:pt x="77" y="36"/>
                      </a:lnTo>
                      <a:lnTo>
                        <a:pt x="79" y="36"/>
                      </a:lnTo>
                      <a:lnTo>
                        <a:pt x="81" y="34"/>
                      </a:lnTo>
                      <a:lnTo>
                        <a:pt x="83" y="32"/>
                      </a:lnTo>
                      <a:lnTo>
                        <a:pt x="84" y="30"/>
                      </a:lnTo>
                      <a:lnTo>
                        <a:pt x="86" y="28"/>
                      </a:lnTo>
                      <a:lnTo>
                        <a:pt x="88" y="25"/>
                      </a:lnTo>
                      <a:lnTo>
                        <a:pt x="90" y="22"/>
                      </a:lnTo>
                      <a:lnTo>
                        <a:pt x="94" y="18"/>
                      </a:lnTo>
                      <a:lnTo>
                        <a:pt x="95" y="17"/>
                      </a:lnTo>
                      <a:lnTo>
                        <a:pt x="97" y="13"/>
                      </a:lnTo>
                      <a:lnTo>
                        <a:pt x="99" y="11"/>
                      </a:lnTo>
                      <a:lnTo>
                        <a:pt x="102" y="7"/>
                      </a:lnTo>
                      <a:lnTo>
                        <a:pt x="104" y="5"/>
                      </a:lnTo>
                      <a:lnTo>
                        <a:pt x="106" y="3"/>
                      </a:lnTo>
                      <a:lnTo>
                        <a:pt x="107" y="2"/>
                      </a:lnTo>
                      <a:lnTo>
                        <a:pt x="111" y="0"/>
                      </a:lnTo>
                      <a:lnTo>
                        <a:pt x="113" y="2"/>
                      </a:lnTo>
                      <a:lnTo>
                        <a:pt x="115" y="2"/>
                      </a:lnTo>
                      <a:lnTo>
                        <a:pt x="117" y="2"/>
                      </a:lnTo>
                      <a:lnTo>
                        <a:pt x="119" y="2"/>
                      </a:lnTo>
                      <a:lnTo>
                        <a:pt x="120" y="4"/>
                      </a:lnTo>
                      <a:lnTo>
                        <a:pt x="122" y="5"/>
                      </a:lnTo>
                      <a:lnTo>
                        <a:pt x="124" y="7"/>
                      </a:lnTo>
                      <a:lnTo>
                        <a:pt x="126" y="7"/>
                      </a:lnTo>
                      <a:lnTo>
                        <a:pt x="128" y="9"/>
                      </a:lnTo>
                      <a:lnTo>
                        <a:pt x="129" y="11"/>
                      </a:lnTo>
                      <a:lnTo>
                        <a:pt x="131" y="13"/>
                      </a:lnTo>
                      <a:lnTo>
                        <a:pt x="133" y="13"/>
                      </a:lnTo>
                      <a:lnTo>
                        <a:pt x="135" y="15"/>
                      </a:lnTo>
                      <a:lnTo>
                        <a:pt x="136" y="15"/>
                      </a:lnTo>
                      <a:lnTo>
                        <a:pt x="138" y="16"/>
                      </a:lnTo>
                      <a:lnTo>
                        <a:pt x="142" y="16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41" name="Freeform 41"/>
                <p:cNvSpPr>
                  <a:spLocks/>
                </p:cNvSpPr>
                <p:nvPr/>
              </p:nvSpPr>
              <p:spPr bwMode="blackWhite">
                <a:xfrm>
                  <a:off x="4493" y="1476"/>
                  <a:ext cx="43" cy="81"/>
                </a:xfrm>
                <a:custGeom>
                  <a:avLst/>
                  <a:gdLst>
                    <a:gd name="T0" fmla="*/ 39 w 43"/>
                    <a:gd name="T1" fmla="*/ 80 h 81"/>
                    <a:gd name="T2" fmla="*/ 36 w 43"/>
                    <a:gd name="T3" fmla="*/ 80 h 81"/>
                    <a:gd name="T4" fmla="*/ 31 w 43"/>
                    <a:gd name="T5" fmla="*/ 80 h 81"/>
                    <a:gd name="T6" fmla="*/ 27 w 43"/>
                    <a:gd name="T7" fmla="*/ 79 h 81"/>
                    <a:gd name="T8" fmla="*/ 23 w 43"/>
                    <a:gd name="T9" fmla="*/ 77 h 81"/>
                    <a:gd name="T10" fmla="*/ 19 w 43"/>
                    <a:gd name="T11" fmla="*/ 75 h 81"/>
                    <a:gd name="T12" fmla="*/ 15 w 43"/>
                    <a:gd name="T13" fmla="*/ 73 h 81"/>
                    <a:gd name="T14" fmla="*/ 12 w 43"/>
                    <a:gd name="T15" fmla="*/ 69 h 81"/>
                    <a:gd name="T16" fmla="*/ 9 w 43"/>
                    <a:gd name="T17" fmla="*/ 68 h 81"/>
                    <a:gd name="T18" fmla="*/ 9 w 43"/>
                    <a:gd name="T19" fmla="*/ 66 h 81"/>
                    <a:gd name="T20" fmla="*/ 7 w 43"/>
                    <a:gd name="T21" fmla="*/ 63 h 81"/>
                    <a:gd name="T22" fmla="*/ 7 w 43"/>
                    <a:gd name="T23" fmla="*/ 59 h 81"/>
                    <a:gd name="T24" fmla="*/ 6 w 43"/>
                    <a:gd name="T25" fmla="*/ 57 h 81"/>
                    <a:gd name="T26" fmla="*/ 6 w 43"/>
                    <a:gd name="T27" fmla="*/ 53 h 81"/>
                    <a:gd name="T28" fmla="*/ 6 w 43"/>
                    <a:gd name="T29" fmla="*/ 51 h 81"/>
                    <a:gd name="T30" fmla="*/ 6 w 43"/>
                    <a:gd name="T31" fmla="*/ 48 h 81"/>
                    <a:gd name="T32" fmla="*/ 6 w 43"/>
                    <a:gd name="T33" fmla="*/ 46 h 81"/>
                    <a:gd name="T34" fmla="*/ 6 w 43"/>
                    <a:gd name="T35" fmla="*/ 43 h 81"/>
                    <a:gd name="T36" fmla="*/ 7 w 43"/>
                    <a:gd name="T37" fmla="*/ 39 h 81"/>
                    <a:gd name="T38" fmla="*/ 8 w 43"/>
                    <a:gd name="T39" fmla="*/ 36 h 81"/>
                    <a:gd name="T40" fmla="*/ 10 w 43"/>
                    <a:gd name="T41" fmla="*/ 33 h 81"/>
                    <a:gd name="T42" fmla="*/ 12 w 43"/>
                    <a:gd name="T43" fmla="*/ 29 h 81"/>
                    <a:gd name="T44" fmla="*/ 14 w 43"/>
                    <a:gd name="T45" fmla="*/ 28 h 81"/>
                    <a:gd name="T46" fmla="*/ 18 w 43"/>
                    <a:gd name="T47" fmla="*/ 25 h 81"/>
                    <a:gd name="T48" fmla="*/ 19 w 43"/>
                    <a:gd name="T49" fmla="*/ 23 h 81"/>
                    <a:gd name="T50" fmla="*/ 19 w 43"/>
                    <a:gd name="T51" fmla="*/ 23 h 81"/>
                    <a:gd name="T52" fmla="*/ 19 w 43"/>
                    <a:gd name="T53" fmla="*/ 21 h 81"/>
                    <a:gd name="T54" fmla="*/ 19 w 43"/>
                    <a:gd name="T55" fmla="*/ 19 h 81"/>
                    <a:gd name="T56" fmla="*/ 19 w 43"/>
                    <a:gd name="T57" fmla="*/ 17 h 81"/>
                    <a:gd name="T58" fmla="*/ 19 w 43"/>
                    <a:gd name="T59" fmla="*/ 17 h 81"/>
                    <a:gd name="T60" fmla="*/ 19 w 43"/>
                    <a:gd name="T61" fmla="*/ 15 h 81"/>
                    <a:gd name="T62" fmla="*/ 19 w 43"/>
                    <a:gd name="T63" fmla="*/ 14 h 81"/>
                    <a:gd name="T64" fmla="*/ 18 w 43"/>
                    <a:gd name="T65" fmla="*/ 13 h 81"/>
                    <a:gd name="T66" fmla="*/ 16 w 43"/>
                    <a:gd name="T67" fmla="*/ 13 h 81"/>
                    <a:gd name="T68" fmla="*/ 14 w 43"/>
                    <a:gd name="T69" fmla="*/ 11 h 81"/>
                    <a:gd name="T70" fmla="*/ 11 w 43"/>
                    <a:gd name="T71" fmla="*/ 8 h 81"/>
                    <a:gd name="T72" fmla="*/ 8 w 43"/>
                    <a:gd name="T73" fmla="*/ 6 h 81"/>
                    <a:gd name="T74" fmla="*/ 4 w 43"/>
                    <a:gd name="T75" fmla="*/ 4 h 81"/>
                    <a:gd name="T76" fmla="*/ 1 w 43"/>
                    <a:gd name="T77" fmla="*/ 2 h 81"/>
                    <a:gd name="T78" fmla="*/ 0 w 43"/>
                    <a:gd name="T79" fmla="*/ 2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3" h="81">
                      <a:moveTo>
                        <a:pt x="42" y="79"/>
                      </a:moveTo>
                      <a:lnTo>
                        <a:pt x="39" y="80"/>
                      </a:lnTo>
                      <a:lnTo>
                        <a:pt x="38" y="80"/>
                      </a:lnTo>
                      <a:lnTo>
                        <a:pt x="36" y="80"/>
                      </a:lnTo>
                      <a:lnTo>
                        <a:pt x="34" y="80"/>
                      </a:lnTo>
                      <a:lnTo>
                        <a:pt x="31" y="80"/>
                      </a:lnTo>
                      <a:lnTo>
                        <a:pt x="29" y="79"/>
                      </a:lnTo>
                      <a:lnTo>
                        <a:pt x="27" y="79"/>
                      </a:lnTo>
                      <a:lnTo>
                        <a:pt x="25" y="77"/>
                      </a:lnTo>
                      <a:lnTo>
                        <a:pt x="23" y="77"/>
                      </a:lnTo>
                      <a:lnTo>
                        <a:pt x="21" y="75"/>
                      </a:lnTo>
                      <a:lnTo>
                        <a:pt x="19" y="75"/>
                      </a:lnTo>
                      <a:lnTo>
                        <a:pt x="17" y="73"/>
                      </a:lnTo>
                      <a:lnTo>
                        <a:pt x="15" y="73"/>
                      </a:lnTo>
                      <a:lnTo>
                        <a:pt x="13" y="71"/>
                      </a:lnTo>
                      <a:lnTo>
                        <a:pt x="12" y="69"/>
                      </a:lnTo>
                      <a:lnTo>
                        <a:pt x="11" y="68"/>
                      </a:lnTo>
                      <a:lnTo>
                        <a:pt x="9" y="68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4"/>
                      </a:lnTo>
                      <a:lnTo>
                        <a:pt x="7" y="63"/>
                      </a:lnTo>
                      <a:lnTo>
                        <a:pt x="7" y="61"/>
                      </a:lnTo>
                      <a:lnTo>
                        <a:pt x="7" y="59"/>
                      </a:lnTo>
                      <a:lnTo>
                        <a:pt x="7" y="57"/>
                      </a:lnTo>
                      <a:lnTo>
                        <a:pt x="6" y="57"/>
                      </a:lnTo>
                      <a:lnTo>
                        <a:pt x="6" y="55"/>
                      </a:lnTo>
                      <a:lnTo>
                        <a:pt x="6" y="53"/>
                      </a:lnTo>
                      <a:lnTo>
                        <a:pt x="6" y="51"/>
                      </a:lnTo>
                      <a:lnTo>
                        <a:pt x="6" y="51"/>
                      </a:lnTo>
                      <a:lnTo>
                        <a:pt x="6" y="49"/>
                      </a:lnTo>
                      <a:lnTo>
                        <a:pt x="6" y="48"/>
                      </a:lnTo>
                      <a:lnTo>
                        <a:pt x="6" y="46"/>
                      </a:lnTo>
                      <a:lnTo>
                        <a:pt x="6" y="46"/>
                      </a:lnTo>
                      <a:lnTo>
                        <a:pt x="6" y="44"/>
                      </a:lnTo>
                      <a:lnTo>
                        <a:pt x="6" y="43"/>
                      </a:lnTo>
                      <a:lnTo>
                        <a:pt x="7" y="41"/>
                      </a:lnTo>
                      <a:lnTo>
                        <a:pt x="7" y="39"/>
                      </a:lnTo>
                      <a:lnTo>
                        <a:pt x="8" y="38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0" y="33"/>
                      </a:lnTo>
                      <a:lnTo>
                        <a:pt x="12" y="31"/>
                      </a:lnTo>
                      <a:lnTo>
                        <a:pt x="12" y="29"/>
                      </a:lnTo>
                      <a:lnTo>
                        <a:pt x="13" y="28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8" y="25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1"/>
                      </a:lnTo>
                      <a:lnTo>
                        <a:pt x="19" y="21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5"/>
                      </a:lnTo>
                      <a:lnTo>
                        <a:pt x="19" y="15"/>
                      </a:lnTo>
                      <a:lnTo>
                        <a:pt x="19" y="14"/>
                      </a:lnTo>
                      <a:lnTo>
                        <a:pt x="19" y="14"/>
                      </a:lnTo>
                      <a:lnTo>
                        <a:pt x="19" y="13"/>
                      </a:lnTo>
                      <a:lnTo>
                        <a:pt x="18" y="13"/>
                      </a:lnTo>
                      <a:lnTo>
                        <a:pt x="18" y="13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4" y="11"/>
                      </a:lnTo>
                      <a:lnTo>
                        <a:pt x="13" y="9"/>
                      </a:lnTo>
                      <a:lnTo>
                        <a:pt x="11" y="8"/>
                      </a:lnTo>
                      <a:lnTo>
                        <a:pt x="10" y="6"/>
                      </a:lnTo>
                      <a:lnTo>
                        <a:pt x="8" y="6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42" name="Freeform 42"/>
                <p:cNvSpPr>
                  <a:spLocks/>
                </p:cNvSpPr>
                <p:nvPr/>
              </p:nvSpPr>
              <p:spPr bwMode="blackWhite">
                <a:xfrm>
                  <a:off x="4563" y="1453"/>
                  <a:ext cx="34" cy="86"/>
                </a:xfrm>
                <a:custGeom>
                  <a:avLst/>
                  <a:gdLst>
                    <a:gd name="T0" fmla="*/ 31 w 34"/>
                    <a:gd name="T1" fmla="*/ 2 h 86"/>
                    <a:gd name="T2" fmla="*/ 29 w 34"/>
                    <a:gd name="T3" fmla="*/ 4 h 86"/>
                    <a:gd name="T4" fmla="*/ 23 w 34"/>
                    <a:gd name="T5" fmla="*/ 6 h 86"/>
                    <a:gd name="T6" fmla="*/ 19 w 34"/>
                    <a:gd name="T7" fmla="*/ 10 h 86"/>
                    <a:gd name="T8" fmla="*/ 13 w 34"/>
                    <a:gd name="T9" fmla="*/ 14 h 86"/>
                    <a:gd name="T10" fmla="*/ 8 w 34"/>
                    <a:gd name="T11" fmla="*/ 18 h 86"/>
                    <a:gd name="T12" fmla="*/ 4 w 34"/>
                    <a:gd name="T13" fmla="*/ 22 h 86"/>
                    <a:gd name="T14" fmla="*/ 1 w 34"/>
                    <a:gd name="T15" fmla="*/ 25 h 86"/>
                    <a:gd name="T16" fmla="*/ 1 w 34"/>
                    <a:gd name="T17" fmla="*/ 28 h 86"/>
                    <a:gd name="T18" fmla="*/ 1 w 34"/>
                    <a:gd name="T19" fmla="*/ 31 h 86"/>
                    <a:gd name="T20" fmla="*/ 2 w 34"/>
                    <a:gd name="T21" fmla="*/ 33 h 86"/>
                    <a:gd name="T22" fmla="*/ 4 w 34"/>
                    <a:gd name="T23" fmla="*/ 36 h 86"/>
                    <a:gd name="T24" fmla="*/ 6 w 34"/>
                    <a:gd name="T25" fmla="*/ 38 h 86"/>
                    <a:gd name="T26" fmla="*/ 8 w 34"/>
                    <a:gd name="T27" fmla="*/ 41 h 86"/>
                    <a:gd name="T28" fmla="*/ 9 w 34"/>
                    <a:gd name="T29" fmla="*/ 43 h 86"/>
                    <a:gd name="T30" fmla="*/ 11 w 34"/>
                    <a:gd name="T31" fmla="*/ 43 h 86"/>
                    <a:gd name="T32" fmla="*/ 13 w 34"/>
                    <a:gd name="T33" fmla="*/ 45 h 86"/>
                    <a:gd name="T34" fmla="*/ 13 w 34"/>
                    <a:gd name="T35" fmla="*/ 45 h 86"/>
                    <a:gd name="T36" fmla="*/ 14 w 34"/>
                    <a:gd name="T37" fmla="*/ 46 h 86"/>
                    <a:gd name="T38" fmla="*/ 15 w 34"/>
                    <a:gd name="T39" fmla="*/ 46 h 86"/>
                    <a:gd name="T40" fmla="*/ 17 w 34"/>
                    <a:gd name="T41" fmla="*/ 48 h 86"/>
                    <a:gd name="T42" fmla="*/ 17 w 34"/>
                    <a:gd name="T43" fmla="*/ 48 h 86"/>
                    <a:gd name="T44" fmla="*/ 19 w 34"/>
                    <a:gd name="T45" fmla="*/ 49 h 86"/>
                    <a:gd name="T46" fmla="*/ 19 w 34"/>
                    <a:gd name="T47" fmla="*/ 49 h 86"/>
                    <a:gd name="T48" fmla="*/ 19 w 34"/>
                    <a:gd name="T49" fmla="*/ 51 h 86"/>
                    <a:gd name="T50" fmla="*/ 19 w 34"/>
                    <a:gd name="T51" fmla="*/ 54 h 86"/>
                    <a:gd name="T52" fmla="*/ 17 w 34"/>
                    <a:gd name="T53" fmla="*/ 57 h 86"/>
                    <a:gd name="T54" fmla="*/ 16 w 34"/>
                    <a:gd name="T55" fmla="*/ 61 h 86"/>
                    <a:gd name="T56" fmla="*/ 14 w 34"/>
                    <a:gd name="T57" fmla="*/ 63 h 86"/>
                    <a:gd name="T58" fmla="*/ 12 w 34"/>
                    <a:gd name="T59" fmla="*/ 66 h 86"/>
                    <a:gd name="T60" fmla="*/ 10 w 34"/>
                    <a:gd name="T61" fmla="*/ 69 h 86"/>
                    <a:gd name="T62" fmla="*/ 10 w 34"/>
                    <a:gd name="T63" fmla="*/ 71 h 86"/>
                    <a:gd name="T64" fmla="*/ 8 w 34"/>
                    <a:gd name="T65" fmla="*/ 73 h 86"/>
                    <a:gd name="T66" fmla="*/ 6 w 34"/>
                    <a:gd name="T67" fmla="*/ 76 h 86"/>
                    <a:gd name="T68" fmla="*/ 5 w 34"/>
                    <a:gd name="T69" fmla="*/ 77 h 86"/>
                    <a:gd name="T70" fmla="*/ 5 w 34"/>
                    <a:gd name="T71" fmla="*/ 79 h 86"/>
                    <a:gd name="T72" fmla="*/ 3 w 34"/>
                    <a:gd name="T73" fmla="*/ 81 h 86"/>
                    <a:gd name="T74" fmla="*/ 1 w 34"/>
                    <a:gd name="T75" fmla="*/ 84 h 86"/>
                    <a:gd name="T76" fmla="*/ 0 w 34"/>
                    <a:gd name="T77" fmla="*/ 85 h 86"/>
                    <a:gd name="T78" fmla="*/ 0 w 34"/>
                    <a:gd name="T79" fmla="*/ 85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4" h="86">
                      <a:moveTo>
                        <a:pt x="33" y="0"/>
                      </a:moveTo>
                      <a:lnTo>
                        <a:pt x="31" y="2"/>
                      </a:lnTo>
                      <a:lnTo>
                        <a:pt x="31" y="2"/>
                      </a:lnTo>
                      <a:lnTo>
                        <a:pt x="29" y="4"/>
                      </a:lnTo>
                      <a:lnTo>
                        <a:pt x="27" y="4"/>
                      </a:lnTo>
                      <a:lnTo>
                        <a:pt x="23" y="6"/>
                      </a:lnTo>
                      <a:lnTo>
                        <a:pt x="21" y="8"/>
                      </a:lnTo>
                      <a:lnTo>
                        <a:pt x="19" y="10"/>
                      </a:lnTo>
                      <a:lnTo>
                        <a:pt x="17" y="11"/>
                      </a:lnTo>
                      <a:lnTo>
                        <a:pt x="13" y="14"/>
                      </a:lnTo>
                      <a:lnTo>
                        <a:pt x="11" y="16"/>
                      </a:lnTo>
                      <a:lnTo>
                        <a:pt x="8" y="18"/>
                      </a:lnTo>
                      <a:lnTo>
                        <a:pt x="6" y="20"/>
                      </a:lnTo>
                      <a:lnTo>
                        <a:pt x="4" y="22"/>
                      </a:lnTo>
                      <a:lnTo>
                        <a:pt x="2" y="23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2" y="31"/>
                      </a:lnTo>
                      <a:lnTo>
                        <a:pt x="2" y="33"/>
                      </a:lnTo>
                      <a:lnTo>
                        <a:pt x="4" y="35"/>
                      </a:lnTo>
                      <a:lnTo>
                        <a:pt x="4" y="36"/>
                      </a:lnTo>
                      <a:lnTo>
                        <a:pt x="6" y="36"/>
                      </a:lnTo>
                      <a:lnTo>
                        <a:pt x="6" y="38"/>
                      </a:lnTo>
                      <a:lnTo>
                        <a:pt x="8" y="39"/>
                      </a:lnTo>
                      <a:lnTo>
                        <a:pt x="8" y="41"/>
                      </a:lnTo>
                      <a:lnTo>
                        <a:pt x="9" y="41"/>
                      </a:lnTo>
                      <a:lnTo>
                        <a:pt x="9" y="43"/>
                      </a:lnTo>
                      <a:lnTo>
                        <a:pt x="11" y="43"/>
                      </a:lnTo>
                      <a:lnTo>
                        <a:pt x="11" y="43"/>
                      </a:lnTo>
                      <a:lnTo>
                        <a:pt x="13" y="43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4" y="45"/>
                      </a:lnTo>
                      <a:lnTo>
                        <a:pt x="14" y="46"/>
                      </a:lnTo>
                      <a:lnTo>
                        <a:pt x="15" y="46"/>
                      </a:lnTo>
                      <a:lnTo>
                        <a:pt x="15" y="46"/>
                      </a:lnTo>
                      <a:lnTo>
                        <a:pt x="17" y="46"/>
                      </a:lnTo>
                      <a:lnTo>
                        <a:pt x="17" y="48"/>
                      </a:lnTo>
                      <a:lnTo>
                        <a:pt x="17" y="48"/>
                      </a:lnTo>
                      <a:lnTo>
                        <a:pt x="17" y="48"/>
                      </a:lnTo>
                      <a:lnTo>
                        <a:pt x="19" y="48"/>
                      </a:lnTo>
                      <a:lnTo>
                        <a:pt x="19" y="49"/>
                      </a:lnTo>
                      <a:lnTo>
                        <a:pt x="19" y="49"/>
                      </a:lnTo>
                      <a:lnTo>
                        <a:pt x="19" y="49"/>
                      </a:lnTo>
                      <a:lnTo>
                        <a:pt x="20" y="49"/>
                      </a:lnTo>
                      <a:lnTo>
                        <a:pt x="19" y="51"/>
                      </a:lnTo>
                      <a:lnTo>
                        <a:pt x="19" y="52"/>
                      </a:lnTo>
                      <a:lnTo>
                        <a:pt x="19" y="54"/>
                      </a:lnTo>
                      <a:lnTo>
                        <a:pt x="19" y="55"/>
                      </a:lnTo>
                      <a:lnTo>
                        <a:pt x="17" y="57"/>
                      </a:lnTo>
                      <a:lnTo>
                        <a:pt x="17" y="59"/>
                      </a:lnTo>
                      <a:lnTo>
                        <a:pt x="16" y="61"/>
                      </a:lnTo>
                      <a:lnTo>
                        <a:pt x="16" y="61"/>
                      </a:lnTo>
                      <a:lnTo>
                        <a:pt x="14" y="63"/>
                      </a:lnTo>
                      <a:lnTo>
                        <a:pt x="14" y="65"/>
                      </a:lnTo>
                      <a:lnTo>
                        <a:pt x="12" y="66"/>
                      </a:lnTo>
                      <a:lnTo>
                        <a:pt x="12" y="67"/>
                      </a:lnTo>
                      <a:lnTo>
                        <a:pt x="10" y="69"/>
                      </a:lnTo>
                      <a:lnTo>
                        <a:pt x="10" y="70"/>
                      </a:lnTo>
                      <a:lnTo>
                        <a:pt x="10" y="71"/>
                      </a:lnTo>
                      <a:lnTo>
                        <a:pt x="10" y="71"/>
                      </a:lnTo>
                      <a:lnTo>
                        <a:pt x="8" y="73"/>
                      </a:lnTo>
                      <a:lnTo>
                        <a:pt x="8" y="74"/>
                      </a:lnTo>
                      <a:lnTo>
                        <a:pt x="6" y="76"/>
                      </a:lnTo>
                      <a:lnTo>
                        <a:pt x="6" y="76"/>
                      </a:lnTo>
                      <a:lnTo>
                        <a:pt x="5" y="77"/>
                      </a:lnTo>
                      <a:lnTo>
                        <a:pt x="5" y="77"/>
                      </a:lnTo>
                      <a:lnTo>
                        <a:pt x="5" y="79"/>
                      </a:lnTo>
                      <a:lnTo>
                        <a:pt x="5" y="79"/>
                      </a:lnTo>
                      <a:lnTo>
                        <a:pt x="3" y="81"/>
                      </a:lnTo>
                      <a:lnTo>
                        <a:pt x="3" y="82"/>
                      </a:lnTo>
                      <a:lnTo>
                        <a:pt x="1" y="84"/>
                      </a:lnTo>
                      <a:lnTo>
                        <a:pt x="1" y="84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43" name="Freeform 43"/>
                <p:cNvSpPr>
                  <a:spLocks/>
                </p:cNvSpPr>
                <p:nvPr/>
              </p:nvSpPr>
              <p:spPr bwMode="blackWhite">
                <a:xfrm>
                  <a:off x="4661" y="1444"/>
                  <a:ext cx="85" cy="47"/>
                </a:xfrm>
                <a:custGeom>
                  <a:avLst/>
                  <a:gdLst>
                    <a:gd name="T0" fmla="*/ 1 w 85"/>
                    <a:gd name="T1" fmla="*/ 2 h 47"/>
                    <a:gd name="T2" fmla="*/ 5 w 85"/>
                    <a:gd name="T3" fmla="*/ 4 h 47"/>
                    <a:gd name="T4" fmla="*/ 11 w 85"/>
                    <a:gd name="T5" fmla="*/ 4 h 47"/>
                    <a:gd name="T6" fmla="*/ 17 w 85"/>
                    <a:gd name="T7" fmla="*/ 7 h 47"/>
                    <a:gd name="T8" fmla="*/ 24 w 85"/>
                    <a:gd name="T9" fmla="*/ 7 h 47"/>
                    <a:gd name="T10" fmla="*/ 28 w 85"/>
                    <a:gd name="T11" fmla="*/ 8 h 47"/>
                    <a:gd name="T12" fmla="*/ 34 w 85"/>
                    <a:gd name="T13" fmla="*/ 8 h 47"/>
                    <a:gd name="T14" fmla="*/ 39 w 85"/>
                    <a:gd name="T15" fmla="*/ 8 h 47"/>
                    <a:gd name="T16" fmla="*/ 46 w 85"/>
                    <a:gd name="T17" fmla="*/ 7 h 47"/>
                    <a:gd name="T18" fmla="*/ 52 w 85"/>
                    <a:gd name="T19" fmla="*/ 7 h 47"/>
                    <a:gd name="T20" fmla="*/ 58 w 85"/>
                    <a:gd name="T21" fmla="*/ 7 h 47"/>
                    <a:gd name="T22" fmla="*/ 58 w 85"/>
                    <a:gd name="T23" fmla="*/ 9 h 47"/>
                    <a:gd name="T24" fmla="*/ 60 w 85"/>
                    <a:gd name="T25" fmla="*/ 11 h 47"/>
                    <a:gd name="T26" fmla="*/ 62 w 85"/>
                    <a:gd name="T27" fmla="*/ 13 h 47"/>
                    <a:gd name="T28" fmla="*/ 64 w 85"/>
                    <a:gd name="T29" fmla="*/ 13 h 47"/>
                    <a:gd name="T30" fmla="*/ 64 w 85"/>
                    <a:gd name="T31" fmla="*/ 13 h 47"/>
                    <a:gd name="T32" fmla="*/ 65 w 85"/>
                    <a:gd name="T33" fmla="*/ 14 h 47"/>
                    <a:gd name="T34" fmla="*/ 67 w 85"/>
                    <a:gd name="T35" fmla="*/ 14 h 47"/>
                    <a:gd name="T36" fmla="*/ 69 w 85"/>
                    <a:gd name="T37" fmla="*/ 13 h 47"/>
                    <a:gd name="T38" fmla="*/ 72 w 85"/>
                    <a:gd name="T39" fmla="*/ 14 h 47"/>
                    <a:gd name="T40" fmla="*/ 78 w 85"/>
                    <a:gd name="T41" fmla="*/ 15 h 47"/>
                    <a:gd name="T42" fmla="*/ 83 w 85"/>
                    <a:gd name="T43" fmla="*/ 18 h 47"/>
                    <a:gd name="T44" fmla="*/ 83 w 85"/>
                    <a:gd name="T45" fmla="*/ 19 h 47"/>
                    <a:gd name="T46" fmla="*/ 83 w 85"/>
                    <a:gd name="T47" fmla="*/ 21 h 47"/>
                    <a:gd name="T48" fmla="*/ 83 w 85"/>
                    <a:gd name="T49" fmla="*/ 23 h 47"/>
                    <a:gd name="T50" fmla="*/ 83 w 85"/>
                    <a:gd name="T51" fmla="*/ 26 h 47"/>
                    <a:gd name="T52" fmla="*/ 83 w 85"/>
                    <a:gd name="T53" fmla="*/ 26 h 47"/>
                    <a:gd name="T54" fmla="*/ 82 w 85"/>
                    <a:gd name="T55" fmla="*/ 30 h 47"/>
                    <a:gd name="T56" fmla="*/ 81 w 85"/>
                    <a:gd name="T57" fmla="*/ 32 h 47"/>
                    <a:gd name="T58" fmla="*/ 78 w 85"/>
                    <a:gd name="T59" fmla="*/ 35 h 47"/>
                    <a:gd name="T60" fmla="*/ 76 w 85"/>
                    <a:gd name="T61" fmla="*/ 37 h 47"/>
                    <a:gd name="T62" fmla="*/ 73 w 85"/>
                    <a:gd name="T63" fmla="*/ 37 h 47"/>
                    <a:gd name="T64" fmla="*/ 68 w 85"/>
                    <a:gd name="T65" fmla="*/ 39 h 47"/>
                    <a:gd name="T66" fmla="*/ 62 w 85"/>
                    <a:gd name="T67" fmla="*/ 40 h 47"/>
                    <a:gd name="T68" fmla="*/ 57 w 85"/>
                    <a:gd name="T69" fmla="*/ 40 h 47"/>
                    <a:gd name="T70" fmla="*/ 51 w 85"/>
                    <a:gd name="T71" fmla="*/ 40 h 47"/>
                    <a:gd name="T72" fmla="*/ 47 w 85"/>
                    <a:gd name="T73" fmla="*/ 40 h 47"/>
                    <a:gd name="T74" fmla="*/ 46 w 85"/>
                    <a:gd name="T75" fmla="*/ 40 h 47"/>
                    <a:gd name="T76" fmla="*/ 45 w 85"/>
                    <a:gd name="T77" fmla="*/ 41 h 47"/>
                    <a:gd name="T78" fmla="*/ 42 w 85"/>
                    <a:gd name="T79" fmla="*/ 43 h 47"/>
                    <a:gd name="T80" fmla="*/ 41 w 85"/>
                    <a:gd name="T81" fmla="*/ 45 h 47"/>
                    <a:gd name="T82" fmla="*/ 37 w 85"/>
                    <a:gd name="T83" fmla="*/ 45 h 47"/>
                    <a:gd name="T84" fmla="*/ 36 w 85"/>
                    <a:gd name="T85" fmla="*/ 45 h 47"/>
                    <a:gd name="T86" fmla="*/ 28 w 85"/>
                    <a:gd name="T87" fmla="*/ 46 h 47"/>
                    <a:gd name="T88" fmla="*/ 20 w 85"/>
                    <a:gd name="T89" fmla="*/ 46 h 47"/>
                    <a:gd name="T90" fmla="*/ 13 w 85"/>
                    <a:gd name="T91" fmla="*/ 45 h 47"/>
                    <a:gd name="T92" fmla="*/ 8 w 85"/>
                    <a:gd name="T93" fmla="*/ 44 h 47"/>
                    <a:gd name="T94" fmla="*/ 5 w 85"/>
                    <a:gd name="T95" fmla="*/ 4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5" h="47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5" y="4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11" y="4"/>
                      </a:lnTo>
                      <a:lnTo>
                        <a:pt x="13" y="6"/>
                      </a:lnTo>
                      <a:lnTo>
                        <a:pt x="15" y="6"/>
                      </a:lnTo>
                      <a:lnTo>
                        <a:pt x="17" y="7"/>
                      </a:lnTo>
                      <a:lnTo>
                        <a:pt x="20" y="7"/>
                      </a:lnTo>
                      <a:lnTo>
                        <a:pt x="22" y="7"/>
                      </a:lnTo>
                      <a:lnTo>
                        <a:pt x="24" y="7"/>
                      </a:lnTo>
                      <a:lnTo>
                        <a:pt x="25" y="7"/>
                      </a:lnTo>
                      <a:lnTo>
                        <a:pt x="27" y="7"/>
                      </a:lnTo>
                      <a:lnTo>
                        <a:pt x="28" y="8"/>
                      </a:lnTo>
                      <a:lnTo>
                        <a:pt x="30" y="8"/>
                      </a:lnTo>
                      <a:lnTo>
                        <a:pt x="32" y="8"/>
                      </a:lnTo>
                      <a:lnTo>
                        <a:pt x="34" y="8"/>
                      </a:lnTo>
                      <a:lnTo>
                        <a:pt x="36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2" y="7"/>
                      </a:lnTo>
                      <a:lnTo>
                        <a:pt x="44" y="7"/>
                      </a:lnTo>
                      <a:lnTo>
                        <a:pt x="46" y="7"/>
                      </a:lnTo>
                      <a:lnTo>
                        <a:pt x="48" y="7"/>
                      </a:lnTo>
                      <a:lnTo>
                        <a:pt x="50" y="7"/>
                      </a:lnTo>
                      <a:lnTo>
                        <a:pt x="52" y="7"/>
                      </a:lnTo>
                      <a:lnTo>
                        <a:pt x="54" y="7"/>
                      </a:lnTo>
                      <a:lnTo>
                        <a:pt x="56" y="7"/>
                      </a:lnTo>
                      <a:lnTo>
                        <a:pt x="58" y="7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60" y="9"/>
                      </a:lnTo>
                      <a:lnTo>
                        <a:pt x="60" y="11"/>
                      </a:lnTo>
                      <a:lnTo>
                        <a:pt x="60" y="11"/>
                      </a:lnTo>
                      <a:lnTo>
                        <a:pt x="60" y="11"/>
                      </a:lnTo>
                      <a:lnTo>
                        <a:pt x="62" y="11"/>
                      </a:lnTo>
                      <a:lnTo>
                        <a:pt x="62" y="13"/>
                      </a:lnTo>
                      <a:lnTo>
                        <a:pt x="62" y="13"/>
                      </a:lnTo>
                      <a:lnTo>
                        <a:pt x="62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5" y="13"/>
                      </a:lnTo>
                      <a:lnTo>
                        <a:pt x="65" y="14"/>
                      </a:lnTo>
                      <a:lnTo>
                        <a:pt x="65" y="14"/>
                      </a:lnTo>
                      <a:lnTo>
                        <a:pt x="65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9" y="13"/>
                      </a:lnTo>
                      <a:lnTo>
                        <a:pt x="69" y="14"/>
                      </a:lnTo>
                      <a:lnTo>
                        <a:pt x="71" y="14"/>
                      </a:lnTo>
                      <a:lnTo>
                        <a:pt x="72" y="14"/>
                      </a:lnTo>
                      <a:lnTo>
                        <a:pt x="74" y="14"/>
                      </a:lnTo>
                      <a:lnTo>
                        <a:pt x="76" y="15"/>
                      </a:lnTo>
                      <a:lnTo>
                        <a:pt x="78" y="15"/>
                      </a:lnTo>
                      <a:lnTo>
                        <a:pt x="80" y="16"/>
                      </a:lnTo>
                      <a:lnTo>
                        <a:pt x="83" y="16"/>
                      </a:lnTo>
                      <a:lnTo>
                        <a:pt x="83" y="18"/>
                      </a:lnTo>
                      <a:lnTo>
                        <a:pt x="83" y="18"/>
                      </a:lnTo>
                      <a:lnTo>
                        <a:pt x="83" y="19"/>
                      </a:lnTo>
                      <a:lnTo>
                        <a:pt x="83" y="19"/>
                      </a:lnTo>
                      <a:lnTo>
                        <a:pt x="83" y="20"/>
                      </a:lnTo>
                      <a:lnTo>
                        <a:pt x="83" y="20"/>
                      </a:lnTo>
                      <a:lnTo>
                        <a:pt x="83" y="21"/>
                      </a:lnTo>
                      <a:lnTo>
                        <a:pt x="84" y="21"/>
                      </a:lnTo>
                      <a:lnTo>
                        <a:pt x="83" y="23"/>
                      </a:lnTo>
                      <a:lnTo>
                        <a:pt x="83" y="23"/>
                      </a:lnTo>
                      <a:lnTo>
                        <a:pt x="83" y="25"/>
                      </a:lnTo>
                      <a:lnTo>
                        <a:pt x="83" y="25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2" y="28"/>
                      </a:lnTo>
                      <a:lnTo>
                        <a:pt x="82" y="28"/>
                      </a:lnTo>
                      <a:lnTo>
                        <a:pt x="82" y="30"/>
                      </a:lnTo>
                      <a:lnTo>
                        <a:pt x="82" y="30"/>
                      </a:lnTo>
                      <a:lnTo>
                        <a:pt x="81" y="32"/>
                      </a:lnTo>
                      <a:lnTo>
                        <a:pt x="81" y="32"/>
                      </a:lnTo>
                      <a:lnTo>
                        <a:pt x="80" y="34"/>
                      </a:lnTo>
                      <a:lnTo>
                        <a:pt x="80" y="34"/>
                      </a:lnTo>
                      <a:lnTo>
                        <a:pt x="78" y="35"/>
                      </a:lnTo>
                      <a:lnTo>
                        <a:pt x="78" y="35"/>
                      </a:lnTo>
                      <a:lnTo>
                        <a:pt x="76" y="37"/>
                      </a:lnTo>
                      <a:lnTo>
                        <a:pt x="76" y="37"/>
                      </a:lnTo>
                      <a:lnTo>
                        <a:pt x="74" y="37"/>
                      </a:lnTo>
                      <a:lnTo>
                        <a:pt x="74" y="37"/>
                      </a:lnTo>
                      <a:lnTo>
                        <a:pt x="73" y="37"/>
                      </a:lnTo>
                      <a:lnTo>
                        <a:pt x="73" y="37"/>
                      </a:lnTo>
                      <a:lnTo>
                        <a:pt x="70" y="39"/>
                      </a:lnTo>
                      <a:lnTo>
                        <a:pt x="68" y="39"/>
                      </a:lnTo>
                      <a:lnTo>
                        <a:pt x="67" y="39"/>
                      </a:lnTo>
                      <a:lnTo>
                        <a:pt x="65" y="39"/>
                      </a:lnTo>
                      <a:lnTo>
                        <a:pt x="62" y="40"/>
                      </a:lnTo>
                      <a:lnTo>
                        <a:pt x="60" y="40"/>
                      </a:lnTo>
                      <a:lnTo>
                        <a:pt x="58" y="40"/>
                      </a:lnTo>
                      <a:lnTo>
                        <a:pt x="57" y="40"/>
                      </a:lnTo>
                      <a:lnTo>
                        <a:pt x="54" y="40"/>
                      </a:lnTo>
                      <a:lnTo>
                        <a:pt x="53" y="40"/>
                      </a:lnTo>
                      <a:lnTo>
                        <a:pt x="51" y="40"/>
                      </a:lnTo>
                      <a:lnTo>
                        <a:pt x="50" y="40"/>
                      </a:lnTo>
                      <a:lnTo>
                        <a:pt x="48" y="40"/>
                      </a:lnTo>
                      <a:lnTo>
                        <a:pt x="47" y="40"/>
                      </a:lnTo>
                      <a:lnTo>
                        <a:pt x="47" y="40"/>
                      </a:lnTo>
                      <a:lnTo>
                        <a:pt x="47" y="39"/>
                      </a:lnTo>
                      <a:lnTo>
                        <a:pt x="46" y="40"/>
                      </a:lnTo>
                      <a:lnTo>
                        <a:pt x="46" y="40"/>
                      </a:lnTo>
                      <a:lnTo>
                        <a:pt x="45" y="41"/>
                      </a:lnTo>
                      <a:lnTo>
                        <a:pt x="45" y="41"/>
                      </a:lnTo>
                      <a:lnTo>
                        <a:pt x="43" y="43"/>
                      </a:lnTo>
                      <a:lnTo>
                        <a:pt x="43" y="43"/>
                      </a:lnTo>
                      <a:lnTo>
                        <a:pt x="42" y="43"/>
                      </a:lnTo>
                      <a:lnTo>
                        <a:pt x="42" y="43"/>
                      </a:lnTo>
                      <a:lnTo>
                        <a:pt x="41" y="45"/>
                      </a:lnTo>
                      <a:lnTo>
                        <a:pt x="41" y="45"/>
                      </a:lnTo>
                      <a:lnTo>
                        <a:pt x="39" y="45"/>
                      </a:lnTo>
                      <a:lnTo>
                        <a:pt x="39" y="45"/>
                      </a:lnTo>
                      <a:lnTo>
                        <a:pt x="37" y="45"/>
                      </a:lnTo>
                      <a:lnTo>
                        <a:pt x="37" y="45"/>
                      </a:lnTo>
                      <a:lnTo>
                        <a:pt x="36" y="45"/>
                      </a:lnTo>
                      <a:lnTo>
                        <a:pt x="36" y="45"/>
                      </a:lnTo>
                      <a:lnTo>
                        <a:pt x="32" y="46"/>
                      </a:lnTo>
                      <a:lnTo>
                        <a:pt x="31" y="46"/>
                      </a:lnTo>
                      <a:lnTo>
                        <a:pt x="28" y="46"/>
                      </a:lnTo>
                      <a:lnTo>
                        <a:pt x="26" y="46"/>
                      </a:lnTo>
                      <a:lnTo>
                        <a:pt x="22" y="46"/>
                      </a:lnTo>
                      <a:lnTo>
                        <a:pt x="20" y="46"/>
                      </a:lnTo>
                      <a:lnTo>
                        <a:pt x="18" y="46"/>
                      </a:lnTo>
                      <a:lnTo>
                        <a:pt x="16" y="45"/>
                      </a:lnTo>
                      <a:lnTo>
                        <a:pt x="13" y="45"/>
                      </a:lnTo>
                      <a:lnTo>
                        <a:pt x="11" y="45"/>
                      </a:lnTo>
                      <a:lnTo>
                        <a:pt x="10" y="45"/>
                      </a:lnTo>
                      <a:lnTo>
                        <a:pt x="8" y="44"/>
                      </a:lnTo>
                      <a:lnTo>
                        <a:pt x="6" y="44"/>
                      </a:lnTo>
                      <a:lnTo>
                        <a:pt x="6" y="44"/>
                      </a:lnTo>
                      <a:lnTo>
                        <a:pt x="5" y="44"/>
                      </a:lnTo>
                      <a:lnTo>
                        <a:pt x="5" y="4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44" name="Freeform 44"/>
                <p:cNvSpPr>
                  <a:spLocks/>
                </p:cNvSpPr>
                <p:nvPr/>
              </p:nvSpPr>
              <p:spPr bwMode="blackWhite">
                <a:xfrm>
                  <a:off x="4694" y="1485"/>
                  <a:ext cx="13" cy="89"/>
                </a:xfrm>
                <a:custGeom>
                  <a:avLst/>
                  <a:gdLst>
                    <a:gd name="T0" fmla="*/ 10 w 13"/>
                    <a:gd name="T1" fmla="*/ 1 h 89"/>
                    <a:gd name="T2" fmla="*/ 10 w 13"/>
                    <a:gd name="T3" fmla="*/ 4 h 89"/>
                    <a:gd name="T4" fmla="*/ 8 w 13"/>
                    <a:gd name="T5" fmla="*/ 7 h 89"/>
                    <a:gd name="T6" fmla="*/ 8 w 13"/>
                    <a:gd name="T7" fmla="*/ 11 h 89"/>
                    <a:gd name="T8" fmla="*/ 6 w 13"/>
                    <a:gd name="T9" fmla="*/ 16 h 89"/>
                    <a:gd name="T10" fmla="*/ 6 w 13"/>
                    <a:gd name="T11" fmla="*/ 20 h 89"/>
                    <a:gd name="T12" fmla="*/ 6 w 13"/>
                    <a:gd name="T13" fmla="*/ 24 h 89"/>
                    <a:gd name="T14" fmla="*/ 6 w 13"/>
                    <a:gd name="T15" fmla="*/ 28 h 89"/>
                    <a:gd name="T16" fmla="*/ 6 w 13"/>
                    <a:gd name="T17" fmla="*/ 30 h 89"/>
                    <a:gd name="T18" fmla="*/ 6 w 13"/>
                    <a:gd name="T19" fmla="*/ 32 h 89"/>
                    <a:gd name="T20" fmla="*/ 6 w 13"/>
                    <a:gd name="T21" fmla="*/ 34 h 89"/>
                    <a:gd name="T22" fmla="*/ 7 w 13"/>
                    <a:gd name="T23" fmla="*/ 36 h 89"/>
                    <a:gd name="T24" fmla="*/ 9 w 13"/>
                    <a:gd name="T25" fmla="*/ 38 h 89"/>
                    <a:gd name="T26" fmla="*/ 9 w 13"/>
                    <a:gd name="T27" fmla="*/ 39 h 89"/>
                    <a:gd name="T28" fmla="*/ 10 w 13"/>
                    <a:gd name="T29" fmla="*/ 41 h 89"/>
                    <a:gd name="T30" fmla="*/ 11 w 13"/>
                    <a:gd name="T31" fmla="*/ 42 h 89"/>
                    <a:gd name="T32" fmla="*/ 11 w 13"/>
                    <a:gd name="T33" fmla="*/ 45 h 89"/>
                    <a:gd name="T34" fmla="*/ 9 w 13"/>
                    <a:gd name="T35" fmla="*/ 49 h 89"/>
                    <a:gd name="T36" fmla="*/ 8 w 13"/>
                    <a:gd name="T37" fmla="*/ 53 h 89"/>
                    <a:gd name="T38" fmla="*/ 5 w 13"/>
                    <a:gd name="T39" fmla="*/ 57 h 89"/>
                    <a:gd name="T40" fmla="*/ 3 w 13"/>
                    <a:gd name="T41" fmla="*/ 61 h 89"/>
                    <a:gd name="T42" fmla="*/ 1 w 13"/>
                    <a:gd name="T43" fmla="*/ 65 h 89"/>
                    <a:gd name="T44" fmla="*/ 1 w 13"/>
                    <a:gd name="T45" fmla="*/ 69 h 89"/>
                    <a:gd name="T46" fmla="*/ 1 w 13"/>
                    <a:gd name="T47" fmla="*/ 72 h 89"/>
                    <a:gd name="T48" fmla="*/ 1 w 13"/>
                    <a:gd name="T49" fmla="*/ 74 h 89"/>
                    <a:gd name="T50" fmla="*/ 0 w 13"/>
                    <a:gd name="T51" fmla="*/ 76 h 89"/>
                    <a:gd name="T52" fmla="*/ 0 w 13"/>
                    <a:gd name="T53" fmla="*/ 78 h 89"/>
                    <a:gd name="T54" fmla="*/ 0 w 13"/>
                    <a:gd name="T55" fmla="*/ 81 h 89"/>
                    <a:gd name="T56" fmla="*/ 1 w 13"/>
                    <a:gd name="T57" fmla="*/ 83 h 89"/>
                    <a:gd name="T58" fmla="*/ 1 w 13"/>
                    <a:gd name="T59" fmla="*/ 86 h 89"/>
                    <a:gd name="T60" fmla="*/ 1 w 13"/>
                    <a:gd name="T61" fmla="*/ 88 h 89"/>
                    <a:gd name="T62" fmla="*/ 1 w 13"/>
                    <a:gd name="T63" fmla="*/ 88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3" h="89">
                      <a:moveTo>
                        <a:pt x="11" y="0"/>
                      </a:moveTo>
                      <a:lnTo>
                        <a:pt x="10" y="1"/>
                      </a:lnTo>
                      <a:lnTo>
                        <a:pt x="10" y="2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7"/>
                      </a:lnTo>
                      <a:lnTo>
                        <a:pt x="8" y="9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6" y="16"/>
                      </a:lnTo>
                      <a:lnTo>
                        <a:pt x="6" y="18"/>
                      </a:lnTo>
                      <a:lnTo>
                        <a:pt x="6" y="20"/>
                      </a:lnTo>
                      <a:lnTo>
                        <a:pt x="6" y="22"/>
                      </a:lnTo>
                      <a:lnTo>
                        <a:pt x="6" y="24"/>
                      </a:lnTo>
                      <a:lnTo>
                        <a:pt x="6" y="26"/>
                      </a:lnTo>
                      <a:lnTo>
                        <a:pt x="6" y="28"/>
                      </a:lnTo>
                      <a:lnTo>
                        <a:pt x="6" y="28"/>
                      </a:lnTo>
                      <a:lnTo>
                        <a:pt x="6" y="30"/>
                      </a:lnTo>
                      <a:lnTo>
                        <a:pt x="6" y="30"/>
                      </a:lnTo>
                      <a:lnTo>
                        <a:pt x="6" y="32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7" y="34"/>
                      </a:lnTo>
                      <a:lnTo>
                        <a:pt x="7" y="36"/>
                      </a:lnTo>
                      <a:lnTo>
                        <a:pt x="9" y="36"/>
                      </a:lnTo>
                      <a:lnTo>
                        <a:pt x="9" y="38"/>
                      </a:lnTo>
                      <a:lnTo>
                        <a:pt x="9" y="38"/>
                      </a:lnTo>
                      <a:lnTo>
                        <a:pt x="9" y="39"/>
                      </a:lnTo>
                      <a:lnTo>
                        <a:pt x="10" y="39"/>
                      </a:lnTo>
                      <a:lnTo>
                        <a:pt x="10" y="41"/>
                      </a:lnTo>
                      <a:lnTo>
                        <a:pt x="11" y="41"/>
                      </a:lnTo>
                      <a:lnTo>
                        <a:pt x="11" y="42"/>
                      </a:lnTo>
                      <a:lnTo>
                        <a:pt x="12" y="42"/>
                      </a:lnTo>
                      <a:lnTo>
                        <a:pt x="11" y="45"/>
                      </a:lnTo>
                      <a:lnTo>
                        <a:pt x="11" y="47"/>
                      </a:lnTo>
                      <a:lnTo>
                        <a:pt x="9" y="49"/>
                      </a:lnTo>
                      <a:lnTo>
                        <a:pt x="9" y="51"/>
                      </a:lnTo>
                      <a:lnTo>
                        <a:pt x="8" y="53"/>
                      </a:lnTo>
                      <a:lnTo>
                        <a:pt x="7" y="55"/>
                      </a:lnTo>
                      <a:lnTo>
                        <a:pt x="5" y="57"/>
                      </a:lnTo>
                      <a:lnTo>
                        <a:pt x="5" y="59"/>
                      </a:lnTo>
                      <a:lnTo>
                        <a:pt x="3" y="61"/>
                      </a:lnTo>
                      <a:lnTo>
                        <a:pt x="3" y="63"/>
                      </a:lnTo>
                      <a:lnTo>
                        <a:pt x="1" y="65"/>
                      </a:lnTo>
                      <a:lnTo>
                        <a:pt x="1" y="67"/>
                      </a:lnTo>
                      <a:lnTo>
                        <a:pt x="1" y="69"/>
                      </a:lnTo>
                      <a:lnTo>
                        <a:pt x="1" y="70"/>
                      </a:lnTo>
                      <a:lnTo>
                        <a:pt x="1" y="72"/>
                      </a:lnTo>
                      <a:lnTo>
                        <a:pt x="3" y="72"/>
                      </a:lnTo>
                      <a:lnTo>
                        <a:pt x="1" y="74"/>
                      </a:lnTo>
                      <a:lnTo>
                        <a:pt x="1" y="74"/>
                      </a:lnTo>
                      <a:lnTo>
                        <a:pt x="0" y="76"/>
                      </a:lnTo>
                      <a:lnTo>
                        <a:pt x="0" y="76"/>
                      </a:lnTo>
                      <a:lnTo>
                        <a:pt x="0" y="78"/>
                      </a:lnTo>
                      <a:lnTo>
                        <a:pt x="0" y="79"/>
                      </a:lnTo>
                      <a:lnTo>
                        <a:pt x="0" y="81"/>
                      </a:lnTo>
                      <a:lnTo>
                        <a:pt x="1" y="81"/>
                      </a:lnTo>
                      <a:lnTo>
                        <a:pt x="1" y="83"/>
                      </a:lnTo>
                      <a:lnTo>
                        <a:pt x="1" y="85"/>
                      </a:lnTo>
                      <a:lnTo>
                        <a:pt x="1" y="86"/>
                      </a:lnTo>
                      <a:lnTo>
                        <a:pt x="1" y="86"/>
                      </a:lnTo>
                      <a:lnTo>
                        <a:pt x="1" y="88"/>
                      </a:lnTo>
                      <a:lnTo>
                        <a:pt x="1" y="88"/>
                      </a:lnTo>
                      <a:lnTo>
                        <a:pt x="1" y="88"/>
                      </a:lnTo>
                      <a:lnTo>
                        <a:pt x="3" y="88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45" name="Freeform 45"/>
                <p:cNvSpPr>
                  <a:spLocks/>
                </p:cNvSpPr>
                <p:nvPr/>
              </p:nvSpPr>
              <p:spPr bwMode="blackWhite">
                <a:xfrm>
                  <a:off x="4611" y="1513"/>
                  <a:ext cx="26" cy="6"/>
                </a:xfrm>
                <a:custGeom>
                  <a:avLst/>
                  <a:gdLst>
                    <a:gd name="T0" fmla="*/ 25 w 26"/>
                    <a:gd name="T1" fmla="*/ 3 h 6"/>
                    <a:gd name="T2" fmla="*/ 23 w 26"/>
                    <a:gd name="T3" fmla="*/ 4 h 6"/>
                    <a:gd name="T4" fmla="*/ 23 w 26"/>
                    <a:gd name="T5" fmla="*/ 4 h 6"/>
                    <a:gd name="T6" fmla="*/ 23 w 26"/>
                    <a:gd name="T7" fmla="*/ 4 h 6"/>
                    <a:gd name="T8" fmla="*/ 23 w 26"/>
                    <a:gd name="T9" fmla="*/ 4 h 6"/>
                    <a:gd name="T10" fmla="*/ 21 w 26"/>
                    <a:gd name="T11" fmla="*/ 4 h 6"/>
                    <a:gd name="T12" fmla="*/ 21 w 26"/>
                    <a:gd name="T13" fmla="*/ 4 h 6"/>
                    <a:gd name="T14" fmla="*/ 20 w 26"/>
                    <a:gd name="T15" fmla="*/ 4 h 6"/>
                    <a:gd name="T16" fmla="*/ 20 w 26"/>
                    <a:gd name="T17" fmla="*/ 4 h 6"/>
                    <a:gd name="T18" fmla="*/ 18 w 26"/>
                    <a:gd name="T19" fmla="*/ 5 h 6"/>
                    <a:gd name="T20" fmla="*/ 18 w 26"/>
                    <a:gd name="T21" fmla="*/ 5 h 6"/>
                    <a:gd name="T22" fmla="*/ 16 w 26"/>
                    <a:gd name="T23" fmla="*/ 5 h 6"/>
                    <a:gd name="T24" fmla="*/ 16 w 26"/>
                    <a:gd name="T25" fmla="*/ 5 h 6"/>
                    <a:gd name="T26" fmla="*/ 15 w 26"/>
                    <a:gd name="T27" fmla="*/ 5 h 6"/>
                    <a:gd name="T28" fmla="*/ 15 w 26"/>
                    <a:gd name="T29" fmla="*/ 5 h 6"/>
                    <a:gd name="T30" fmla="*/ 15 w 26"/>
                    <a:gd name="T31" fmla="*/ 5 h 6"/>
                    <a:gd name="T32" fmla="*/ 15 w 26"/>
                    <a:gd name="T33" fmla="*/ 5 h 6"/>
                    <a:gd name="T34" fmla="*/ 13 w 26"/>
                    <a:gd name="T35" fmla="*/ 5 h 6"/>
                    <a:gd name="T36" fmla="*/ 13 w 26"/>
                    <a:gd name="T37" fmla="*/ 5 h 6"/>
                    <a:gd name="T38" fmla="*/ 12 w 26"/>
                    <a:gd name="T39" fmla="*/ 5 h 6"/>
                    <a:gd name="T40" fmla="*/ 12 w 26"/>
                    <a:gd name="T41" fmla="*/ 5 h 6"/>
                    <a:gd name="T42" fmla="*/ 10 w 26"/>
                    <a:gd name="T43" fmla="*/ 5 h 6"/>
                    <a:gd name="T44" fmla="*/ 9 w 26"/>
                    <a:gd name="T45" fmla="*/ 5 h 6"/>
                    <a:gd name="T46" fmla="*/ 7 w 26"/>
                    <a:gd name="T47" fmla="*/ 5 h 6"/>
                    <a:gd name="T48" fmla="*/ 7 w 26"/>
                    <a:gd name="T49" fmla="*/ 3 h 6"/>
                    <a:gd name="T50" fmla="*/ 5 w 26"/>
                    <a:gd name="T51" fmla="*/ 3 h 6"/>
                    <a:gd name="T52" fmla="*/ 4 w 26"/>
                    <a:gd name="T53" fmla="*/ 3 h 6"/>
                    <a:gd name="T54" fmla="*/ 2 w 26"/>
                    <a:gd name="T55" fmla="*/ 3 h 6"/>
                    <a:gd name="T56" fmla="*/ 2 w 26"/>
                    <a:gd name="T57" fmla="*/ 1 h 6"/>
                    <a:gd name="T58" fmla="*/ 0 w 26"/>
                    <a:gd name="T59" fmla="*/ 1 h 6"/>
                    <a:gd name="T60" fmla="*/ 0 w 26"/>
                    <a:gd name="T61" fmla="*/ 1 h 6"/>
                    <a:gd name="T62" fmla="*/ 0 w 26"/>
                    <a:gd name="T63" fmla="*/ 1 h 6"/>
                    <a:gd name="T64" fmla="*/ 0 w 26"/>
                    <a:gd name="T6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6" h="6">
                      <a:moveTo>
                        <a:pt x="25" y="3"/>
                      </a:move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1" y="4"/>
                      </a:lnTo>
                      <a:lnTo>
                        <a:pt x="21" y="4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0" y="5"/>
                      </a:lnTo>
                      <a:lnTo>
                        <a:pt x="9" y="5"/>
                      </a:lnTo>
                      <a:lnTo>
                        <a:pt x="7" y="5"/>
                      </a:lnTo>
                      <a:lnTo>
                        <a:pt x="7" y="3"/>
                      </a:lnTo>
                      <a:lnTo>
                        <a:pt x="5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46" name="Freeform 46"/>
                <p:cNvSpPr>
                  <a:spLocks/>
                </p:cNvSpPr>
                <p:nvPr/>
              </p:nvSpPr>
              <p:spPr bwMode="blackWhite">
                <a:xfrm>
                  <a:off x="4600" y="1502"/>
                  <a:ext cx="17" cy="17"/>
                </a:xfrm>
                <a:custGeom>
                  <a:avLst/>
                  <a:gdLst>
                    <a:gd name="T0" fmla="*/ 16 w 17"/>
                    <a:gd name="T1" fmla="*/ 0 h 17"/>
                    <a:gd name="T2" fmla="*/ 15 w 17"/>
                    <a:gd name="T3" fmla="*/ 1 h 17"/>
                    <a:gd name="T4" fmla="*/ 15 w 17"/>
                    <a:gd name="T5" fmla="*/ 1 h 17"/>
                    <a:gd name="T6" fmla="*/ 15 w 17"/>
                    <a:gd name="T7" fmla="*/ 1 h 17"/>
                    <a:gd name="T8" fmla="*/ 15 w 17"/>
                    <a:gd name="T9" fmla="*/ 1 h 17"/>
                    <a:gd name="T10" fmla="*/ 14 w 17"/>
                    <a:gd name="T11" fmla="*/ 3 h 17"/>
                    <a:gd name="T12" fmla="*/ 14 w 17"/>
                    <a:gd name="T13" fmla="*/ 3 h 17"/>
                    <a:gd name="T14" fmla="*/ 14 w 17"/>
                    <a:gd name="T15" fmla="*/ 3 h 17"/>
                    <a:gd name="T16" fmla="*/ 14 w 17"/>
                    <a:gd name="T17" fmla="*/ 3 h 17"/>
                    <a:gd name="T18" fmla="*/ 12 w 17"/>
                    <a:gd name="T19" fmla="*/ 5 h 17"/>
                    <a:gd name="T20" fmla="*/ 12 w 17"/>
                    <a:gd name="T21" fmla="*/ 5 h 17"/>
                    <a:gd name="T22" fmla="*/ 12 w 17"/>
                    <a:gd name="T23" fmla="*/ 7 h 17"/>
                    <a:gd name="T24" fmla="*/ 12 w 17"/>
                    <a:gd name="T25" fmla="*/ 7 h 17"/>
                    <a:gd name="T26" fmla="*/ 10 w 17"/>
                    <a:gd name="T27" fmla="*/ 8 h 17"/>
                    <a:gd name="T28" fmla="*/ 10 w 17"/>
                    <a:gd name="T29" fmla="*/ 8 h 17"/>
                    <a:gd name="T30" fmla="*/ 9 w 17"/>
                    <a:gd name="T31" fmla="*/ 8 h 17"/>
                    <a:gd name="T32" fmla="*/ 9 w 17"/>
                    <a:gd name="T33" fmla="*/ 8 h 17"/>
                    <a:gd name="T34" fmla="*/ 7 w 17"/>
                    <a:gd name="T35" fmla="*/ 10 h 17"/>
                    <a:gd name="T36" fmla="*/ 7 w 17"/>
                    <a:gd name="T37" fmla="*/ 10 h 17"/>
                    <a:gd name="T38" fmla="*/ 5 w 17"/>
                    <a:gd name="T39" fmla="*/ 12 h 17"/>
                    <a:gd name="T40" fmla="*/ 5 w 17"/>
                    <a:gd name="T41" fmla="*/ 12 h 17"/>
                    <a:gd name="T42" fmla="*/ 3 w 17"/>
                    <a:gd name="T43" fmla="*/ 14 h 17"/>
                    <a:gd name="T44" fmla="*/ 3 w 17"/>
                    <a:gd name="T45" fmla="*/ 14 h 17"/>
                    <a:gd name="T46" fmla="*/ 3 w 17"/>
                    <a:gd name="T47" fmla="*/ 14 h 17"/>
                    <a:gd name="T48" fmla="*/ 3 w 17"/>
                    <a:gd name="T49" fmla="*/ 14 h 17"/>
                    <a:gd name="T50" fmla="*/ 1 w 17"/>
                    <a:gd name="T51" fmla="*/ 16 h 17"/>
                    <a:gd name="T52" fmla="*/ 1 w 17"/>
                    <a:gd name="T53" fmla="*/ 16 h 17"/>
                    <a:gd name="T54" fmla="*/ 1 w 17"/>
                    <a:gd name="T55" fmla="*/ 16 h 17"/>
                    <a:gd name="T56" fmla="*/ 1 w 17"/>
                    <a:gd name="T57" fmla="*/ 16 h 17"/>
                    <a:gd name="T58" fmla="*/ 0 w 17"/>
                    <a:gd name="T59" fmla="*/ 16 h 17"/>
                    <a:gd name="T60" fmla="*/ 0 w 17"/>
                    <a:gd name="T61" fmla="*/ 16 h 17"/>
                    <a:gd name="T62" fmla="*/ 0 w 17"/>
                    <a:gd name="T63" fmla="*/ 16 h 17"/>
                    <a:gd name="T64" fmla="*/ 0 w 17"/>
                    <a:gd name="T65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17">
                      <a:moveTo>
                        <a:pt x="16" y="0"/>
                      </a:move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9" y="8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47" name="Freeform 47"/>
                <p:cNvSpPr>
                  <a:spLocks/>
                </p:cNvSpPr>
                <p:nvPr/>
              </p:nvSpPr>
              <p:spPr bwMode="blackWhite">
                <a:xfrm>
                  <a:off x="4532" y="1529"/>
                  <a:ext cx="123" cy="92"/>
                </a:xfrm>
                <a:custGeom>
                  <a:avLst/>
                  <a:gdLst>
                    <a:gd name="T0" fmla="*/ 35 w 123"/>
                    <a:gd name="T1" fmla="*/ 18 h 92"/>
                    <a:gd name="T2" fmla="*/ 32 w 123"/>
                    <a:gd name="T3" fmla="*/ 15 h 92"/>
                    <a:gd name="T4" fmla="*/ 29 w 123"/>
                    <a:gd name="T5" fmla="*/ 9 h 92"/>
                    <a:gd name="T6" fmla="*/ 24 w 123"/>
                    <a:gd name="T7" fmla="*/ 5 h 92"/>
                    <a:gd name="T8" fmla="*/ 17 w 123"/>
                    <a:gd name="T9" fmla="*/ 1 h 92"/>
                    <a:gd name="T10" fmla="*/ 11 w 123"/>
                    <a:gd name="T11" fmla="*/ 2 h 92"/>
                    <a:gd name="T12" fmla="*/ 10 w 123"/>
                    <a:gd name="T13" fmla="*/ 2 h 92"/>
                    <a:gd name="T14" fmla="*/ 6 w 123"/>
                    <a:gd name="T15" fmla="*/ 6 h 92"/>
                    <a:gd name="T16" fmla="*/ 4 w 123"/>
                    <a:gd name="T17" fmla="*/ 9 h 92"/>
                    <a:gd name="T18" fmla="*/ 1 w 123"/>
                    <a:gd name="T19" fmla="*/ 13 h 92"/>
                    <a:gd name="T20" fmla="*/ 1 w 123"/>
                    <a:gd name="T21" fmla="*/ 15 h 92"/>
                    <a:gd name="T22" fmla="*/ 0 w 123"/>
                    <a:gd name="T23" fmla="*/ 20 h 92"/>
                    <a:gd name="T24" fmla="*/ 1 w 123"/>
                    <a:gd name="T25" fmla="*/ 23 h 92"/>
                    <a:gd name="T26" fmla="*/ 3 w 123"/>
                    <a:gd name="T27" fmla="*/ 26 h 92"/>
                    <a:gd name="T28" fmla="*/ 5 w 123"/>
                    <a:gd name="T29" fmla="*/ 29 h 92"/>
                    <a:gd name="T30" fmla="*/ 6 w 123"/>
                    <a:gd name="T31" fmla="*/ 32 h 92"/>
                    <a:gd name="T32" fmla="*/ 9 w 123"/>
                    <a:gd name="T33" fmla="*/ 35 h 92"/>
                    <a:gd name="T34" fmla="*/ 11 w 123"/>
                    <a:gd name="T35" fmla="*/ 38 h 92"/>
                    <a:gd name="T36" fmla="*/ 15 w 123"/>
                    <a:gd name="T37" fmla="*/ 40 h 92"/>
                    <a:gd name="T38" fmla="*/ 19 w 123"/>
                    <a:gd name="T39" fmla="*/ 44 h 92"/>
                    <a:gd name="T40" fmla="*/ 22 w 123"/>
                    <a:gd name="T41" fmla="*/ 44 h 92"/>
                    <a:gd name="T42" fmla="*/ 26 w 123"/>
                    <a:gd name="T43" fmla="*/ 44 h 92"/>
                    <a:gd name="T44" fmla="*/ 26 w 123"/>
                    <a:gd name="T45" fmla="*/ 44 h 92"/>
                    <a:gd name="T46" fmla="*/ 26 w 123"/>
                    <a:gd name="T47" fmla="*/ 44 h 92"/>
                    <a:gd name="T48" fmla="*/ 28 w 123"/>
                    <a:gd name="T49" fmla="*/ 43 h 92"/>
                    <a:gd name="T50" fmla="*/ 29 w 123"/>
                    <a:gd name="T51" fmla="*/ 42 h 92"/>
                    <a:gd name="T52" fmla="*/ 31 w 123"/>
                    <a:gd name="T53" fmla="*/ 41 h 92"/>
                    <a:gd name="T54" fmla="*/ 31 w 123"/>
                    <a:gd name="T55" fmla="*/ 43 h 92"/>
                    <a:gd name="T56" fmla="*/ 31 w 123"/>
                    <a:gd name="T57" fmla="*/ 45 h 92"/>
                    <a:gd name="T58" fmla="*/ 33 w 123"/>
                    <a:gd name="T59" fmla="*/ 47 h 92"/>
                    <a:gd name="T60" fmla="*/ 34 w 123"/>
                    <a:gd name="T61" fmla="*/ 48 h 92"/>
                    <a:gd name="T62" fmla="*/ 34 w 123"/>
                    <a:gd name="T63" fmla="*/ 49 h 92"/>
                    <a:gd name="T64" fmla="*/ 36 w 123"/>
                    <a:gd name="T65" fmla="*/ 51 h 92"/>
                    <a:gd name="T66" fmla="*/ 37 w 123"/>
                    <a:gd name="T67" fmla="*/ 53 h 92"/>
                    <a:gd name="T68" fmla="*/ 37 w 123"/>
                    <a:gd name="T69" fmla="*/ 53 h 92"/>
                    <a:gd name="T70" fmla="*/ 37 w 123"/>
                    <a:gd name="T71" fmla="*/ 55 h 92"/>
                    <a:gd name="T72" fmla="*/ 37 w 123"/>
                    <a:gd name="T73" fmla="*/ 56 h 92"/>
                    <a:gd name="T74" fmla="*/ 39 w 123"/>
                    <a:gd name="T75" fmla="*/ 58 h 92"/>
                    <a:gd name="T76" fmla="*/ 44 w 123"/>
                    <a:gd name="T77" fmla="*/ 60 h 92"/>
                    <a:gd name="T78" fmla="*/ 51 w 123"/>
                    <a:gd name="T79" fmla="*/ 63 h 92"/>
                    <a:gd name="T80" fmla="*/ 58 w 123"/>
                    <a:gd name="T81" fmla="*/ 65 h 92"/>
                    <a:gd name="T82" fmla="*/ 65 w 123"/>
                    <a:gd name="T83" fmla="*/ 67 h 92"/>
                    <a:gd name="T84" fmla="*/ 71 w 123"/>
                    <a:gd name="T85" fmla="*/ 68 h 92"/>
                    <a:gd name="T86" fmla="*/ 71 w 123"/>
                    <a:gd name="T87" fmla="*/ 71 h 92"/>
                    <a:gd name="T88" fmla="*/ 73 w 123"/>
                    <a:gd name="T89" fmla="*/ 73 h 92"/>
                    <a:gd name="T90" fmla="*/ 74 w 123"/>
                    <a:gd name="T91" fmla="*/ 77 h 92"/>
                    <a:gd name="T92" fmla="*/ 77 w 123"/>
                    <a:gd name="T93" fmla="*/ 80 h 92"/>
                    <a:gd name="T94" fmla="*/ 79 w 123"/>
                    <a:gd name="T95" fmla="*/ 81 h 92"/>
                    <a:gd name="T96" fmla="*/ 85 w 123"/>
                    <a:gd name="T97" fmla="*/ 84 h 92"/>
                    <a:gd name="T98" fmla="*/ 94 w 123"/>
                    <a:gd name="T99" fmla="*/ 88 h 92"/>
                    <a:gd name="T100" fmla="*/ 105 w 123"/>
                    <a:gd name="T101" fmla="*/ 89 h 92"/>
                    <a:gd name="T102" fmla="*/ 113 w 123"/>
                    <a:gd name="T103" fmla="*/ 91 h 92"/>
                    <a:gd name="T104" fmla="*/ 120 w 123"/>
                    <a:gd name="T105" fmla="*/ 91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23" h="92">
                      <a:moveTo>
                        <a:pt x="36" y="18"/>
                      </a:moveTo>
                      <a:lnTo>
                        <a:pt x="35" y="18"/>
                      </a:lnTo>
                      <a:lnTo>
                        <a:pt x="35" y="18"/>
                      </a:lnTo>
                      <a:lnTo>
                        <a:pt x="34" y="18"/>
                      </a:lnTo>
                      <a:lnTo>
                        <a:pt x="34" y="16"/>
                      </a:lnTo>
                      <a:lnTo>
                        <a:pt x="32" y="15"/>
                      </a:lnTo>
                      <a:lnTo>
                        <a:pt x="31" y="13"/>
                      </a:lnTo>
                      <a:lnTo>
                        <a:pt x="29" y="11"/>
                      </a:lnTo>
                      <a:lnTo>
                        <a:pt x="29" y="9"/>
                      </a:lnTo>
                      <a:lnTo>
                        <a:pt x="27" y="8"/>
                      </a:lnTo>
                      <a:lnTo>
                        <a:pt x="25" y="6"/>
                      </a:lnTo>
                      <a:lnTo>
                        <a:pt x="24" y="5"/>
                      </a:lnTo>
                      <a:lnTo>
                        <a:pt x="22" y="3"/>
                      </a:lnTo>
                      <a:lnTo>
                        <a:pt x="19" y="3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4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1" y="20"/>
                      </a:lnTo>
                      <a:lnTo>
                        <a:pt x="1" y="22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3" y="25"/>
                      </a:lnTo>
                      <a:lnTo>
                        <a:pt x="3" y="26"/>
                      </a:lnTo>
                      <a:lnTo>
                        <a:pt x="3" y="27"/>
                      </a:lnTo>
                      <a:lnTo>
                        <a:pt x="3" y="29"/>
                      </a:lnTo>
                      <a:lnTo>
                        <a:pt x="5" y="29"/>
                      </a:lnTo>
                      <a:lnTo>
                        <a:pt x="5" y="31"/>
                      </a:lnTo>
                      <a:lnTo>
                        <a:pt x="6" y="31"/>
                      </a:lnTo>
                      <a:lnTo>
                        <a:pt x="6" y="32"/>
                      </a:lnTo>
                      <a:lnTo>
                        <a:pt x="8" y="32"/>
                      </a:lnTo>
                      <a:lnTo>
                        <a:pt x="8" y="34"/>
                      </a:lnTo>
                      <a:lnTo>
                        <a:pt x="9" y="35"/>
                      </a:lnTo>
                      <a:lnTo>
                        <a:pt x="9" y="37"/>
                      </a:lnTo>
                      <a:lnTo>
                        <a:pt x="11" y="37"/>
                      </a:lnTo>
                      <a:lnTo>
                        <a:pt x="11" y="38"/>
                      </a:lnTo>
                      <a:lnTo>
                        <a:pt x="13" y="38"/>
                      </a:lnTo>
                      <a:lnTo>
                        <a:pt x="13" y="40"/>
                      </a:lnTo>
                      <a:lnTo>
                        <a:pt x="15" y="40"/>
                      </a:lnTo>
                      <a:lnTo>
                        <a:pt x="15" y="42"/>
                      </a:lnTo>
                      <a:lnTo>
                        <a:pt x="17" y="42"/>
                      </a:lnTo>
                      <a:lnTo>
                        <a:pt x="19" y="44"/>
                      </a:lnTo>
                      <a:lnTo>
                        <a:pt x="20" y="44"/>
                      </a:lnTo>
                      <a:lnTo>
                        <a:pt x="20" y="44"/>
                      </a:lnTo>
                      <a:lnTo>
                        <a:pt x="22" y="44"/>
                      </a:lnTo>
                      <a:lnTo>
                        <a:pt x="24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31" y="41"/>
                      </a:lnTo>
                      <a:lnTo>
                        <a:pt x="31" y="42"/>
                      </a:lnTo>
                      <a:lnTo>
                        <a:pt x="31" y="42"/>
                      </a:lnTo>
                      <a:lnTo>
                        <a:pt x="31" y="43"/>
                      </a:lnTo>
                      <a:lnTo>
                        <a:pt x="31" y="43"/>
                      </a:lnTo>
                      <a:lnTo>
                        <a:pt x="31" y="45"/>
                      </a:lnTo>
                      <a:lnTo>
                        <a:pt x="31" y="45"/>
                      </a:lnTo>
                      <a:lnTo>
                        <a:pt x="31" y="45"/>
                      </a:lnTo>
                      <a:lnTo>
                        <a:pt x="33" y="45"/>
                      </a:lnTo>
                      <a:lnTo>
                        <a:pt x="33" y="47"/>
                      </a:lnTo>
                      <a:lnTo>
                        <a:pt x="33" y="47"/>
                      </a:lnTo>
                      <a:lnTo>
                        <a:pt x="33" y="48"/>
                      </a:lnTo>
                      <a:lnTo>
                        <a:pt x="34" y="48"/>
                      </a:lnTo>
                      <a:lnTo>
                        <a:pt x="34" y="49"/>
                      </a:lnTo>
                      <a:lnTo>
                        <a:pt x="34" y="49"/>
                      </a:lnTo>
                      <a:lnTo>
                        <a:pt x="34" y="49"/>
                      </a:lnTo>
                      <a:lnTo>
                        <a:pt x="36" y="49"/>
                      </a:lnTo>
                      <a:lnTo>
                        <a:pt x="36" y="51"/>
                      </a:lnTo>
                      <a:lnTo>
                        <a:pt x="36" y="51"/>
                      </a:lnTo>
                      <a:lnTo>
                        <a:pt x="36" y="51"/>
                      </a:lnTo>
                      <a:lnTo>
                        <a:pt x="37" y="51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6"/>
                      </a:lnTo>
                      <a:lnTo>
                        <a:pt x="37" y="56"/>
                      </a:lnTo>
                      <a:lnTo>
                        <a:pt x="37" y="56"/>
                      </a:lnTo>
                      <a:lnTo>
                        <a:pt x="38" y="56"/>
                      </a:lnTo>
                      <a:lnTo>
                        <a:pt x="39" y="58"/>
                      </a:lnTo>
                      <a:lnTo>
                        <a:pt x="40" y="58"/>
                      </a:lnTo>
                      <a:lnTo>
                        <a:pt x="42" y="60"/>
                      </a:lnTo>
                      <a:lnTo>
                        <a:pt x="44" y="60"/>
                      </a:lnTo>
                      <a:lnTo>
                        <a:pt x="46" y="62"/>
                      </a:lnTo>
                      <a:lnTo>
                        <a:pt x="49" y="62"/>
                      </a:lnTo>
                      <a:lnTo>
                        <a:pt x="51" y="63"/>
                      </a:lnTo>
                      <a:lnTo>
                        <a:pt x="54" y="63"/>
                      </a:lnTo>
                      <a:lnTo>
                        <a:pt x="56" y="65"/>
                      </a:lnTo>
                      <a:lnTo>
                        <a:pt x="58" y="65"/>
                      </a:lnTo>
                      <a:lnTo>
                        <a:pt x="60" y="66"/>
                      </a:lnTo>
                      <a:lnTo>
                        <a:pt x="64" y="66"/>
                      </a:lnTo>
                      <a:lnTo>
                        <a:pt x="65" y="67"/>
                      </a:lnTo>
                      <a:lnTo>
                        <a:pt x="67" y="67"/>
                      </a:lnTo>
                      <a:lnTo>
                        <a:pt x="69" y="68"/>
                      </a:lnTo>
                      <a:lnTo>
                        <a:pt x="71" y="68"/>
                      </a:lnTo>
                      <a:lnTo>
                        <a:pt x="71" y="70"/>
                      </a:lnTo>
                      <a:lnTo>
                        <a:pt x="71" y="70"/>
                      </a:lnTo>
                      <a:lnTo>
                        <a:pt x="71" y="71"/>
                      </a:lnTo>
                      <a:lnTo>
                        <a:pt x="73" y="71"/>
                      </a:lnTo>
                      <a:lnTo>
                        <a:pt x="73" y="73"/>
                      </a:lnTo>
                      <a:lnTo>
                        <a:pt x="73" y="73"/>
                      </a:lnTo>
                      <a:lnTo>
                        <a:pt x="73" y="75"/>
                      </a:lnTo>
                      <a:lnTo>
                        <a:pt x="74" y="75"/>
                      </a:lnTo>
                      <a:lnTo>
                        <a:pt x="74" y="77"/>
                      </a:lnTo>
                      <a:lnTo>
                        <a:pt x="76" y="78"/>
                      </a:lnTo>
                      <a:lnTo>
                        <a:pt x="76" y="80"/>
                      </a:lnTo>
                      <a:lnTo>
                        <a:pt x="77" y="80"/>
                      </a:lnTo>
                      <a:lnTo>
                        <a:pt x="77" y="81"/>
                      </a:lnTo>
                      <a:lnTo>
                        <a:pt x="79" y="81"/>
                      </a:lnTo>
                      <a:lnTo>
                        <a:pt x="79" y="81"/>
                      </a:lnTo>
                      <a:lnTo>
                        <a:pt x="81" y="81"/>
                      </a:lnTo>
                      <a:lnTo>
                        <a:pt x="82" y="83"/>
                      </a:lnTo>
                      <a:lnTo>
                        <a:pt x="85" y="84"/>
                      </a:lnTo>
                      <a:lnTo>
                        <a:pt x="87" y="86"/>
                      </a:lnTo>
                      <a:lnTo>
                        <a:pt x="91" y="86"/>
                      </a:lnTo>
                      <a:lnTo>
                        <a:pt x="94" y="88"/>
                      </a:lnTo>
                      <a:lnTo>
                        <a:pt x="97" y="88"/>
                      </a:lnTo>
                      <a:lnTo>
                        <a:pt x="101" y="89"/>
                      </a:lnTo>
                      <a:lnTo>
                        <a:pt x="105" y="89"/>
                      </a:lnTo>
                      <a:lnTo>
                        <a:pt x="106" y="91"/>
                      </a:lnTo>
                      <a:lnTo>
                        <a:pt x="110" y="91"/>
                      </a:lnTo>
                      <a:lnTo>
                        <a:pt x="113" y="91"/>
                      </a:lnTo>
                      <a:lnTo>
                        <a:pt x="116" y="91"/>
                      </a:lnTo>
                      <a:lnTo>
                        <a:pt x="118" y="91"/>
                      </a:lnTo>
                      <a:lnTo>
                        <a:pt x="120" y="91"/>
                      </a:lnTo>
                      <a:lnTo>
                        <a:pt x="121" y="91"/>
                      </a:lnTo>
                      <a:lnTo>
                        <a:pt x="122" y="9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48" name="Freeform 48"/>
                <p:cNvSpPr>
                  <a:spLocks/>
                </p:cNvSpPr>
                <p:nvPr/>
              </p:nvSpPr>
              <p:spPr bwMode="blackWhite">
                <a:xfrm>
                  <a:off x="4564" y="1657"/>
                  <a:ext cx="198" cy="72"/>
                </a:xfrm>
                <a:custGeom>
                  <a:avLst/>
                  <a:gdLst>
                    <a:gd name="T0" fmla="*/ 8 w 198"/>
                    <a:gd name="T1" fmla="*/ 6 h 72"/>
                    <a:gd name="T2" fmla="*/ 5 w 198"/>
                    <a:gd name="T3" fmla="*/ 10 h 72"/>
                    <a:gd name="T4" fmla="*/ 1 w 198"/>
                    <a:gd name="T5" fmla="*/ 14 h 72"/>
                    <a:gd name="T6" fmla="*/ 0 w 198"/>
                    <a:gd name="T7" fmla="*/ 16 h 72"/>
                    <a:gd name="T8" fmla="*/ 2 w 198"/>
                    <a:gd name="T9" fmla="*/ 22 h 72"/>
                    <a:gd name="T10" fmla="*/ 9 w 198"/>
                    <a:gd name="T11" fmla="*/ 29 h 72"/>
                    <a:gd name="T12" fmla="*/ 19 w 198"/>
                    <a:gd name="T13" fmla="*/ 33 h 72"/>
                    <a:gd name="T14" fmla="*/ 29 w 198"/>
                    <a:gd name="T15" fmla="*/ 36 h 72"/>
                    <a:gd name="T16" fmla="*/ 32 w 198"/>
                    <a:gd name="T17" fmla="*/ 40 h 72"/>
                    <a:gd name="T18" fmla="*/ 32 w 198"/>
                    <a:gd name="T19" fmla="*/ 43 h 72"/>
                    <a:gd name="T20" fmla="*/ 32 w 198"/>
                    <a:gd name="T21" fmla="*/ 47 h 72"/>
                    <a:gd name="T22" fmla="*/ 32 w 198"/>
                    <a:gd name="T23" fmla="*/ 48 h 72"/>
                    <a:gd name="T24" fmla="*/ 33 w 198"/>
                    <a:gd name="T25" fmla="*/ 52 h 72"/>
                    <a:gd name="T26" fmla="*/ 33 w 198"/>
                    <a:gd name="T27" fmla="*/ 56 h 72"/>
                    <a:gd name="T28" fmla="*/ 35 w 198"/>
                    <a:gd name="T29" fmla="*/ 60 h 72"/>
                    <a:gd name="T30" fmla="*/ 37 w 198"/>
                    <a:gd name="T31" fmla="*/ 62 h 72"/>
                    <a:gd name="T32" fmla="*/ 43 w 198"/>
                    <a:gd name="T33" fmla="*/ 64 h 72"/>
                    <a:gd name="T34" fmla="*/ 51 w 198"/>
                    <a:gd name="T35" fmla="*/ 64 h 72"/>
                    <a:gd name="T36" fmla="*/ 61 w 198"/>
                    <a:gd name="T37" fmla="*/ 63 h 72"/>
                    <a:gd name="T38" fmla="*/ 71 w 198"/>
                    <a:gd name="T39" fmla="*/ 62 h 72"/>
                    <a:gd name="T40" fmla="*/ 78 w 198"/>
                    <a:gd name="T41" fmla="*/ 64 h 72"/>
                    <a:gd name="T42" fmla="*/ 85 w 198"/>
                    <a:gd name="T43" fmla="*/ 67 h 72"/>
                    <a:gd name="T44" fmla="*/ 92 w 198"/>
                    <a:gd name="T45" fmla="*/ 70 h 72"/>
                    <a:gd name="T46" fmla="*/ 99 w 198"/>
                    <a:gd name="T47" fmla="*/ 71 h 72"/>
                    <a:gd name="T48" fmla="*/ 104 w 198"/>
                    <a:gd name="T49" fmla="*/ 71 h 72"/>
                    <a:gd name="T50" fmla="*/ 111 w 198"/>
                    <a:gd name="T51" fmla="*/ 66 h 72"/>
                    <a:gd name="T52" fmla="*/ 121 w 198"/>
                    <a:gd name="T53" fmla="*/ 62 h 72"/>
                    <a:gd name="T54" fmla="*/ 129 w 198"/>
                    <a:gd name="T55" fmla="*/ 59 h 72"/>
                    <a:gd name="T56" fmla="*/ 133 w 198"/>
                    <a:gd name="T57" fmla="*/ 61 h 72"/>
                    <a:gd name="T58" fmla="*/ 135 w 198"/>
                    <a:gd name="T59" fmla="*/ 64 h 72"/>
                    <a:gd name="T60" fmla="*/ 137 w 198"/>
                    <a:gd name="T61" fmla="*/ 67 h 72"/>
                    <a:gd name="T62" fmla="*/ 140 w 198"/>
                    <a:gd name="T63" fmla="*/ 68 h 72"/>
                    <a:gd name="T64" fmla="*/ 142 w 198"/>
                    <a:gd name="T65" fmla="*/ 68 h 72"/>
                    <a:gd name="T66" fmla="*/ 143 w 198"/>
                    <a:gd name="T67" fmla="*/ 66 h 72"/>
                    <a:gd name="T68" fmla="*/ 145 w 198"/>
                    <a:gd name="T69" fmla="*/ 62 h 72"/>
                    <a:gd name="T70" fmla="*/ 148 w 198"/>
                    <a:gd name="T71" fmla="*/ 60 h 72"/>
                    <a:gd name="T72" fmla="*/ 155 w 198"/>
                    <a:gd name="T73" fmla="*/ 59 h 72"/>
                    <a:gd name="T74" fmla="*/ 161 w 198"/>
                    <a:gd name="T75" fmla="*/ 62 h 72"/>
                    <a:gd name="T76" fmla="*/ 166 w 198"/>
                    <a:gd name="T77" fmla="*/ 66 h 72"/>
                    <a:gd name="T78" fmla="*/ 173 w 198"/>
                    <a:gd name="T79" fmla="*/ 67 h 72"/>
                    <a:gd name="T80" fmla="*/ 181 w 198"/>
                    <a:gd name="T81" fmla="*/ 64 h 72"/>
                    <a:gd name="T82" fmla="*/ 190 w 198"/>
                    <a:gd name="T83" fmla="*/ 47 h 72"/>
                    <a:gd name="T84" fmla="*/ 193 w 198"/>
                    <a:gd name="T85" fmla="*/ 27 h 72"/>
                    <a:gd name="T86" fmla="*/ 195 w 198"/>
                    <a:gd name="T87" fmla="*/ 15 h 72"/>
                    <a:gd name="T88" fmla="*/ 191 w 198"/>
                    <a:gd name="T89" fmla="*/ 14 h 72"/>
                    <a:gd name="T90" fmla="*/ 175 w 198"/>
                    <a:gd name="T91" fmla="*/ 12 h 72"/>
                    <a:gd name="T92" fmla="*/ 158 w 198"/>
                    <a:gd name="T93" fmla="*/ 12 h 72"/>
                    <a:gd name="T94" fmla="*/ 147 w 198"/>
                    <a:gd name="T95" fmla="*/ 14 h 72"/>
                    <a:gd name="T96" fmla="*/ 143 w 198"/>
                    <a:gd name="T97" fmla="*/ 12 h 72"/>
                    <a:gd name="T98" fmla="*/ 136 w 198"/>
                    <a:gd name="T99" fmla="*/ 8 h 72"/>
                    <a:gd name="T100" fmla="*/ 128 w 198"/>
                    <a:gd name="T101" fmla="*/ 5 h 72"/>
                    <a:gd name="T102" fmla="*/ 122 w 198"/>
                    <a:gd name="T103" fmla="*/ 2 h 72"/>
                    <a:gd name="T104" fmla="*/ 119 w 198"/>
                    <a:gd name="T105" fmla="*/ 2 h 72"/>
                    <a:gd name="T106" fmla="*/ 113 w 198"/>
                    <a:gd name="T107" fmla="*/ 2 h 72"/>
                    <a:gd name="T108" fmla="*/ 107 w 198"/>
                    <a:gd name="T109" fmla="*/ 1 h 72"/>
                    <a:gd name="T110" fmla="*/ 102 w 198"/>
                    <a:gd name="T111" fmla="*/ 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98" h="72">
                      <a:moveTo>
                        <a:pt x="9" y="4"/>
                      </a:move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1" y="16"/>
                      </a:lnTo>
                      <a:lnTo>
                        <a:pt x="1" y="18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4" y="23"/>
                      </a:lnTo>
                      <a:lnTo>
                        <a:pt x="6" y="25"/>
                      </a:lnTo>
                      <a:lnTo>
                        <a:pt x="8" y="27"/>
                      </a:lnTo>
                      <a:lnTo>
                        <a:pt x="9" y="29"/>
                      </a:lnTo>
                      <a:lnTo>
                        <a:pt x="13" y="29"/>
                      </a:lnTo>
                      <a:lnTo>
                        <a:pt x="14" y="30"/>
                      </a:lnTo>
                      <a:lnTo>
                        <a:pt x="17" y="31"/>
                      </a:lnTo>
                      <a:lnTo>
                        <a:pt x="19" y="33"/>
                      </a:lnTo>
                      <a:lnTo>
                        <a:pt x="22" y="33"/>
                      </a:lnTo>
                      <a:lnTo>
                        <a:pt x="24" y="35"/>
                      </a:lnTo>
                      <a:lnTo>
                        <a:pt x="27" y="35"/>
                      </a:lnTo>
                      <a:lnTo>
                        <a:pt x="29" y="36"/>
                      </a:lnTo>
                      <a:lnTo>
                        <a:pt x="33" y="36"/>
                      </a:lnTo>
                      <a:lnTo>
                        <a:pt x="32" y="38"/>
                      </a:lnTo>
                      <a:lnTo>
                        <a:pt x="32" y="38"/>
                      </a:lnTo>
                      <a:lnTo>
                        <a:pt x="32" y="40"/>
                      </a:lnTo>
                      <a:lnTo>
                        <a:pt x="32" y="40"/>
                      </a:lnTo>
                      <a:lnTo>
                        <a:pt x="32" y="41"/>
                      </a:lnTo>
                      <a:lnTo>
                        <a:pt x="32" y="41"/>
                      </a:lnTo>
                      <a:lnTo>
                        <a:pt x="32" y="43"/>
                      </a:lnTo>
                      <a:lnTo>
                        <a:pt x="32" y="43"/>
                      </a:lnTo>
                      <a:lnTo>
                        <a:pt x="32" y="45"/>
                      </a:lnTo>
                      <a:lnTo>
                        <a:pt x="32" y="45"/>
                      </a:lnTo>
                      <a:lnTo>
                        <a:pt x="32" y="47"/>
                      </a:lnTo>
                      <a:lnTo>
                        <a:pt x="32" y="47"/>
                      </a:lnTo>
                      <a:lnTo>
                        <a:pt x="32" y="48"/>
                      </a:lnTo>
                      <a:lnTo>
                        <a:pt x="32" y="48"/>
                      </a:lnTo>
                      <a:lnTo>
                        <a:pt x="32" y="48"/>
                      </a:lnTo>
                      <a:lnTo>
                        <a:pt x="33" y="48"/>
                      </a:lnTo>
                      <a:lnTo>
                        <a:pt x="33" y="50"/>
                      </a:lnTo>
                      <a:lnTo>
                        <a:pt x="33" y="50"/>
                      </a:lnTo>
                      <a:lnTo>
                        <a:pt x="33" y="52"/>
                      </a:lnTo>
                      <a:lnTo>
                        <a:pt x="33" y="52"/>
                      </a:lnTo>
                      <a:lnTo>
                        <a:pt x="33" y="54"/>
                      </a:lnTo>
                      <a:lnTo>
                        <a:pt x="33" y="54"/>
                      </a:lnTo>
                      <a:lnTo>
                        <a:pt x="33" y="56"/>
                      </a:lnTo>
                      <a:lnTo>
                        <a:pt x="35" y="56"/>
                      </a:lnTo>
                      <a:lnTo>
                        <a:pt x="35" y="58"/>
                      </a:lnTo>
                      <a:lnTo>
                        <a:pt x="35" y="58"/>
                      </a:lnTo>
                      <a:lnTo>
                        <a:pt x="35" y="60"/>
                      </a:lnTo>
                      <a:lnTo>
                        <a:pt x="37" y="60"/>
                      </a:lnTo>
                      <a:lnTo>
                        <a:pt x="37" y="62"/>
                      </a:lnTo>
                      <a:lnTo>
                        <a:pt x="37" y="62"/>
                      </a:lnTo>
                      <a:lnTo>
                        <a:pt x="37" y="62"/>
                      </a:lnTo>
                      <a:lnTo>
                        <a:pt x="39" y="62"/>
                      </a:lnTo>
                      <a:lnTo>
                        <a:pt x="39" y="64"/>
                      </a:lnTo>
                      <a:lnTo>
                        <a:pt x="41" y="64"/>
                      </a:lnTo>
                      <a:lnTo>
                        <a:pt x="43" y="64"/>
                      </a:lnTo>
                      <a:lnTo>
                        <a:pt x="45" y="64"/>
                      </a:lnTo>
                      <a:lnTo>
                        <a:pt x="47" y="64"/>
                      </a:lnTo>
                      <a:lnTo>
                        <a:pt x="49" y="64"/>
                      </a:lnTo>
                      <a:lnTo>
                        <a:pt x="51" y="64"/>
                      </a:lnTo>
                      <a:lnTo>
                        <a:pt x="54" y="63"/>
                      </a:lnTo>
                      <a:lnTo>
                        <a:pt x="56" y="63"/>
                      </a:lnTo>
                      <a:lnTo>
                        <a:pt x="59" y="63"/>
                      </a:lnTo>
                      <a:lnTo>
                        <a:pt x="61" y="63"/>
                      </a:lnTo>
                      <a:lnTo>
                        <a:pt x="65" y="62"/>
                      </a:lnTo>
                      <a:lnTo>
                        <a:pt x="67" y="62"/>
                      </a:lnTo>
                      <a:lnTo>
                        <a:pt x="69" y="62"/>
                      </a:lnTo>
                      <a:lnTo>
                        <a:pt x="71" y="62"/>
                      </a:lnTo>
                      <a:lnTo>
                        <a:pt x="74" y="62"/>
                      </a:lnTo>
                      <a:lnTo>
                        <a:pt x="74" y="64"/>
                      </a:lnTo>
                      <a:lnTo>
                        <a:pt x="76" y="64"/>
                      </a:lnTo>
                      <a:lnTo>
                        <a:pt x="78" y="64"/>
                      </a:lnTo>
                      <a:lnTo>
                        <a:pt x="80" y="64"/>
                      </a:lnTo>
                      <a:lnTo>
                        <a:pt x="82" y="66"/>
                      </a:lnTo>
                      <a:lnTo>
                        <a:pt x="84" y="66"/>
                      </a:lnTo>
                      <a:lnTo>
                        <a:pt x="85" y="67"/>
                      </a:lnTo>
                      <a:lnTo>
                        <a:pt x="87" y="67"/>
                      </a:lnTo>
                      <a:lnTo>
                        <a:pt x="88" y="69"/>
                      </a:lnTo>
                      <a:lnTo>
                        <a:pt x="90" y="69"/>
                      </a:lnTo>
                      <a:lnTo>
                        <a:pt x="92" y="70"/>
                      </a:lnTo>
                      <a:lnTo>
                        <a:pt x="94" y="70"/>
                      </a:lnTo>
                      <a:lnTo>
                        <a:pt x="95" y="71"/>
                      </a:lnTo>
                      <a:lnTo>
                        <a:pt x="97" y="71"/>
                      </a:lnTo>
                      <a:lnTo>
                        <a:pt x="99" y="71"/>
                      </a:lnTo>
                      <a:lnTo>
                        <a:pt x="100" y="71"/>
                      </a:lnTo>
                      <a:lnTo>
                        <a:pt x="100" y="71"/>
                      </a:lnTo>
                      <a:lnTo>
                        <a:pt x="102" y="71"/>
                      </a:lnTo>
                      <a:lnTo>
                        <a:pt x="104" y="71"/>
                      </a:lnTo>
                      <a:lnTo>
                        <a:pt x="106" y="69"/>
                      </a:lnTo>
                      <a:lnTo>
                        <a:pt x="108" y="69"/>
                      </a:lnTo>
                      <a:lnTo>
                        <a:pt x="110" y="67"/>
                      </a:lnTo>
                      <a:lnTo>
                        <a:pt x="111" y="66"/>
                      </a:lnTo>
                      <a:lnTo>
                        <a:pt x="115" y="64"/>
                      </a:lnTo>
                      <a:lnTo>
                        <a:pt x="117" y="64"/>
                      </a:lnTo>
                      <a:lnTo>
                        <a:pt x="119" y="62"/>
                      </a:lnTo>
                      <a:lnTo>
                        <a:pt x="121" y="62"/>
                      </a:lnTo>
                      <a:lnTo>
                        <a:pt x="124" y="60"/>
                      </a:lnTo>
                      <a:lnTo>
                        <a:pt x="126" y="60"/>
                      </a:lnTo>
                      <a:lnTo>
                        <a:pt x="128" y="59"/>
                      </a:lnTo>
                      <a:lnTo>
                        <a:pt x="129" y="59"/>
                      </a:lnTo>
                      <a:lnTo>
                        <a:pt x="133" y="59"/>
                      </a:lnTo>
                      <a:lnTo>
                        <a:pt x="133" y="61"/>
                      </a:lnTo>
                      <a:lnTo>
                        <a:pt x="133" y="61"/>
                      </a:lnTo>
                      <a:lnTo>
                        <a:pt x="133" y="61"/>
                      </a:lnTo>
                      <a:lnTo>
                        <a:pt x="134" y="61"/>
                      </a:lnTo>
                      <a:lnTo>
                        <a:pt x="134" y="63"/>
                      </a:lnTo>
                      <a:lnTo>
                        <a:pt x="135" y="63"/>
                      </a:lnTo>
                      <a:lnTo>
                        <a:pt x="135" y="64"/>
                      </a:lnTo>
                      <a:lnTo>
                        <a:pt x="137" y="64"/>
                      </a:lnTo>
                      <a:lnTo>
                        <a:pt x="137" y="66"/>
                      </a:lnTo>
                      <a:lnTo>
                        <a:pt x="137" y="66"/>
                      </a:lnTo>
                      <a:lnTo>
                        <a:pt x="137" y="67"/>
                      </a:lnTo>
                      <a:lnTo>
                        <a:pt x="139" y="67"/>
                      </a:lnTo>
                      <a:lnTo>
                        <a:pt x="139" y="68"/>
                      </a:lnTo>
                      <a:lnTo>
                        <a:pt x="140" y="68"/>
                      </a:lnTo>
                      <a:lnTo>
                        <a:pt x="140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3" y="67"/>
                      </a:lnTo>
                      <a:lnTo>
                        <a:pt x="143" y="67"/>
                      </a:lnTo>
                      <a:lnTo>
                        <a:pt x="143" y="66"/>
                      </a:lnTo>
                      <a:lnTo>
                        <a:pt x="143" y="66"/>
                      </a:lnTo>
                      <a:lnTo>
                        <a:pt x="145" y="64"/>
                      </a:lnTo>
                      <a:lnTo>
                        <a:pt x="145" y="64"/>
                      </a:lnTo>
                      <a:lnTo>
                        <a:pt x="145" y="62"/>
                      </a:lnTo>
                      <a:lnTo>
                        <a:pt x="145" y="62"/>
                      </a:lnTo>
                      <a:lnTo>
                        <a:pt x="147" y="61"/>
                      </a:lnTo>
                      <a:lnTo>
                        <a:pt x="147" y="61"/>
                      </a:lnTo>
                      <a:lnTo>
                        <a:pt x="148" y="60"/>
                      </a:lnTo>
                      <a:lnTo>
                        <a:pt x="148" y="60"/>
                      </a:lnTo>
                      <a:lnTo>
                        <a:pt x="150" y="59"/>
                      </a:lnTo>
                      <a:lnTo>
                        <a:pt x="152" y="59"/>
                      </a:lnTo>
                      <a:lnTo>
                        <a:pt x="154" y="59"/>
                      </a:lnTo>
                      <a:lnTo>
                        <a:pt x="155" y="59"/>
                      </a:lnTo>
                      <a:lnTo>
                        <a:pt x="157" y="59"/>
                      </a:lnTo>
                      <a:lnTo>
                        <a:pt x="157" y="61"/>
                      </a:lnTo>
                      <a:lnTo>
                        <a:pt x="159" y="61"/>
                      </a:lnTo>
                      <a:lnTo>
                        <a:pt x="161" y="62"/>
                      </a:lnTo>
                      <a:lnTo>
                        <a:pt x="163" y="62"/>
                      </a:lnTo>
                      <a:lnTo>
                        <a:pt x="163" y="64"/>
                      </a:lnTo>
                      <a:lnTo>
                        <a:pt x="165" y="64"/>
                      </a:lnTo>
                      <a:lnTo>
                        <a:pt x="166" y="66"/>
                      </a:lnTo>
                      <a:lnTo>
                        <a:pt x="168" y="66"/>
                      </a:lnTo>
                      <a:lnTo>
                        <a:pt x="169" y="67"/>
                      </a:lnTo>
                      <a:lnTo>
                        <a:pt x="171" y="67"/>
                      </a:lnTo>
                      <a:lnTo>
                        <a:pt x="173" y="67"/>
                      </a:lnTo>
                      <a:lnTo>
                        <a:pt x="176" y="67"/>
                      </a:lnTo>
                      <a:lnTo>
                        <a:pt x="178" y="67"/>
                      </a:lnTo>
                      <a:lnTo>
                        <a:pt x="179" y="66"/>
                      </a:lnTo>
                      <a:lnTo>
                        <a:pt x="181" y="64"/>
                      </a:lnTo>
                      <a:lnTo>
                        <a:pt x="184" y="61"/>
                      </a:lnTo>
                      <a:lnTo>
                        <a:pt x="186" y="57"/>
                      </a:lnTo>
                      <a:lnTo>
                        <a:pt x="188" y="52"/>
                      </a:lnTo>
                      <a:lnTo>
                        <a:pt x="190" y="47"/>
                      </a:lnTo>
                      <a:lnTo>
                        <a:pt x="191" y="41"/>
                      </a:lnTo>
                      <a:lnTo>
                        <a:pt x="191" y="36"/>
                      </a:lnTo>
                      <a:lnTo>
                        <a:pt x="193" y="31"/>
                      </a:lnTo>
                      <a:lnTo>
                        <a:pt x="193" y="27"/>
                      </a:lnTo>
                      <a:lnTo>
                        <a:pt x="195" y="22"/>
                      </a:lnTo>
                      <a:lnTo>
                        <a:pt x="195" y="19"/>
                      </a:lnTo>
                      <a:lnTo>
                        <a:pt x="195" y="16"/>
                      </a:lnTo>
                      <a:lnTo>
                        <a:pt x="195" y="15"/>
                      </a:lnTo>
                      <a:lnTo>
                        <a:pt x="197" y="14"/>
                      </a:lnTo>
                      <a:lnTo>
                        <a:pt x="195" y="14"/>
                      </a:lnTo>
                      <a:lnTo>
                        <a:pt x="194" y="14"/>
                      </a:lnTo>
                      <a:lnTo>
                        <a:pt x="191" y="14"/>
                      </a:lnTo>
                      <a:lnTo>
                        <a:pt x="188" y="12"/>
                      </a:lnTo>
                      <a:lnTo>
                        <a:pt x="183" y="12"/>
                      </a:lnTo>
                      <a:lnTo>
                        <a:pt x="180" y="12"/>
                      </a:lnTo>
                      <a:lnTo>
                        <a:pt x="175" y="12"/>
                      </a:lnTo>
                      <a:lnTo>
                        <a:pt x="171" y="10"/>
                      </a:lnTo>
                      <a:lnTo>
                        <a:pt x="166" y="12"/>
                      </a:lnTo>
                      <a:lnTo>
                        <a:pt x="162" y="12"/>
                      </a:lnTo>
                      <a:lnTo>
                        <a:pt x="158" y="12"/>
                      </a:lnTo>
                      <a:lnTo>
                        <a:pt x="154" y="12"/>
                      </a:lnTo>
                      <a:lnTo>
                        <a:pt x="151" y="13"/>
                      </a:lnTo>
                      <a:lnTo>
                        <a:pt x="148" y="13"/>
                      </a:lnTo>
                      <a:lnTo>
                        <a:pt x="147" y="14"/>
                      </a:lnTo>
                      <a:lnTo>
                        <a:pt x="147" y="14"/>
                      </a:lnTo>
                      <a:lnTo>
                        <a:pt x="145" y="14"/>
                      </a:lnTo>
                      <a:lnTo>
                        <a:pt x="145" y="12"/>
                      </a:lnTo>
                      <a:lnTo>
                        <a:pt x="143" y="12"/>
                      </a:lnTo>
                      <a:lnTo>
                        <a:pt x="142" y="10"/>
                      </a:lnTo>
                      <a:lnTo>
                        <a:pt x="140" y="10"/>
                      </a:lnTo>
                      <a:lnTo>
                        <a:pt x="138" y="8"/>
                      </a:lnTo>
                      <a:lnTo>
                        <a:pt x="136" y="8"/>
                      </a:lnTo>
                      <a:lnTo>
                        <a:pt x="134" y="7"/>
                      </a:lnTo>
                      <a:lnTo>
                        <a:pt x="131" y="7"/>
                      </a:lnTo>
                      <a:lnTo>
                        <a:pt x="129" y="5"/>
                      </a:lnTo>
                      <a:lnTo>
                        <a:pt x="128" y="5"/>
                      </a:lnTo>
                      <a:lnTo>
                        <a:pt x="126" y="4"/>
                      </a:lnTo>
                      <a:lnTo>
                        <a:pt x="124" y="4"/>
                      </a:lnTo>
                      <a:lnTo>
                        <a:pt x="123" y="2"/>
                      </a:lnTo>
                      <a:lnTo>
                        <a:pt x="122" y="2"/>
                      </a:lnTo>
                      <a:lnTo>
                        <a:pt x="122" y="0"/>
                      </a:lnTo>
                      <a:lnTo>
                        <a:pt x="121" y="2"/>
                      </a:lnTo>
                      <a:lnTo>
                        <a:pt x="121" y="2"/>
                      </a:lnTo>
                      <a:lnTo>
                        <a:pt x="119" y="2"/>
                      </a:lnTo>
                      <a:lnTo>
                        <a:pt x="119" y="2"/>
                      </a:lnTo>
                      <a:lnTo>
                        <a:pt x="117" y="2"/>
                      </a:lnTo>
                      <a:lnTo>
                        <a:pt x="115" y="2"/>
                      </a:lnTo>
                      <a:lnTo>
                        <a:pt x="113" y="2"/>
                      </a:lnTo>
                      <a:lnTo>
                        <a:pt x="112" y="1"/>
                      </a:lnTo>
                      <a:lnTo>
                        <a:pt x="110" y="1"/>
                      </a:lnTo>
                      <a:lnTo>
                        <a:pt x="108" y="1"/>
                      </a:lnTo>
                      <a:lnTo>
                        <a:pt x="107" y="1"/>
                      </a:lnTo>
                      <a:lnTo>
                        <a:pt x="105" y="1"/>
                      </a:lnTo>
                      <a:lnTo>
                        <a:pt x="103" y="1"/>
                      </a:lnTo>
                      <a:lnTo>
                        <a:pt x="103" y="1"/>
                      </a:lnTo>
                      <a:lnTo>
                        <a:pt x="102" y="1"/>
                      </a:lnTo>
                      <a:lnTo>
                        <a:pt x="10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49" name="Freeform 49"/>
                <p:cNvSpPr>
                  <a:spLocks/>
                </p:cNvSpPr>
                <p:nvPr/>
              </p:nvSpPr>
              <p:spPr bwMode="blackWhite">
                <a:xfrm>
                  <a:off x="4747" y="1719"/>
                  <a:ext cx="26" cy="86"/>
                </a:xfrm>
                <a:custGeom>
                  <a:avLst/>
                  <a:gdLst>
                    <a:gd name="T0" fmla="*/ 0 w 26"/>
                    <a:gd name="T1" fmla="*/ 0 h 86"/>
                    <a:gd name="T2" fmla="*/ 0 w 26"/>
                    <a:gd name="T3" fmla="*/ 1 h 86"/>
                    <a:gd name="T4" fmla="*/ 0 w 26"/>
                    <a:gd name="T5" fmla="*/ 2 h 86"/>
                    <a:gd name="T6" fmla="*/ 0 w 26"/>
                    <a:gd name="T7" fmla="*/ 5 h 86"/>
                    <a:gd name="T8" fmla="*/ 2 w 26"/>
                    <a:gd name="T9" fmla="*/ 7 h 86"/>
                    <a:gd name="T10" fmla="*/ 3 w 26"/>
                    <a:gd name="T11" fmla="*/ 11 h 86"/>
                    <a:gd name="T12" fmla="*/ 5 w 26"/>
                    <a:gd name="T13" fmla="*/ 14 h 86"/>
                    <a:gd name="T14" fmla="*/ 7 w 26"/>
                    <a:gd name="T15" fmla="*/ 18 h 86"/>
                    <a:gd name="T16" fmla="*/ 8 w 26"/>
                    <a:gd name="T17" fmla="*/ 21 h 86"/>
                    <a:gd name="T18" fmla="*/ 10 w 26"/>
                    <a:gd name="T19" fmla="*/ 26 h 86"/>
                    <a:gd name="T20" fmla="*/ 11 w 26"/>
                    <a:gd name="T21" fmla="*/ 30 h 86"/>
                    <a:gd name="T22" fmla="*/ 13 w 26"/>
                    <a:gd name="T23" fmla="*/ 34 h 86"/>
                    <a:gd name="T24" fmla="*/ 15 w 26"/>
                    <a:gd name="T25" fmla="*/ 37 h 86"/>
                    <a:gd name="T26" fmla="*/ 16 w 26"/>
                    <a:gd name="T27" fmla="*/ 41 h 86"/>
                    <a:gd name="T28" fmla="*/ 18 w 26"/>
                    <a:gd name="T29" fmla="*/ 44 h 86"/>
                    <a:gd name="T30" fmla="*/ 19 w 26"/>
                    <a:gd name="T31" fmla="*/ 47 h 86"/>
                    <a:gd name="T32" fmla="*/ 21 w 26"/>
                    <a:gd name="T33" fmla="*/ 48 h 86"/>
                    <a:gd name="T34" fmla="*/ 21 w 26"/>
                    <a:gd name="T35" fmla="*/ 51 h 86"/>
                    <a:gd name="T36" fmla="*/ 21 w 26"/>
                    <a:gd name="T37" fmla="*/ 53 h 86"/>
                    <a:gd name="T38" fmla="*/ 21 w 26"/>
                    <a:gd name="T39" fmla="*/ 54 h 86"/>
                    <a:gd name="T40" fmla="*/ 22 w 26"/>
                    <a:gd name="T41" fmla="*/ 56 h 86"/>
                    <a:gd name="T42" fmla="*/ 22 w 26"/>
                    <a:gd name="T43" fmla="*/ 58 h 86"/>
                    <a:gd name="T44" fmla="*/ 22 w 26"/>
                    <a:gd name="T45" fmla="*/ 60 h 86"/>
                    <a:gd name="T46" fmla="*/ 22 w 26"/>
                    <a:gd name="T47" fmla="*/ 62 h 86"/>
                    <a:gd name="T48" fmla="*/ 24 w 26"/>
                    <a:gd name="T49" fmla="*/ 63 h 86"/>
                    <a:gd name="T50" fmla="*/ 24 w 26"/>
                    <a:gd name="T51" fmla="*/ 65 h 86"/>
                    <a:gd name="T52" fmla="*/ 24 w 26"/>
                    <a:gd name="T53" fmla="*/ 67 h 86"/>
                    <a:gd name="T54" fmla="*/ 24 w 26"/>
                    <a:gd name="T55" fmla="*/ 69 h 86"/>
                    <a:gd name="T56" fmla="*/ 25 w 26"/>
                    <a:gd name="T57" fmla="*/ 71 h 86"/>
                    <a:gd name="T58" fmla="*/ 25 w 26"/>
                    <a:gd name="T59" fmla="*/ 73 h 86"/>
                    <a:gd name="T60" fmla="*/ 25 w 26"/>
                    <a:gd name="T61" fmla="*/ 74 h 86"/>
                    <a:gd name="T62" fmla="*/ 25 w 26"/>
                    <a:gd name="T63" fmla="*/ 76 h 86"/>
                    <a:gd name="T64" fmla="*/ 25 w 26"/>
                    <a:gd name="T65" fmla="*/ 77 h 86"/>
                    <a:gd name="T66" fmla="*/ 23 w 26"/>
                    <a:gd name="T67" fmla="*/ 79 h 86"/>
                    <a:gd name="T68" fmla="*/ 23 w 26"/>
                    <a:gd name="T69" fmla="*/ 80 h 86"/>
                    <a:gd name="T70" fmla="*/ 22 w 26"/>
                    <a:gd name="T71" fmla="*/ 82 h 86"/>
                    <a:gd name="T72" fmla="*/ 22 w 26"/>
                    <a:gd name="T73" fmla="*/ 82 h 86"/>
                    <a:gd name="T74" fmla="*/ 20 w 26"/>
                    <a:gd name="T75" fmla="*/ 84 h 86"/>
                    <a:gd name="T76" fmla="*/ 20 w 26"/>
                    <a:gd name="T77" fmla="*/ 84 h 86"/>
                    <a:gd name="T78" fmla="*/ 18 w 26"/>
                    <a:gd name="T79" fmla="*/ 84 h 86"/>
                    <a:gd name="T80" fmla="*/ 18 w 26"/>
                    <a:gd name="T81" fmla="*/ 84 h 86"/>
                    <a:gd name="T82" fmla="*/ 16 w 26"/>
                    <a:gd name="T83" fmla="*/ 85 h 86"/>
                    <a:gd name="T84" fmla="*/ 16 w 26"/>
                    <a:gd name="T85" fmla="*/ 85 h 86"/>
                    <a:gd name="T86" fmla="*/ 14 w 26"/>
                    <a:gd name="T87" fmla="*/ 85 h 86"/>
                    <a:gd name="T88" fmla="*/ 14 w 26"/>
                    <a:gd name="T89" fmla="*/ 85 h 86"/>
                    <a:gd name="T90" fmla="*/ 14 w 26"/>
                    <a:gd name="T91" fmla="*/ 85 h 86"/>
                    <a:gd name="T92" fmla="*/ 14 w 26"/>
                    <a:gd name="T93" fmla="*/ 85 h 86"/>
                    <a:gd name="T94" fmla="*/ 14 w 26"/>
                    <a:gd name="T95" fmla="*/ 85 h 86"/>
                    <a:gd name="T96" fmla="*/ 14 w 26"/>
                    <a:gd name="T97" fmla="*/ 85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6" h="86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3" y="11"/>
                      </a:lnTo>
                      <a:lnTo>
                        <a:pt x="5" y="14"/>
                      </a:lnTo>
                      <a:lnTo>
                        <a:pt x="7" y="18"/>
                      </a:lnTo>
                      <a:lnTo>
                        <a:pt x="8" y="21"/>
                      </a:lnTo>
                      <a:lnTo>
                        <a:pt x="10" y="26"/>
                      </a:lnTo>
                      <a:lnTo>
                        <a:pt x="11" y="30"/>
                      </a:lnTo>
                      <a:lnTo>
                        <a:pt x="13" y="34"/>
                      </a:lnTo>
                      <a:lnTo>
                        <a:pt x="15" y="37"/>
                      </a:lnTo>
                      <a:lnTo>
                        <a:pt x="16" y="41"/>
                      </a:lnTo>
                      <a:lnTo>
                        <a:pt x="18" y="44"/>
                      </a:lnTo>
                      <a:lnTo>
                        <a:pt x="19" y="47"/>
                      </a:lnTo>
                      <a:lnTo>
                        <a:pt x="21" y="48"/>
                      </a:lnTo>
                      <a:lnTo>
                        <a:pt x="21" y="51"/>
                      </a:lnTo>
                      <a:lnTo>
                        <a:pt x="21" y="53"/>
                      </a:lnTo>
                      <a:lnTo>
                        <a:pt x="21" y="54"/>
                      </a:lnTo>
                      <a:lnTo>
                        <a:pt x="22" y="56"/>
                      </a:lnTo>
                      <a:lnTo>
                        <a:pt x="22" y="58"/>
                      </a:lnTo>
                      <a:lnTo>
                        <a:pt x="22" y="60"/>
                      </a:lnTo>
                      <a:lnTo>
                        <a:pt x="22" y="62"/>
                      </a:lnTo>
                      <a:lnTo>
                        <a:pt x="24" y="63"/>
                      </a:lnTo>
                      <a:lnTo>
                        <a:pt x="24" y="65"/>
                      </a:lnTo>
                      <a:lnTo>
                        <a:pt x="24" y="67"/>
                      </a:lnTo>
                      <a:lnTo>
                        <a:pt x="24" y="69"/>
                      </a:lnTo>
                      <a:lnTo>
                        <a:pt x="25" y="71"/>
                      </a:lnTo>
                      <a:lnTo>
                        <a:pt x="25" y="73"/>
                      </a:lnTo>
                      <a:lnTo>
                        <a:pt x="25" y="74"/>
                      </a:lnTo>
                      <a:lnTo>
                        <a:pt x="25" y="76"/>
                      </a:lnTo>
                      <a:lnTo>
                        <a:pt x="25" y="77"/>
                      </a:lnTo>
                      <a:lnTo>
                        <a:pt x="23" y="79"/>
                      </a:lnTo>
                      <a:lnTo>
                        <a:pt x="23" y="80"/>
                      </a:lnTo>
                      <a:lnTo>
                        <a:pt x="22" y="82"/>
                      </a:lnTo>
                      <a:lnTo>
                        <a:pt x="22" y="82"/>
                      </a:lnTo>
                      <a:lnTo>
                        <a:pt x="20" y="84"/>
                      </a:lnTo>
                      <a:lnTo>
                        <a:pt x="20" y="84"/>
                      </a:lnTo>
                      <a:lnTo>
                        <a:pt x="18" y="84"/>
                      </a:lnTo>
                      <a:lnTo>
                        <a:pt x="18" y="84"/>
                      </a:lnTo>
                      <a:lnTo>
                        <a:pt x="16" y="85"/>
                      </a:lnTo>
                      <a:lnTo>
                        <a:pt x="16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50" name="Oval 50"/>
                <p:cNvSpPr>
                  <a:spLocks noChangeArrowheads="1"/>
                </p:cNvSpPr>
                <p:nvPr/>
              </p:nvSpPr>
              <p:spPr bwMode="blackWhite">
                <a:xfrm>
                  <a:off x="4625" y="1460"/>
                  <a:ext cx="20" cy="17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51" name="Freeform 51"/>
                <p:cNvSpPr>
                  <a:spLocks/>
                </p:cNvSpPr>
                <p:nvPr/>
              </p:nvSpPr>
              <p:spPr bwMode="blackWhite">
                <a:xfrm>
                  <a:off x="4760" y="1802"/>
                  <a:ext cx="151" cy="20"/>
                </a:xfrm>
                <a:custGeom>
                  <a:avLst/>
                  <a:gdLst>
                    <a:gd name="T0" fmla="*/ 0 w 151"/>
                    <a:gd name="T1" fmla="*/ 1 h 20"/>
                    <a:gd name="T2" fmla="*/ 3 w 151"/>
                    <a:gd name="T3" fmla="*/ 1 h 20"/>
                    <a:gd name="T4" fmla="*/ 10 w 151"/>
                    <a:gd name="T5" fmla="*/ 2 h 20"/>
                    <a:gd name="T6" fmla="*/ 18 w 151"/>
                    <a:gd name="T7" fmla="*/ 2 h 20"/>
                    <a:gd name="T8" fmla="*/ 27 w 151"/>
                    <a:gd name="T9" fmla="*/ 4 h 20"/>
                    <a:gd name="T10" fmla="*/ 36 w 151"/>
                    <a:gd name="T11" fmla="*/ 4 h 20"/>
                    <a:gd name="T12" fmla="*/ 46 w 151"/>
                    <a:gd name="T13" fmla="*/ 4 h 20"/>
                    <a:gd name="T14" fmla="*/ 53 w 151"/>
                    <a:gd name="T15" fmla="*/ 4 h 20"/>
                    <a:gd name="T16" fmla="*/ 59 w 151"/>
                    <a:gd name="T17" fmla="*/ 2 h 20"/>
                    <a:gd name="T18" fmla="*/ 66 w 151"/>
                    <a:gd name="T19" fmla="*/ 2 h 20"/>
                    <a:gd name="T20" fmla="*/ 73 w 151"/>
                    <a:gd name="T21" fmla="*/ 2 h 20"/>
                    <a:gd name="T22" fmla="*/ 80 w 151"/>
                    <a:gd name="T23" fmla="*/ 2 h 20"/>
                    <a:gd name="T24" fmla="*/ 89 w 151"/>
                    <a:gd name="T25" fmla="*/ 1 h 20"/>
                    <a:gd name="T26" fmla="*/ 96 w 151"/>
                    <a:gd name="T27" fmla="*/ 1 h 20"/>
                    <a:gd name="T28" fmla="*/ 103 w 151"/>
                    <a:gd name="T29" fmla="*/ 1 h 20"/>
                    <a:gd name="T30" fmla="*/ 109 w 151"/>
                    <a:gd name="T31" fmla="*/ 1 h 20"/>
                    <a:gd name="T32" fmla="*/ 113 w 151"/>
                    <a:gd name="T33" fmla="*/ 2 h 20"/>
                    <a:gd name="T34" fmla="*/ 115 w 151"/>
                    <a:gd name="T35" fmla="*/ 2 h 20"/>
                    <a:gd name="T36" fmla="*/ 118 w 151"/>
                    <a:gd name="T37" fmla="*/ 2 h 20"/>
                    <a:gd name="T38" fmla="*/ 121 w 151"/>
                    <a:gd name="T39" fmla="*/ 2 h 20"/>
                    <a:gd name="T40" fmla="*/ 123 w 151"/>
                    <a:gd name="T41" fmla="*/ 2 h 20"/>
                    <a:gd name="T42" fmla="*/ 127 w 151"/>
                    <a:gd name="T43" fmla="*/ 2 h 20"/>
                    <a:gd name="T44" fmla="*/ 129 w 151"/>
                    <a:gd name="T45" fmla="*/ 2 h 20"/>
                    <a:gd name="T46" fmla="*/ 131 w 151"/>
                    <a:gd name="T47" fmla="*/ 2 h 20"/>
                    <a:gd name="T48" fmla="*/ 133 w 151"/>
                    <a:gd name="T49" fmla="*/ 4 h 20"/>
                    <a:gd name="T50" fmla="*/ 135 w 151"/>
                    <a:gd name="T51" fmla="*/ 6 h 20"/>
                    <a:gd name="T52" fmla="*/ 137 w 151"/>
                    <a:gd name="T53" fmla="*/ 8 h 20"/>
                    <a:gd name="T54" fmla="*/ 140 w 151"/>
                    <a:gd name="T55" fmla="*/ 10 h 20"/>
                    <a:gd name="T56" fmla="*/ 141 w 151"/>
                    <a:gd name="T57" fmla="*/ 12 h 20"/>
                    <a:gd name="T58" fmla="*/ 144 w 151"/>
                    <a:gd name="T59" fmla="*/ 15 h 20"/>
                    <a:gd name="T60" fmla="*/ 146 w 151"/>
                    <a:gd name="T61" fmla="*/ 17 h 20"/>
                    <a:gd name="T62" fmla="*/ 148 w 151"/>
                    <a:gd name="T63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51" h="20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7" y="1"/>
                      </a:lnTo>
                      <a:lnTo>
                        <a:pt x="10" y="2"/>
                      </a:lnTo>
                      <a:lnTo>
                        <a:pt x="14" y="2"/>
                      </a:lnTo>
                      <a:lnTo>
                        <a:pt x="18" y="2"/>
                      </a:lnTo>
                      <a:lnTo>
                        <a:pt x="23" y="2"/>
                      </a:lnTo>
                      <a:lnTo>
                        <a:pt x="27" y="4"/>
                      </a:lnTo>
                      <a:lnTo>
                        <a:pt x="32" y="4"/>
                      </a:lnTo>
                      <a:lnTo>
                        <a:pt x="36" y="4"/>
                      </a:lnTo>
                      <a:lnTo>
                        <a:pt x="42" y="4"/>
                      </a:lnTo>
                      <a:lnTo>
                        <a:pt x="46" y="4"/>
                      </a:lnTo>
                      <a:lnTo>
                        <a:pt x="50" y="4"/>
                      </a:lnTo>
                      <a:lnTo>
                        <a:pt x="53" y="4"/>
                      </a:lnTo>
                      <a:lnTo>
                        <a:pt x="57" y="2"/>
                      </a:lnTo>
                      <a:lnTo>
                        <a:pt x="59" y="2"/>
                      </a:lnTo>
                      <a:lnTo>
                        <a:pt x="63" y="2"/>
                      </a:lnTo>
                      <a:lnTo>
                        <a:pt x="66" y="2"/>
                      </a:lnTo>
                      <a:lnTo>
                        <a:pt x="69" y="2"/>
                      </a:lnTo>
                      <a:lnTo>
                        <a:pt x="73" y="2"/>
                      </a:lnTo>
                      <a:lnTo>
                        <a:pt x="76" y="2"/>
                      </a:lnTo>
                      <a:lnTo>
                        <a:pt x="80" y="2"/>
                      </a:lnTo>
                      <a:lnTo>
                        <a:pt x="85" y="1"/>
                      </a:lnTo>
                      <a:lnTo>
                        <a:pt x="89" y="1"/>
                      </a:lnTo>
                      <a:lnTo>
                        <a:pt x="92" y="1"/>
                      </a:lnTo>
                      <a:lnTo>
                        <a:pt x="96" y="1"/>
                      </a:lnTo>
                      <a:lnTo>
                        <a:pt x="100" y="1"/>
                      </a:lnTo>
                      <a:lnTo>
                        <a:pt x="103" y="1"/>
                      </a:lnTo>
                      <a:lnTo>
                        <a:pt x="106" y="1"/>
                      </a:lnTo>
                      <a:lnTo>
                        <a:pt x="109" y="1"/>
                      </a:lnTo>
                      <a:lnTo>
                        <a:pt x="113" y="0"/>
                      </a:lnTo>
                      <a:lnTo>
                        <a:pt x="113" y="2"/>
                      </a:lnTo>
                      <a:lnTo>
                        <a:pt x="115" y="2"/>
                      </a:lnTo>
                      <a:lnTo>
                        <a:pt x="115" y="2"/>
                      </a:lnTo>
                      <a:lnTo>
                        <a:pt x="117" y="2"/>
                      </a:lnTo>
                      <a:lnTo>
                        <a:pt x="118" y="2"/>
                      </a:lnTo>
                      <a:lnTo>
                        <a:pt x="119" y="2"/>
                      </a:lnTo>
                      <a:lnTo>
                        <a:pt x="121" y="2"/>
                      </a:lnTo>
                      <a:lnTo>
                        <a:pt x="123" y="2"/>
                      </a:lnTo>
                      <a:lnTo>
                        <a:pt x="123" y="2"/>
                      </a:lnTo>
                      <a:lnTo>
                        <a:pt x="125" y="2"/>
                      </a:lnTo>
                      <a:lnTo>
                        <a:pt x="127" y="2"/>
                      </a:lnTo>
                      <a:lnTo>
                        <a:pt x="129" y="2"/>
                      </a:lnTo>
                      <a:lnTo>
                        <a:pt x="129" y="2"/>
                      </a:lnTo>
                      <a:lnTo>
                        <a:pt x="130" y="2"/>
                      </a:lnTo>
                      <a:lnTo>
                        <a:pt x="131" y="2"/>
                      </a:lnTo>
                      <a:lnTo>
                        <a:pt x="133" y="2"/>
                      </a:lnTo>
                      <a:lnTo>
                        <a:pt x="133" y="4"/>
                      </a:lnTo>
                      <a:lnTo>
                        <a:pt x="135" y="5"/>
                      </a:lnTo>
                      <a:lnTo>
                        <a:pt x="135" y="6"/>
                      </a:lnTo>
                      <a:lnTo>
                        <a:pt x="137" y="6"/>
                      </a:lnTo>
                      <a:lnTo>
                        <a:pt x="137" y="8"/>
                      </a:lnTo>
                      <a:lnTo>
                        <a:pt x="139" y="8"/>
                      </a:lnTo>
                      <a:lnTo>
                        <a:pt x="140" y="10"/>
                      </a:lnTo>
                      <a:lnTo>
                        <a:pt x="141" y="10"/>
                      </a:lnTo>
                      <a:lnTo>
                        <a:pt x="141" y="12"/>
                      </a:lnTo>
                      <a:lnTo>
                        <a:pt x="143" y="13"/>
                      </a:lnTo>
                      <a:lnTo>
                        <a:pt x="144" y="15"/>
                      </a:lnTo>
                      <a:lnTo>
                        <a:pt x="146" y="15"/>
                      </a:lnTo>
                      <a:lnTo>
                        <a:pt x="146" y="17"/>
                      </a:lnTo>
                      <a:lnTo>
                        <a:pt x="147" y="17"/>
                      </a:lnTo>
                      <a:lnTo>
                        <a:pt x="148" y="19"/>
                      </a:lnTo>
                      <a:lnTo>
                        <a:pt x="150" y="1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52" name="Freeform 52"/>
                <p:cNvSpPr>
                  <a:spLocks/>
                </p:cNvSpPr>
                <p:nvPr/>
              </p:nvSpPr>
              <p:spPr bwMode="blackWhite">
                <a:xfrm>
                  <a:off x="4534" y="1585"/>
                  <a:ext cx="56" cy="240"/>
                </a:xfrm>
                <a:custGeom>
                  <a:avLst/>
                  <a:gdLst>
                    <a:gd name="T0" fmla="*/ 27 w 56"/>
                    <a:gd name="T1" fmla="*/ 1 h 240"/>
                    <a:gd name="T2" fmla="*/ 26 w 56"/>
                    <a:gd name="T3" fmla="*/ 2 h 240"/>
                    <a:gd name="T4" fmla="*/ 23 w 56"/>
                    <a:gd name="T5" fmla="*/ 4 h 240"/>
                    <a:gd name="T6" fmla="*/ 20 w 56"/>
                    <a:gd name="T7" fmla="*/ 7 h 240"/>
                    <a:gd name="T8" fmla="*/ 16 w 56"/>
                    <a:gd name="T9" fmla="*/ 9 h 240"/>
                    <a:gd name="T10" fmla="*/ 12 w 56"/>
                    <a:gd name="T11" fmla="*/ 12 h 240"/>
                    <a:gd name="T12" fmla="*/ 9 w 56"/>
                    <a:gd name="T13" fmla="*/ 14 h 240"/>
                    <a:gd name="T14" fmla="*/ 7 w 56"/>
                    <a:gd name="T15" fmla="*/ 16 h 240"/>
                    <a:gd name="T16" fmla="*/ 5 w 56"/>
                    <a:gd name="T17" fmla="*/ 19 h 240"/>
                    <a:gd name="T18" fmla="*/ 3 w 56"/>
                    <a:gd name="T19" fmla="*/ 23 h 240"/>
                    <a:gd name="T20" fmla="*/ 1 w 56"/>
                    <a:gd name="T21" fmla="*/ 28 h 240"/>
                    <a:gd name="T22" fmla="*/ 1 w 56"/>
                    <a:gd name="T23" fmla="*/ 35 h 240"/>
                    <a:gd name="T24" fmla="*/ 0 w 56"/>
                    <a:gd name="T25" fmla="*/ 40 h 240"/>
                    <a:gd name="T26" fmla="*/ 0 w 56"/>
                    <a:gd name="T27" fmla="*/ 47 h 240"/>
                    <a:gd name="T28" fmla="*/ 0 w 56"/>
                    <a:gd name="T29" fmla="*/ 51 h 240"/>
                    <a:gd name="T30" fmla="*/ 0 w 56"/>
                    <a:gd name="T31" fmla="*/ 55 h 240"/>
                    <a:gd name="T32" fmla="*/ 1 w 56"/>
                    <a:gd name="T33" fmla="*/ 59 h 240"/>
                    <a:gd name="T34" fmla="*/ 1 w 56"/>
                    <a:gd name="T35" fmla="*/ 63 h 240"/>
                    <a:gd name="T36" fmla="*/ 1 w 56"/>
                    <a:gd name="T37" fmla="*/ 69 h 240"/>
                    <a:gd name="T38" fmla="*/ 1 w 56"/>
                    <a:gd name="T39" fmla="*/ 73 h 240"/>
                    <a:gd name="T40" fmla="*/ 2 w 56"/>
                    <a:gd name="T41" fmla="*/ 78 h 240"/>
                    <a:gd name="T42" fmla="*/ 2 w 56"/>
                    <a:gd name="T43" fmla="*/ 82 h 240"/>
                    <a:gd name="T44" fmla="*/ 2 w 56"/>
                    <a:gd name="T45" fmla="*/ 87 h 240"/>
                    <a:gd name="T46" fmla="*/ 2 w 56"/>
                    <a:gd name="T47" fmla="*/ 90 h 240"/>
                    <a:gd name="T48" fmla="*/ 4 w 56"/>
                    <a:gd name="T49" fmla="*/ 99 h 240"/>
                    <a:gd name="T50" fmla="*/ 4 w 56"/>
                    <a:gd name="T51" fmla="*/ 113 h 240"/>
                    <a:gd name="T52" fmla="*/ 3 w 56"/>
                    <a:gd name="T53" fmla="*/ 130 h 240"/>
                    <a:gd name="T54" fmla="*/ 3 w 56"/>
                    <a:gd name="T55" fmla="*/ 147 h 240"/>
                    <a:gd name="T56" fmla="*/ 2 w 56"/>
                    <a:gd name="T57" fmla="*/ 164 h 240"/>
                    <a:gd name="T58" fmla="*/ 2 w 56"/>
                    <a:gd name="T59" fmla="*/ 182 h 240"/>
                    <a:gd name="T60" fmla="*/ 3 w 56"/>
                    <a:gd name="T61" fmla="*/ 198 h 240"/>
                    <a:gd name="T62" fmla="*/ 5 w 56"/>
                    <a:gd name="T63" fmla="*/ 211 h 240"/>
                    <a:gd name="T64" fmla="*/ 7 w 56"/>
                    <a:gd name="T65" fmla="*/ 219 h 240"/>
                    <a:gd name="T66" fmla="*/ 7 w 56"/>
                    <a:gd name="T67" fmla="*/ 219 h 240"/>
                    <a:gd name="T68" fmla="*/ 7 w 56"/>
                    <a:gd name="T69" fmla="*/ 219 h 240"/>
                    <a:gd name="T70" fmla="*/ 7 w 56"/>
                    <a:gd name="T71" fmla="*/ 219 h 240"/>
                    <a:gd name="T72" fmla="*/ 8 w 56"/>
                    <a:gd name="T73" fmla="*/ 221 h 240"/>
                    <a:gd name="T74" fmla="*/ 8 w 56"/>
                    <a:gd name="T75" fmla="*/ 221 h 240"/>
                    <a:gd name="T76" fmla="*/ 9 w 56"/>
                    <a:gd name="T77" fmla="*/ 221 h 240"/>
                    <a:gd name="T78" fmla="*/ 9 w 56"/>
                    <a:gd name="T79" fmla="*/ 221 h 240"/>
                    <a:gd name="T80" fmla="*/ 11 w 56"/>
                    <a:gd name="T81" fmla="*/ 223 h 240"/>
                    <a:gd name="T82" fmla="*/ 14 w 56"/>
                    <a:gd name="T83" fmla="*/ 227 h 240"/>
                    <a:gd name="T84" fmla="*/ 20 w 56"/>
                    <a:gd name="T85" fmla="*/ 230 h 240"/>
                    <a:gd name="T86" fmla="*/ 27 w 56"/>
                    <a:gd name="T87" fmla="*/ 234 h 240"/>
                    <a:gd name="T88" fmla="*/ 34 w 56"/>
                    <a:gd name="T89" fmla="*/ 236 h 240"/>
                    <a:gd name="T90" fmla="*/ 41 w 56"/>
                    <a:gd name="T91" fmla="*/ 239 h 240"/>
                    <a:gd name="T92" fmla="*/ 47 w 56"/>
                    <a:gd name="T93" fmla="*/ 239 h 240"/>
                    <a:gd name="T94" fmla="*/ 52 w 56"/>
                    <a:gd name="T95" fmla="*/ 239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6" h="240">
                      <a:moveTo>
                        <a:pt x="29" y="0"/>
                      </a:moveTo>
                      <a:lnTo>
                        <a:pt x="27" y="1"/>
                      </a:lnTo>
                      <a:lnTo>
                        <a:pt x="27" y="1"/>
                      </a:lnTo>
                      <a:lnTo>
                        <a:pt x="26" y="2"/>
                      </a:lnTo>
                      <a:lnTo>
                        <a:pt x="25" y="2"/>
                      </a:lnTo>
                      <a:lnTo>
                        <a:pt x="23" y="4"/>
                      </a:lnTo>
                      <a:lnTo>
                        <a:pt x="22" y="5"/>
                      </a:lnTo>
                      <a:lnTo>
                        <a:pt x="20" y="7"/>
                      </a:lnTo>
                      <a:lnTo>
                        <a:pt x="18" y="7"/>
                      </a:lnTo>
                      <a:lnTo>
                        <a:pt x="16" y="9"/>
                      </a:lnTo>
                      <a:lnTo>
                        <a:pt x="14" y="10"/>
                      </a:lnTo>
                      <a:lnTo>
                        <a:pt x="12" y="12"/>
                      </a:lnTo>
                      <a:lnTo>
                        <a:pt x="11" y="12"/>
                      </a:lnTo>
                      <a:lnTo>
                        <a:pt x="9" y="14"/>
                      </a:lnTo>
                      <a:lnTo>
                        <a:pt x="8" y="14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5" y="19"/>
                      </a:lnTo>
                      <a:lnTo>
                        <a:pt x="5" y="21"/>
                      </a:lnTo>
                      <a:lnTo>
                        <a:pt x="3" y="23"/>
                      </a:lnTo>
                      <a:lnTo>
                        <a:pt x="3" y="25"/>
                      </a:lnTo>
                      <a:lnTo>
                        <a:pt x="1" y="28"/>
                      </a:lnTo>
                      <a:lnTo>
                        <a:pt x="1" y="31"/>
                      </a:lnTo>
                      <a:lnTo>
                        <a:pt x="1" y="35"/>
                      </a:lnTo>
                      <a:lnTo>
                        <a:pt x="1" y="36"/>
                      </a:lnTo>
                      <a:lnTo>
                        <a:pt x="0" y="40"/>
                      </a:lnTo>
                      <a:lnTo>
                        <a:pt x="0" y="43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0" y="55"/>
                      </a:lnTo>
                      <a:lnTo>
                        <a:pt x="1" y="56"/>
                      </a:lnTo>
                      <a:lnTo>
                        <a:pt x="1" y="59"/>
                      </a:lnTo>
                      <a:lnTo>
                        <a:pt x="1" y="61"/>
                      </a:lnTo>
                      <a:lnTo>
                        <a:pt x="1" y="63"/>
                      </a:lnTo>
                      <a:lnTo>
                        <a:pt x="1" y="65"/>
                      </a:lnTo>
                      <a:lnTo>
                        <a:pt x="1" y="69"/>
                      </a:lnTo>
                      <a:lnTo>
                        <a:pt x="1" y="71"/>
                      </a:lnTo>
                      <a:lnTo>
                        <a:pt x="1" y="73"/>
                      </a:lnTo>
                      <a:lnTo>
                        <a:pt x="2" y="75"/>
                      </a:lnTo>
                      <a:lnTo>
                        <a:pt x="2" y="78"/>
                      </a:lnTo>
                      <a:lnTo>
                        <a:pt x="2" y="80"/>
                      </a:lnTo>
                      <a:lnTo>
                        <a:pt x="2" y="82"/>
                      </a:lnTo>
                      <a:lnTo>
                        <a:pt x="2" y="84"/>
                      </a:lnTo>
                      <a:lnTo>
                        <a:pt x="2" y="87"/>
                      </a:lnTo>
                      <a:lnTo>
                        <a:pt x="2" y="88"/>
                      </a:lnTo>
                      <a:lnTo>
                        <a:pt x="2" y="90"/>
                      </a:lnTo>
                      <a:lnTo>
                        <a:pt x="4" y="92"/>
                      </a:lnTo>
                      <a:lnTo>
                        <a:pt x="4" y="99"/>
                      </a:lnTo>
                      <a:lnTo>
                        <a:pt x="4" y="105"/>
                      </a:lnTo>
                      <a:lnTo>
                        <a:pt x="4" y="113"/>
                      </a:lnTo>
                      <a:lnTo>
                        <a:pt x="4" y="120"/>
                      </a:lnTo>
                      <a:lnTo>
                        <a:pt x="3" y="130"/>
                      </a:lnTo>
                      <a:lnTo>
                        <a:pt x="3" y="138"/>
                      </a:lnTo>
                      <a:lnTo>
                        <a:pt x="3" y="147"/>
                      </a:lnTo>
                      <a:lnTo>
                        <a:pt x="3" y="155"/>
                      </a:lnTo>
                      <a:lnTo>
                        <a:pt x="2" y="164"/>
                      </a:lnTo>
                      <a:lnTo>
                        <a:pt x="2" y="173"/>
                      </a:lnTo>
                      <a:lnTo>
                        <a:pt x="2" y="182"/>
                      </a:lnTo>
                      <a:lnTo>
                        <a:pt x="3" y="190"/>
                      </a:lnTo>
                      <a:lnTo>
                        <a:pt x="3" y="198"/>
                      </a:lnTo>
                      <a:lnTo>
                        <a:pt x="4" y="206"/>
                      </a:lnTo>
                      <a:lnTo>
                        <a:pt x="5" y="211"/>
                      </a:lnTo>
                      <a:lnTo>
                        <a:pt x="7" y="217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8" y="219"/>
                      </a:lnTo>
                      <a:lnTo>
                        <a:pt x="8" y="221"/>
                      </a:lnTo>
                      <a:lnTo>
                        <a:pt x="8" y="221"/>
                      </a:lnTo>
                      <a:lnTo>
                        <a:pt x="8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11" y="221"/>
                      </a:lnTo>
                      <a:lnTo>
                        <a:pt x="11" y="223"/>
                      </a:lnTo>
                      <a:lnTo>
                        <a:pt x="12" y="225"/>
                      </a:lnTo>
                      <a:lnTo>
                        <a:pt x="14" y="227"/>
                      </a:lnTo>
                      <a:lnTo>
                        <a:pt x="17" y="228"/>
                      </a:lnTo>
                      <a:lnTo>
                        <a:pt x="20" y="230"/>
                      </a:lnTo>
                      <a:lnTo>
                        <a:pt x="23" y="232"/>
                      </a:lnTo>
                      <a:lnTo>
                        <a:pt x="27" y="234"/>
                      </a:lnTo>
                      <a:lnTo>
                        <a:pt x="30" y="234"/>
                      </a:lnTo>
                      <a:lnTo>
                        <a:pt x="34" y="236"/>
                      </a:lnTo>
                      <a:lnTo>
                        <a:pt x="38" y="237"/>
                      </a:lnTo>
                      <a:lnTo>
                        <a:pt x="41" y="239"/>
                      </a:lnTo>
                      <a:lnTo>
                        <a:pt x="45" y="239"/>
                      </a:lnTo>
                      <a:lnTo>
                        <a:pt x="47" y="239"/>
                      </a:lnTo>
                      <a:lnTo>
                        <a:pt x="50" y="239"/>
                      </a:lnTo>
                      <a:lnTo>
                        <a:pt x="52" y="239"/>
                      </a:lnTo>
                      <a:lnTo>
                        <a:pt x="55" y="237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53" name="Freeform 53"/>
                <p:cNvSpPr>
                  <a:spLocks/>
                </p:cNvSpPr>
                <p:nvPr/>
              </p:nvSpPr>
              <p:spPr bwMode="blackWhite">
                <a:xfrm>
                  <a:off x="4554" y="1571"/>
                  <a:ext cx="113" cy="69"/>
                </a:xfrm>
                <a:custGeom>
                  <a:avLst/>
                  <a:gdLst>
                    <a:gd name="T0" fmla="*/ 14 w 113"/>
                    <a:gd name="T1" fmla="*/ 0 h 69"/>
                    <a:gd name="T2" fmla="*/ 6 w 113"/>
                    <a:gd name="T3" fmla="*/ 8 h 69"/>
                    <a:gd name="T4" fmla="*/ 0 w 113"/>
                    <a:gd name="T5" fmla="*/ 21 h 69"/>
                    <a:gd name="T6" fmla="*/ 18 w 113"/>
                    <a:gd name="T7" fmla="*/ 38 h 69"/>
                    <a:gd name="T8" fmla="*/ 33 w 113"/>
                    <a:gd name="T9" fmla="*/ 49 h 69"/>
                    <a:gd name="T10" fmla="*/ 55 w 113"/>
                    <a:gd name="T11" fmla="*/ 60 h 69"/>
                    <a:gd name="T12" fmla="*/ 87 w 113"/>
                    <a:gd name="T13" fmla="*/ 64 h 69"/>
                    <a:gd name="T14" fmla="*/ 103 w 113"/>
                    <a:gd name="T15" fmla="*/ 68 h 69"/>
                    <a:gd name="T16" fmla="*/ 103 w 113"/>
                    <a:gd name="T17" fmla="*/ 54 h 69"/>
                    <a:gd name="T18" fmla="*/ 112 w 113"/>
                    <a:gd name="T19" fmla="*/ 38 h 69"/>
                    <a:gd name="T20" fmla="*/ 83 w 113"/>
                    <a:gd name="T21" fmla="*/ 40 h 69"/>
                    <a:gd name="T22" fmla="*/ 63 w 113"/>
                    <a:gd name="T23" fmla="*/ 35 h 69"/>
                    <a:gd name="T24" fmla="*/ 54 w 113"/>
                    <a:gd name="T25" fmla="*/ 28 h 69"/>
                    <a:gd name="T26" fmla="*/ 36 w 113"/>
                    <a:gd name="T27" fmla="*/ 18 h 69"/>
                    <a:gd name="T28" fmla="*/ 18 w 113"/>
                    <a:gd name="T29" fmla="*/ 8 h 69"/>
                    <a:gd name="T30" fmla="*/ 18 w 113"/>
                    <a:gd name="T31" fmla="*/ 3 h 69"/>
                    <a:gd name="T32" fmla="*/ 14 w 113"/>
                    <a:gd name="T33" fmla="*/ 0 h 69"/>
                    <a:gd name="T34" fmla="*/ 14 w 113"/>
                    <a:gd name="T35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13" h="69">
                      <a:moveTo>
                        <a:pt x="14" y="0"/>
                      </a:moveTo>
                      <a:lnTo>
                        <a:pt x="6" y="8"/>
                      </a:lnTo>
                      <a:lnTo>
                        <a:pt x="0" y="21"/>
                      </a:lnTo>
                      <a:lnTo>
                        <a:pt x="18" y="38"/>
                      </a:lnTo>
                      <a:lnTo>
                        <a:pt x="33" y="49"/>
                      </a:lnTo>
                      <a:lnTo>
                        <a:pt x="55" y="60"/>
                      </a:lnTo>
                      <a:lnTo>
                        <a:pt x="87" y="64"/>
                      </a:lnTo>
                      <a:lnTo>
                        <a:pt x="103" y="68"/>
                      </a:lnTo>
                      <a:lnTo>
                        <a:pt x="103" y="54"/>
                      </a:lnTo>
                      <a:lnTo>
                        <a:pt x="112" y="38"/>
                      </a:lnTo>
                      <a:lnTo>
                        <a:pt x="83" y="40"/>
                      </a:lnTo>
                      <a:lnTo>
                        <a:pt x="63" y="35"/>
                      </a:lnTo>
                      <a:lnTo>
                        <a:pt x="54" y="28"/>
                      </a:lnTo>
                      <a:lnTo>
                        <a:pt x="36" y="18"/>
                      </a:lnTo>
                      <a:lnTo>
                        <a:pt x="18" y="8"/>
                      </a:lnTo>
                      <a:lnTo>
                        <a:pt x="18" y="3"/>
                      </a:lnTo>
                      <a:lnTo>
                        <a:pt x="14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54" name="Freeform 54"/>
                <p:cNvSpPr>
                  <a:spLocks/>
                </p:cNvSpPr>
                <p:nvPr/>
              </p:nvSpPr>
              <p:spPr bwMode="blackWhite">
                <a:xfrm>
                  <a:off x="4686" y="1715"/>
                  <a:ext cx="64" cy="90"/>
                </a:xfrm>
                <a:custGeom>
                  <a:avLst/>
                  <a:gdLst>
                    <a:gd name="T0" fmla="*/ 35 w 64"/>
                    <a:gd name="T1" fmla="*/ 0 h 90"/>
                    <a:gd name="T2" fmla="*/ 44 w 64"/>
                    <a:gd name="T3" fmla="*/ 18 h 90"/>
                    <a:gd name="T4" fmla="*/ 63 w 64"/>
                    <a:gd name="T5" fmla="*/ 67 h 90"/>
                    <a:gd name="T6" fmla="*/ 63 w 64"/>
                    <a:gd name="T7" fmla="*/ 89 h 90"/>
                    <a:gd name="T8" fmla="*/ 28 w 64"/>
                    <a:gd name="T9" fmla="*/ 77 h 90"/>
                    <a:gd name="T10" fmla="*/ 9 w 64"/>
                    <a:gd name="T11" fmla="*/ 35 h 90"/>
                    <a:gd name="T12" fmla="*/ 0 w 64"/>
                    <a:gd name="T13" fmla="*/ 8 h 90"/>
                    <a:gd name="T14" fmla="*/ 9 w 64"/>
                    <a:gd name="T15" fmla="*/ 0 h 90"/>
                    <a:gd name="T16" fmla="*/ 21 w 64"/>
                    <a:gd name="T17" fmla="*/ 8 h 90"/>
                    <a:gd name="T18" fmla="*/ 35 w 64"/>
                    <a:gd name="T19" fmla="*/ 0 h 90"/>
                    <a:gd name="T20" fmla="*/ 35 w 64"/>
                    <a:gd name="T21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4" h="90">
                      <a:moveTo>
                        <a:pt x="35" y="0"/>
                      </a:moveTo>
                      <a:lnTo>
                        <a:pt x="44" y="18"/>
                      </a:lnTo>
                      <a:lnTo>
                        <a:pt x="63" y="67"/>
                      </a:lnTo>
                      <a:lnTo>
                        <a:pt x="63" y="89"/>
                      </a:lnTo>
                      <a:lnTo>
                        <a:pt x="28" y="77"/>
                      </a:lnTo>
                      <a:lnTo>
                        <a:pt x="9" y="35"/>
                      </a:lnTo>
                      <a:lnTo>
                        <a:pt x="0" y="8"/>
                      </a:lnTo>
                      <a:lnTo>
                        <a:pt x="9" y="0"/>
                      </a:lnTo>
                      <a:lnTo>
                        <a:pt x="21" y="8"/>
                      </a:lnTo>
                      <a:lnTo>
                        <a:pt x="35" y="0"/>
                      </a:lnTo>
                      <a:lnTo>
                        <a:pt x="35" y="0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55" name="Freeform 55"/>
                <p:cNvSpPr>
                  <a:spLocks/>
                </p:cNvSpPr>
                <p:nvPr/>
              </p:nvSpPr>
              <p:spPr bwMode="blackWhite">
                <a:xfrm>
                  <a:off x="4749" y="1668"/>
                  <a:ext cx="204" cy="57"/>
                </a:xfrm>
                <a:custGeom>
                  <a:avLst/>
                  <a:gdLst>
                    <a:gd name="T0" fmla="*/ 17 w 204"/>
                    <a:gd name="T1" fmla="*/ 9 h 57"/>
                    <a:gd name="T2" fmla="*/ 39 w 204"/>
                    <a:gd name="T3" fmla="*/ 13 h 57"/>
                    <a:gd name="T4" fmla="*/ 68 w 204"/>
                    <a:gd name="T5" fmla="*/ 17 h 57"/>
                    <a:gd name="T6" fmla="*/ 94 w 204"/>
                    <a:gd name="T7" fmla="*/ 18 h 57"/>
                    <a:gd name="T8" fmla="*/ 105 w 204"/>
                    <a:gd name="T9" fmla="*/ 16 h 57"/>
                    <a:gd name="T10" fmla="*/ 118 w 204"/>
                    <a:gd name="T11" fmla="*/ 11 h 57"/>
                    <a:gd name="T12" fmla="*/ 132 w 204"/>
                    <a:gd name="T13" fmla="*/ 5 h 57"/>
                    <a:gd name="T14" fmla="*/ 143 w 204"/>
                    <a:gd name="T15" fmla="*/ 2 h 57"/>
                    <a:gd name="T16" fmla="*/ 150 w 204"/>
                    <a:gd name="T17" fmla="*/ 0 h 57"/>
                    <a:gd name="T18" fmla="*/ 157 w 204"/>
                    <a:gd name="T19" fmla="*/ 0 h 57"/>
                    <a:gd name="T20" fmla="*/ 165 w 204"/>
                    <a:gd name="T21" fmla="*/ 0 h 57"/>
                    <a:gd name="T22" fmla="*/ 174 w 204"/>
                    <a:gd name="T23" fmla="*/ 0 h 57"/>
                    <a:gd name="T24" fmla="*/ 182 w 204"/>
                    <a:gd name="T25" fmla="*/ 2 h 57"/>
                    <a:gd name="T26" fmla="*/ 190 w 204"/>
                    <a:gd name="T27" fmla="*/ 4 h 57"/>
                    <a:gd name="T28" fmla="*/ 197 w 204"/>
                    <a:gd name="T29" fmla="*/ 7 h 57"/>
                    <a:gd name="T30" fmla="*/ 202 w 204"/>
                    <a:gd name="T31" fmla="*/ 10 h 57"/>
                    <a:gd name="T32" fmla="*/ 201 w 204"/>
                    <a:gd name="T33" fmla="*/ 11 h 57"/>
                    <a:gd name="T34" fmla="*/ 198 w 204"/>
                    <a:gd name="T35" fmla="*/ 12 h 57"/>
                    <a:gd name="T36" fmla="*/ 195 w 204"/>
                    <a:gd name="T37" fmla="*/ 13 h 57"/>
                    <a:gd name="T38" fmla="*/ 195 w 204"/>
                    <a:gd name="T39" fmla="*/ 13 h 57"/>
                    <a:gd name="T40" fmla="*/ 193 w 204"/>
                    <a:gd name="T41" fmla="*/ 13 h 57"/>
                    <a:gd name="T42" fmla="*/ 192 w 204"/>
                    <a:gd name="T43" fmla="*/ 13 h 57"/>
                    <a:gd name="T44" fmla="*/ 191 w 204"/>
                    <a:gd name="T45" fmla="*/ 13 h 57"/>
                    <a:gd name="T46" fmla="*/ 191 w 204"/>
                    <a:gd name="T47" fmla="*/ 13 h 57"/>
                    <a:gd name="T48" fmla="*/ 186 w 204"/>
                    <a:gd name="T49" fmla="*/ 13 h 57"/>
                    <a:gd name="T50" fmla="*/ 180 w 204"/>
                    <a:gd name="T51" fmla="*/ 13 h 57"/>
                    <a:gd name="T52" fmla="*/ 174 w 204"/>
                    <a:gd name="T53" fmla="*/ 13 h 57"/>
                    <a:gd name="T54" fmla="*/ 166 w 204"/>
                    <a:gd name="T55" fmla="*/ 13 h 57"/>
                    <a:gd name="T56" fmla="*/ 164 w 204"/>
                    <a:gd name="T57" fmla="*/ 13 h 57"/>
                    <a:gd name="T58" fmla="*/ 164 w 204"/>
                    <a:gd name="T59" fmla="*/ 13 h 57"/>
                    <a:gd name="T60" fmla="*/ 162 w 204"/>
                    <a:gd name="T61" fmla="*/ 13 h 57"/>
                    <a:gd name="T62" fmla="*/ 162 w 204"/>
                    <a:gd name="T63" fmla="*/ 13 h 57"/>
                    <a:gd name="T64" fmla="*/ 162 w 204"/>
                    <a:gd name="T65" fmla="*/ 17 h 57"/>
                    <a:gd name="T66" fmla="*/ 162 w 204"/>
                    <a:gd name="T67" fmla="*/ 20 h 57"/>
                    <a:gd name="T68" fmla="*/ 163 w 204"/>
                    <a:gd name="T69" fmla="*/ 25 h 57"/>
                    <a:gd name="T70" fmla="*/ 163 w 204"/>
                    <a:gd name="T71" fmla="*/ 29 h 57"/>
                    <a:gd name="T72" fmla="*/ 163 w 204"/>
                    <a:gd name="T73" fmla="*/ 33 h 57"/>
                    <a:gd name="T74" fmla="*/ 163 w 204"/>
                    <a:gd name="T75" fmla="*/ 38 h 57"/>
                    <a:gd name="T76" fmla="*/ 162 w 204"/>
                    <a:gd name="T77" fmla="*/ 43 h 57"/>
                    <a:gd name="T78" fmla="*/ 162 w 204"/>
                    <a:gd name="T79" fmla="*/ 44 h 57"/>
                    <a:gd name="T80" fmla="*/ 157 w 204"/>
                    <a:gd name="T81" fmla="*/ 48 h 57"/>
                    <a:gd name="T82" fmla="*/ 145 w 204"/>
                    <a:gd name="T83" fmla="*/ 51 h 57"/>
                    <a:gd name="T84" fmla="*/ 129 w 204"/>
                    <a:gd name="T85" fmla="*/ 55 h 57"/>
                    <a:gd name="T86" fmla="*/ 117 w 204"/>
                    <a:gd name="T87" fmla="*/ 56 h 57"/>
                    <a:gd name="T88" fmla="*/ 112 w 204"/>
                    <a:gd name="T89" fmla="*/ 56 h 57"/>
                    <a:gd name="T90" fmla="*/ 110 w 204"/>
                    <a:gd name="T91" fmla="*/ 56 h 57"/>
                    <a:gd name="T92" fmla="*/ 106 w 204"/>
                    <a:gd name="T93" fmla="*/ 56 h 57"/>
                    <a:gd name="T94" fmla="*/ 102 w 204"/>
                    <a:gd name="T95" fmla="*/ 56 h 57"/>
                    <a:gd name="T96" fmla="*/ 97 w 204"/>
                    <a:gd name="T97" fmla="*/ 56 h 57"/>
                    <a:gd name="T98" fmla="*/ 92 w 204"/>
                    <a:gd name="T99" fmla="*/ 54 h 57"/>
                    <a:gd name="T100" fmla="*/ 86 w 204"/>
                    <a:gd name="T101" fmla="*/ 51 h 57"/>
                    <a:gd name="T102" fmla="*/ 83 w 204"/>
                    <a:gd name="T103" fmla="*/ 48 h 57"/>
                    <a:gd name="T104" fmla="*/ 66 w 204"/>
                    <a:gd name="T105" fmla="*/ 45 h 57"/>
                    <a:gd name="T106" fmla="*/ 39 w 204"/>
                    <a:gd name="T107" fmla="*/ 44 h 57"/>
                    <a:gd name="T108" fmla="*/ 15 w 204"/>
                    <a:gd name="T109" fmla="*/ 44 h 57"/>
                    <a:gd name="T110" fmla="*/ 2 w 204"/>
                    <a:gd name="T111" fmla="*/ 44 h 57"/>
                    <a:gd name="T112" fmla="*/ 0 w 204"/>
                    <a:gd name="T113" fmla="*/ 39 h 57"/>
                    <a:gd name="T114" fmla="*/ 0 w 204"/>
                    <a:gd name="T115" fmla="*/ 29 h 57"/>
                    <a:gd name="T116" fmla="*/ 3 w 204"/>
                    <a:gd name="T117" fmla="*/ 18 h 57"/>
                    <a:gd name="T118" fmla="*/ 9 w 204"/>
                    <a:gd name="T119" fmla="*/ 8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04" h="57">
                      <a:moveTo>
                        <a:pt x="12" y="7"/>
                      </a:moveTo>
                      <a:lnTo>
                        <a:pt x="12" y="8"/>
                      </a:lnTo>
                      <a:lnTo>
                        <a:pt x="14" y="8"/>
                      </a:lnTo>
                      <a:lnTo>
                        <a:pt x="17" y="9"/>
                      </a:lnTo>
                      <a:lnTo>
                        <a:pt x="21" y="9"/>
                      </a:lnTo>
                      <a:lnTo>
                        <a:pt x="26" y="11"/>
                      </a:lnTo>
                      <a:lnTo>
                        <a:pt x="32" y="11"/>
                      </a:lnTo>
                      <a:lnTo>
                        <a:pt x="39" y="13"/>
                      </a:lnTo>
                      <a:lnTo>
                        <a:pt x="46" y="13"/>
                      </a:lnTo>
                      <a:lnTo>
                        <a:pt x="54" y="15"/>
                      </a:lnTo>
                      <a:lnTo>
                        <a:pt x="61" y="15"/>
                      </a:lnTo>
                      <a:lnTo>
                        <a:pt x="68" y="17"/>
                      </a:lnTo>
                      <a:lnTo>
                        <a:pt x="75" y="17"/>
                      </a:lnTo>
                      <a:lnTo>
                        <a:pt x="82" y="18"/>
                      </a:lnTo>
                      <a:lnTo>
                        <a:pt x="89" y="18"/>
                      </a:lnTo>
                      <a:lnTo>
                        <a:pt x="94" y="18"/>
                      </a:lnTo>
                      <a:lnTo>
                        <a:pt x="101" y="16"/>
                      </a:lnTo>
                      <a:lnTo>
                        <a:pt x="101" y="16"/>
                      </a:lnTo>
                      <a:lnTo>
                        <a:pt x="103" y="16"/>
                      </a:lnTo>
                      <a:lnTo>
                        <a:pt x="105" y="16"/>
                      </a:lnTo>
                      <a:lnTo>
                        <a:pt x="109" y="15"/>
                      </a:lnTo>
                      <a:lnTo>
                        <a:pt x="111" y="15"/>
                      </a:lnTo>
                      <a:lnTo>
                        <a:pt x="115" y="13"/>
                      </a:lnTo>
                      <a:lnTo>
                        <a:pt x="118" y="11"/>
                      </a:lnTo>
                      <a:lnTo>
                        <a:pt x="122" y="9"/>
                      </a:lnTo>
                      <a:lnTo>
                        <a:pt x="125" y="9"/>
                      </a:lnTo>
                      <a:lnTo>
                        <a:pt x="129" y="7"/>
                      </a:lnTo>
                      <a:lnTo>
                        <a:pt x="132" y="5"/>
                      </a:lnTo>
                      <a:lnTo>
                        <a:pt x="136" y="4"/>
                      </a:lnTo>
                      <a:lnTo>
                        <a:pt x="137" y="4"/>
                      </a:lnTo>
                      <a:lnTo>
                        <a:pt x="141" y="2"/>
                      </a:lnTo>
                      <a:lnTo>
                        <a:pt x="143" y="2"/>
                      </a:lnTo>
                      <a:lnTo>
                        <a:pt x="145" y="0"/>
                      </a:lnTo>
                      <a:lnTo>
                        <a:pt x="146" y="0"/>
                      </a:lnTo>
                      <a:lnTo>
                        <a:pt x="148" y="0"/>
                      </a:lnTo>
                      <a:lnTo>
                        <a:pt x="150" y="0"/>
                      </a:lnTo>
                      <a:lnTo>
                        <a:pt x="151" y="0"/>
                      </a:lnTo>
                      <a:lnTo>
                        <a:pt x="153" y="0"/>
                      </a:lnTo>
                      <a:lnTo>
                        <a:pt x="155" y="0"/>
                      </a:lnTo>
                      <a:lnTo>
                        <a:pt x="157" y="0"/>
                      </a:lnTo>
                      <a:lnTo>
                        <a:pt x="160" y="0"/>
                      </a:lnTo>
                      <a:lnTo>
                        <a:pt x="162" y="0"/>
                      </a:lnTo>
                      <a:lnTo>
                        <a:pt x="163" y="0"/>
                      </a:lnTo>
                      <a:lnTo>
                        <a:pt x="165" y="0"/>
                      </a:lnTo>
                      <a:lnTo>
                        <a:pt x="169" y="0"/>
                      </a:lnTo>
                      <a:lnTo>
                        <a:pt x="170" y="0"/>
                      </a:lnTo>
                      <a:lnTo>
                        <a:pt x="172" y="0"/>
                      </a:lnTo>
                      <a:lnTo>
                        <a:pt x="174" y="0"/>
                      </a:lnTo>
                      <a:lnTo>
                        <a:pt x="178" y="0"/>
                      </a:lnTo>
                      <a:lnTo>
                        <a:pt x="178" y="2"/>
                      </a:lnTo>
                      <a:lnTo>
                        <a:pt x="180" y="2"/>
                      </a:lnTo>
                      <a:lnTo>
                        <a:pt x="182" y="2"/>
                      </a:lnTo>
                      <a:lnTo>
                        <a:pt x="184" y="2"/>
                      </a:lnTo>
                      <a:lnTo>
                        <a:pt x="186" y="4"/>
                      </a:lnTo>
                      <a:lnTo>
                        <a:pt x="188" y="4"/>
                      </a:lnTo>
                      <a:lnTo>
                        <a:pt x="190" y="4"/>
                      </a:lnTo>
                      <a:lnTo>
                        <a:pt x="192" y="4"/>
                      </a:lnTo>
                      <a:lnTo>
                        <a:pt x="193" y="5"/>
                      </a:lnTo>
                      <a:lnTo>
                        <a:pt x="195" y="5"/>
                      </a:lnTo>
                      <a:lnTo>
                        <a:pt x="197" y="7"/>
                      </a:lnTo>
                      <a:lnTo>
                        <a:pt x="199" y="7"/>
                      </a:lnTo>
                      <a:lnTo>
                        <a:pt x="200" y="9"/>
                      </a:lnTo>
                      <a:lnTo>
                        <a:pt x="202" y="9"/>
                      </a:lnTo>
                      <a:lnTo>
                        <a:pt x="202" y="10"/>
                      </a:lnTo>
                      <a:lnTo>
                        <a:pt x="203" y="10"/>
                      </a:lnTo>
                      <a:lnTo>
                        <a:pt x="202" y="11"/>
                      </a:lnTo>
                      <a:lnTo>
                        <a:pt x="202" y="11"/>
                      </a:lnTo>
                      <a:lnTo>
                        <a:pt x="201" y="11"/>
                      </a:lnTo>
                      <a:lnTo>
                        <a:pt x="201" y="11"/>
                      </a:lnTo>
                      <a:lnTo>
                        <a:pt x="199" y="12"/>
                      </a:lnTo>
                      <a:lnTo>
                        <a:pt x="199" y="12"/>
                      </a:lnTo>
                      <a:lnTo>
                        <a:pt x="198" y="12"/>
                      </a:lnTo>
                      <a:lnTo>
                        <a:pt x="198" y="12"/>
                      </a:lnTo>
                      <a:lnTo>
                        <a:pt x="197" y="13"/>
                      </a:lnTo>
                      <a:lnTo>
                        <a:pt x="197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0" y="13"/>
                      </a:lnTo>
                      <a:lnTo>
                        <a:pt x="188" y="13"/>
                      </a:lnTo>
                      <a:lnTo>
                        <a:pt x="186" y="13"/>
                      </a:lnTo>
                      <a:lnTo>
                        <a:pt x="185" y="13"/>
                      </a:lnTo>
                      <a:lnTo>
                        <a:pt x="183" y="13"/>
                      </a:lnTo>
                      <a:lnTo>
                        <a:pt x="181" y="13"/>
                      </a:lnTo>
                      <a:lnTo>
                        <a:pt x="180" y="13"/>
                      </a:lnTo>
                      <a:lnTo>
                        <a:pt x="179" y="13"/>
                      </a:lnTo>
                      <a:lnTo>
                        <a:pt x="177" y="13"/>
                      </a:lnTo>
                      <a:lnTo>
                        <a:pt x="176" y="13"/>
                      </a:lnTo>
                      <a:lnTo>
                        <a:pt x="174" y="13"/>
                      </a:lnTo>
                      <a:lnTo>
                        <a:pt x="172" y="13"/>
                      </a:lnTo>
                      <a:lnTo>
                        <a:pt x="170" y="13"/>
                      </a:lnTo>
                      <a:lnTo>
                        <a:pt x="168" y="13"/>
                      </a:lnTo>
                      <a:lnTo>
                        <a:pt x="166" y="13"/>
                      </a:lnTo>
                      <a:lnTo>
                        <a:pt x="166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5"/>
                      </a:lnTo>
                      <a:lnTo>
                        <a:pt x="162" y="15"/>
                      </a:lnTo>
                      <a:lnTo>
                        <a:pt x="162" y="17"/>
                      </a:lnTo>
                      <a:lnTo>
                        <a:pt x="162" y="17"/>
                      </a:lnTo>
                      <a:lnTo>
                        <a:pt x="162" y="19"/>
                      </a:lnTo>
                      <a:lnTo>
                        <a:pt x="162" y="19"/>
                      </a:lnTo>
                      <a:lnTo>
                        <a:pt x="162" y="20"/>
                      </a:lnTo>
                      <a:lnTo>
                        <a:pt x="163" y="20"/>
                      </a:lnTo>
                      <a:lnTo>
                        <a:pt x="163" y="22"/>
                      </a:lnTo>
                      <a:lnTo>
                        <a:pt x="163" y="23"/>
                      </a:lnTo>
                      <a:lnTo>
                        <a:pt x="163" y="25"/>
                      </a:lnTo>
                      <a:lnTo>
                        <a:pt x="163" y="25"/>
                      </a:lnTo>
                      <a:lnTo>
                        <a:pt x="163" y="27"/>
                      </a:lnTo>
                      <a:lnTo>
                        <a:pt x="163" y="27"/>
                      </a:lnTo>
                      <a:lnTo>
                        <a:pt x="163" y="29"/>
                      </a:lnTo>
                      <a:lnTo>
                        <a:pt x="165" y="29"/>
                      </a:lnTo>
                      <a:lnTo>
                        <a:pt x="163" y="30"/>
                      </a:lnTo>
                      <a:lnTo>
                        <a:pt x="163" y="32"/>
                      </a:lnTo>
                      <a:lnTo>
                        <a:pt x="163" y="33"/>
                      </a:lnTo>
                      <a:lnTo>
                        <a:pt x="163" y="33"/>
                      </a:lnTo>
                      <a:lnTo>
                        <a:pt x="163" y="35"/>
                      </a:lnTo>
                      <a:lnTo>
                        <a:pt x="163" y="36"/>
                      </a:lnTo>
                      <a:lnTo>
                        <a:pt x="163" y="38"/>
                      </a:lnTo>
                      <a:lnTo>
                        <a:pt x="163" y="38"/>
                      </a:lnTo>
                      <a:lnTo>
                        <a:pt x="162" y="40"/>
                      </a:lnTo>
                      <a:lnTo>
                        <a:pt x="162" y="41"/>
                      </a:lnTo>
                      <a:lnTo>
                        <a:pt x="162" y="43"/>
                      </a:lnTo>
                      <a:lnTo>
                        <a:pt x="162" y="43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1" y="46"/>
                      </a:lnTo>
                      <a:lnTo>
                        <a:pt x="160" y="46"/>
                      </a:lnTo>
                      <a:lnTo>
                        <a:pt x="157" y="48"/>
                      </a:lnTo>
                      <a:lnTo>
                        <a:pt x="155" y="48"/>
                      </a:lnTo>
                      <a:lnTo>
                        <a:pt x="152" y="50"/>
                      </a:lnTo>
                      <a:lnTo>
                        <a:pt x="149" y="50"/>
                      </a:lnTo>
                      <a:lnTo>
                        <a:pt x="145" y="51"/>
                      </a:lnTo>
                      <a:lnTo>
                        <a:pt x="141" y="51"/>
                      </a:lnTo>
                      <a:lnTo>
                        <a:pt x="136" y="53"/>
                      </a:lnTo>
                      <a:lnTo>
                        <a:pt x="132" y="53"/>
                      </a:lnTo>
                      <a:lnTo>
                        <a:pt x="129" y="55"/>
                      </a:lnTo>
                      <a:lnTo>
                        <a:pt x="125" y="55"/>
                      </a:lnTo>
                      <a:lnTo>
                        <a:pt x="122" y="56"/>
                      </a:lnTo>
                      <a:lnTo>
                        <a:pt x="119" y="56"/>
                      </a:lnTo>
                      <a:lnTo>
                        <a:pt x="117" y="56"/>
                      </a:lnTo>
                      <a:lnTo>
                        <a:pt x="116" y="55"/>
                      </a:lnTo>
                      <a:lnTo>
                        <a:pt x="114" y="56"/>
                      </a:lnTo>
                      <a:lnTo>
                        <a:pt x="114" y="56"/>
                      </a:lnTo>
                      <a:lnTo>
                        <a:pt x="112" y="56"/>
                      </a:lnTo>
                      <a:lnTo>
                        <a:pt x="112" y="56"/>
                      </a:lnTo>
                      <a:lnTo>
                        <a:pt x="111" y="56"/>
                      </a:lnTo>
                      <a:lnTo>
                        <a:pt x="111" y="56"/>
                      </a:lnTo>
                      <a:lnTo>
                        <a:pt x="110" y="56"/>
                      </a:lnTo>
                      <a:lnTo>
                        <a:pt x="110" y="56"/>
                      </a:lnTo>
                      <a:lnTo>
                        <a:pt x="108" y="56"/>
                      </a:lnTo>
                      <a:lnTo>
                        <a:pt x="108" y="56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lnTo>
                        <a:pt x="104" y="56"/>
                      </a:lnTo>
                      <a:lnTo>
                        <a:pt x="104" y="56"/>
                      </a:lnTo>
                      <a:lnTo>
                        <a:pt x="102" y="56"/>
                      </a:lnTo>
                      <a:lnTo>
                        <a:pt x="102" y="56"/>
                      </a:lnTo>
                      <a:lnTo>
                        <a:pt x="100" y="56"/>
                      </a:lnTo>
                      <a:lnTo>
                        <a:pt x="99" y="56"/>
                      </a:lnTo>
                      <a:lnTo>
                        <a:pt x="97" y="56"/>
                      </a:lnTo>
                      <a:lnTo>
                        <a:pt x="97" y="55"/>
                      </a:lnTo>
                      <a:lnTo>
                        <a:pt x="96" y="55"/>
                      </a:lnTo>
                      <a:lnTo>
                        <a:pt x="94" y="54"/>
                      </a:lnTo>
                      <a:lnTo>
                        <a:pt x="92" y="54"/>
                      </a:lnTo>
                      <a:lnTo>
                        <a:pt x="92" y="52"/>
                      </a:lnTo>
                      <a:lnTo>
                        <a:pt x="90" y="52"/>
                      </a:lnTo>
                      <a:lnTo>
                        <a:pt x="88" y="51"/>
                      </a:lnTo>
                      <a:lnTo>
                        <a:pt x="86" y="51"/>
                      </a:lnTo>
                      <a:lnTo>
                        <a:pt x="86" y="49"/>
                      </a:lnTo>
                      <a:lnTo>
                        <a:pt x="85" y="49"/>
                      </a:lnTo>
                      <a:lnTo>
                        <a:pt x="84" y="48"/>
                      </a:lnTo>
                      <a:lnTo>
                        <a:pt x="83" y="48"/>
                      </a:lnTo>
                      <a:lnTo>
                        <a:pt x="83" y="46"/>
                      </a:lnTo>
                      <a:lnTo>
                        <a:pt x="77" y="46"/>
                      </a:lnTo>
                      <a:lnTo>
                        <a:pt x="72" y="45"/>
                      </a:lnTo>
                      <a:lnTo>
                        <a:pt x="66" y="45"/>
                      </a:lnTo>
                      <a:lnTo>
                        <a:pt x="60" y="44"/>
                      </a:lnTo>
                      <a:lnTo>
                        <a:pt x="53" y="44"/>
                      </a:lnTo>
                      <a:lnTo>
                        <a:pt x="46" y="44"/>
                      </a:lnTo>
                      <a:lnTo>
                        <a:pt x="39" y="44"/>
                      </a:lnTo>
                      <a:lnTo>
                        <a:pt x="34" y="44"/>
                      </a:lnTo>
                      <a:lnTo>
                        <a:pt x="26" y="44"/>
                      </a:lnTo>
                      <a:lnTo>
                        <a:pt x="20" y="44"/>
                      </a:lnTo>
                      <a:lnTo>
                        <a:pt x="15" y="44"/>
                      </a:lnTo>
                      <a:lnTo>
                        <a:pt x="10" y="44"/>
                      </a:lnTo>
                      <a:lnTo>
                        <a:pt x="6" y="44"/>
                      </a:lnTo>
                      <a:lnTo>
                        <a:pt x="3" y="44"/>
                      </a:lnTo>
                      <a:lnTo>
                        <a:pt x="2" y="44"/>
                      </a:lnTo>
                      <a:lnTo>
                        <a:pt x="2" y="44"/>
                      </a:lnTo>
                      <a:lnTo>
                        <a:pt x="0" y="43"/>
                      </a:lnTo>
                      <a:lnTo>
                        <a:pt x="0" y="41"/>
                      </a:lnTo>
                      <a:lnTo>
                        <a:pt x="0" y="39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1" y="25"/>
                      </a:lnTo>
                      <a:lnTo>
                        <a:pt x="1" y="23"/>
                      </a:lnTo>
                      <a:lnTo>
                        <a:pt x="2" y="20"/>
                      </a:lnTo>
                      <a:lnTo>
                        <a:pt x="3" y="18"/>
                      </a:lnTo>
                      <a:lnTo>
                        <a:pt x="5" y="15"/>
                      </a:lnTo>
                      <a:lnTo>
                        <a:pt x="6" y="13"/>
                      </a:lnTo>
                      <a:lnTo>
                        <a:pt x="8" y="10"/>
                      </a:lnTo>
                      <a:lnTo>
                        <a:pt x="9" y="8"/>
                      </a:lnTo>
                      <a:lnTo>
                        <a:pt x="12" y="7"/>
                      </a:lnTo>
                      <a:lnTo>
                        <a:pt x="12" y="7"/>
                      </a:lnTo>
                    </a:path>
                  </a:pathLst>
                </a:custGeom>
                <a:solidFill>
                  <a:srgbClr val="FFE1B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56" name="Freeform 56"/>
                <p:cNvSpPr>
                  <a:spLocks/>
                </p:cNvSpPr>
                <p:nvPr/>
              </p:nvSpPr>
              <p:spPr bwMode="blackWhite">
                <a:xfrm>
                  <a:off x="4705" y="1503"/>
                  <a:ext cx="175" cy="25"/>
                </a:xfrm>
                <a:custGeom>
                  <a:avLst/>
                  <a:gdLst>
                    <a:gd name="T0" fmla="*/ 0 w 175"/>
                    <a:gd name="T1" fmla="*/ 0 h 25"/>
                    <a:gd name="T2" fmla="*/ 27 w 175"/>
                    <a:gd name="T3" fmla="*/ 6 h 25"/>
                    <a:gd name="T4" fmla="*/ 45 w 175"/>
                    <a:gd name="T5" fmla="*/ 7 h 25"/>
                    <a:gd name="T6" fmla="*/ 82 w 175"/>
                    <a:gd name="T7" fmla="*/ 15 h 25"/>
                    <a:gd name="T8" fmla="*/ 127 w 175"/>
                    <a:gd name="T9" fmla="*/ 20 h 25"/>
                    <a:gd name="T10" fmla="*/ 159 w 175"/>
                    <a:gd name="T11" fmla="*/ 24 h 25"/>
                    <a:gd name="T12" fmla="*/ 174 w 175"/>
                    <a:gd name="T13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5" h="25">
                      <a:moveTo>
                        <a:pt x="0" y="0"/>
                      </a:moveTo>
                      <a:lnTo>
                        <a:pt x="27" y="6"/>
                      </a:lnTo>
                      <a:lnTo>
                        <a:pt x="45" y="7"/>
                      </a:lnTo>
                      <a:lnTo>
                        <a:pt x="82" y="15"/>
                      </a:lnTo>
                      <a:lnTo>
                        <a:pt x="127" y="20"/>
                      </a:lnTo>
                      <a:lnTo>
                        <a:pt x="159" y="24"/>
                      </a:lnTo>
                      <a:lnTo>
                        <a:pt x="174" y="24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57" name="Freeform 57"/>
                <p:cNvSpPr>
                  <a:spLocks/>
                </p:cNvSpPr>
                <p:nvPr/>
              </p:nvSpPr>
              <p:spPr bwMode="blackWhite">
                <a:xfrm>
                  <a:off x="4679" y="1606"/>
                  <a:ext cx="51" cy="68"/>
                </a:xfrm>
                <a:custGeom>
                  <a:avLst/>
                  <a:gdLst>
                    <a:gd name="T0" fmla="*/ 12 w 51"/>
                    <a:gd name="T1" fmla="*/ 0 h 68"/>
                    <a:gd name="T2" fmla="*/ 34 w 51"/>
                    <a:gd name="T3" fmla="*/ 28 h 68"/>
                    <a:gd name="T4" fmla="*/ 48 w 51"/>
                    <a:gd name="T5" fmla="*/ 42 h 68"/>
                    <a:gd name="T6" fmla="*/ 50 w 51"/>
                    <a:gd name="T7" fmla="*/ 59 h 68"/>
                    <a:gd name="T8" fmla="*/ 32 w 51"/>
                    <a:gd name="T9" fmla="*/ 67 h 68"/>
                    <a:gd name="T10" fmla="*/ 0 w 51"/>
                    <a:gd name="T11" fmla="*/ 16 h 68"/>
                    <a:gd name="T12" fmla="*/ 12 w 51"/>
                    <a:gd name="T13" fmla="*/ 0 h 68"/>
                    <a:gd name="T14" fmla="*/ 12 w 51"/>
                    <a:gd name="T1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1" h="68">
                      <a:moveTo>
                        <a:pt x="12" y="0"/>
                      </a:moveTo>
                      <a:lnTo>
                        <a:pt x="34" y="28"/>
                      </a:lnTo>
                      <a:lnTo>
                        <a:pt x="48" y="42"/>
                      </a:lnTo>
                      <a:lnTo>
                        <a:pt x="50" y="59"/>
                      </a:lnTo>
                      <a:lnTo>
                        <a:pt x="32" y="67"/>
                      </a:lnTo>
                      <a:lnTo>
                        <a:pt x="0" y="16"/>
                      </a:lnTo>
                      <a:lnTo>
                        <a:pt x="12" y="0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58" name="Freeform 58"/>
                <p:cNvSpPr>
                  <a:spLocks/>
                </p:cNvSpPr>
                <p:nvPr/>
              </p:nvSpPr>
              <p:spPr bwMode="blackWhite">
                <a:xfrm>
                  <a:off x="4657" y="1604"/>
                  <a:ext cx="33" cy="36"/>
                </a:xfrm>
                <a:custGeom>
                  <a:avLst/>
                  <a:gdLst>
                    <a:gd name="T0" fmla="*/ 7 w 33"/>
                    <a:gd name="T1" fmla="*/ 7 h 36"/>
                    <a:gd name="T2" fmla="*/ 5 w 33"/>
                    <a:gd name="T3" fmla="*/ 20 h 36"/>
                    <a:gd name="T4" fmla="*/ 0 w 33"/>
                    <a:gd name="T5" fmla="*/ 24 h 36"/>
                    <a:gd name="T6" fmla="*/ 2 w 33"/>
                    <a:gd name="T7" fmla="*/ 29 h 36"/>
                    <a:gd name="T8" fmla="*/ 10 w 33"/>
                    <a:gd name="T9" fmla="*/ 35 h 36"/>
                    <a:gd name="T10" fmla="*/ 32 w 33"/>
                    <a:gd name="T11" fmla="*/ 20 h 36"/>
                    <a:gd name="T12" fmla="*/ 32 w 33"/>
                    <a:gd name="T13" fmla="*/ 2 h 36"/>
                    <a:gd name="T14" fmla="*/ 24 w 33"/>
                    <a:gd name="T15" fmla="*/ 0 h 36"/>
                    <a:gd name="T16" fmla="*/ 10 w 33"/>
                    <a:gd name="T17" fmla="*/ 2 h 36"/>
                    <a:gd name="T18" fmla="*/ 7 w 33"/>
                    <a:gd name="T19" fmla="*/ 7 h 36"/>
                    <a:gd name="T20" fmla="*/ 7 w 33"/>
                    <a:gd name="T21" fmla="*/ 7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" h="36">
                      <a:moveTo>
                        <a:pt x="7" y="7"/>
                      </a:moveTo>
                      <a:lnTo>
                        <a:pt x="5" y="20"/>
                      </a:lnTo>
                      <a:lnTo>
                        <a:pt x="0" y="24"/>
                      </a:lnTo>
                      <a:lnTo>
                        <a:pt x="2" y="29"/>
                      </a:lnTo>
                      <a:lnTo>
                        <a:pt x="10" y="35"/>
                      </a:lnTo>
                      <a:lnTo>
                        <a:pt x="32" y="20"/>
                      </a:lnTo>
                      <a:lnTo>
                        <a:pt x="32" y="2"/>
                      </a:lnTo>
                      <a:lnTo>
                        <a:pt x="24" y="0"/>
                      </a:lnTo>
                      <a:lnTo>
                        <a:pt x="10" y="2"/>
                      </a:lnTo>
                      <a:lnTo>
                        <a:pt x="7" y="7"/>
                      </a:lnTo>
                      <a:lnTo>
                        <a:pt x="7" y="7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59" name="Freeform 59"/>
                <p:cNvSpPr>
                  <a:spLocks/>
                </p:cNvSpPr>
                <p:nvPr/>
              </p:nvSpPr>
              <p:spPr bwMode="blackWhite">
                <a:xfrm>
                  <a:off x="4667" y="1625"/>
                  <a:ext cx="48" cy="49"/>
                </a:xfrm>
                <a:custGeom>
                  <a:avLst/>
                  <a:gdLst>
                    <a:gd name="T0" fmla="*/ 21 w 48"/>
                    <a:gd name="T1" fmla="*/ 0 h 49"/>
                    <a:gd name="T2" fmla="*/ 34 w 48"/>
                    <a:gd name="T3" fmla="*/ 23 h 49"/>
                    <a:gd name="T4" fmla="*/ 47 w 48"/>
                    <a:gd name="T5" fmla="*/ 48 h 49"/>
                    <a:gd name="T6" fmla="*/ 22 w 48"/>
                    <a:gd name="T7" fmla="*/ 33 h 49"/>
                    <a:gd name="T8" fmla="*/ 0 w 48"/>
                    <a:gd name="T9" fmla="*/ 33 h 49"/>
                    <a:gd name="T10" fmla="*/ 0 w 48"/>
                    <a:gd name="T11" fmla="*/ 10 h 49"/>
                    <a:gd name="T12" fmla="*/ 21 w 48"/>
                    <a:gd name="T13" fmla="*/ 0 h 49"/>
                    <a:gd name="T14" fmla="*/ 21 w 48"/>
                    <a:gd name="T15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" h="49">
                      <a:moveTo>
                        <a:pt x="21" y="0"/>
                      </a:moveTo>
                      <a:lnTo>
                        <a:pt x="34" y="23"/>
                      </a:lnTo>
                      <a:lnTo>
                        <a:pt x="47" y="48"/>
                      </a:lnTo>
                      <a:lnTo>
                        <a:pt x="22" y="33"/>
                      </a:ln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21" y="0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60" name="Freeform 60"/>
                <p:cNvSpPr>
                  <a:spLocks/>
                </p:cNvSpPr>
                <p:nvPr/>
              </p:nvSpPr>
              <p:spPr bwMode="blackWhite">
                <a:xfrm>
                  <a:off x="4806" y="1544"/>
                  <a:ext cx="47" cy="38"/>
                </a:xfrm>
                <a:custGeom>
                  <a:avLst/>
                  <a:gdLst>
                    <a:gd name="T0" fmla="*/ 25 w 47"/>
                    <a:gd name="T1" fmla="*/ 0 h 38"/>
                    <a:gd name="T2" fmla="*/ 29 w 47"/>
                    <a:gd name="T3" fmla="*/ 0 h 38"/>
                    <a:gd name="T4" fmla="*/ 42 w 47"/>
                    <a:gd name="T5" fmla="*/ 3 h 38"/>
                    <a:gd name="T6" fmla="*/ 46 w 47"/>
                    <a:gd name="T7" fmla="*/ 13 h 38"/>
                    <a:gd name="T8" fmla="*/ 44 w 47"/>
                    <a:gd name="T9" fmla="*/ 21 h 38"/>
                    <a:gd name="T10" fmla="*/ 28 w 47"/>
                    <a:gd name="T11" fmla="*/ 37 h 38"/>
                    <a:gd name="T12" fmla="*/ 3 w 47"/>
                    <a:gd name="T13" fmla="*/ 37 h 38"/>
                    <a:gd name="T14" fmla="*/ 0 w 47"/>
                    <a:gd name="T15" fmla="*/ 13 h 38"/>
                    <a:gd name="T16" fmla="*/ 25 w 47"/>
                    <a:gd name="T17" fmla="*/ 0 h 38"/>
                    <a:gd name="T18" fmla="*/ 25 w 47"/>
                    <a:gd name="T19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38">
                      <a:moveTo>
                        <a:pt x="25" y="0"/>
                      </a:moveTo>
                      <a:lnTo>
                        <a:pt x="29" y="0"/>
                      </a:lnTo>
                      <a:lnTo>
                        <a:pt x="42" y="3"/>
                      </a:lnTo>
                      <a:lnTo>
                        <a:pt x="46" y="13"/>
                      </a:lnTo>
                      <a:lnTo>
                        <a:pt x="44" y="21"/>
                      </a:lnTo>
                      <a:lnTo>
                        <a:pt x="28" y="37"/>
                      </a:lnTo>
                      <a:lnTo>
                        <a:pt x="3" y="37"/>
                      </a:lnTo>
                      <a:lnTo>
                        <a:pt x="0" y="13"/>
                      </a:lnTo>
                      <a:lnTo>
                        <a:pt x="25" y="0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61" name="Freeform 61"/>
                <p:cNvSpPr>
                  <a:spLocks/>
                </p:cNvSpPr>
                <p:nvPr/>
              </p:nvSpPr>
              <p:spPr bwMode="blackWhite">
                <a:xfrm>
                  <a:off x="4810" y="1549"/>
                  <a:ext cx="43" cy="44"/>
                </a:xfrm>
                <a:custGeom>
                  <a:avLst/>
                  <a:gdLst>
                    <a:gd name="T0" fmla="*/ 41 w 43"/>
                    <a:gd name="T1" fmla="*/ 0 h 44"/>
                    <a:gd name="T2" fmla="*/ 42 w 43"/>
                    <a:gd name="T3" fmla="*/ 10 h 44"/>
                    <a:gd name="T4" fmla="*/ 42 w 43"/>
                    <a:gd name="T5" fmla="*/ 23 h 44"/>
                    <a:gd name="T6" fmla="*/ 35 w 43"/>
                    <a:gd name="T7" fmla="*/ 33 h 44"/>
                    <a:gd name="T8" fmla="*/ 21 w 43"/>
                    <a:gd name="T9" fmla="*/ 43 h 44"/>
                    <a:gd name="T10" fmla="*/ 0 w 43"/>
                    <a:gd name="T11" fmla="*/ 32 h 44"/>
                    <a:gd name="T12" fmla="*/ 41 w 43"/>
                    <a:gd name="T13" fmla="*/ 0 h 44"/>
                    <a:gd name="T14" fmla="*/ 41 w 43"/>
                    <a:gd name="T15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3" h="44">
                      <a:moveTo>
                        <a:pt x="41" y="0"/>
                      </a:moveTo>
                      <a:lnTo>
                        <a:pt x="42" y="10"/>
                      </a:lnTo>
                      <a:lnTo>
                        <a:pt x="42" y="23"/>
                      </a:lnTo>
                      <a:lnTo>
                        <a:pt x="35" y="33"/>
                      </a:lnTo>
                      <a:lnTo>
                        <a:pt x="21" y="43"/>
                      </a:lnTo>
                      <a:lnTo>
                        <a:pt x="0" y="32"/>
                      </a:lnTo>
                      <a:lnTo>
                        <a:pt x="41" y="0"/>
                      </a:lnTo>
                      <a:lnTo>
                        <a:pt x="41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62" name="Freeform 62"/>
                <p:cNvSpPr>
                  <a:spLocks/>
                </p:cNvSpPr>
                <p:nvPr/>
              </p:nvSpPr>
              <p:spPr bwMode="blackWhite">
                <a:xfrm>
                  <a:off x="4730" y="1553"/>
                  <a:ext cx="116" cy="61"/>
                </a:xfrm>
                <a:custGeom>
                  <a:avLst/>
                  <a:gdLst>
                    <a:gd name="T0" fmla="*/ 0 w 116"/>
                    <a:gd name="T1" fmla="*/ 25 h 61"/>
                    <a:gd name="T2" fmla="*/ 53 w 116"/>
                    <a:gd name="T3" fmla="*/ 19 h 61"/>
                    <a:gd name="T4" fmla="*/ 76 w 116"/>
                    <a:gd name="T5" fmla="*/ 0 h 61"/>
                    <a:gd name="T6" fmla="*/ 99 w 116"/>
                    <a:gd name="T7" fmla="*/ 0 h 61"/>
                    <a:gd name="T8" fmla="*/ 92 w 116"/>
                    <a:gd name="T9" fmla="*/ 8 h 61"/>
                    <a:gd name="T10" fmla="*/ 110 w 116"/>
                    <a:gd name="T11" fmla="*/ 4 h 61"/>
                    <a:gd name="T12" fmla="*/ 115 w 116"/>
                    <a:gd name="T13" fmla="*/ 6 h 61"/>
                    <a:gd name="T14" fmla="*/ 99 w 116"/>
                    <a:gd name="T15" fmla="*/ 17 h 61"/>
                    <a:gd name="T16" fmla="*/ 84 w 116"/>
                    <a:gd name="T17" fmla="*/ 29 h 61"/>
                    <a:gd name="T18" fmla="*/ 104 w 116"/>
                    <a:gd name="T19" fmla="*/ 25 h 61"/>
                    <a:gd name="T20" fmla="*/ 102 w 116"/>
                    <a:gd name="T21" fmla="*/ 32 h 61"/>
                    <a:gd name="T22" fmla="*/ 83 w 116"/>
                    <a:gd name="T23" fmla="*/ 45 h 61"/>
                    <a:gd name="T24" fmla="*/ 61 w 116"/>
                    <a:gd name="T25" fmla="*/ 48 h 61"/>
                    <a:gd name="T26" fmla="*/ 4 w 116"/>
                    <a:gd name="T27" fmla="*/ 60 h 61"/>
                    <a:gd name="T28" fmla="*/ 0 w 116"/>
                    <a:gd name="T29" fmla="*/ 25 h 61"/>
                    <a:gd name="T30" fmla="*/ 0 w 116"/>
                    <a:gd name="T31" fmla="*/ 25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6" h="61">
                      <a:moveTo>
                        <a:pt x="0" y="25"/>
                      </a:moveTo>
                      <a:lnTo>
                        <a:pt x="53" y="19"/>
                      </a:lnTo>
                      <a:lnTo>
                        <a:pt x="76" y="0"/>
                      </a:lnTo>
                      <a:lnTo>
                        <a:pt x="99" y="0"/>
                      </a:lnTo>
                      <a:lnTo>
                        <a:pt x="92" y="8"/>
                      </a:lnTo>
                      <a:lnTo>
                        <a:pt x="110" y="4"/>
                      </a:lnTo>
                      <a:lnTo>
                        <a:pt x="115" y="6"/>
                      </a:lnTo>
                      <a:lnTo>
                        <a:pt x="99" y="17"/>
                      </a:lnTo>
                      <a:lnTo>
                        <a:pt x="84" y="29"/>
                      </a:lnTo>
                      <a:lnTo>
                        <a:pt x="104" y="25"/>
                      </a:lnTo>
                      <a:lnTo>
                        <a:pt x="102" y="32"/>
                      </a:lnTo>
                      <a:lnTo>
                        <a:pt x="83" y="45"/>
                      </a:lnTo>
                      <a:lnTo>
                        <a:pt x="61" y="48"/>
                      </a:lnTo>
                      <a:lnTo>
                        <a:pt x="4" y="60"/>
                      </a:lnTo>
                      <a:lnTo>
                        <a:pt x="0" y="25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FFE1B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63" name="Freeform 63"/>
                <p:cNvSpPr>
                  <a:spLocks/>
                </p:cNvSpPr>
                <p:nvPr/>
              </p:nvSpPr>
              <p:spPr bwMode="blackWhite">
                <a:xfrm>
                  <a:off x="4769" y="1625"/>
                  <a:ext cx="393" cy="65"/>
                </a:xfrm>
                <a:custGeom>
                  <a:avLst/>
                  <a:gdLst>
                    <a:gd name="T0" fmla="*/ 0 w 393"/>
                    <a:gd name="T1" fmla="*/ 50 h 65"/>
                    <a:gd name="T2" fmla="*/ 7 w 393"/>
                    <a:gd name="T3" fmla="*/ 46 h 65"/>
                    <a:gd name="T4" fmla="*/ 16 w 393"/>
                    <a:gd name="T5" fmla="*/ 36 h 65"/>
                    <a:gd name="T6" fmla="*/ 24 w 393"/>
                    <a:gd name="T7" fmla="*/ 31 h 65"/>
                    <a:gd name="T8" fmla="*/ 27 w 393"/>
                    <a:gd name="T9" fmla="*/ 22 h 65"/>
                    <a:gd name="T10" fmla="*/ 41 w 393"/>
                    <a:gd name="T11" fmla="*/ 20 h 65"/>
                    <a:gd name="T12" fmla="*/ 41 w 393"/>
                    <a:gd name="T13" fmla="*/ 16 h 65"/>
                    <a:gd name="T14" fmla="*/ 57 w 393"/>
                    <a:gd name="T15" fmla="*/ 13 h 65"/>
                    <a:gd name="T16" fmla="*/ 58 w 393"/>
                    <a:gd name="T17" fmla="*/ 7 h 65"/>
                    <a:gd name="T18" fmla="*/ 69 w 393"/>
                    <a:gd name="T19" fmla="*/ 0 h 65"/>
                    <a:gd name="T20" fmla="*/ 82 w 393"/>
                    <a:gd name="T21" fmla="*/ 0 h 65"/>
                    <a:gd name="T22" fmla="*/ 86 w 393"/>
                    <a:gd name="T23" fmla="*/ 5 h 65"/>
                    <a:gd name="T24" fmla="*/ 100 w 393"/>
                    <a:gd name="T25" fmla="*/ 5 h 65"/>
                    <a:gd name="T26" fmla="*/ 110 w 393"/>
                    <a:gd name="T27" fmla="*/ 10 h 65"/>
                    <a:gd name="T28" fmla="*/ 126 w 393"/>
                    <a:gd name="T29" fmla="*/ 13 h 65"/>
                    <a:gd name="T30" fmla="*/ 143 w 393"/>
                    <a:gd name="T31" fmla="*/ 16 h 65"/>
                    <a:gd name="T32" fmla="*/ 145 w 393"/>
                    <a:gd name="T33" fmla="*/ 16 h 65"/>
                    <a:gd name="T34" fmla="*/ 163 w 393"/>
                    <a:gd name="T35" fmla="*/ 20 h 65"/>
                    <a:gd name="T36" fmla="*/ 167 w 393"/>
                    <a:gd name="T37" fmla="*/ 20 h 65"/>
                    <a:gd name="T38" fmla="*/ 392 w 393"/>
                    <a:gd name="T39" fmla="*/ 64 h 65"/>
                    <a:gd name="T40" fmla="*/ 201 w 393"/>
                    <a:gd name="T41" fmla="*/ 27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93" h="65">
                      <a:moveTo>
                        <a:pt x="0" y="50"/>
                      </a:moveTo>
                      <a:lnTo>
                        <a:pt x="7" y="46"/>
                      </a:lnTo>
                      <a:lnTo>
                        <a:pt x="16" y="36"/>
                      </a:lnTo>
                      <a:lnTo>
                        <a:pt x="24" y="31"/>
                      </a:lnTo>
                      <a:lnTo>
                        <a:pt x="27" y="22"/>
                      </a:lnTo>
                      <a:lnTo>
                        <a:pt x="41" y="20"/>
                      </a:lnTo>
                      <a:lnTo>
                        <a:pt x="41" y="16"/>
                      </a:lnTo>
                      <a:lnTo>
                        <a:pt x="57" y="13"/>
                      </a:lnTo>
                      <a:lnTo>
                        <a:pt x="58" y="7"/>
                      </a:lnTo>
                      <a:lnTo>
                        <a:pt x="69" y="0"/>
                      </a:lnTo>
                      <a:lnTo>
                        <a:pt x="82" y="0"/>
                      </a:lnTo>
                      <a:lnTo>
                        <a:pt x="86" y="5"/>
                      </a:lnTo>
                      <a:lnTo>
                        <a:pt x="100" y="5"/>
                      </a:lnTo>
                      <a:lnTo>
                        <a:pt x="110" y="10"/>
                      </a:lnTo>
                      <a:lnTo>
                        <a:pt x="126" y="13"/>
                      </a:lnTo>
                      <a:lnTo>
                        <a:pt x="143" y="16"/>
                      </a:lnTo>
                      <a:lnTo>
                        <a:pt x="145" y="16"/>
                      </a:lnTo>
                      <a:lnTo>
                        <a:pt x="163" y="20"/>
                      </a:lnTo>
                      <a:lnTo>
                        <a:pt x="167" y="20"/>
                      </a:lnTo>
                      <a:lnTo>
                        <a:pt x="392" y="64"/>
                      </a:lnTo>
                      <a:lnTo>
                        <a:pt x="201" y="27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64" name="Freeform 64"/>
                <p:cNvSpPr>
                  <a:spLocks/>
                </p:cNvSpPr>
                <p:nvPr/>
              </p:nvSpPr>
              <p:spPr bwMode="blackWhite">
                <a:xfrm>
                  <a:off x="4855" y="1724"/>
                  <a:ext cx="224" cy="70"/>
                </a:xfrm>
                <a:custGeom>
                  <a:avLst/>
                  <a:gdLst>
                    <a:gd name="T0" fmla="*/ 0 w 224"/>
                    <a:gd name="T1" fmla="*/ 0 h 70"/>
                    <a:gd name="T2" fmla="*/ 10 w 224"/>
                    <a:gd name="T3" fmla="*/ 7 h 70"/>
                    <a:gd name="T4" fmla="*/ 14 w 224"/>
                    <a:gd name="T5" fmla="*/ 9 h 70"/>
                    <a:gd name="T6" fmla="*/ 32 w 224"/>
                    <a:gd name="T7" fmla="*/ 15 h 70"/>
                    <a:gd name="T8" fmla="*/ 38 w 224"/>
                    <a:gd name="T9" fmla="*/ 15 h 70"/>
                    <a:gd name="T10" fmla="*/ 49 w 224"/>
                    <a:gd name="T11" fmla="*/ 19 h 70"/>
                    <a:gd name="T12" fmla="*/ 55 w 224"/>
                    <a:gd name="T13" fmla="*/ 19 h 70"/>
                    <a:gd name="T14" fmla="*/ 63 w 224"/>
                    <a:gd name="T15" fmla="*/ 22 h 70"/>
                    <a:gd name="T16" fmla="*/ 75 w 224"/>
                    <a:gd name="T17" fmla="*/ 22 h 70"/>
                    <a:gd name="T18" fmla="*/ 86 w 224"/>
                    <a:gd name="T19" fmla="*/ 28 h 70"/>
                    <a:gd name="T20" fmla="*/ 94 w 224"/>
                    <a:gd name="T21" fmla="*/ 29 h 70"/>
                    <a:gd name="T22" fmla="*/ 101 w 224"/>
                    <a:gd name="T23" fmla="*/ 33 h 70"/>
                    <a:gd name="T24" fmla="*/ 223 w 224"/>
                    <a:gd name="T25" fmla="*/ 6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4" h="70">
                      <a:moveTo>
                        <a:pt x="0" y="0"/>
                      </a:moveTo>
                      <a:lnTo>
                        <a:pt x="10" y="7"/>
                      </a:lnTo>
                      <a:lnTo>
                        <a:pt x="14" y="9"/>
                      </a:lnTo>
                      <a:lnTo>
                        <a:pt x="32" y="15"/>
                      </a:lnTo>
                      <a:lnTo>
                        <a:pt x="38" y="15"/>
                      </a:lnTo>
                      <a:lnTo>
                        <a:pt x="49" y="19"/>
                      </a:lnTo>
                      <a:lnTo>
                        <a:pt x="55" y="19"/>
                      </a:lnTo>
                      <a:lnTo>
                        <a:pt x="63" y="22"/>
                      </a:lnTo>
                      <a:lnTo>
                        <a:pt x="75" y="22"/>
                      </a:lnTo>
                      <a:lnTo>
                        <a:pt x="86" y="28"/>
                      </a:lnTo>
                      <a:lnTo>
                        <a:pt x="94" y="29"/>
                      </a:lnTo>
                      <a:lnTo>
                        <a:pt x="101" y="33"/>
                      </a:lnTo>
                      <a:lnTo>
                        <a:pt x="223" y="6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65" name="Freeform 65"/>
                <p:cNvSpPr>
                  <a:spLocks/>
                </p:cNvSpPr>
                <p:nvPr/>
              </p:nvSpPr>
              <p:spPr bwMode="blackWhite">
                <a:xfrm>
                  <a:off x="4842" y="1579"/>
                  <a:ext cx="45" cy="11"/>
                </a:xfrm>
                <a:custGeom>
                  <a:avLst/>
                  <a:gdLst>
                    <a:gd name="T0" fmla="*/ 44 w 45"/>
                    <a:gd name="T1" fmla="*/ 0 h 11"/>
                    <a:gd name="T2" fmla="*/ 31 w 45"/>
                    <a:gd name="T3" fmla="*/ 0 h 11"/>
                    <a:gd name="T4" fmla="*/ 17 w 45"/>
                    <a:gd name="T5" fmla="*/ 6 h 11"/>
                    <a:gd name="T6" fmla="*/ 0 w 45"/>
                    <a:gd name="T7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11">
                      <a:moveTo>
                        <a:pt x="44" y="0"/>
                      </a:moveTo>
                      <a:lnTo>
                        <a:pt x="31" y="0"/>
                      </a:lnTo>
                      <a:lnTo>
                        <a:pt x="17" y="6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66" name="Freeform 66"/>
                <p:cNvSpPr>
                  <a:spLocks/>
                </p:cNvSpPr>
                <p:nvPr/>
              </p:nvSpPr>
              <p:spPr bwMode="blackWhite">
                <a:xfrm>
                  <a:off x="4584" y="1120"/>
                  <a:ext cx="252" cy="419"/>
                </a:xfrm>
                <a:custGeom>
                  <a:avLst/>
                  <a:gdLst>
                    <a:gd name="T0" fmla="*/ 5 w 252"/>
                    <a:gd name="T1" fmla="*/ 0 h 419"/>
                    <a:gd name="T2" fmla="*/ 36 w 252"/>
                    <a:gd name="T3" fmla="*/ 6 h 419"/>
                    <a:gd name="T4" fmla="*/ 77 w 252"/>
                    <a:gd name="T5" fmla="*/ 16 h 419"/>
                    <a:gd name="T6" fmla="*/ 125 w 252"/>
                    <a:gd name="T7" fmla="*/ 16 h 419"/>
                    <a:gd name="T8" fmla="*/ 174 w 252"/>
                    <a:gd name="T9" fmla="*/ 30 h 419"/>
                    <a:gd name="T10" fmla="*/ 192 w 252"/>
                    <a:gd name="T11" fmla="*/ 45 h 419"/>
                    <a:gd name="T12" fmla="*/ 236 w 252"/>
                    <a:gd name="T13" fmla="*/ 93 h 419"/>
                    <a:gd name="T14" fmla="*/ 247 w 252"/>
                    <a:gd name="T15" fmla="*/ 127 h 419"/>
                    <a:gd name="T16" fmla="*/ 247 w 252"/>
                    <a:gd name="T17" fmla="*/ 147 h 419"/>
                    <a:gd name="T18" fmla="*/ 236 w 252"/>
                    <a:gd name="T19" fmla="*/ 173 h 419"/>
                    <a:gd name="T20" fmla="*/ 227 w 252"/>
                    <a:gd name="T21" fmla="*/ 187 h 419"/>
                    <a:gd name="T22" fmla="*/ 227 w 252"/>
                    <a:gd name="T23" fmla="*/ 196 h 419"/>
                    <a:gd name="T24" fmla="*/ 236 w 252"/>
                    <a:gd name="T25" fmla="*/ 214 h 419"/>
                    <a:gd name="T26" fmla="*/ 236 w 252"/>
                    <a:gd name="T27" fmla="*/ 235 h 419"/>
                    <a:gd name="T28" fmla="*/ 242 w 252"/>
                    <a:gd name="T29" fmla="*/ 253 h 419"/>
                    <a:gd name="T30" fmla="*/ 247 w 252"/>
                    <a:gd name="T31" fmla="*/ 278 h 419"/>
                    <a:gd name="T32" fmla="*/ 245 w 252"/>
                    <a:gd name="T33" fmla="*/ 301 h 419"/>
                    <a:gd name="T34" fmla="*/ 231 w 252"/>
                    <a:gd name="T35" fmla="*/ 329 h 419"/>
                    <a:gd name="T36" fmla="*/ 228 w 252"/>
                    <a:gd name="T37" fmla="*/ 343 h 419"/>
                    <a:gd name="T38" fmla="*/ 236 w 252"/>
                    <a:gd name="T39" fmla="*/ 358 h 419"/>
                    <a:gd name="T40" fmla="*/ 247 w 252"/>
                    <a:gd name="T41" fmla="*/ 370 h 419"/>
                    <a:gd name="T42" fmla="*/ 251 w 252"/>
                    <a:gd name="T43" fmla="*/ 401 h 419"/>
                    <a:gd name="T44" fmla="*/ 251 w 252"/>
                    <a:gd name="T45" fmla="*/ 417 h 419"/>
                    <a:gd name="T46" fmla="*/ 247 w 252"/>
                    <a:gd name="T47" fmla="*/ 418 h 419"/>
                    <a:gd name="T48" fmla="*/ 247 w 252"/>
                    <a:gd name="T49" fmla="*/ 406 h 419"/>
                    <a:gd name="T50" fmla="*/ 242 w 252"/>
                    <a:gd name="T51" fmla="*/ 377 h 419"/>
                    <a:gd name="T52" fmla="*/ 228 w 252"/>
                    <a:gd name="T53" fmla="*/ 364 h 419"/>
                    <a:gd name="T54" fmla="*/ 225 w 252"/>
                    <a:gd name="T55" fmla="*/ 350 h 419"/>
                    <a:gd name="T56" fmla="*/ 226 w 252"/>
                    <a:gd name="T57" fmla="*/ 326 h 419"/>
                    <a:gd name="T58" fmla="*/ 238 w 252"/>
                    <a:gd name="T59" fmla="*/ 297 h 419"/>
                    <a:gd name="T60" fmla="*/ 240 w 252"/>
                    <a:gd name="T61" fmla="*/ 282 h 419"/>
                    <a:gd name="T62" fmla="*/ 235 w 252"/>
                    <a:gd name="T63" fmla="*/ 260 h 419"/>
                    <a:gd name="T64" fmla="*/ 228 w 252"/>
                    <a:gd name="T65" fmla="*/ 239 h 419"/>
                    <a:gd name="T66" fmla="*/ 228 w 252"/>
                    <a:gd name="T67" fmla="*/ 219 h 419"/>
                    <a:gd name="T68" fmla="*/ 222 w 252"/>
                    <a:gd name="T69" fmla="*/ 201 h 419"/>
                    <a:gd name="T70" fmla="*/ 222 w 252"/>
                    <a:gd name="T71" fmla="*/ 184 h 419"/>
                    <a:gd name="T72" fmla="*/ 228 w 252"/>
                    <a:gd name="T73" fmla="*/ 168 h 419"/>
                    <a:gd name="T74" fmla="*/ 242 w 252"/>
                    <a:gd name="T75" fmla="*/ 148 h 419"/>
                    <a:gd name="T76" fmla="*/ 242 w 252"/>
                    <a:gd name="T77" fmla="*/ 133 h 419"/>
                    <a:gd name="T78" fmla="*/ 228 w 252"/>
                    <a:gd name="T79" fmla="*/ 102 h 419"/>
                    <a:gd name="T80" fmla="*/ 186 w 252"/>
                    <a:gd name="T81" fmla="*/ 52 h 419"/>
                    <a:gd name="T82" fmla="*/ 167 w 252"/>
                    <a:gd name="T83" fmla="*/ 39 h 419"/>
                    <a:gd name="T84" fmla="*/ 123 w 252"/>
                    <a:gd name="T85" fmla="*/ 23 h 419"/>
                    <a:gd name="T86" fmla="*/ 73 w 252"/>
                    <a:gd name="T87" fmla="*/ 27 h 419"/>
                    <a:gd name="T88" fmla="*/ 29 w 252"/>
                    <a:gd name="T89" fmla="*/ 19 h 419"/>
                    <a:gd name="T90" fmla="*/ 0 w 252"/>
                    <a:gd name="T91" fmla="*/ 8 h 419"/>
                    <a:gd name="T92" fmla="*/ 5 w 252"/>
                    <a:gd name="T93" fmla="*/ 0 h 419"/>
                    <a:gd name="T94" fmla="*/ 5 w 252"/>
                    <a:gd name="T95" fmla="*/ 0 h 4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52" h="419">
                      <a:moveTo>
                        <a:pt x="5" y="0"/>
                      </a:moveTo>
                      <a:lnTo>
                        <a:pt x="36" y="6"/>
                      </a:lnTo>
                      <a:lnTo>
                        <a:pt x="77" y="16"/>
                      </a:lnTo>
                      <a:lnTo>
                        <a:pt x="125" y="16"/>
                      </a:lnTo>
                      <a:lnTo>
                        <a:pt x="174" y="30"/>
                      </a:lnTo>
                      <a:lnTo>
                        <a:pt x="192" y="45"/>
                      </a:lnTo>
                      <a:lnTo>
                        <a:pt x="236" y="93"/>
                      </a:lnTo>
                      <a:lnTo>
                        <a:pt x="247" y="127"/>
                      </a:lnTo>
                      <a:lnTo>
                        <a:pt x="247" y="147"/>
                      </a:lnTo>
                      <a:lnTo>
                        <a:pt x="236" y="173"/>
                      </a:lnTo>
                      <a:lnTo>
                        <a:pt x="227" y="187"/>
                      </a:lnTo>
                      <a:lnTo>
                        <a:pt x="227" y="196"/>
                      </a:lnTo>
                      <a:lnTo>
                        <a:pt x="236" y="214"/>
                      </a:lnTo>
                      <a:lnTo>
                        <a:pt x="236" y="235"/>
                      </a:lnTo>
                      <a:lnTo>
                        <a:pt x="242" y="253"/>
                      </a:lnTo>
                      <a:lnTo>
                        <a:pt x="247" y="278"/>
                      </a:lnTo>
                      <a:lnTo>
                        <a:pt x="245" y="301"/>
                      </a:lnTo>
                      <a:lnTo>
                        <a:pt x="231" y="329"/>
                      </a:lnTo>
                      <a:lnTo>
                        <a:pt x="228" y="343"/>
                      </a:lnTo>
                      <a:lnTo>
                        <a:pt x="236" y="358"/>
                      </a:lnTo>
                      <a:lnTo>
                        <a:pt x="247" y="370"/>
                      </a:lnTo>
                      <a:lnTo>
                        <a:pt x="251" y="401"/>
                      </a:lnTo>
                      <a:lnTo>
                        <a:pt x="251" y="417"/>
                      </a:lnTo>
                      <a:lnTo>
                        <a:pt x="247" y="418"/>
                      </a:lnTo>
                      <a:lnTo>
                        <a:pt x="247" y="406"/>
                      </a:lnTo>
                      <a:lnTo>
                        <a:pt x="242" y="377"/>
                      </a:lnTo>
                      <a:lnTo>
                        <a:pt x="228" y="364"/>
                      </a:lnTo>
                      <a:lnTo>
                        <a:pt x="225" y="350"/>
                      </a:lnTo>
                      <a:lnTo>
                        <a:pt x="226" y="326"/>
                      </a:lnTo>
                      <a:lnTo>
                        <a:pt x="238" y="297"/>
                      </a:lnTo>
                      <a:lnTo>
                        <a:pt x="240" y="282"/>
                      </a:lnTo>
                      <a:lnTo>
                        <a:pt x="235" y="260"/>
                      </a:lnTo>
                      <a:lnTo>
                        <a:pt x="228" y="239"/>
                      </a:lnTo>
                      <a:lnTo>
                        <a:pt x="228" y="219"/>
                      </a:lnTo>
                      <a:lnTo>
                        <a:pt x="222" y="201"/>
                      </a:lnTo>
                      <a:lnTo>
                        <a:pt x="222" y="184"/>
                      </a:lnTo>
                      <a:lnTo>
                        <a:pt x="228" y="168"/>
                      </a:lnTo>
                      <a:lnTo>
                        <a:pt x="242" y="148"/>
                      </a:lnTo>
                      <a:lnTo>
                        <a:pt x="242" y="133"/>
                      </a:lnTo>
                      <a:lnTo>
                        <a:pt x="228" y="102"/>
                      </a:lnTo>
                      <a:lnTo>
                        <a:pt x="186" y="52"/>
                      </a:lnTo>
                      <a:lnTo>
                        <a:pt x="167" y="39"/>
                      </a:lnTo>
                      <a:lnTo>
                        <a:pt x="123" y="23"/>
                      </a:lnTo>
                      <a:lnTo>
                        <a:pt x="73" y="27"/>
                      </a:lnTo>
                      <a:lnTo>
                        <a:pt x="29" y="19"/>
                      </a:lnTo>
                      <a:lnTo>
                        <a:pt x="0" y="8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67" name="Freeform 67"/>
                <p:cNvSpPr>
                  <a:spLocks/>
                </p:cNvSpPr>
                <p:nvPr/>
              </p:nvSpPr>
              <p:spPr bwMode="blackWhite">
                <a:xfrm>
                  <a:off x="3935" y="908"/>
                  <a:ext cx="707" cy="130"/>
                </a:xfrm>
                <a:custGeom>
                  <a:avLst/>
                  <a:gdLst>
                    <a:gd name="T0" fmla="*/ 0 w 707"/>
                    <a:gd name="T1" fmla="*/ 27 h 130"/>
                    <a:gd name="T2" fmla="*/ 0 w 707"/>
                    <a:gd name="T3" fmla="*/ 21 h 130"/>
                    <a:gd name="T4" fmla="*/ 12 w 707"/>
                    <a:gd name="T5" fmla="*/ 21 h 130"/>
                    <a:gd name="T6" fmla="*/ 26 w 707"/>
                    <a:gd name="T7" fmla="*/ 21 h 130"/>
                    <a:gd name="T8" fmla="*/ 52 w 707"/>
                    <a:gd name="T9" fmla="*/ 27 h 130"/>
                    <a:gd name="T10" fmla="*/ 134 w 707"/>
                    <a:gd name="T11" fmla="*/ 52 h 130"/>
                    <a:gd name="T12" fmla="*/ 168 w 707"/>
                    <a:gd name="T13" fmla="*/ 52 h 130"/>
                    <a:gd name="T14" fmla="*/ 227 w 707"/>
                    <a:gd name="T15" fmla="*/ 72 h 130"/>
                    <a:gd name="T16" fmla="*/ 318 w 707"/>
                    <a:gd name="T17" fmla="*/ 72 h 130"/>
                    <a:gd name="T18" fmla="*/ 375 w 707"/>
                    <a:gd name="T19" fmla="*/ 100 h 130"/>
                    <a:gd name="T20" fmla="*/ 485 w 707"/>
                    <a:gd name="T21" fmla="*/ 100 h 130"/>
                    <a:gd name="T22" fmla="*/ 499 w 707"/>
                    <a:gd name="T23" fmla="*/ 93 h 130"/>
                    <a:gd name="T24" fmla="*/ 563 w 707"/>
                    <a:gd name="T25" fmla="*/ 93 h 130"/>
                    <a:gd name="T26" fmla="*/ 628 w 707"/>
                    <a:gd name="T27" fmla="*/ 113 h 130"/>
                    <a:gd name="T28" fmla="*/ 680 w 707"/>
                    <a:gd name="T29" fmla="*/ 113 h 130"/>
                    <a:gd name="T30" fmla="*/ 706 w 707"/>
                    <a:gd name="T31" fmla="*/ 129 h 130"/>
                    <a:gd name="T32" fmla="*/ 706 w 707"/>
                    <a:gd name="T33" fmla="*/ 107 h 130"/>
                    <a:gd name="T34" fmla="*/ 680 w 707"/>
                    <a:gd name="T35" fmla="*/ 92 h 130"/>
                    <a:gd name="T36" fmla="*/ 628 w 707"/>
                    <a:gd name="T37" fmla="*/ 92 h 130"/>
                    <a:gd name="T38" fmla="*/ 563 w 707"/>
                    <a:gd name="T39" fmla="*/ 72 h 130"/>
                    <a:gd name="T40" fmla="*/ 499 w 707"/>
                    <a:gd name="T41" fmla="*/ 72 h 130"/>
                    <a:gd name="T42" fmla="*/ 485 w 707"/>
                    <a:gd name="T43" fmla="*/ 79 h 130"/>
                    <a:gd name="T44" fmla="*/ 375 w 707"/>
                    <a:gd name="T45" fmla="*/ 79 h 130"/>
                    <a:gd name="T46" fmla="*/ 318 w 707"/>
                    <a:gd name="T47" fmla="*/ 52 h 130"/>
                    <a:gd name="T48" fmla="*/ 227 w 707"/>
                    <a:gd name="T49" fmla="*/ 52 h 130"/>
                    <a:gd name="T50" fmla="*/ 168 w 707"/>
                    <a:gd name="T51" fmla="*/ 32 h 130"/>
                    <a:gd name="T52" fmla="*/ 134 w 707"/>
                    <a:gd name="T53" fmla="*/ 32 h 130"/>
                    <a:gd name="T54" fmla="*/ 52 w 707"/>
                    <a:gd name="T55" fmla="*/ 6 h 130"/>
                    <a:gd name="T56" fmla="*/ 26 w 707"/>
                    <a:gd name="T57" fmla="*/ 0 h 130"/>
                    <a:gd name="T58" fmla="*/ 12 w 707"/>
                    <a:gd name="T59" fmla="*/ 0 h 130"/>
                    <a:gd name="T60" fmla="*/ 0 w 707"/>
                    <a:gd name="T61" fmla="*/ 0 h 130"/>
                    <a:gd name="T62" fmla="*/ 0 w 707"/>
                    <a:gd name="T63" fmla="*/ 6 h 130"/>
                    <a:gd name="T64" fmla="*/ 0 w 707"/>
                    <a:gd name="T65" fmla="*/ 27 h 130"/>
                    <a:gd name="T66" fmla="*/ 0 w 707"/>
                    <a:gd name="T67" fmla="*/ 27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707" h="130">
                      <a:moveTo>
                        <a:pt x="0" y="27"/>
                      </a:moveTo>
                      <a:lnTo>
                        <a:pt x="0" y="21"/>
                      </a:lnTo>
                      <a:lnTo>
                        <a:pt x="12" y="21"/>
                      </a:lnTo>
                      <a:lnTo>
                        <a:pt x="26" y="21"/>
                      </a:lnTo>
                      <a:lnTo>
                        <a:pt x="52" y="27"/>
                      </a:lnTo>
                      <a:lnTo>
                        <a:pt x="134" y="52"/>
                      </a:lnTo>
                      <a:lnTo>
                        <a:pt x="168" y="52"/>
                      </a:lnTo>
                      <a:lnTo>
                        <a:pt x="227" y="72"/>
                      </a:lnTo>
                      <a:lnTo>
                        <a:pt x="318" y="72"/>
                      </a:lnTo>
                      <a:lnTo>
                        <a:pt x="375" y="100"/>
                      </a:lnTo>
                      <a:lnTo>
                        <a:pt x="485" y="100"/>
                      </a:lnTo>
                      <a:lnTo>
                        <a:pt x="499" y="93"/>
                      </a:lnTo>
                      <a:lnTo>
                        <a:pt x="563" y="93"/>
                      </a:lnTo>
                      <a:lnTo>
                        <a:pt x="628" y="113"/>
                      </a:lnTo>
                      <a:lnTo>
                        <a:pt x="680" y="113"/>
                      </a:lnTo>
                      <a:lnTo>
                        <a:pt x="706" y="129"/>
                      </a:lnTo>
                      <a:lnTo>
                        <a:pt x="706" y="107"/>
                      </a:lnTo>
                      <a:lnTo>
                        <a:pt x="680" y="92"/>
                      </a:lnTo>
                      <a:lnTo>
                        <a:pt x="628" y="92"/>
                      </a:lnTo>
                      <a:lnTo>
                        <a:pt x="563" y="72"/>
                      </a:lnTo>
                      <a:lnTo>
                        <a:pt x="499" y="72"/>
                      </a:lnTo>
                      <a:lnTo>
                        <a:pt x="485" y="79"/>
                      </a:lnTo>
                      <a:lnTo>
                        <a:pt x="375" y="79"/>
                      </a:lnTo>
                      <a:lnTo>
                        <a:pt x="318" y="52"/>
                      </a:lnTo>
                      <a:lnTo>
                        <a:pt x="227" y="52"/>
                      </a:lnTo>
                      <a:lnTo>
                        <a:pt x="168" y="32"/>
                      </a:lnTo>
                      <a:lnTo>
                        <a:pt x="134" y="32"/>
                      </a:lnTo>
                      <a:lnTo>
                        <a:pt x="52" y="6"/>
                      </a:lnTo>
                      <a:lnTo>
                        <a:pt x="26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27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68" name="Freeform 68"/>
                <p:cNvSpPr>
                  <a:spLocks/>
                </p:cNvSpPr>
                <p:nvPr/>
              </p:nvSpPr>
              <p:spPr bwMode="blackWhite">
                <a:xfrm>
                  <a:off x="3950" y="803"/>
                  <a:ext cx="703" cy="115"/>
                </a:xfrm>
                <a:custGeom>
                  <a:avLst/>
                  <a:gdLst>
                    <a:gd name="T0" fmla="*/ 702 w 703"/>
                    <a:gd name="T1" fmla="*/ 88 h 115"/>
                    <a:gd name="T2" fmla="*/ 702 w 703"/>
                    <a:gd name="T3" fmla="*/ 92 h 115"/>
                    <a:gd name="T4" fmla="*/ 689 w 703"/>
                    <a:gd name="T5" fmla="*/ 92 h 115"/>
                    <a:gd name="T6" fmla="*/ 676 w 703"/>
                    <a:gd name="T7" fmla="*/ 92 h 115"/>
                    <a:gd name="T8" fmla="*/ 650 w 703"/>
                    <a:gd name="T9" fmla="*/ 88 h 115"/>
                    <a:gd name="T10" fmla="*/ 562 w 703"/>
                    <a:gd name="T11" fmla="*/ 58 h 115"/>
                    <a:gd name="T12" fmla="*/ 528 w 703"/>
                    <a:gd name="T13" fmla="*/ 58 h 115"/>
                    <a:gd name="T14" fmla="*/ 468 w 703"/>
                    <a:gd name="T15" fmla="*/ 39 h 115"/>
                    <a:gd name="T16" fmla="*/ 375 w 703"/>
                    <a:gd name="T17" fmla="*/ 39 h 115"/>
                    <a:gd name="T18" fmla="*/ 314 w 703"/>
                    <a:gd name="T19" fmla="*/ 12 h 115"/>
                    <a:gd name="T20" fmla="*/ 201 w 703"/>
                    <a:gd name="T21" fmla="*/ 12 h 115"/>
                    <a:gd name="T22" fmla="*/ 187 w 703"/>
                    <a:gd name="T23" fmla="*/ 20 h 115"/>
                    <a:gd name="T24" fmla="*/ 119 w 703"/>
                    <a:gd name="T25" fmla="*/ 20 h 115"/>
                    <a:gd name="T26" fmla="*/ 53 w 703"/>
                    <a:gd name="T27" fmla="*/ 0 h 115"/>
                    <a:gd name="T28" fmla="*/ 0 w 703"/>
                    <a:gd name="T29" fmla="*/ 0 h 115"/>
                    <a:gd name="T30" fmla="*/ 0 w 703"/>
                    <a:gd name="T31" fmla="*/ 22 h 115"/>
                    <a:gd name="T32" fmla="*/ 53 w 703"/>
                    <a:gd name="T33" fmla="*/ 22 h 115"/>
                    <a:gd name="T34" fmla="*/ 119 w 703"/>
                    <a:gd name="T35" fmla="*/ 40 h 115"/>
                    <a:gd name="T36" fmla="*/ 187 w 703"/>
                    <a:gd name="T37" fmla="*/ 40 h 115"/>
                    <a:gd name="T38" fmla="*/ 201 w 703"/>
                    <a:gd name="T39" fmla="*/ 32 h 115"/>
                    <a:gd name="T40" fmla="*/ 314 w 703"/>
                    <a:gd name="T41" fmla="*/ 32 h 115"/>
                    <a:gd name="T42" fmla="*/ 375 w 703"/>
                    <a:gd name="T43" fmla="*/ 61 h 115"/>
                    <a:gd name="T44" fmla="*/ 468 w 703"/>
                    <a:gd name="T45" fmla="*/ 61 h 115"/>
                    <a:gd name="T46" fmla="*/ 528 w 703"/>
                    <a:gd name="T47" fmla="*/ 79 h 115"/>
                    <a:gd name="T48" fmla="*/ 562 w 703"/>
                    <a:gd name="T49" fmla="*/ 79 h 115"/>
                    <a:gd name="T50" fmla="*/ 650 w 703"/>
                    <a:gd name="T51" fmla="*/ 108 h 115"/>
                    <a:gd name="T52" fmla="*/ 676 w 703"/>
                    <a:gd name="T53" fmla="*/ 114 h 115"/>
                    <a:gd name="T54" fmla="*/ 689 w 703"/>
                    <a:gd name="T55" fmla="*/ 114 h 115"/>
                    <a:gd name="T56" fmla="*/ 702 w 703"/>
                    <a:gd name="T57" fmla="*/ 114 h 115"/>
                    <a:gd name="T58" fmla="*/ 702 w 703"/>
                    <a:gd name="T59" fmla="*/ 108 h 115"/>
                    <a:gd name="T60" fmla="*/ 702 w 703"/>
                    <a:gd name="T61" fmla="*/ 88 h 115"/>
                    <a:gd name="T62" fmla="*/ 702 w 703"/>
                    <a:gd name="T63" fmla="*/ 88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03" h="115">
                      <a:moveTo>
                        <a:pt x="702" y="88"/>
                      </a:moveTo>
                      <a:lnTo>
                        <a:pt x="702" y="92"/>
                      </a:lnTo>
                      <a:lnTo>
                        <a:pt x="689" y="92"/>
                      </a:lnTo>
                      <a:lnTo>
                        <a:pt x="676" y="92"/>
                      </a:lnTo>
                      <a:lnTo>
                        <a:pt x="650" y="88"/>
                      </a:lnTo>
                      <a:lnTo>
                        <a:pt x="562" y="58"/>
                      </a:lnTo>
                      <a:lnTo>
                        <a:pt x="528" y="58"/>
                      </a:lnTo>
                      <a:lnTo>
                        <a:pt x="468" y="39"/>
                      </a:lnTo>
                      <a:lnTo>
                        <a:pt x="375" y="39"/>
                      </a:lnTo>
                      <a:lnTo>
                        <a:pt x="314" y="12"/>
                      </a:lnTo>
                      <a:lnTo>
                        <a:pt x="201" y="12"/>
                      </a:lnTo>
                      <a:lnTo>
                        <a:pt x="187" y="20"/>
                      </a:lnTo>
                      <a:lnTo>
                        <a:pt x="119" y="20"/>
                      </a:lnTo>
                      <a:lnTo>
                        <a:pt x="53" y="0"/>
                      </a:ln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53" y="22"/>
                      </a:lnTo>
                      <a:lnTo>
                        <a:pt x="119" y="40"/>
                      </a:lnTo>
                      <a:lnTo>
                        <a:pt x="187" y="40"/>
                      </a:lnTo>
                      <a:lnTo>
                        <a:pt x="201" y="32"/>
                      </a:lnTo>
                      <a:lnTo>
                        <a:pt x="314" y="32"/>
                      </a:lnTo>
                      <a:lnTo>
                        <a:pt x="375" y="61"/>
                      </a:lnTo>
                      <a:lnTo>
                        <a:pt x="468" y="61"/>
                      </a:lnTo>
                      <a:lnTo>
                        <a:pt x="528" y="79"/>
                      </a:lnTo>
                      <a:lnTo>
                        <a:pt x="562" y="79"/>
                      </a:lnTo>
                      <a:lnTo>
                        <a:pt x="650" y="108"/>
                      </a:lnTo>
                      <a:lnTo>
                        <a:pt x="676" y="114"/>
                      </a:lnTo>
                      <a:lnTo>
                        <a:pt x="689" y="114"/>
                      </a:lnTo>
                      <a:lnTo>
                        <a:pt x="702" y="114"/>
                      </a:lnTo>
                      <a:lnTo>
                        <a:pt x="702" y="108"/>
                      </a:lnTo>
                      <a:lnTo>
                        <a:pt x="702" y="88"/>
                      </a:lnTo>
                      <a:lnTo>
                        <a:pt x="702" y="88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69" name="Freeform 69"/>
                <p:cNvSpPr>
                  <a:spLocks/>
                </p:cNvSpPr>
                <p:nvPr/>
              </p:nvSpPr>
              <p:spPr bwMode="blackWhite">
                <a:xfrm>
                  <a:off x="4848" y="1632"/>
                  <a:ext cx="236" cy="66"/>
                </a:xfrm>
                <a:custGeom>
                  <a:avLst/>
                  <a:gdLst>
                    <a:gd name="T0" fmla="*/ 0 w 236"/>
                    <a:gd name="T1" fmla="*/ 0 h 66"/>
                    <a:gd name="T2" fmla="*/ 20 w 236"/>
                    <a:gd name="T3" fmla="*/ 4 h 66"/>
                    <a:gd name="T4" fmla="*/ 43 w 236"/>
                    <a:gd name="T5" fmla="*/ 9 h 66"/>
                    <a:gd name="T6" fmla="*/ 70 w 236"/>
                    <a:gd name="T7" fmla="*/ 17 h 66"/>
                    <a:gd name="T8" fmla="*/ 92 w 236"/>
                    <a:gd name="T9" fmla="*/ 22 h 66"/>
                    <a:gd name="T10" fmla="*/ 125 w 236"/>
                    <a:gd name="T11" fmla="*/ 29 h 66"/>
                    <a:gd name="T12" fmla="*/ 170 w 236"/>
                    <a:gd name="T13" fmla="*/ 37 h 66"/>
                    <a:gd name="T14" fmla="*/ 210 w 236"/>
                    <a:gd name="T15" fmla="*/ 50 h 66"/>
                    <a:gd name="T16" fmla="*/ 235 w 236"/>
                    <a:gd name="T17" fmla="*/ 51 h 66"/>
                    <a:gd name="T18" fmla="*/ 229 w 236"/>
                    <a:gd name="T19" fmla="*/ 58 h 66"/>
                    <a:gd name="T20" fmla="*/ 227 w 236"/>
                    <a:gd name="T21" fmla="*/ 65 h 66"/>
                    <a:gd name="T22" fmla="*/ 184 w 236"/>
                    <a:gd name="T23" fmla="*/ 51 h 66"/>
                    <a:gd name="T24" fmla="*/ 139 w 236"/>
                    <a:gd name="T25" fmla="*/ 42 h 66"/>
                    <a:gd name="T26" fmla="*/ 108 w 236"/>
                    <a:gd name="T27" fmla="*/ 34 h 66"/>
                    <a:gd name="T28" fmla="*/ 63 w 236"/>
                    <a:gd name="T29" fmla="*/ 27 h 66"/>
                    <a:gd name="T30" fmla="*/ 49 w 236"/>
                    <a:gd name="T31" fmla="*/ 24 h 66"/>
                    <a:gd name="T32" fmla="*/ 4 w 236"/>
                    <a:gd name="T33" fmla="*/ 8 h 66"/>
                    <a:gd name="T34" fmla="*/ 0 w 236"/>
                    <a:gd name="T35" fmla="*/ 0 h 66"/>
                    <a:gd name="T36" fmla="*/ 0 w 236"/>
                    <a:gd name="T3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36" h="66">
                      <a:moveTo>
                        <a:pt x="0" y="0"/>
                      </a:moveTo>
                      <a:lnTo>
                        <a:pt x="20" y="4"/>
                      </a:lnTo>
                      <a:lnTo>
                        <a:pt x="43" y="9"/>
                      </a:lnTo>
                      <a:lnTo>
                        <a:pt x="70" y="17"/>
                      </a:lnTo>
                      <a:lnTo>
                        <a:pt x="92" y="22"/>
                      </a:lnTo>
                      <a:lnTo>
                        <a:pt x="125" y="29"/>
                      </a:lnTo>
                      <a:lnTo>
                        <a:pt x="170" y="37"/>
                      </a:lnTo>
                      <a:lnTo>
                        <a:pt x="210" y="50"/>
                      </a:lnTo>
                      <a:lnTo>
                        <a:pt x="235" y="51"/>
                      </a:lnTo>
                      <a:lnTo>
                        <a:pt x="229" y="58"/>
                      </a:lnTo>
                      <a:lnTo>
                        <a:pt x="227" y="65"/>
                      </a:lnTo>
                      <a:lnTo>
                        <a:pt x="184" y="51"/>
                      </a:lnTo>
                      <a:lnTo>
                        <a:pt x="139" y="42"/>
                      </a:lnTo>
                      <a:lnTo>
                        <a:pt x="108" y="34"/>
                      </a:lnTo>
                      <a:lnTo>
                        <a:pt x="63" y="27"/>
                      </a:lnTo>
                      <a:lnTo>
                        <a:pt x="49" y="24"/>
                      </a:lnTo>
                      <a:lnTo>
                        <a:pt x="4" y="8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70" name="Freeform 70"/>
                <p:cNvSpPr>
                  <a:spLocks/>
                </p:cNvSpPr>
                <p:nvPr/>
              </p:nvSpPr>
              <p:spPr bwMode="blackWhite">
                <a:xfrm>
                  <a:off x="5075" y="1694"/>
                  <a:ext cx="86" cy="102"/>
                </a:xfrm>
                <a:custGeom>
                  <a:avLst/>
                  <a:gdLst>
                    <a:gd name="T0" fmla="*/ 85 w 86"/>
                    <a:gd name="T1" fmla="*/ 0 h 102"/>
                    <a:gd name="T2" fmla="*/ 85 w 86"/>
                    <a:gd name="T3" fmla="*/ 19 h 102"/>
                    <a:gd name="T4" fmla="*/ 81 w 86"/>
                    <a:gd name="T5" fmla="*/ 34 h 102"/>
                    <a:gd name="T6" fmla="*/ 81 w 86"/>
                    <a:gd name="T7" fmla="*/ 39 h 102"/>
                    <a:gd name="T8" fmla="*/ 64 w 86"/>
                    <a:gd name="T9" fmla="*/ 54 h 102"/>
                    <a:gd name="T10" fmla="*/ 39 w 86"/>
                    <a:gd name="T11" fmla="*/ 64 h 102"/>
                    <a:gd name="T12" fmla="*/ 32 w 86"/>
                    <a:gd name="T13" fmla="*/ 79 h 102"/>
                    <a:gd name="T14" fmla="*/ 20 w 86"/>
                    <a:gd name="T15" fmla="*/ 86 h 102"/>
                    <a:gd name="T16" fmla="*/ 9 w 86"/>
                    <a:gd name="T17" fmla="*/ 99 h 102"/>
                    <a:gd name="T18" fmla="*/ 2 w 86"/>
                    <a:gd name="T19" fmla="*/ 101 h 102"/>
                    <a:gd name="T20" fmla="*/ 2 w 86"/>
                    <a:gd name="T21" fmla="*/ 97 h 102"/>
                    <a:gd name="T22" fmla="*/ 0 w 86"/>
                    <a:gd name="T23" fmla="*/ 70 h 102"/>
                    <a:gd name="T24" fmla="*/ 59 w 86"/>
                    <a:gd name="T25" fmla="*/ 4 h 102"/>
                    <a:gd name="T26" fmla="*/ 85 w 86"/>
                    <a:gd name="T27" fmla="*/ 0 h 102"/>
                    <a:gd name="T28" fmla="*/ 85 w 86"/>
                    <a:gd name="T29" fmla="*/ 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6" h="102">
                      <a:moveTo>
                        <a:pt x="85" y="0"/>
                      </a:moveTo>
                      <a:lnTo>
                        <a:pt x="85" y="19"/>
                      </a:lnTo>
                      <a:lnTo>
                        <a:pt x="81" y="34"/>
                      </a:lnTo>
                      <a:lnTo>
                        <a:pt x="81" y="39"/>
                      </a:lnTo>
                      <a:lnTo>
                        <a:pt x="64" y="54"/>
                      </a:lnTo>
                      <a:lnTo>
                        <a:pt x="39" y="64"/>
                      </a:lnTo>
                      <a:lnTo>
                        <a:pt x="32" y="79"/>
                      </a:lnTo>
                      <a:lnTo>
                        <a:pt x="20" y="86"/>
                      </a:lnTo>
                      <a:lnTo>
                        <a:pt x="9" y="99"/>
                      </a:lnTo>
                      <a:lnTo>
                        <a:pt x="2" y="101"/>
                      </a:lnTo>
                      <a:lnTo>
                        <a:pt x="2" y="97"/>
                      </a:lnTo>
                      <a:lnTo>
                        <a:pt x="0" y="70"/>
                      </a:lnTo>
                      <a:lnTo>
                        <a:pt x="59" y="4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71" name="Line 71"/>
                <p:cNvSpPr>
                  <a:spLocks noChangeShapeType="1"/>
                </p:cNvSpPr>
                <p:nvPr/>
              </p:nvSpPr>
              <p:spPr bwMode="blackWhite">
                <a:xfrm>
                  <a:off x="4749" y="1718"/>
                  <a:ext cx="391" cy="104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72" name="Line 72"/>
                <p:cNvSpPr>
                  <a:spLocks noChangeShapeType="1"/>
                </p:cNvSpPr>
                <p:nvPr/>
              </p:nvSpPr>
              <p:spPr bwMode="blackWhite">
                <a:xfrm>
                  <a:off x="4758" y="1744"/>
                  <a:ext cx="306" cy="82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73" name="Freeform 73"/>
                <p:cNvSpPr>
                  <a:spLocks/>
                </p:cNvSpPr>
                <p:nvPr/>
              </p:nvSpPr>
              <p:spPr bwMode="blackWhite">
                <a:xfrm>
                  <a:off x="4940" y="1411"/>
                  <a:ext cx="161" cy="16"/>
                </a:xfrm>
                <a:custGeom>
                  <a:avLst/>
                  <a:gdLst>
                    <a:gd name="T0" fmla="*/ 0 w 161"/>
                    <a:gd name="T1" fmla="*/ 0 h 16"/>
                    <a:gd name="T2" fmla="*/ 29 w 161"/>
                    <a:gd name="T3" fmla="*/ 0 h 16"/>
                    <a:gd name="T4" fmla="*/ 77 w 161"/>
                    <a:gd name="T5" fmla="*/ 7 h 16"/>
                    <a:gd name="T6" fmla="*/ 124 w 161"/>
                    <a:gd name="T7" fmla="*/ 2 h 16"/>
                    <a:gd name="T8" fmla="*/ 160 w 161"/>
                    <a:gd name="T9" fmla="*/ 7 h 16"/>
                    <a:gd name="T10" fmla="*/ 157 w 161"/>
                    <a:gd name="T11" fmla="*/ 15 h 16"/>
                    <a:gd name="T12" fmla="*/ 102 w 161"/>
                    <a:gd name="T13" fmla="*/ 10 h 16"/>
                    <a:gd name="T14" fmla="*/ 55 w 161"/>
                    <a:gd name="T15" fmla="*/ 10 h 16"/>
                    <a:gd name="T16" fmla="*/ 0 w 161"/>
                    <a:gd name="T17" fmla="*/ 10 h 16"/>
                    <a:gd name="T18" fmla="*/ 0 w 161"/>
                    <a:gd name="T19" fmla="*/ 0 h 16"/>
                    <a:gd name="T20" fmla="*/ 0 w 161"/>
                    <a:gd name="T21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1" h="16">
                      <a:moveTo>
                        <a:pt x="0" y="0"/>
                      </a:moveTo>
                      <a:lnTo>
                        <a:pt x="29" y="0"/>
                      </a:lnTo>
                      <a:lnTo>
                        <a:pt x="77" y="7"/>
                      </a:lnTo>
                      <a:lnTo>
                        <a:pt x="124" y="2"/>
                      </a:lnTo>
                      <a:lnTo>
                        <a:pt x="160" y="7"/>
                      </a:lnTo>
                      <a:lnTo>
                        <a:pt x="157" y="15"/>
                      </a:lnTo>
                      <a:lnTo>
                        <a:pt x="102" y="10"/>
                      </a:lnTo>
                      <a:lnTo>
                        <a:pt x="55" y="10"/>
                      </a:ln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74" name="Freeform 74"/>
                <p:cNvSpPr>
                  <a:spLocks/>
                </p:cNvSpPr>
                <p:nvPr/>
              </p:nvSpPr>
              <p:spPr bwMode="blackWhite">
                <a:xfrm>
                  <a:off x="4940" y="1441"/>
                  <a:ext cx="126" cy="18"/>
                </a:xfrm>
                <a:custGeom>
                  <a:avLst/>
                  <a:gdLst>
                    <a:gd name="T0" fmla="*/ 0 w 126"/>
                    <a:gd name="T1" fmla="*/ 0 h 18"/>
                    <a:gd name="T2" fmla="*/ 20 w 126"/>
                    <a:gd name="T3" fmla="*/ 0 h 18"/>
                    <a:gd name="T4" fmla="*/ 59 w 126"/>
                    <a:gd name="T5" fmla="*/ 9 h 18"/>
                    <a:gd name="T6" fmla="*/ 98 w 126"/>
                    <a:gd name="T7" fmla="*/ 4 h 18"/>
                    <a:gd name="T8" fmla="*/ 125 w 126"/>
                    <a:gd name="T9" fmla="*/ 9 h 18"/>
                    <a:gd name="T10" fmla="*/ 121 w 126"/>
                    <a:gd name="T11" fmla="*/ 17 h 18"/>
                    <a:gd name="T12" fmla="*/ 80 w 126"/>
                    <a:gd name="T13" fmla="*/ 13 h 18"/>
                    <a:gd name="T14" fmla="*/ 41 w 126"/>
                    <a:gd name="T15" fmla="*/ 13 h 18"/>
                    <a:gd name="T16" fmla="*/ 0 w 126"/>
                    <a:gd name="T17" fmla="*/ 13 h 18"/>
                    <a:gd name="T18" fmla="*/ 0 w 126"/>
                    <a:gd name="T19" fmla="*/ 0 h 18"/>
                    <a:gd name="T20" fmla="*/ 0 w 126"/>
                    <a:gd name="T2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8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9"/>
                      </a:lnTo>
                      <a:lnTo>
                        <a:pt x="98" y="4"/>
                      </a:lnTo>
                      <a:lnTo>
                        <a:pt x="125" y="9"/>
                      </a:lnTo>
                      <a:lnTo>
                        <a:pt x="121" y="17"/>
                      </a:lnTo>
                      <a:lnTo>
                        <a:pt x="80" y="13"/>
                      </a:lnTo>
                      <a:lnTo>
                        <a:pt x="41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75" name="Freeform 75"/>
                <p:cNvSpPr>
                  <a:spLocks/>
                </p:cNvSpPr>
                <p:nvPr/>
              </p:nvSpPr>
              <p:spPr bwMode="blackWhite">
                <a:xfrm>
                  <a:off x="4940" y="1474"/>
                  <a:ext cx="126" cy="17"/>
                </a:xfrm>
                <a:custGeom>
                  <a:avLst/>
                  <a:gdLst>
                    <a:gd name="T0" fmla="*/ 0 w 126"/>
                    <a:gd name="T1" fmla="*/ 0 h 17"/>
                    <a:gd name="T2" fmla="*/ 20 w 126"/>
                    <a:gd name="T3" fmla="*/ 0 h 17"/>
                    <a:gd name="T4" fmla="*/ 59 w 126"/>
                    <a:gd name="T5" fmla="*/ 7 h 17"/>
                    <a:gd name="T6" fmla="*/ 98 w 126"/>
                    <a:gd name="T7" fmla="*/ 3 h 17"/>
                    <a:gd name="T8" fmla="*/ 125 w 126"/>
                    <a:gd name="T9" fmla="*/ 7 h 17"/>
                    <a:gd name="T10" fmla="*/ 121 w 126"/>
                    <a:gd name="T11" fmla="*/ 16 h 17"/>
                    <a:gd name="T12" fmla="*/ 80 w 126"/>
                    <a:gd name="T13" fmla="*/ 11 h 17"/>
                    <a:gd name="T14" fmla="*/ 41 w 126"/>
                    <a:gd name="T15" fmla="*/ 11 h 17"/>
                    <a:gd name="T16" fmla="*/ 0 w 126"/>
                    <a:gd name="T17" fmla="*/ 11 h 17"/>
                    <a:gd name="T18" fmla="*/ 0 w 126"/>
                    <a:gd name="T19" fmla="*/ 0 h 17"/>
                    <a:gd name="T20" fmla="*/ 0 w 126"/>
                    <a:gd name="T2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7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7"/>
                      </a:lnTo>
                      <a:lnTo>
                        <a:pt x="98" y="3"/>
                      </a:lnTo>
                      <a:lnTo>
                        <a:pt x="125" y="7"/>
                      </a:lnTo>
                      <a:lnTo>
                        <a:pt x="121" y="16"/>
                      </a:lnTo>
                      <a:lnTo>
                        <a:pt x="80" y="11"/>
                      </a:lnTo>
                      <a:lnTo>
                        <a:pt x="41" y="11"/>
                      </a:ln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76" name="Freeform 76"/>
                <p:cNvSpPr>
                  <a:spLocks/>
                </p:cNvSpPr>
                <p:nvPr/>
              </p:nvSpPr>
              <p:spPr bwMode="blackWhite">
                <a:xfrm>
                  <a:off x="4940" y="1512"/>
                  <a:ext cx="126" cy="18"/>
                </a:xfrm>
                <a:custGeom>
                  <a:avLst/>
                  <a:gdLst>
                    <a:gd name="T0" fmla="*/ 0 w 126"/>
                    <a:gd name="T1" fmla="*/ 0 h 18"/>
                    <a:gd name="T2" fmla="*/ 20 w 126"/>
                    <a:gd name="T3" fmla="*/ 0 h 18"/>
                    <a:gd name="T4" fmla="*/ 59 w 126"/>
                    <a:gd name="T5" fmla="*/ 8 h 18"/>
                    <a:gd name="T6" fmla="*/ 98 w 126"/>
                    <a:gd name="T7" fmla="*/ 4 h 18"/>
                    <a:gd name="T8" fmla="*/ 125 w 126"/>
                    <a:gd name="T9" fmla="*/ 8 h 18"/>
                    <a:gd name="T10" fmla="*/ 121 w 126"/>
                    <a:gd name="T11" fmla="*/ 17 h 18"/>
                    <a:gd name="T12" fmla="*/ 80 w 126"/>
                    <a:gd name="T13" fmla="*/ 12 h 18"/>
                    <a:gd name="T14" fmla="*/ 41 w 126"/>
                    <a:gd name="T15" fmla="*/ 12 h 18"/>
                    <a:gd name="T16" fmla="*/ 0 w 126"/>
                    <a:gd name="T17" fmla="*/ 12 h 18"/>
                    <a:gd name="T18" fmla="*/ 0 w 126"/>
                    <a:gd name="T19" fmla="*/ 0 h 18"/>
                    <a:gd name="T20" fmla="*/ 0 w 126"/>
                    <a:gd name="T2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8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8"/>
                      </a:lnTo>
                      <a:lnTo>
                        <a:pt x="98" y="4"/>
                      </a:lnTo>
                      <a:lnTo>
                        <a:pt x="125" y="8"/>
                      </a:lnTo>
                      <a:lnTo>
                        <a:pt x="121" y="17"/>
                      </a:lnTo>
                      <a:lnTo>
                        <a:pt x="80" y="12"/>
                      </a:lnTo>
                      <a:lnTo>
                        <a:pt x="41" y="12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</p:grpSp>
          <p:grpSp>
            <p:nvGrpSpPr>
              <p:cNvPr id="9600077" name="Group 77"/>
              <p:cNvGrpSpPr>
                <a:grpSpLocks/>
              </p:cNvGrpSpPr>
              <p:nvPr/>
            </p:nvGrpSpPr>
            <p:grpSpPr bwMode="auto">
              <a:xfrm>
                <a:off x="3799" y="513"/>
                <a:ext cx="356" cy="318"/>
                <a:chOff x="3799" y="513"/>
                <a:chExt cx="356" cy="318"/>
              </a:xfrm>
            </p:grpSpPr>
            <p:sp>
              <p:nvSpPr>
                <p:cNvPr id="9600078" name="Freeform 78"/>
                <p:cNvSpPr>
                  <a:spLocks/>
                </p:cNvSpPr>
                <p:nvPr/>
              </p:nvSpPr>
              <p:spPr bwMode="blackWhite">
                <a:xfrm>
                  <a:off x="4015" y="768"/>
                  <a:ext cx="27" cy="51"/>
                </a:xfrm>
                <a:custGeom>
                  <a:avLst/>
                  <a:gdLst>
                    <a:gd name="T0" fmla="*/ 0 w 27"/>
                    <a:gd name="T1" fmla="*/ 17 h 51"/>
                    <a:gd name="T2" fmla="*/ 0 w 27"/>
                    <a:gd name="T3" fmla="*/ 27 h 51"/>
                    <a:gd name="T4" fmla="*/ 13 w 27"/>
                    <a:gd name="T5" fmla="*/ 43 h 51"/>
                    <a:gd name="T6" fmla="*/ 19 w 27"/>
                    <a:gd name="T7" fmla="*/ 50 h 51"/>
                    <a:gd name="T8" fmla="*/ 26 w 27"/>
                    <a:gd name="T9" fmla="*/ 36 h 51"/>
                    <a:gd name="T10" fmla="*/ 19 w 27"/>
                    <a:gd name="T11" fmla="*/ 17 h 51"/>
                    <a:gd name="T12" fmla="*/ 19 w 27"/>
                    <a:gd name="T13" fmla="*/ 8 h 51"/>
                    <a:gd name="T14" fmla="*/ 26 w 27"/>
                    <a:gd name="T15" fmla="*/ 2 h 51"/>
                    <a:gd name="T16" fmla="*/ 26 w 27"/>
                    <a:gd name="T17" fmla="*/ 0 h 51"/>
                    <a:gd name="T18" fmla="*/ 19 w 27"/>
                    <a:gd name="T19" fmla="*/ 0 h 51"/>
                    <a:gd name="T20" fmla="*/ 13 w 27"/>
                    <a:gd name="T21" fmla="*/ 5 h 51"/>
                    <a:gd name="T22" fmla="*/ 6 w 27"/>
                    <a:gd name="T23" fmla="*/ 20 h 51"/>
                    <a:gd name="T24" fmla="*/ 0 w 27"/>
                    <a:gd name="T25" fmla="*/ 17 h 51"/>
                    <a:gd name="T26" fmla="*/ 0 w 27"/>
                    <a:gd name="T27" fmla="*/ 17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7" h="51">
                      <a:moveTo>
                        <a:pt x="0" y="17"/>
                      </a:moveTo>
                      <a:lnTo>
                        <a:pt x="0" y="27"/>
                      </a:lnTo>
                      <a:lnTo>
                        <a:pt x="13" y="43"/>
                      </a:lnTo>
                      <a:lnTo>
                        <a:pt x="19" y="50"/>
                      </a:lnTo>
                      <a:lnTo>
                        <a:pt x="26" y="36"/>
                      </a:lnTo>
                      <a:lnTo>
                        <a:pt x="19" y="17"/>
                      </a:lnTo>
                      <a:lnTo>
                        <a:pt x="19" y="8"/>
                      </a:lnTo>
                      <a:lnTo>
                        <a:pt x="26" y="2"/>
                      </a:lnTo>
                      <a:lnTo>
                        <a:pt x="26" y="0"/>
                      </a:lnTo>
                      <a:lnTo>
                        <a:pt x="19" y="0"/>
                      </a:lnTo>
                      <a:lnTo>
                        <a:pt x="13" y="5"/>
                      </a:lnTo>
                      <a:lnTo>
                        <a:pt x="6" y="20"/>
                      </a:lnTo>
                      <a:lnTo>
                        <a:pt x="0" y="17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79" name="Freeform 79"/>
                <p:cNvSpPr>
                  <a:spLocks/>
                </p:cNvSpPr>
                <p:nvPr/>
              </p:nvSpPr>
              <p:spPr bwMode="blackWhite">
                <a:xfrm>
                  <a:off x="4024" y="762"/>
                  <a:ext cx="124" cy="67"/>
                </a:xfrm>
                <a:custGeom>
                  <a:avLst/>
                  <a:gdLst>
                    <a:gd name="T0" fmla="*/ 107 w 124"/>
                    <a:gd name="T1" fmla="*/ 8 h 67"/>
                    <a:gd name="T2" fmla="*/ 107 w 124"/>
                    <a:gd name="T3" fmla="*/ 11 h 67"/>
                    <a:gd name="T4" fmla="*/ 110 w 124"/>
                    <a:gd name="T5" fmla="*/ 43 h 67"/>
                    <a:gd name="T6" fmla="*/ 114 w 124"/>
                    <a:gd name="T7" fmla="*/ 63 h 67"/>
                    <a:gd name="T8" fmla="*/ 86 w 124"/>
                    <a:gd name="T9" fmla="*/ 63 h 67"/>
                    <a:gd name="T10" fmla="*/ 14 w 124"/>
                    <a:gd name="T11" fmla="*/ 63 h 67"/>
                    <a:gd name="T12" fmla="*/ 3 w 124"/>
                    <a:gd name="T13" fmla="*/ 66 h 67"/>
                    <a:gd name="T14" fmla="*/ 0 w 124"/>
                    <a:gd name="T15" fmla="*/ 4 h 67"/>
                    <a:gd name="T16" fmla="*/ 123 w 124"/>
                    <a:gd name="T17" fmla="*/ 0 h 67"/>
                    <a:gd name="T18" fmla="*/ 107 w 124"/>
                    <a:gd name="T19" fmla="*/ 8 h 67"/>
                    <a:gd name="T20" fmla="*/ 107 w 124"/>
                    <a:gd name="T21" fmla="*/ 8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4" h="67">
                      <a:moveTo>
                        <a:pt x="107" y="8"/>
                      </a:moveTo>
                      <a:lnTo>
                        <a:pt x="107" y="11"/>
                      </a:lnTo>
                      <a:lnTo>
                        <a:pt x="110" y="43"/>
                      </a:lnTo>
                      <a:lnTo>
                        <a:pt x="114" y="63"/>
                      </a:lnTo>
                      <a:lnTo>
                        <a:pt x="86" y="63"/>
                      </a:lnTo>
                      <a:lnTo>
                        <a:pt x="14" y="63"/>
                      </a:lnTo>
                      <a:lnTo>
                        <a:pt x="3" y="66"/>
                      </a:lnTo>
                      <a:lnTo>
                        <a:pt x="0" y="4"/>
                      </a:lnTo>
                      <a:lnTo>
                        <a:pt x="123" y="0"/>
                      </a:lnTo>
                      <a:lnTo>
                        <a:pt x="107" y="8"/>
                      </a:lnTo>
                      <a:lnTo>
                        <a:pt x="107" y="8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80" name="Freeform 80"/>
                <p:cNvSpPr>
                  <a:spLocks/>
                </p:cNvSpPr>
                <p:nvPr/>
              </p:nvSpPr>
              <p:spPr bwMode="blackWhite">
                <a:xfrm>
                  <a:off x="4111" y="756"/>
                  <a:ext cx="37" cy="55"/>
                </a:xfrm>
                <a:custGeom>
                  <a:avLst/>
                  <a:gdLst>
                    <a:gd name="T0" fmla="*/ 36 w 37"/>
                    <a:gd name="T1" fmla="*/ 17 h 55"/>
                    <a:gd name="T2" fmla="*/ 29 w 37"/>
                    <a:gd name="T3" fmla="*/ 32 h 55"/>
                    <a:gd name="T4" fmla="*/ 16 w 37"/>
                    <a:gd name="T5" fmla="*/ 43 h 55"/>
                    <a:gd name="T6" fmla="*/ 9 w 37"/>
                    <a:gd name="T7" fmla="*/ 54 h 55"/>
                    <a:gd name="T8" fmla="*/ 0 w 37"/>
                    <a:gd name="T9" fmla="*/ 36 h 55"/>
                    <a:gd name="T10" fmla="*/ 9 w 37"/>
                    <a:gd name="T11" fmla="*/ 17 h 55"/>
                    <a:gd name="T12" fmla="*/ 9 w 37"/>
                    <a:gd name="T13" fmla="*/ 12 h 55"/>
                    <a:gd name="T14" fmla="*/ 0 w 37"/>
                    <a:gd name="T15" fmla="*/ 6 h 55"/>
                    <a:gd name="T16" fmla="*/ 0 w 37"/>
                    <a:gd name="T17" fmla="*/ 0 h 55"/>
                    <a:gd name="T18" fmla="*/ 9 w 37"/>
                    <a:gd name="T19" fmla="*/ 0 h 55"/>
                    <a:gd name="T20" fmla="*/ 16 w 37"/>
                    <a:gd name="T21" fmla="*/ 9 h 55"/>
                    <a:gd name="T22" fmla="*/ 21 w 37"/>
                    <a:gd name="T23" fmla="*/ 20 h 55"/>
                    <a:gd name="T24" fmla="*/ 36 w 37"/>
                    <a:gd name="T25" fmla="*/ 17 h 55"/>
                    <a:gd name="T26" fmla="*/ 36 w 37"/>
                    <a:gd name="T27" fmla="*/ 1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7" h="55">
                      <a:moveTo>
                        <a:pt x="36" y="17"/>
                      </a:moveTo>
                      <a:lnTo>
                        <a:pt x="29" y="32"/>
                      </a:lnTo>
                      <a:lnTo>
                        <a:pt x="16" y="43"/>
                      </a:lnTo>
                      <a:lnTo>
                        <a:pt x="9" y="54"/>
                      </a:lnTo>
                      <a:lnTo>
                        <a:pt x="0" y="36"/>
                      </a:lnTo>
                      <a:lnTo>
                        <a:pt x="9" y="17"/>
                      </a:lnTo>
                      <a:lnTo>
                        <a:pt x="9" y="12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6" y="9"/>
                      </a:lnTo>
                      <a:lnTo>
                        <a:pt x="21" y="20"/>
                      </a:lnTo>
                      <a:lnTo>
                        <a:pt x="36" y="17"/>
                      </a:lnTo>
                      <a:lnTo>
                        <a:pt x="36" y="17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81" name="Freeform 81"/>
                <p:cNvSpPr>
                  <a:spLocks/>
                </p:cNvSpPr>
                <p:nvPr/>
              </p:nvSpPr>
              <p:spPr bwMode="blackWhite">
                <a:xfrm>
                  <a:off x="3846" y="582"/>
                  <a:ext cx="57" cy="22"/>
                </a:xfrm>
                <a:custGeom>
                  <a:avLst/>
                  <a:gdLst>
                    <a:gd name="T0" fmla="*/ 0 w 57"/>
                    <a:gd name="T1" fmla="*/ 0 h 22"/>
                    <a:gd name="T2" fmla="*/ 14 w 57"/>
                    <a:gd name="T3" fmla="*/ 0 h 22"/>
                    <a:gd name="T4" fmla="*/ 22 w 57"/>
                    <a:gd name="T5" fmla="*/ 0 h 22"/>
                    <a:gd name="T6" fmla="*/ 29 w 57"/>
                    <a:gd name="T7" fmla="*/ 0 h 22"/>
                    <a:gd name="T8" fmla="*/ 35 w 57"/>
                    <a:gd name="T9" fmla="*/ 0 h 22"/>
                    <a:gd name="T10" fmla="*/ 56 w 57"/>
                    <a:gd name="T11" fmla="*/ 14 h 22"/>
                    <a:gd name="T12" fmla="*/ 20 w 57"/>
                    <a:gd name="T13" fmla="*/ 21 h 22"/>
                    <a:gd name="T14" fmla="*/ 0 w 57"/>
                    <a:gd name="T15" fmla="*/ 0 h 22"/>
                    <a:gd name="T16" fmla="*/ 0 w 57"/>
                    <a:gd name="T1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7" h="22">
                      <a:moveTo>
                        <a:pt x="0" y="0"/>
                      </a:moveTo>
                      <a:lnTo>
                        <a:pt x="14" y="0"/>
                      </a:lnTo>
                      <a:lnTo>
                        <a:pt x="22" y="0"/>
                      </a:lnTo>
                      <a:lnTo>
                        <a:pt x="29" y="0"/>
                      </a:lnTo>
                      <a:lnTo>
                        <a:pt x="35" y="0"/>
                      </a:lnTo>
                      <a:lnTo>
                        <a:pt x="56" y="14"/>
                      </a:lnTo>
                      <a:lnTo>
                        <a:pt x="20" y="2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82" name="Freeform 82"/>
                <p:cNvSpPr>
                  <a:spLocks/>
                </p:cNvSpPr>
                <p:nvPr/>
              </p:nvSpPr>
              <p:spPr bwMode="blackWhite">
                <a:xfrm>
                  <a:off x="3818" y="668"/>
                  <a:ext cx="86" cy="81"/>
                </a:xfrm>
                <a:custGeom>
                  <a:avLst/>
                  <a:gdLst>
                    <a:gd name="T0" fmla="*/ 67 w 86"/>
                    <a:gd name="T1" fmla="*/ 80 h 81"/>
                    <a:gd name="T2" fmla="*/ 59 w 86"/>
                    <a:gd name="T3" fmla="*/ 73 h 81"/>
                    <a:gd name="T4" fmla="*/ 53 w 86"/>
                    <a:gd name="T5" fmla="*/ 68 h 81"/>
                    <a:gd name="T6" fmla="*/ 44 w 86"/>
                    <a:gd name="T7" fmla="*/ 61 h 81"/>
                    <a:gd name="T8" fmla="*/ 43 w 86"/>
                    <a:gd name="T9" fmla="*/ 60 h 81"/>
                    <a:gd name="T10" fmla="*/ 35 w 86"/>
                    <a:gd name="T11" fmla="*/ 58 h 81"/>
                    <a:gd name="T12" fmla="*/ 32 w 86"/>
                    <a:gd name="T13" fmla="*/ 54 h 81"/>
                    <a:gd name="T14" fmla="*/ 26 w 86"/>
                    <a:gd name="T15" fmla="*/ 51 h 81"/>
                    <a:gd name="T16" fmla="*/ 21 w 86"/>
                    <a:gd name="T17" fmla="*/ 45 h 81"/>
                    <a:gd name="T18" fmla="*/ 19 w 86"/>
                    <a:gd name="T19" fmla="*/ 42 h 81"/>
                    <a:gd name="T20" fmla="*/ 16 w 86"/>
                    <a:gd name="T21" fmla="*/ 41 h 81"/>
                    <a:gd name="T22" fmla="*/ 14 w 86"/>
                    <a:gd name="T23" fmla="*/ 39 h 81"/>
                    <a:gd name="T24" fmla="*/ 7 w 86"/>
                    <a:gd name="T25" fmla="*/ 35 h 81"/>
                    <a:gd name="T26" fmla="*/ 3 w 86"/>
                    <a:gd name="T27" fmla="*/ 30 h 81"/>
                    <a:gd name="T28" fmla="*/ 1 w 86"/>
                    <a:gd name="T29" fmla="*/ 26 h 81"/>
                    <a:gd name="T30" fmla="*/ 1 w 86"/>
                    <a:gd name="T31" fmla="*/ 19 h 81"/>
                    <a:gd name="T32" fmla="*/ 1 w 86"/>
                    <a:gd name="T33" fmla="*/ 18 h 81"/>
                    <a:gd name="T34" fmla="*/ 0 w 86"/>
                    <a:gd name="T35" fmla="*/ 13 h 81"/>
                    <a:gd name="T36" fmla="*/ 2 w 86"/>
                    <a:gd name="T37" fmla="*/ 5 h 81"/>
                    <a:gd name="T38" fmla="*/ 2 w 86"/>
                    <a:gd name="T39" fmla="*/ 0 h 81"/>
                    <a:gd name="T40" fmla="*/ 22 w 86"/>
                    <a:gd name="T41" fmla="*/ 0 h 81"/>
                    <a:gd name="T42" fmla="*/ 85 w 86"/>
                    <a:gd name="T43" fmla="*/ 53 h 81"/>
                    <a:gd name="T44" fmla="*/ 67 w 86"/>
                    <a:gd name="T45" fmla="*/ 80 h 81"/>
                    <a:gd name="T46" fmla="*/ 67 w 86"/>
                    <a:gd name="T47" fmla="*/ 8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6" h="81">
                      <a:moveTo>
                        <a:pt x="67" y="80"/>
                      </a:moveTo>
                      <a:lnTo>
                        <a:pt x="59" y="73"/>
                      </a:lnTo>
                      <a:lnTo>
                        <a:pt x="53" y="68"/>
                      </a:lnTo>
                      <a:lnTo>
                        <a:pt x="44" y="61"/>
                      </a:lnTo>
                      <a:lnTo>
                        <a:pt x="43" y="60"/>
                      </a:lnTo>
                      <a:lnTo>
                        <a:pt x="35" y="58"/>
                      </a:lnTo>
                      <a:lnTo>
                        <a:pt x="32" y="54"/>
                      </a:lnTo>
                      <a:lnTo>
                        <a:pt x="26" y="51"/>
                      </a:lnTo>
                      <a:lnTo>
                        <a:pt x="21" y="45"/>
                      </a:lnTo>
                      <a:lnTo>
                        <a:pt x="19" y="42"/>
                      </a:lnTo>
                      <a:lnTo>
                        <a:pt x="16" y="41"/>
                      </a:lnTo>
                      <a:lnTo>
                        <a:pt x="14" y="39"/>
                      </a:lnTo>
                      <a:lnTo>
                        <a:pt x="7" y="35"/>
                      </a:lnTo>
                      <a:lnTo>
                        <a:pt x="3" y="30"/>
                      </a:lnTo>
                      <a:lnTo>
                        <a:pt x="1" y="26"/>
                      </a:lnTo>
                      <a:lnTo>
                        <a:pt x="1" y="19"/>
                      </a:lnTo>
                      <a:lnTo>
                        <a:pt x="1" y="18"/>
                      </a:lnTo>
                      <a:lnTo>
                        <a:pt x="0" y="13"/>
                      </a:lnTo>
                      <a:lnTo>
                        <a:pt x="2" y="5"/>
                      </a:lnTo>
                      <a:lnTo>
                        <a:pt x="2" y="0"/>
                      </a:lnTo>
                      <a:lnTo>
                        <a:pt x="22" y="0"/>
                      </a:lnTo>
                      <a:lnTo>
                        <a:pt x="85" y="53"/>
                      </a:lnTo>
                      <a:lnTo>
                        <a:pt x="67" y="80"/>
                      </a:lnTo>
                      <a:lnTo>
                        <a:pt x="67" y="8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83" name="Freeform 83"/>
                <p:cNvSpPr>
                  <a:spLocks/>
                </p:cNvSpPr>
                <p:nvPr/>
              </p:nvSpPr>
              <p:spPr bwMode="blackWhite">
                <a:xfrm>
                  <a:off x="3820" y="665"/>
                  <a:ext cx="206" cy="55"/>
                </a:xfrm>
                <a:custGeom>
                  <a:avLst/>
                  <a:gdLst>
                    <a:gd name="T0" fmla="*/ 205 w 206"/>
                    <a:gd name="T1" fmla="*/ 19 h 55"/>
                    <a:gd name="T2" fmla="*/ 205 w 206"/>
                    <a:gd name="T3" fmla="*/ 20 h 55"/>
                    <a:gd name="T4" fmla="*/ 193 w 206"/>
                    <a:gd name="T5" fmla="*/ 17 h 55"/>
                    <a:gd name="T6" fmla="*/ 187 w 206"/>
                    <a:gd name="T7" fmla="*/ 17 h 55"/>
                    <a:gd name="T8" fmla="*/ 178 w 206"/>
                    <a:gd name="T9" fmla="*/ 15 h 55"/>
                    <a:gd name="T10" fmla="*/ 28 w 206"/>
                    <a:gd name="T11" fmla="*/ 0 h 55"/>
                    <a:gd name="T12" fmla="*/ 18 w 206"/>
                    <a:gd name="T13" fmla="*/ 0 h 55"/>
                    <a:gd name="T14" fmla="*/ 12 w 206"/>
                    <a:gd name="T15" fmla="*/ 1 h 55"/>
                    <a:gd name="T16" fmla="*/ 0 w 206"/>
                    <a:gd name="T17" fmla="*/ 3 h 55"/>
                    <a:gd name="T18" fmla="*/ 15 w 206"/>
                    <a:gd name="T19" fmla="*/ 14 h 55"/>
                    <a:gd name="T20" fmla="*/ 19 w 206"/>
                    <a:gd name="T21" fmla="*/ 18 h 55"/>
                    <a:gd name="T22" fmla="*/ 31 w 206"/>
                    <a:gd name="T23" fmla="*/ 21 h 55"/>
                    <a:gd name="T24" fmla="*/ 36 w 206"/>
                    <a:gd name="T25" fmla="*/ 24 h 55"/>
                    <a:gd name="T26" fmla="*/ 43 w 206"/>
                    <a:gd name="T27" fmla="*/ 29 h 55"/>
                    <a:gd name="T28" fmla="*/ 51 w 206"/>
                    <a:gd name="T29" fmla="*/ 35 h 55"/>
                    <a:gd name="T30" fmla="*/ 57 w 206"/>
                    <a:gd name="T31" fmla="*/ 38 h 55"/>
                    <a:gd name="T32" fmla="*/ 61 w 206"/>
                    <a:gd name="T33" fmla="*/ 42 h 55"/>
                    <a:gd name="T34" fmla="*/ 64 w 206"/>
                    <a:gd name="T35" fmla="*/ 46 h 55"/>
                    <a:gd name="T36" fmla="*/ 65 w 206"/>
                    <a:gd name="T37" fmla="*/ 46 h 55"/>
                    <a:gd name="T38" fmla="*/ 89 w 206"/>
                    <a:gd name="T39" fmla="*/ 54 h 55"/>
                    <a:gd name="T40" fmla="*/ 197 w 206"/>
                    <a:gd name="T41" fmla="*/ 38 h 55"/>
                    <a:gd name="T42" fmla="*/ 205 w 206"/>
                    <a:gd name="T43" fmla="*/ 19 h 55"/>
                    <a:gd name="T44" fmla="*/ 205 w 206"/>
                    <a:gd name="T45" fmla="*/ 19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6" h="55">
                      <a:moveTo>
                        <a:pt x="205" y="19"/>
                      </a:moveTo>
                      <a:lnTo>
                        <a:pt x="205" y="20"/>
                      </a:lnTo>
                      <a:lnTo>
                        <a:pt x="193" y="17"/>
                      </a:lnTo>
                      <a:lnTo>
                        <a:pt x="187" y="17"/>
                      </a:lnTo>
                      <a:lnTo>
                        <a:pt x="178" y="15"/>
                      </a:lnTo>
                      <a:lnTo>
                        <a:pt x="28" y="0"/>
                      </a:lnTo>
                      <a:lnTo>
                        <a:pt x="18" y="0"/>
                      </a:lnTo>
                      <a:lnTo>
                        <a:pt x="12" y="1"/>
                      </a:lnTo>
                      <a:lnTo>
                        <a:pt x="0" y="3"/>
                      </a:lnTo>
                      <a:lnTo>
                        <a:pt x="15" y="14"/>
                      </a:lnTo>
                      <a:lnTo>
                        <a:pt x="19" y="18"/>
                      </a:lnTo>
                      <a:lnTo>
                        <a:pt x="31" y="21"/>
                      </a:lnTo>
                      <a:lnTo>
                        <a:pt x="36" y="24"/>
                      </a:lnTo>
                      <a:lnTo>
                        <a:pt x="43" y="29"/>
                      </a:lnTo>
                      <a:lnTo>
                        <a:pt x="51" y="35"/>
                      </a:lnTo>
                      <a:lnTo>
                        <a:pt x="57" y="38"/>
                      </a:lnTo>
                      <a:lnTo>
                        <a:pt x="61" y="42"/>
                      </a:lnTo>
                      <a:lnTo>
                        <a:pt x="64" y="46"/>
                      </a:lnTo>
                      <a:lnTo>
                        <a:pt x="65" y="46"/>
                      </a:lnTo>
                      <a:lnTo>
                        <a:pt x="89" y="54"/>
                      </a:lnTo>
                      <a:lnTo>
                        <a:pt x="197" y="38"/>
                      </a:lnTo>
                      <a:lnTo>
                        <a:pt x="205" y="19"/>
                      </a:lnTo>
                      <a:lnTo>
                        <a:pt x="205" y="19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84" name="Freeform 84"/>
                <p:cNvSpPr>
                  <a:spLocks/>
                </p:cNvSpPr>
                <p:nvPr/>
              </p:nvSpPr>
              <p:spPr bwMode="blackWhite">
                <a:xfrm>
                  <a:off x="3884" y="685"/>
                  <a:ext cx="144" cy="64"/>
                </a:xfrm>
                <a:custGeom>
                  <a:avLst/>
                  <a:gdLst>
                    <a:gd name="T0" fmla="*/ 136 w 144"/>
                    <a:gd name="T1" fmla="*/ 1 h 64"/>
                    <a:gd name="T2" fmla="*/ 130 w 144"/>
                    <a:gd name="T3" fmla="*/ 2 h 64"/>
                    <a:gd name="T4" fmla="*/ 122 w 144"/>
                    <a:gd name="T5" fmla="*/ 4 h 64"/>
                    <a:gd name="T6" fmla="*/ 112 w 144"/>
                    <a:gd name="T7" fmla="*/ 4 h 64"/>
                    <a:gd name="T8" fmla="*/ 106 w 144"/>
                    <a:gd name="T9" fmla="*/ 8 h 64"/>
                    <a:gd name="T10" fmla="*/ 93 w 144"/>
                    <a:gd name="T11" fmla="*/ 9 h 64"/>
                    <a:gd name="T12" fmla="*/ 81 w 144"/>
                    <a:gd name="T13" fmla="*/ 13 h 64"/>
                    <a:gd name="T14" fmla="*/ 75 w 144"/>
                    <a:gd name="T15" fmla="*/ 13 h 64"/>
                    <a:gd name="T16" fmla="*/ 63 w 144"/>
                    <a:gd name="T17" fmla="*/ 17 h 64"/>
                    <a:gd name="T18" fmla="*/ 56 w 144"/>
                    <a:gd name="T19" fmla="*/ 18 h 64"/>
                    <a:gd name="T20" fmla="*/ 41 w 144"/>
                    <a:gd name="T21" fmla="*/ 22 h 64"/>
                    <a:gd name="T22" fmla="*/ 30 w 144"/>
                    <a:gd name="T23" fmla="*/ 22 h 64"/>
                    <a:gd name="T24" fmla="*/ 20 w 144"/>
                    <a:gd name="T25" fmla="*/ 23 h 64"/>
                    <a:gd name="T26" fmla="*/ 10 w 144"/>
                    <a:gd name="T27" fmla="*/ 24 h 64"/>
                    <a:gd name="T28" fmla="*/ 5 w 144"/>
                    <a:gd name="T29" fmla="*/ 26 h 64"/>
                    <a:gd name="T30" fmla="*/ 0 w 144"/>
                    <a:gd name="T31" fmla="*/ 26 h 64"/>
                    <a:gd name="T32" fmla="*/ 1 w 144"/>
                    <a:gd name="T33" fmla="*/ 38 h 64"/>
                    <a:gd name="T34" fmla="*/ 2 w 144"/>
                    <a:gd name="T35" fmla="*/ 42 h 64"/>
                    <a:gd name="T36" fmla="*/ 0 w 144"/>
                    <a:gd name="T37" fmla="*/ 45 h 64"/>
                    <a:gd name="T38" fmla="*/ 0 w 144"/>
                    <a:gd name="T39" fmla="*/ 54 h 64"/>
                    <a:gd name="T40" fmla="*/ 2 w 144"/>
                    <a:gd name="T41" fmla="*/ 59 h 64"/>
                    <a:gd name="T42" fmla="*/ 0 w 144"/>
                    <a:gd name="T43" fmla="*/ 63 h 64"/>
                    <a:gd name="T44" fmla="*/ 26 w 144"/>
                    <a:gd name="T45" fmla="*/ 57 h 64"/>
                    <a:gd name="T46" fmla="*/ 29 w 144"/>
                    <a:gd name="T47" fmla="*/ 57 h 64"/>
                    <a:gd name="T48" fmla="*/ 36 w 144"/>
                    <a:gd name="T49" fmla="*/ 51 h 64"/>
                    <a:gd name="T50" fmla="*/ 48 w 144"/>
                    <a:gd name="T51" fmla="*/ 49 h 64"/>
                    <a:gd name="T52" fmla="*/ 59 w 144"/>
                    <a:gd name="T53" fmla="*/ 49 h 64"/>
                    <a:gd name="T54" fmla="*/ 63 w 144"/>
                    <a:gd name="T55" fmla="*/ 46 h 64"/>
                    <a:gd name="T56" fmla="*/ 75 w 144"/>
                    <a:gd name="T57" fmla="*/ 45 h 64"/>
                    <a:gd name="T58" fmla="*/ 81 w 144"/>
                    <a:gd name="T59" fmla="*/ 42 h 64"/>
                    <a:gd name="T60" fmla="*/ 87 w 144"/>
                    <a:gd name="T61" fmla="*/ 43 h 64"/>
                    <a:gd name="T62" fmla="*/ 92 w 144"/>
                    <a:gd name="T63" fmla="*/ 41 h 64"/>
                    <a:gd name="T64" fmla="*/ 95 w 144"/>
                    <a:gd name="T65" fmla="*/ 41 h 64"/>
                    <a:gd name="T66" fmla="*/ 119 w 144"/>
                    <a:gd name="T67" fmla="*/ 34 h 64"/>
                    <a:gd name="T68" fmla="*/ 122 w 144"/>
                    <a:gd name="T69" fmla="*/ 32 h 64"/>
                    <a:gd name="T70" fmla="*/ 128 w 144"/>
                    <a:gd name="T71" fmla="*/ 32 h 64"/>
                    <a:gd name="T72" fmla="*/ 133 w 144"/>
                    <a:gd name="T73" fmla="*/ 28 h 64"/>
                    <a:gd name="T74" fmla="*/ 138 w 144"/>
                    <a:gd name="T75" fmla="*/ 28 h 64"/>
                    <a:gd name="T76" fmla="*/ 140 w 144"/>
                    <a:gd name="T77" fmla="*/ 27 h 64"/>
                    <a:gd name="T78" fmla="*/ 142 w 144"/>
                    <a:gd name="T79" fmla="*/ 26 h 64"/>
                    <a:gd name="T80" fmla="*/ 143 w 144"/>
                    <a:gd name="T81" fmla="*/ 18 h 64"/>
                    <a:gd name="T82" fmla="*/ 141 w 144"/>
                    <a:gd name="T83" fmla="*/ 9 h 64"/>
                    <a:gd name="T84" fmla="*/ 142 w 144"/>
                    <a:gd name="T85" fmla="*/ 6 h 64"/>
                    <a:gd name="T86" fmla="*/ 141 w 144"/>
                    <a:gd name="T87" fmla="*/ 1 h 64"/>
                    <a:gd name="T88" fmla="*/ 141 w 144"/>
                    <a:gd name="T89" fmla="*/ 0 h 64"/>
                    <a:gd name="T90" fmla="*/ 136 w 144"/>
                    <a:gd name="T91" fmla="*/ 1 h 64"/>
                    <a:gd name="T92" fmla="*/ 136 w 144"/>
                    <a:gd name="T93" fmla="*/ 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44" h="64">
                      <a:moveTo>
                        <a:pt x="136" y="1"/>
                      </a:moveTo>
                      <a:lnTo>
                        <a:pt x="130" y="2"/>
                      </a:lnTo>
                      <a:lnTo>
                        <a:pt x="122" y="4"/>
                      </a:lnTo>
                      <a:lnTo>
                        <a:pt x="112" y="4"/>
                      </a:lnTo>
                      <a:lnTo>
                        <a:pt x="106" y="8"/>
                      </a:lnTo>
                      <a:lnTo>
                        <a:pt x="93" y="9"/>
                      </a:lnTo>
                      <a:lnTo>
                        <a:pt x="81" y="13"/>
                      </a:lnTo>
                      <a:lnTo>
                        <a:pt x="75" y="13"/>
                      </a:lnTo>
                      <a:lnTo>
                        <a:pt x="63" y="17"/>
                      </a:lnTo>
                      <a:lnTo>
                        <a:pt x="56" y="18"/>
                      </a:lnTo>
                      <a:lnTo>
                        <a:pt x="41" y="22"/>
                      </a:lnTo>
                      <a:lnTo>
                        <a:pt x="30" y="22"/>
                      </a:lnTo>
                      <a:lnTo>
                        <a:pt x="20" y="23"/>
                      </a:lnTo>
                      <a:lnTo>
                        <a:pt x="10" y="24"/>
                      </a:lnTo>
                      <a:lnTo>
                        <a:pt x="5" y="26"/>
                      </a:lnTo>
                      <a:lnTo>
                        <a:pt x="0" y="26"/>
                      </a:lnTo>
                      <a:lnTo>
                        <a:pt x="1" y="38"/>
                      </a:lnTo>
                      <a:lnTo>
                        <a:pt x="2" y="42"/>
                      </a:lnTo>
                      <a:lnTo>
                        <a:pt x="0" y="45"/>
                      </a:lnTo>
                      <a:lnTo>
                        <a:pt x="0" y="54"/>
                      </a:lnTo>
                      <a:lnTo>
                        <a:pt x="2" y="59"/>
                      </a:lnTo>
                      <a:lnTo>
                        <a:pt x="0" y="63"/>
                      </a:lnTo>
                      <a:lnTo>
                        <a:pt x="26" y="57"/>
                      </a:lnTo>
                      <a:lnTo>
                        <a:pt x="29" y="57"/>
                      </a:lnTo>
                      <a:lnTo>
                        <a:pt x="36" y="51"/>
                      </a:lnTo>
                      <a:lnTo>
                        <a:pt x="48" y="49"/>
                      </a:lnTo>
                      <a:lnTo>
                        <a:pt x="59" y="49"/>
                      </a:lnTo>
                      <a:lnTo>
                        <a:pt x="63" y="46"/>
                      </a:lnTo>
                      <a:lnTo>
                        <a:pt x="75" y="45"/>
                      </a:lnTo>
                      <a:lnTo>
                        <a:pt x="81" y="42"/>
                      </a:lnTo>
                      <a:lnTo>
                        <a:pt x="87" y="43"/>
                      </a:lnTo>
                      <a:lnTo>
                        <a:pt x="92" y="41"/>
                      </a:lnTo>
                      <a:lnTo>
                        <a:pt x="95" y="41"/>
                      </a:lnTo>
                      <a:lnTo>
                        <a:pt x="119" y="34"/>
                      </a:lnTo>
                      <a:lnTo>
                        <a:pt x="122" y="32"/>
                      </a:lnTo>
                      <a:lnTo>
                        <a:pt x="128" y="32"/>
                      </a:lnTo>
                      <a:lnTo>
                        <a:pt x="133" y="28"/>
                      </a:lnTo>
                      <a:lnTo>
                        <a:pt x="138" y="28"/>
                      </a:lnTo>
                      <a:lnTo>
                        <a:pt x="140" y="27"/>
                      </a:lnTo>
                      <a:lnTo>
                        <a:pt x="142" y="26"/>
                      </a:lnTo>
                      <a:lnTo>
                        <a:pt x="143" y="18"/>
                      </a:lnTo>
                      <a:lnTo>
                        <a:pt x="141" y="9"/>
                      </a:lnTo>
                      <a:lnTo>
                        <a:pt x="142" y="6"/>
                      </a:lnTo>
                      <a:lnTo>
                        <a:pt x="141" y="1"/>
                      </a:lnTo>
                      <a:lnTo>
                        <a:pt x="141" y="0"/>
                      </a:lnTo>
                      <a:lnTo>
                        <a:pt x="136" y="1"/>
                      </a:lnTo>
                      <a:lnTo>
                        <a:pt x="136" y="1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85" name="Freeform 85"/>
                <p:cNvSpPr>
                  <a:spLocks/>
                </p:cNvSpPr>
                <p:nvPr/>
              </p:nvSpPr>
              <p:spPr bwMode="blackWhite">
                <a:xfrm>
                  <a:off x="3844" y="583"/>
                  <a:ext cx="38" cy="104"/>
                </a:xfrm>
                <a:custGeom>
                  <a:avLst/>
                  <a:gdLst>
                    <a:gd name="T0" fmla="*/ 37 w 38"/>
                    <a:gd name="T1" fmla="*/ 5 h 104"/>
                    <a:gd name="T2" fmla="*/ 29 w 38"/>
                    <a:gd name="T3" fmla="*/ 5 h 104"/>
                    <a:gd name="T4" fmla="*/ 18 w 38"/>
                    <a:gd name="T5" fmla="*/ 2 h 104"/>
                    <a:gd name="T6" fmla="*/ 15 w 38"/>
                    <a:gd name="T7" fmla="*/ 1 h 104"/>
                    <a:gd name="T8" fmla="*/ 9 w 38"/>
                    <a:gd name="T9" fmla="*/ 2 h 104"/>
                    <a:gd name="T10" fmla="*/ 3 w 38"/>
                    <a:gd name="T11" fmla="*/ 0 h 104"/>
                    <a:gd name="T12" fmla="*/ 2 w 38"/>
                    <a:gd name="T13" fmla="*/ 14 h 104"/>
                    <a:gd name="T14" fmla="*/ 3 w 38"/>
                    <a:gd name="T15" fmla="*/ 19 h 104"/>
                    <a:gd name="T16" fmla="*/ 1 w 38"/>
                    <a:gd name="T17" fmla="*/ 26 h 104"/>
                    <a:gd name="T18" fmla="*/ 2 w 38"/>
                    <a:gd name="T19" fmla="*/ 35 h 104"/>
                    <a:gd name="T20" fmla="*/ 2 w 38"/>
                    <a:gd name="T21" fmla="*/ 43 h 104"/>
                    <a:gd name="T22" fmla="*/ 2 w 38"/>
                    <a:gd name="T23" fmla="*/ 52 h 104"/>
                    <a:gd name="T24" fmla="*/ 0 w 38"/>
                    <a:gd name="T25" fmla="*/ 61 h 104"/>
                    <a:gd name="T26" fmla="*/ 2 w 38"/>
                    <a:gd name="T27" fmla="*/ 66 h 104"/>
                    <a:gd name="T28" fmla="*/ 0 w 38"/>
                    <a:gd name="T29" fmla="*/ 75 h 104"/>
                    <a:gd name="T30" fmla="*/ 2 w 38"/>
                    <a:gd name="T31" fmla="*/ 81 h 104"/>
                    <a:gd name="T32" fmla="*/ 0 w 38"/>
                    <a:gd name="T33" fmla="*/ 84 h 104"/>
                    <a:gd name="T34" fmla="*/ 11 w 38"/>
                    <a:gd name="T35" fmla="*/ 88 h 104"/>
                    <a:gd name="T36" fmla="*/ 13 w 38"/>
                    <a:gd name="T37" fmla="*/ 88 h 104"/>
                    <a:gd name="T38" fmla="*/ 17 w 38"/>
                    <a:gd name="T39" fmla="*/ 96 h 104"/>
                    <a:gd name="T40" fmla="*/ 27 w 38"/>
                    <a:gd name="T41" fmla="*/ 97 h 104"/>
                    <a:gd name="T42" fmla="*/ 30 w 38"/>
                    <a:gd name="T43" fmla="*/ 100 h 104"/>
                    <a:gd name="T44" fmla="*/ 33 w 38"/>
                    <a:gd name="T45" fmla="*/ 100 h 104"/>
                    <a:gd name="T46" fmla="*/ 36 w 38"/>
                    <a:gd name="T47" fmla="*/ 103 h 104"/>
                    <a:gd name="T48" fmla="*/ 37 w 38"/>
                    <a:gd name="T49" fmla="*/ 5 h 104"/>
                    <a:gd name="T50" fmla="*/ 37 w 38"/>
                    <a:gd name="T51" fmla="*/ 5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8" h="104">
                      <a:moveTo>
                        <a:pt x="37" y="5"/>
                      </a:moveTo>
                      <a:lnTo>
                        <a:pt x="29" y="5"/>
                      </a:lnTo>
                      <a:lnTo>
                        <a:pt x="18" y="2"/>
                      </a:lnTo>
                      <a:lnTo>
                        <a:pt x="15" y="1"/>
                      </a:lnTo>
                      <a:lnTo>
                        <a:pt x="9" y="2"/>
                      </a:lnTo>
                      <a:lnTo>
                        <a:pt x="3" y="0"/>
                      </a:lnTo>
                      <a:lnTo>
                        <a:pt x="2" y="14"/>
                      </a:lnTo>
                      <a:lnTo>
                        <a:pt x="3" y="19"/>
                      </a:lnTo>
                      <a:lnTo>
                        <a:pt x="1" y="26"/>
                      </a:lnTo>
                      <a:lnTo>
                        <a:pt x="2" y="35"/>
                      </a:lnTo>
                      <a:lnTo>
                        <a:pt x="2" y="43"/>
                      </a:lnTo>
                      <a:lnTo>
                        <a:pt x="2" y="52"/>
                      </a:lnTo>
                      <a:lnTo>
                        <a:pt x="0" y="61"/>
                      </a:lnTo>
                      <a:lnTo>
                        <a:pt x="2" y="66"/>
                      </a:lnTo>
                      <a:lnTo>
                        <a:pt x="0" y="75"/>
                      </a:lnTo>
                      <a:lnTo>
                        <a:pt x="2" y="81"/>
                      </a:lnTo>
                      <a:lnTo>
                        <a:pt x="0" y="84"/>
                      </a:lnTo>
                      <a:lnTo>
                        <a:pt x="11" y="88"/>
                      </a:lnTo>
                      <a:lnTo>
                        <a:pt x="13" y="88"/>
                      </a:lnTo>
                      <a:lnTo>
                        <a:pt x="17" y="96"/>
                      </a:lnTo>
                      <a:lnTo>
                        <a:pt x="27" y="97"/>
                      </a:lnTo>
                      <a:lnTo>
                        <a:pt x="30" y="100"/>
                      </a:lnTo>
                      <a:lnTo>
                        <a:pt x="33" y="100"/>
                      </a:lnTo>
                      <a:lnTo>
                        <a:pt x="36" y="103"/>
                      </a:lnTo>
                      <a:lnTo>
                        <a:pt x="37" y="5"/>
                      </a:lnTo>
                      <a:lnTo>
                        <a:pt x="37" y="5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86" name="Freeform 86"/>
                <p:cNvSpPr>
                  <a:spLocks/>
                </p:cNvSpPr>
                <p:nvPr/>
              </p:nvSpPr>
              <p:spPr bwMode="blackWhite">
                <a:xfrm>
                  <a:off x="3881" y="579"/>
                  <a:ext cx="127" cy="30"/>
                </a:xfrm>
                <a:custGeom>
                  <a:avLst/>
                  <a:gdLst>
                    <a:gd name="T0" fmla="*/ 126 w 127"/>
                    <a:gd name="T1" fmla="*/ 3 h 30"/>
                    <a:gd name="T2" fmla="*/ 100 w 127"/>
                    <a:gd name="T3" fmla="*/ 0 h 30"/>
                    <a:gd name="T4" fmla="*/ 97 w 127"/>
                    <a:gd name="T5" fmla="*/ 0 h 30"/>
                    <a:gd name="T6" fmla="*/ 87 w 127"/>
                    <a:gd name="T7" fmla="*/ 0 h 30"/>
                    <a:gd name="T8" fmla="*/ 81 w 127"/>
                    <a:gd name="T9" fmla="*/ 0 h 30"/>
                    <a:gd name="T10" fmla="*/ 66 w 127"/>
                    <a:gd name="T11" fmla="*/ 1 h 30"/>
                    <a:gd name="T12" fmla="*/ 55 w 127"/>
                    <a:gd name="T13" fmla="*/ 1 h 30"/>
                    <a:gd name="T14" fmla="*/ 48 w 127"/>
                    <a:gd name="T15" fmla="*/ 1 h 30"/>
                    <a:gd name="T16" fmla="*/ 36 w 127"/>
                    <a:gd name="T17" fmla="*/ 2 h 30"/>
                    <a:gd name="T18" fmla="*/ 30 w 127"/>
                    <a:gd name="T19" fmla="*/ 2 h 30"/>
                    <a:gd name="T20" fmla="*/ 15 w 127"/>
                    <a:gd name="T21" fmla="*/ 3 h 30"/>
                    <a:gd name="T22" fmla="*/ 7 w 127"/>
                    <a:gd name="T23" fmla="*/ 3 h 30"/>
                    <a:gd name="T24" fmla="*/ 0 w 127"/>
                    <a:gd name="T25" fmla="*/ 3 h 30"/>
                    <a:gd name="T26" fmla="*/ 7 w 127"/>
                    <a:gd name="T27" fmla="*/ 29 h 30"/>
                    <a:gd name="T28" fmla="*/ 121 w 127"/>
                    <a:gd name="T29" fmla="*/ 11 h 30"/>
                    <a:gd name="T30" fmla="*/ 126 w 127"/>
                    <a:gd name="T31" fmla="*/ 3 h 30"/>
                    <a:gd name="T32" fmla="*/ 126 w 127"/>
                    <a:gd name="T33" fmla="*/ 3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7" h="30">
                      <a:moveTo>
                        <a:pt x="126" y="3"/>
                      </a:moveTo>
                      <a:lnTo>
                        <a:pt x="100" y="0"/>
                      </a:lnTo>
                      <a:lnTo>
                        <a:pt x="97" y="0"/>
                      </a:lnTo>
                      <a:lnTo>
                        <a:pt x="87" y="0"/>
                      </a:lnTo>
                      <a:lnTo>
                        <a:pt x="81" y="0"/>
                      </a:lnTo>
                      <a:lnTo>
                        <a:pt x="66" y="1"/>
                      </a:lnTo>
                      <a:lnTo>
                        <a:pt x="55" y="1"/>
                      </a:lnTo>
                      <a:lnTo>
                        <a:pt x="48" y="1"/>
                      </a:lnTo>
                      <a:lnTo>
                        <a:pt x="36" y="2"/>
                      </a:lnTo>
                      <a:lnTo>
                        <a:pt x="30" y="2"/>
                      </a:lnTo>
                      <a:lnTo>
                        <a:pt x="15" y="3"/>
                      </a:lnTo>
                      <a:lnTo>
                        <a:pt x="7" y="3"/>
                      </a:lnTo>
                      <a:lnTo>
                        <a:pt x="0" y="3"/>
                      </a:lnTo>
                      <a:lnTo>
                        <a:pt x="7" y="29"/>
                      </a:lnTo>
                      <a:lnTo>
                        <a:pt x="121" y="11"/>
                      </a:lnTo>
                      <a:lnTo>
                        <a:pt x="126" y="3"/>
                      </a:lnTo>
                      <a:lnTo>
                        <a:pt x="126" y="3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87" name="Freeform 87"/>
                <p:cNvSpPr>
                  <a:spLocks/>
                </p:cNvSpPr>
                <p:nvPr/>
              </p:nvSpPr>
              <p:spPr bwMode="blackWhite">
                <a:xfrm>
                  <a:off x="3877" y="583"/>
                  <a:ext cx="27" cy="118"/>
                </a:xfrm>
                <a:custGeom>
                  <a:avLst/>
                  <a:gdLst>
                    <a:gd name="T0" fmla="*/ 17 w 27"/>
                    <a:gd name="T1" fmla="*/ 4 h 118"/>
                    <a:gd name="T2" fmla="*/ 6 w 27"/>
                    <a:gd name="T3" fmla="*/ 1 h 118"/>
                    <a:gd name="T4" fmla="*/ 4 w 27"/>
                    <a:gd name="T5" fmla="*/ 0 h 118"/>
                    <a:gd name="T6" fmla="*/ 3 w 27"/>
                    <a:gd name="T7" fmla="*/ 15 h 118"/>
                    <a:gd name="T8" fmla="*/ 4 w 27"/>
                    <a:gd name="T9" fmla="*/ 19 h 118"/>
                    <a:gd name="T10" fmla="*/ 2 w 27"/>
                    <a:gd name="T11" fmla="*/ 33 h 118"/>
                    <a:gd name="T12" fmla="*/ 3 w 27"/>
                    <a:gd name="T13" fmla="*/ 37 h 118"/>
                    <a:gd name="T14" fmla="*/ 1 w 27"/>
                    <a:gd name="T15" fmla="*/ 45 h 118"/>
                    <a:gd name="T16" fmla="*/ 1 w 27"/>
                    <a:gd name="T17" fmla="*/ 49 h 118"/>
                    <a:gd name="T18" fmla="*/ 1 w 27"/>
                    <a:gd name="T19" fmla="*/ 63 h 118"/>
                    <a:gd name="T20" fmla="*/ 3 w 27"/>
                    <a:gd name="T21" fmla="*/ 69 h 118"/>
                    <a:gd name="T22" fmla="*/ 0 w 27"/>
                    <a:gd name="T23" fmla="*/ 82 h 118"/>
                    <a:gd name="T24" fmla="*/ 1 w 27"/>
                    <a:gd name="T25" fmla="*/ 90 h 118"/>
                    <a:gd name="T26" fmla="*/ 0 w 27"/>
                    <a:gd name="T27" fmla="*/ 103 h 118"/>
                    <a:gd name="T28" fmla="*/ 0 w 27"/>
                    <a:gd name="T29" fmla="*/ 104 h 118"/>
                    <a:gd name="T30" fmla="*/ 0 w 27"/>
                    <a:gd name="T31" fmla="*/ 106 h 118"/>
                    <a:gd name="T32" fmla="*/ 12 w 27"/>
                    <a:gd name="T33" fmla="*/ 114 h 118"/>
                    <a:gd name="T34" fmla="*/ 15 w 27"/>
                    <a:gd name="T35" fmla="*/ 115 h 118"/>
                    <a:gd name="T36" fmla="*/ 17 w 27"/>
                    <a:gd name="T37" fmla="*/ 117 h 118"/>
                    <a:gd name="T38" fmla="*/ 26 w 27"/>
                    <a:gd name="T39" fmla="*/ 64 h 118"/>
                    <a:gd name="T40" fmla="*/ 21 w 27"/>
                    <a:gd name="T41" fmla="*/ 14 h 118"/>
                    <a:gd name="T42" fmla="*/ 17 w 27"/>
                    <a:gd name="T43" fmla="*/ 4 h 118"/>
                    <a:gd name="T44" fmla="*/ 17 w 27"/>
                    <a:gd name="T45" fmla="*/ 4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7" h="118">
                      <a:moveTo>
                        <a:pt x="17" y="4"/>
                      </a:move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3" y="15"/>
                      </a:lnTo>
                      <a:lnTo>
                        <a:pt x="4" y="19"/>
                      </a:lnTo>
                      <a:lnTo>
                        <a:pt x="2" y="33"/>
                      </a:lnTo>
                      <a:lnTo>
                        <a:pt x="3" y="37"/>
                      </a:lnTo>
                      <a:lnTo>
                        <a:pt x="1" y="45"/>
                      </a:lnTo>
                      <a:lnTo>
                        <a:pt x="1" y="49"/>
                      </a:lnTo>
                      <a:lnTo>
                        <a:pt x="1" y="63"/>
                      </a:lnTo>
                      <a:lnTo>
                        <a:pt x="3" y="69"/>
                      </a:lnTo>
                      <a:lnTo>
                        <a:pt x="0" y="82"/>
                      </a:lnTo>
                      <a:lnTo>
                        <a:pt x="1" y="90"/>
                      </a:lnTo>
                      <a:lnTo>
                        <a:pt x="0" y="103"/>
                      </a:lnTo>
                      <a:lnTo>
                        <a:pt x="0" y="104"/>
                      </a:lnTo>
                      <a:lnTo>
                        <a:pt x="0" y="106"/>
                      </a:lnTo>
                      <a:lnTo>
                        <a:pt x="12" y="114"/>
                      </a:lnTo>
                      <a:lnTo>
                        <a:pt x="15" y="115"/>
                      </a:lnTo>
                      <a:lnTo>
                        <a:pt x="17" y="117"/>
                      </a:lnTo>
                      <a:lnTo>
                        <a:pt x="26" y="64"/>
                      </a:lnTo>
                      <a:lnTo>
                        <a:pt x="21" y="14"/>
                      </a:lnTo>
                      <a:lnTo>
                        <a:pt x="17" y="4"/>
                      </a:lnTo>
                      <a:lnTo>
                        <a:pt x="17" y="4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88" name="Freeform 88"/>
                <p:cNvSpPr>
                  <a:spLocks/>
                </p:cNvSpPr>
                <p:nvPr/>
              </p:nvSpPr>
              <p:spPr bwMode="blackWhite">
                <a:xfrm>
                  <a:off x="3894" y="582"/>
                  <a:ext cx="114" cy="119"/>
                </a:xfrm>
                <a:custGeom>
                  <a:avLst/>
                  <a:gdLst>
                    <a:gd name="T0" fmla="*/ 112 w 114"/>
                    <a:gd name="T1" fmla="*/ 0 h 119"/>
                    <a:gd name="T2" fmla="*/ 105 w 114"/>
                    <a:gd name="T3" fmla="*/ 1 h 119"/>
                    <a:gd name="T4" fmla="*/ 97 w 114"/>
                    <a:gd name="T5" fmla="*/ 0 h 119"/>
                    <a:gd name="T6" fmla="*/ 93 w 114"/>
                    <a:gd name="T7" fmla="*/ 1 h 119"/>
                    <a:gd name="T8" fmla="*/ 89 w 114"/>
                    <a:gd name="T9" fmla="*/ 1 h 119"/>
                    <a:gd name="T10" fmla="*/ 84 w 114"/>
                    <a:gd name="T11" fmla="*/ 1 h 119"/>
                    <a:gd name="T12" fmla="*/ 83 w 114"/>
                    <a:gd name="T13" fmla="*/ 1 h 119"/>
                    <a:gd name="T14" fmla="*/ 71 w 114"/>
                    <a:gd name="T15" fmla="*/ 1 h 119"/>
                    <a:gd name="T16" fmla="*/ 58 w 114"/>
                    <a:gd name="T17" fmla="*/ 1 h 119"/>
                    <a:gd name="T18" fmla="*/ 49 w 114"/>
                    <a:gd name="T19" fmla="*/ 1 h 119"/>
                    <a:gd name="T20" fmla="*/ 42 w 114"/>
                    <a:gd name="T21" fmla="*/ 2 h 119"/>
                    <a:gd name="T22" fmla="*/ 30 w 114"/>
                    <a:gd name="T23" fmla="*/ 2 h 119"/>
                    <a:gd name="T24" fmla="*/ 22 w 114"/>
                    <a:gd name="T25" fmla="*/ 4 h 119"/>
                    <a:gd name="T26" fmla="*/ 11 w 114"/>
                    <a:gd name="T27" fmla="*/ 3 h 119"/>
                    <a:gd name="T28" fmla="*/ 4 w 114"/>
                    <a:gd name="T29" fmla="*/ 4 h 119"/>
                    <a:gd name="T30" fmla="*/ 0 w 114"/>
                    <a:gd name="T31" fmla="*/ 5 h 119"/>
                    <a:gd name="T32" fmla="*/ 0 w 114"/>
                    <a:gd name="T33" fmla="*/ 20 h 119"/>
                    <a:gd name="T34" fmla="*/ 0 w 114"/>
                    <a:gd name="T35" fmla="*/ 21 h 119"/>
                    <a:gd name="T36" fmla="*/ 1 w 114"/>
                    <a:gd name="T37" fmla="*/ 27 h 119"/>
                    <a:gd name="T38" fmla="*/ 1 w 114"/>
                    <a:gd name="T39" fmla="*/ 34 h 119"/>
                    <a:gd name="T40" fmla="*/ 0 w 114"/>
                    <a:gd name="T41" fmla="*/ 42 h 119"/>
                    <a:gd name="T42" fmla="*/ 1 w 114"/>
                    <a:gd name="T43" fmla="*/ 49 h 119"/>
                    <a:gd name="T44" fmla="*/ 1 w 114"/>
                    <a:gd name="T45" fmla="*/ 60 h 119"/>
                    <a:gd name="T46" fmla="*/ 0 w 114"/>
                    <a:gd name="T47" fmla="*/ 65 h 119"/>
                    <a:gd name="T48" fmla="*/ 0 w 114"/>
                    <a:gd name="T49" fmla="*/ 77 h 119"/>
                    <a:gd name="T50" fmla="*/ 2 w 114"/>
                    <a:gd name="T51" fmla="*/ 91 h 119"/>
                    <a:gd name="T52" fmla="*/ 0 w 114"/>
                    <a:gd name="T53" fmla="*/ 104 h 119"/>
                    <a:gd name="T54" fmla="*/ 0 w 114"/>
                    <a:gd name="T55" fmla="*/ 111 h 119"/>
                    <a:gd name="T56" fmla="*/ 0 w 114"/>
                    <a:gd name="T57" fmla="*/ 118 h 119"/>
                    <a:gd name="T58" fmla="*/ 9 w 114"/>
                    <a:gd name="T59" fmla="*/ 118 h 119"/>
                    <a:gd name="T60" fmla="*/ 16 w 114"/>
                    <a:gd name="T61" fmla="*/ 118 h 119"/>
                    <a:gd name="T62" fmla="*/ 28 w 114"/>
                    <a:gd name="T63" fmla="*/ 112 h 119"/>
                    <a:gd name="T64" fmla="*/ 31 w 114"/>
                    <a:gd name="T65" fmla="*/ 112 h 119"/>
                    <a:gd name="T66" fmla="*/ 39 w 114"/>
                    <a:gd name="T67" fmla="*/ 111 h 119"/>
                    <a:gd name="T68" fmla="*/ 43 w 114"/>
                    <a:gd name="T69" fmla="*/ 111 h 119"/>
                    <a:gd name="T70" fmla="*/ 49 w 114"/>
                    <a:gd name="T71" fmla="*/ 111 h 119"/>
                    <a:gd name="T72" fmla="*/ 57 w 114"/>
                    <a:gd name="T73" fmla="*/ 106 h 119"/>
                    <a:gd name="T74" fmla="*/ 66 w 114"/>
                    <a:gd name="T75" fmla="*/ 106 h 119"/>
                    <a:gd name="T76" fmla="*/ 69 w 114"/>
                    <a:gd name="T77" fmla="*/ 105 h 119"/>
                    <a:gd name="T78" fmla="*/ 77 w 114"/>
                    <a:gd name="T79" fmla="*/ 105 h 119"/>
                    <a:gd name="T80" fmla="*/ 83 w 114"/>
                    <a:gd name="T81" fmla="*/ 104 h 119"/>
                    <a:gd name="T82" fmla="*/ 89 w 114"/>
                    <a:gd name="T83" fmla="*/ 104 h 119"/>
                    <a:gd name="T84" fmla="*/ 99 w 114"/>
                    <a:gd name="T85" fmla="*/ 103 h 119"/>
                    <a:gd name="T86" fmla="*/ 105 w 114"/>
                    <a:gd name="T87" fmla="*/ 101 h 119"/>
                    <a:gd name="T88" fmla="*/ 112 w 114"/>
                    <a:gd name="T89" fmla="*/ 101 h 119"/>
                    <a:gd name="T90" fmla="*/ 111 w 114"/>
                    <a:gd name="T91" fmla="*/ 89 h 119"/>
                    <a:gd name="T92" fmla="*/ 112 w 114"/>
                    <a:gd name="T93" fmla="*/ 82 h 119"/>
                    <a:gd name="T94" fmla="*/ 112 w 114"/>
                    <a:gd name="T95" fmla="*/ 72 h 119"/>
                    <a:gd name="T96" fmla="*/ 111 w 114"/>
                    <a:gd name="T97" fmla="*/ 63 h 119"/>
                    <a:gd name="T98" fmla="*/ 111 w 114"/>
                    <a:gd name="T99" fmla="*/ 60 h 119"/>
                    <a:gd name="T100" fmla="*/ 111 w 114"/>
                    <a:gd name="T101" fmla="*/ 54 h 119"/>
                    <a:gd name="T102" fmla="*/ 111 w 114"/>
                    <a:gd name="T103" fmla="*/ 46 h 119"/>
                    <a:gd name="T104" fmla="*/ 112 w 114"/>
                    <a:gd name="T105" fmla="*/ 41 h 119"/>
                    <a:gd name="T106" fmla="*/ 112 w 114"/>
                    <a:gd name="T107" fmla="*/ 31 h 119"/>
                    <a:gd name="T108" fmla="*/ 112 w 114"/>
                    <a:gd name="T109" fmla="*/ 21 h 119"/>
                    <a:gd name="T110" fmla="*/ 112 w 114"/>
                    <a:gd name="T111" fmla="*/ 17 h 119"/>
                    <a:gd name="T112" fmla="*/ 113 w 114"/>
                    <a:gd name="T113" fmla="*/ 6 h 119"/>
                    <a:gd name="T114" fmla="*/ 113 w 114"/>
                    <a:gd name="T115" fmla="*/ 1 h 119"/>
                    <a:gd name="T116" fmla="*/ 112 w 114"/>
                    <a:gd name="T117" fmla="*/ 0 h 119"/>
                    <a:gd name="T118" fmla="*/ 112 w 114"/>
                    <a:gd name="T119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4" h="119">
                      <a:moveTo>
                        <a:pt x="112" y="0"/>
                      </a:moveTo>
                      <a:lnTo>
                        <a:pt x="105" y="1"/>
                      </a:lnTo>
                      <a:lnTo>
                        <a:pt x="97" y="0"/>
                      </a:lnTo>
                      <a:lnTo>
                        <a:pt x="93" y="1"/>
                      </a:lnTo>
                      <a:lnTo>
                        <a:pt x="89" y="1"/>
                      </a:lnTo>
                      <a:lnTo>
                        <a:pt x="84" y="1"/>
                      </a:lnTo>
                      <a:lnTo>
                        <a:pt x="83" y="1"/>
                      </a:lnTo>
                      <a:lnTo>
                        <a:pt x="71" y="1"/>
                      </a:lnTo>
                      <a:lnTo>
                        <a:pt x="58" y="1"/>
                      </a:lnTo>
                      <a:lnTo>
                        <a:pt x="49" y="1"/>
                      </a:lnTo>
                      <a:lnTo>
                        <a:pt x="42" y="2"/>
                      </a:lnTo>
                      <a:lnTo>
                        <a:pt x="30" y="2"/>
                      </a:lnTo>
                      <a:lnTo>
                        <a:pt x="22" y="4"/>
                      </a:lnTo>
                      <a:lnTo>
                        <a:pt x="11" y="3"/>
                      </a:lnTo>
                      <a:lnTo>
                        <a:pt x="4" y="4"/>
                      </a:lnTo>
                      <a:lnTo>
                        <a:pt x="0" y="5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1" y="27"/>
                      </a:lnTo>
                      <a:lnTo>
                        <a:pt x="1" y="34"/>
                      </a:lnTo>
                      <a:lnTo>
                        <a:pt x="0" y="42"/>
                      </a:lnTo>
                      <a:lnTo>
                        <a:pt x="1" y="49"/>
                      </a:lnTo>
                      <a:lnTo>
                        <a:pt x="1" y="60"/>
                      </a:lnTo>
                      <a:lnTo>
                        <a:pt x="0" y="65"/>
                      </a:lnTo>
                      <a:lnTo>
                        <a:pt x="0" y="77"/>
                      </a:lnTo>
                      <a:lnTo>
                        <a:pt x="2" y="91"/>
                      </a:lnTo>
                      <a:lnTo>
                        <a:pt x="0" y="104"/>
                      </a:lnTo>
                      <a:lnTo>
                        <a:pt x="0" y="111"/>
                      </a:lnTo>
                      <a:lnTo>
                        <a:pt x="0" y="118"/>
                      </a:lnTo>
                      <a:lnTo>
                        <a:pt x="9" y="118"/>
                      </a:lnTo>
                      <a:lnTo>
                        <a:pt x="16" y="118"/>
                      </a:lnTo>
                      <a:lnTo>
                        <a:pt x="28" y="112"/>
                      </a:lnTo>
                      <a:lnTo>
                        <a:pt x="31" y="112"/>
                      </a:lnTo>
                      <a:lnTo>
                        <a:pt x="39" y="111"/>
                      </a:lnTo>
                      <a:lnTo>
                        <a:pt x="43" y="111"/>
                      </a:lnTo>
                      <a:lnTo>
                        <a:pt x="49" y="111"/>
                      </a:lnTo>
                      <a:lnTo>
                        <a:pt x="57" y="106"/>
                      </a:lnTo>
                      <a:lnTo>
                        <a:pt x="66" y="106"/>
                      </a:lnTo>
                      <a:lnTo>
                        <a:pt x="69" y="105"/>
                      </a:lnTo>
                      <a:lnTo>
                        <a:pt x="77" y="105"/>
                      </a:lnTo>
                      <a:lnTo>
                        <a:pt x="83" y="104"/>
                      </a:lnTo>
                      <a:lnTo>
                        <a:pt x="89" y="104"/>
                      </a:lnTo>
                      <a:lnTo>
                        <a:pt x="99" y="103"/>
                      </a:lnTo>
                      <a:lnTo>
                        <a:pt x="105" y="101"/>
                      </a:lnTo>
                      <a:lnTo>
                        <a:pt x="112" y="101"/>
                      </a:lnTo>
                      <a:lnTo>
                        <a:pt x="111" y="89"/>
                      </a:lnTo>
                      <a:lnTo>
                        <a:pt x="112" y="82"/>
                      </a:lnTo>
                      <a:lnTo>
                        <a:pt x="112" y="72"/>
                      </a:lnTo>
                      <a:lnTo>
                        <a:pt x="111" y="63"/>
                      </a:lnTo>
                      <a:lnTo>
                        <a:pt x="111" y="60"/>
                      </a:lnTo>
                      <a:lnTo>
                        <a:pt x="111" y="54"/>
                      </a:lnTo>
                      <a:lnTo>
                        <a:pt x="111" y="46"/>
                      </a:lnTo>
                      <a:lnTo>
                        <a:pt x="112" y="41"/>
                      </a:lnTo>
                      <a:lnTo>
                        <a:pt x="112" y="31"/>
                      </a:lnTo>
                      <a:lnTo>
                        <a:pt x="112" y="21"/>
                      </a:lnTo>
                      <a:lnTo>
                        <a:pt x="112" y="17"/>
                      </a:lnTo>
                      <a:lnTo>
                        <a:pt x="113" y="6"/>
                      </a:lnTo>
                      <a:lnTo>
                        <a:pt x="113" y="1"/>
                      </a:lnTo>
                      <a:lnTo>
                        <a:pt x="112" y="0"/>
                      </a:lnTo>
                      <a:lnTo>
                        <a:pt x="11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89" name="Freeform 89"/>
                <p:cNvSpPr>
                  <a:spLocks/>
                </p:cNvSpPr>
                <p:nvPr/>
              </p:nvSpPr>
              <p:spPr bwMode="blackWhite">
                <a:xfrm>
                  <a:off x="3907" y="594"/>
                  <a:ext cx="89" cy="86"/>
                </a:xfrm>
                <a:custGeom>
                  <a:avLst/>
                  <a:gdLst>
                    <a:gd name="T0" fmla="*/ 87 w 89"/>
                    <a:gd name="T1" fmla="*/ 0 h 86"/>
                    <a:gd name="T2" fmla="*/ 74 w 89"/>
                    <a:gd name="T3" fmla="*/ 1 h 86"/>
                    <a:gd name="T4" fmla="*/ 70 w 89"/>
                    <a:gd name="T5" fmla="*/ 3 h 86"/>
                    <a:gd name="T6" fmla="*/ 58 w 89"/>
                    <a:gd name="T7" fmla="*/ 3 h 86"/>
                    <a:gd name="T8" fmla="*/ 49 w 89"/>
                    <a:gd name="T9" fmla="*/ 3 h 86"/>
                    <a:gd name="T10" fmla="*/ 36 w 89"/>
                    <a:gd name="T11" fmla="*/ 5 h 86"/>
                    <a:gd name="T12" fmla="*/ 24 w 89"/>
                    <a:gd name="T13" fmla="*/ 5 h 86"/>
                    <a:gd name="T14" fmla="*/ 12 w 89"/>
                    <a:gd name="T15" fmla="*/ 8 h 86"/>
                    <a:gd name="T16" fmla="*/ 5 w 89"/>
                    <a:gd name="T17" fmla="*/ 6 h 86"/>
                    <a:gd name="T18" fmla="*/ 1 w 89"/>
                    <a:gd name="T19" fmla="*/ 8 h 86"/>
                    <a:gd name="T20" fmla="*/ 1 w 89"/>
                    <a:gd name="T21" fmla="*/ 15 h 86"/>
                    <a:gd name="T22" fmla="*/ 1 w 89"/>
                    <a:gd name="T23" fmla="*/ 27 h 86"/>
                    <a:gd name="T24" fmla="*/ 2 w 89"/>
                    <a:gd name="T25" fmla="*/ 31 h 86"/>
                    <a:gd name="T26" fmla="*/ 2 w 89"/>
                    <a:gd name="T27" fmla="*/ 38 h 86"/>
                    <a:gd name="T28" fmla="*/ 0 w 89"/>
                    <a:gd name="T29" fmla="*/ 44 h 86"/>
                    <a:gd name="T30" fmla="*/ 3 w 89"/>
                    <a:gd name="T31" fmla="*/ 57 h 86"/>
                    <a:gd name="T32" fmla="*/ 3 w 89"/>
                    <a:gd name="T33" fmla="*/ 72 h 86"/>
                    <a:gd name="T34" fmla="*/ 2 w 89"/>
                    <a:gd name="T35" fmla="*/ 79 h 86"/>
                    <a:gd name="T36" fmla="*/ 2 w 89"/>
                    <a:gd name="T37" fmla="*/ 85 h 86"/>
                    <a:gd name="T38" fmla="*/ 12 w 89"/>
                    <a:gd name="T39" fmla="*/ 84 h 86"/>
                    <a:gd name="T40" fmla="*/ 18 w 89"/>
                    <a:gd name="T41" fmla="*/ 84 h 86"/>
                    <a:gd name="T42" fmla="*/ 33 w 89"/>
                    <a:gd name="T43" fmla="*/ 79 h 86"/>
                    <a:gd name="T44" fmla="*/ 36 w 89"/>
                    <a:gd name="T45" fmla="*/ 79 h 86"/>
                    <a:gd name="T46" fmla="*/ 46 w 89"/>
                    <a:gd name="T47" fmla="*/ 77 h 86"/>
                    <a:gd name="T48" fmla="*/ 53 w 89"/>
                    <a:gd name="T49" fmla="*/ 77 h 86"/>
                    <a:gd name="T50" fmla="*/ 58 w 89"/>
                    <a:gd name="T51" fmla="*/ 76 h 86"/>
                    <a:gd name="T52" fmla="*/ 69 w 89"/>
                    <a:gd name="T53" fmla="*/ 76 h 86"/>
                    <a:gd name="T54" fmla="*/ 71 w 89"/>
                    <a:gd name="T55" fmla="*/ 76 h 86"/>
                    <a:gd name="T56" fmla="*/ 80 w 89"/>
                    <a:gd name="T57" fmla="*/ 73 h 86"/>
                    <a:gd name="T58" fmla="*/ 86 w 89"/>
                    <a:gd name="T59" fmla="*/ 73 h 86"/>
                    <a:gd name="T60" fmla="*/ 87 w 89"/>
                    <a:gd name="T61" fmla="*/ 67 h 86"/>
                    <a:gd name="T62" fmla="*/ 86 w 89"/>
                    <a:gd name="T63" fmla="*/ 55 h 86"/>
                    <a:gd name="T64" fmla="*/ 87 w 89"/>
                    <a:gd name="T65" fmla="*/ 48 h 86"/>
                    <a:gd name="T66" fmla="*/ 87 w 89"/>
                    <a:gd name="T67" fmla="*/ 31 h 86"/>
                    <a:gd name="T68" fmla="*/ 87 w 89"/>
                    <a:gd name="T69" fmla="*/ 26 h 86"/>
                    <a:gd name="T70" fmla="*/ 86 w 89"/>
                    <a:gd name="T71" fmla="*/ 11 h 86"/>
                    <a:gd name="T72" fmla="*/ 88 w 89"/>
                    <a:gd name="T73" fmla="*/ 0 h 86"/>
                    <a:gd name="T74" fmla="*/ 87 w 89"/>
                    <a:gd name="T75" fmla="*/ 0 h 86"/>
                    <a:gd name="T76" fmla="*/ 87 w 89"/>
                    <a:gd name="T77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9" h="86">
                      <a:moveTo>
                        <a:pt x="87" y="0"/>
                      </a:moveTo>
                      <a:lnTo>
                        <a:pt x="74" y="1"/>
                      </a:lnTo>
                      <a:lnTo>
                        <a:pt x="70" y="3"/>
                      </a:lnTo>
                      <a:lnTo>
                        <a:pt x="58" y="3"/>
                      </a:lnTo>
                      <a:lnTo>
                        <a:pt x="49" y="3"/>
                      </a:lnTo>
                      <a:lnTo>
                        <a:pt x="36" y="5"/>
                      </a:lnTo>
                      <a:lnTo>
                        <a:pt x="24" y="5"/>
                      </a:lnTo>
                      <a:lnTo>
                        <a:pt x="12" y="8"/>
                      </a:lnTo>
                      <a:lnTo>
                        <a:pt x="5" y="6"/>
                      </a:lnTo>
                      <a:lnTo>
                        <a:pt x="1" y="8"/>
                      </a:lnTo>
                      <a:lnTo>
                        <a:pt x="1" y="15"/>
                      </a:lnTo>
                      <a:lnTo>
                        <a:pt x="1" y="27"/>
                      </a:lnTo>
                      <a:lnTo>
                        <a:pt x="2" y="31"/>
                      </a:lnTo>
                      <a:lnTo>
                        <a:pt x="2" y="38"/>
                      </a:lnTo>
                      <a:lnTo>
                        <a:pt x="0" y="44"/>
                      </a:lnTo>
                      <a:lnTo>
                        <a:pt x="3" y="57"/>
                      </a:lnTo>
                      <a:lnTo>
                        <a:pt x="3" y="72"/>
                      </a:lnTo>
                      <a:lnTo>
                        <a:pt x="2" y="79"/>
                      </a:lnTo>
                      <a:lnTo>
                        <a:pt x="2" y="85"/>
                      </a:lnTo>
                      <a:lnTo>
                        <a:pt x="12" y="84"/>
                      </a:lnTo>
                      <a:lnTo>
                        <a:pt x="18" y="84"/>
                      </a:lnTo>
                      <a:lnTo>
                        <a:pt x="33" y="79"/>
                      </a:lnTo>
                      <a:lnTo>
                        <a:pt x="36" y="79"/>
                      </a:lnTo>
                      <a:lnTo>
                        <a:pt x="46" y="77"/>
                      </a:lnTo>
                      <a:lnTo>
                        <a:pt x="53" y="77"/>
                      </a:lnTo>
                      <a:lnTo>
                        <a:pt x="58" y="76"/>
                      </a:lnTo>
                      <a:lnTo>
                        <a:pt x="69" y="76"/>
                      </a:lnTo>
                      <a:lnTo>
                        <a:pt x="71" y="76"/>
                      </a:lnTo>
                      <a:lnTo>
                        <a:pt x="80" y="73"/>
                      </a:lnTo>
                      <a:lnTo>
                        <a:pt x="86" y="73"/>
                      </a:lnTo>
                      <a:lnTo>
                        <a:pt x="87" y="67"/>
                      </a:lnTo>
                      <a:lnTo>
                        <a:pt x="86" y="55"/>
                      </a:lnTo>
                      <a:lnTo>
                        <a:pt x="87" y="48"/>
                      </a:lnTo>
                      <a:lnTo>
                        <a:pt x="87" y="31"/>
                      </a:lnTo>
                      <a:lnTo>
                        <a:pt x="87" y="26"/>
                      </a:lnTo>
                      <a:lnTo>
                        <a:pt x="86" y="11"/>
                      </a:lnTo>
                      <a:lnTo>
                        <a:pt x="88" y="0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90" name="Freeform 90"/>
                <p:cNvSpPr>
                  <a:spLocks/>
                </p:cNvSpPr>
                <p:nvPr/>
              </p:nvSpPr>
              <p:spPr bwMode="blackWhite">
                <a:xfrm>
                  <a:off x="3888" y="698"/>
                  <a:ext cx="173" cy="76"/>
                </a:xfrm>
                <a:custGeom>
                  <a:avLst/>
                  <a:gdLst>
                    <a:gd name="T0" fmla="*/ 138 w 173"/>
                    <a:gd name="T1" fmla="*/ 2 h 76"/>
                    <a:gd name="T2" fmla="*/ 146 w 173"/>
                    <a:gd name="T3" fmla="*/ 8 h 76"/>
                    <a:gd name="T4" fmla="*/ 154 w 173"/>
                    <a:gd name="T5" fmla="*/ 11 h 76"/>
                    <a:gd name="T6" fmla="*/ 157 w 173"/>
                    <a:gd name="T7" fmla="*/ 15 h 76"/>
                    <a:gd name="T8" fmla="*/ 161 w 173"/>
                    <a:gd name="T9" fmla="*/ 19 h 76"/>
                    <a:gd name="T10" fmla="*/ 167 w 173"/>
                    <a:gd name="T11" fmla="*/ 24 h 76"/>
                    <a:gd name="T12" fmla="*/ 172 w 173"/>
                    <a:gd name="T13" fmla="*/ 28 h 76"/>
                    <a:gd name="T14" fmla="*/ 155 w 173"/>
                    <a:gd name="T15" fmla="*/ 32 h 76"/>
                    <a:gd name="T16" fmla="*/ 150 w 173"/>
                    <a:gd name="T17" fmla="*/ 38 h 76"/>
                    <a:gd name="T18" fmla="*/ 135 w 173"/>
                    <a:gd name="T19" fmla="*/ 47 h 76"/>
                    <a:gd name="T20" fmla="*/ 127 w 173"/>
                    <a:gd name="T21" fmla="*/ 50 h 76"/>
                    <a:gd name="T22" fmla="*/ 114 w 173"/>
                    <a:gd name="T23" fmla="*/ 52 h 76"/>
                    <a:gd name="T24" fmla="*/ 90 w 173"/>
                    <a:gd name="T25" fmla="*/ 58 h 76"/>
                    <a:gd name="T26" fmla="*/ 85 w 173"/>
                    <a:gd name="T27" fmla="*/ 64 h 76"/>
                    <a:gd name="T28" fmla="*/ 73 w 173"/>
                    <a:gd name="T29" fmla="*/ 67 h 76"/>
                    <a:gd name="T30" fmla="*/ 49 w 173"/>
                    <a:gd name="T31" fmla="*/ 70 h 76"/>
                    <a:gd name="T32" fmla="*/ 41 w 173"/>
                    <a:gd name="T33" fmla="*/ 73 h 76"/>
                    <a:gd name="T34" fmla="*/ 36 w 173"/>
                    <a:gd name="T35" fmla="*/ 75 h 76"/>
                    <a:gd name="T36" fmla="*/ 29 w 173"/>
                    <a:gd name="T37" fmla="*/ 66 h 76"/>
                    <a:gd name="T38" fmla="*/ 24 w 173"/>
                    <a:gd name="T39" fmla="*/ 58 h 76"/>
                    <a:gd name="T40" fmla="*/ 24 w 173"/>
                    <a:gd name="T41" fmla="*/ 51 h 76"/>
                    <a:gd name="T42" fmla="*/ 12 w 173"/>
                    <a:gd name="T43" fmla="*/ 45 h 76"/>
                    <a:gd name="T44" fmla="*/ 7 w 173"/>
                    <a:gd name="T45" fmla="*/ 37 h 76"/>
                    <a:gd name="T46" fmla="*/ 1 w 173"/>
                    <a:gd name="T47" fmla="*/ 33 h 76"/>
                    <a:gd name="T48" fmla="*/ 0 w 173"/>
                    <a:gd name="T49" fmla="*/ 31 h 76"/>
                    <a:gd name="T50" fmla="*/ 22 w 173"/>
                    <a:gd name="T51" fmla="*/ 28 h 76"/>
                    <a:gd name="T52" fmla="*/ 33 w 173"/>
                    <a:gd name="T53" fmla="*/ 25 h 76"/>
                    <a:gd name="T54" fmla="*/ 40 w 173"/>
                    <a:gd name="T55" fmla="*/ 25 h 76"/>
                    <a:gd name="T56" fmla="*/ 53 w 173"/>
                    <a:gd name="T57" fmla="*/ 19 h 76"/>
                    <a:gd name="T58" fmla="*/ 57 w 173"/>
                    <a:gd name="T59" fmla="*/ 19 h 76"/>
                    <a:gd name="T60" fmla="*/ 71 w 173"/>
                    <a:gd name="T61" fmla="*/ 15 h 76"/>
                    <a:gd name="T62" fmla="*/ 78 w 173"/>
                    <a:gd name="T63" fmla="*/ 15 h 76"/>
                    <a:gd name="T64" fmla="*/ 88 w 173"/>
                    <a:gd name="T65" fmla="*/ 12 h 76"/>
                    <a:gd name="T66" fmla="*/ 98 w 173"/>
                    <a:gd name="T67" fmla="*/ 10 h 76"/>
                    <a:gd name="T68" fmla="*/ 104 w 173"/>
                    <a:gd name="T69" fmla="*/ 10 h 76"/>
                    <a:gd name="T70" fmla="*/ 111 w 173"/>
                    <a:gd name="T71" fmla="*/ 8 h 76"/>
                    <a:gd name="T72" fmla="*/ 117 w 173"/>
                    <a:gd name="T73" fmla="*/ 8 h 76"/>
                    <a:gd name="T74" fmla="*/ 121 w 173"/>
                    <a:gd name="T75" fmla="*/ 5 h 76"/>
                    <a:gd name="T76" fmla="*/ 131 w 173"/>
                    <a:gd name="T77" fmla="*/ 5 h 76"/>
                    <a:gd name="T78" fmla="*/ 139 w 173"/>
                    <a:gd name="T79" fmla="*/ 0 h 76"/>
                    <a:gd name="T80" fmla="*/ 138 w 173"/>
                    <a:gd name="T81" fmla="*/ 2 h 76"/>
                    <a:gd name="T82" fmla="*/ 138 w 173"/>
                    <a:gd name="T83" fmla="*/ 2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3" h="76">
                      <a:moveTo>
                        <a:pt x="138" y="2"/>
                      </a:moveTo>
                      <a:lnTo>
                        <a:pt x="146" y="8"/>
                      </a:lnTo>
                      <a:lnTo>
                        <a:pt x="154" y="11"/>
                      </a:lnTo>
                      <a:lnTo>
                        <a:pt x="157" y="15"/>
                      </a:lnTo>
                      <a:lnTo>
                        <a:pt x="161" y="19"/>
                      </a:lnTo>
                      <a:lnTo>
                        <a:pt x="167" y="24"/>
                      </a:lnTo>
                      <a:lnTo>
                        <a:pt x="172" y="28"/>
                      </a:lnTo>
                      <a:lnTo>
                        <a:pt x="155" y="32"/>
                      </a:lnTo>
                      <a:lnTo>
                        <a:pt x="150" y="38"/>
                      </a:lnTo>
                      <a:lnTo>
                        <a:pt x="135" y="47"/>
                      </a:lnTo>
                      <a:lnTo>
                        <a:pt x="127" y="50"/>
                      </a:lnTo>
                      <a:lnTo>
                        <a:pt x="114" y="52"/>
                      </a:lnTo>
                      <a:lnTo>
                        <a:pt x="90" y="58"/>
                      </a:lnTo>
                      <a:lnTo>
                        <a:pt x="85" y="64"/>
                      </a:lnTo>
                      <a:lnTo>
                        <a:pt x="73" y="67"/>
                      </a:lnTo>
                      <a:lnTo>
                        <a:pt x="49" y="70"/>
                      </a:lnTo>
                      <a:lnTo>
                        <a:pt x="41" y="73"/>
                      </a:lnTo>
                      <a:lnTo>
                        <a:pt x="36" y="75"/>
                      </a:lnTo>
                      <a:lnTo>
                        <a:pt x="29" y="66"/>
                      </a:lnTo>
                      <a:lnTo>
                        <a:pt x="24" y="58"/>
                      </a:lnTo>
                      <a:lnTo>
                        <a:pt x="24" y="51"/>
                      </a:lnTo>
                      <a:lnTo>
                        <a:pt x="12" y="45"/>
                      </a:lnTo>
                      <a:lnTo>
                        <a:pt x="7" y="37"/>
                      </a:lnTo>
                      <a:lnTo>
                        <a:pt x="1" y="33"/>
                      </a:lnTo>
                      <a:lnTo>
                        <a:pt x="0" y="31"/>
                      </a:lnTo>
                      <a:lnTo>
                        <a:pt x="22" y="28"/>
                      </a:lnTo>
                      <a:lnTo>
                        <a:pt x="33" y="25"/>
                      </a:lnTo>
                      <a:lnTo>
                        <a:pt x="40" y="25"/>
                      </a:lnTo>
                      <a:lnTo>
                        <a:pt x="53" y="19"/>
                      </a:lnTo>
                      <a:lnTo>
                        <a:pt x="57" y="19"/>
                      </a:lnTo>
                      <a:lnTo>
                        <a:pt x="71" y="15"/>
                      </a:lnTo>
                      <a:lnTo>
                        <a:pt x="78" y="15"/>
                      </a:lnTo>
                      <a:lnTo>
                        <a:pt x="88" y="12"/>
                      </a:lnTo>
                      <a:lnTo>
                        <a:pt x="98" y="10"/>
                      </a:lnTo>
                      <a:lnTo>
                        <a:pt x="104" y="10"/>
                      </a:lnTo>
                      <a:lnTo>
                        <a:pt x="111" y="8"/>
                      </a:lnTo>
                      <a:lnTo>
                        <a:pt x="117" y="8"/>
                      </a:lnTo>
                      <a:lnTo>
                        <a:pt x="121" y="5"/>
                      </a:lnTo>
                      <a:lnTo>
                        <a:pt x="131" y="5"/>
                      </a:lnTo>
                      <a:lnTo>
                        <a:pt x="139" y="0"/>
                      </a:lnTo>
                      <a:lnTo>
                        <a:pt x="138" y="2"/>
                      </a:lnTo>
                      <a:lnTo>
                        <a:pt x="138" y="2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91" name="Freeform 91"/>
                <p:cNvSpPr>
                  <a:spLocks/>
                </p:cNvSpPr>
                <p:nvPr/>
              </p:nvSpPr>
              <p:spPr bwMode="blackWhite">
                <a:xfrm>
                  <a:off x="3921" y="703"/>
                  <a:ext cx="105" cy="28"/>
                </a:xfrm>
                <a:custGeom>
                  <a:avLst/>
                  <a:gdLst>
                    <a:gd name="T0" fmla="*/ 104 w 105"/>
                    <a:gd name="T1" fmla="*/ 0 h 28"/>
                    <a:gd name="T2" fmla="*/ 95 w 105"/>
                    <a:gd name="T3" fmla="*/ 3 h 28"/>
                    <a:gd name="T4" fmla="*/ 85 w 105"/>
                    <a:gd name="T5" fmla="*/ 4 h 28"/>
                    <a:gd name="T6" fmla="*/ 72 w 105"/>
                    <a:gd name="T7" fmla="*/ 7 h 28"/>
                    <a:gd name="T8" fmla="*/ 62 w 105"/>
                    <a:gd name="T9" fmla="*/ 9 h 28"/>
                    <a:gd name="T10" fmla="*/ 48 w 105"/>
                    <a:gd name="T11" fmla="*/ 12 h 28"/>
                    <a:gd name="T12" fmla="*/ 28 w 105"/>
                    <a:gd name="T13" fmla="*/ 17 h 28"/>
                    <a:gd name="T14" fmla="*/ 11 w 105"/>
                    <a:gd name="T15" fmla="*/ 23 h 28"/>
                    <a:gd name="T16" fmla="*/ 0 w 105"/>
                    <a:gd name="T17" fmla="*/ 24 h 28"/>
                    <a:gd name="T18" fmla="*/ 3 w 105"/>
                    <a:gd name="T19" fmla="*/ 26 h 28"/>
                    <a:gd name="T20" fmla="*/ 3 w 105"/>
                    <a:gd name="T21" fmla="*/ 27 h 28"/>
                    <a:gd name="T22" fmla="*/ 22 w 105"/>
                    <a:gd name="T23" fmla="*/ 24 h 28"/>
                    <a:gd name="T24" fmla="*/ 42 w 105"/>
                    <a:gd name="T25" fmla="*/ 20 h 28"/>
                    <a:gd name="T26" fmla="*/ 56 w 105"/>
                    <a:gd name="T27" fmla="*/ 16 h 28"/>
                    <a:gd name="T28" fmla="*/ 76 w 105"/>
                    <a:gd name="T29" fmla="*/ 10 h 28"/>
                    <a:gd name="T30" fmla="*/ 82 w 105"/>
                    <a:gd name="T31" fmla="*/ 10 h 28"/>
                    <a:gd name="T32" fmla="*/ 101 w 105"/>
                    <a:gd name="T33" fmla="*/ 4 h 28"/>
                    <a:gd name="T34" fmla="*/ 104 w 105"/>
                    <a:gd name="T35" fmla="*/ 0 h 28"/>
                    <a:gd name="T36" fmla="*/ 104 w 105"/>
                    <a:gd name="T3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5" h="28">
                      <a:moveTo>
                        <a:pt x="104" y="0"/>
                      </a:moveTo>
                      <a:lnTo>
                        <a:pt x="95" y="3"/>
                      </a:lnTo>
                      <a:lnTo>
                        <a:pt x="85" y="4"/>
                      </a:lnTo>
                      <a:lnTo>
                        <a:pt x="72" y="7"/>
                      </a:lnTo>
                      <a:lnTo>
                        <a:pt x="62" y="9"/>
                      </a:lnTo>
                      <a:lnTo>
                        <a:pt x="48" y="12"/>
                      </a:lnTo>
                      <a:lnTo>
                        <a:pt x="28" y="17"/>
                      </a:lnTo>
                      <a:lnTo>
                        <a:pt x="11" y="23"/>
                      </a:lnTo>
                      <a:lnTo>
                        <a:pt x="0" y="24"/>
                      </a:lnTo>
                      <a:lnTo>
                        <a:pt x="3" y="26"/>
                      </a:lnTo>
                      <a:lnTo>
                        <a:pt x="3" y="27"/>
                      </a:lnTo>
                      <a:lnTo>
                        <a:pt x="22" y="24"/>
                      </a:lnTo>
                      <a:lnTo>
                        <a:pt x="42" y="20"/>
                      </a:lnTo>
                      <a:lnTo>
                        <a:pt x="56" y="16"/>
                      </a:lnTo>
                      <a:lnTo>
                        <a:pt x="76" y="10"/>
                      </a:lnTo>
                      <a:lnTo>
                        <a:pt x="82" y="10"/>
                      </a:lnTo>
                      <a:lnTo>
                        <a:pt x="101" y="4"/>
                      </a:lnTo>
                      <a:lnTo>
                        <a:pt x="104" y="0"/>
                      </a:lnTo>
                      <a:lnTo>
                        <a:pt x="104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92" name="Freeform 92"/>
                <p:cNvSpPr>
                  <a:spLocks/>
                </p:cNvSpPr>
                <p:nvPr/>
              </p:nvSpPr>
              <p:spPr bwMode="blackWhite">
                <a:xfrm>
                  <a:off x="3921" y="715"/>
                  <a:ext cx="108" cy="52"/>
                </a:xfrm>
                <a:custGeom>
                  <a:avLst/>
                  <a:gdLst>
                    <a:gd name="T0" fmla="*/ 87 w 108"/>
                    <a:gd name="T1" fmla="*/ 0 h 52"/>
                    <a:gd name="T2" fmla="*/ 95 w 108"/>
                    <a:gd name="T3" fmla="*/ 7 h 52"/>
                    <a:gd name="T4" fmla="*/ 99 w 108"/>
                    <a:gd name="T5" fmla="*/ 11 h 52"/>
                    <a:gd name="T6" fmla="*/ 107 w 108"/>
                    <a:gd name="T7" fmla="*/ 14 h 52"/>
                    <a:gd name="T8" fmla="*/ 62 w 108"/>
                    <a:gd name="T9" fmla="*/ 35 h 52"/>
                    <a:gd name="T10" fmla="*/ 44 w 108"/>
                    <a:gd name="T11" fmla="*/ 40 h 52"/>
                    <a:gd name="T12" fmla="*/ 29 w 108"/>
                    <a:gd name="T13" fmla="*/ 46 h 52"/>
                    <a:gd name="T14" fmla="*/ 18 w 108"/>
                    <a:gd name="T15" fmla="*/ 51 h 52"/>
                    <a:gd name="T16" fmla="*/ 16 w 108"/>
                    <a:gd name="T17" fmla="*/ 51 h 52"/>
                    <a:gd name="T18" fmla="*/ 12 w 108"/>
                    <a:gd name="T19" fmla="*/ 41 h 52"/>
                    <a:gd name="T20" fmla="*/ 3 w 108"/>
                    <a:gd name="T21" fmla="*/ 34 h 52"/>
                    <a:gd name="T22" fmla="*/ 0 w 108"/>
                    <a:gd name="T23" fmla="*/ 31 h 52"/>
                    <a:gd name="T24" fmla="*/ 0 w 108"/>
                    <a:gd name="T25" fmla="*/ 26 h 52"/>
                    <a:gd name="T26" fmla="*/ 22 w 108"/>
                    <a:gd name="T27" fmla="*/ 21 h 52"/>
                    <a:gd name="T28" fmla="*/ 41 w 108"/>
                    <a:gd name="T29" fmla="*/ 15 h 52"/>
                    <a:gd name="T30" fmla="*/ 64 w 108"/>
                    <a:gd name="T31" fmla="*/ 13 h 52"/>
                    <a:gd name="T32" fmla="*/ 73 w 108"/>
                    <a:gd name="T33" fmla="*/ 10 h 52"/>
                    <a:gd name="T34" fmla="*/ 77 w 108"/>
                    <a:gd name="T35" fmla="*/ 9 h 52"/>
                    <a:gd name="T36" fmla="*/ 85 w 108"/>
                    <a:gd name="T37" fmla="*/ 5 h 52"/>
                    <a:gd name="T38" fmla="*/ 90 w 108"/>
                    <a:gd name="T39" fmla="*/ 2 h 52"/>
                    <a:gd name="T40" fmla="*/ 87 w 108"/>
                    <a:gd name="T41" fmla="*/ 0 h 52"/>
                    <a:gd name="T42" fmla="*/ 87 w 108"/>
                    <a:gd name="T4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8" h="52">
                      <a:moveTo>
                        <a:pt x="87" y="0"/>
                      </a:moveTo>
                      <a:lnTo>
                        <a:pt x="95" y="7"/>
                      </a:lnTo>
                      <a:lnTo>
                        <a:pt x="99" y="11"/>
                      </a:lnTo>
                      <a:lnTo>
                        <a:pt x="107" y="14"/>
                      </a:lnTo>
                      <a:lnTo>
                        <a:pt x="62" y="35"/>
                      </a:lnTo>
                      <a:lnTo>
                        <a:pt x="44" y="40"/>
                      </a:lnTo>
                      <a:lnTo>
                        <a:pt x="29" y="46"/>
                      </a:lnTo>
                      <a:lnTo>
                        <a:pt x="18" y="51"/>
                      </a:lnTo>
                      <a:lnTo>
                        <a:pt x="16" y="51"/>
                      </a:lnTo>
                      <a:lnTo>
                        <a:pt x="12" y="41"/>
                      </a:lnTo>
                      <a:lnTo>
                        <a:pt x="3" y="34"/>
                      </a:lnTo>
                      <a:lnTo>
                        <a:pt x="0" y="31"/>
                      </a:lnTo>
                      <a:lnTo>
                        <a:pt x="0" y="26"/>
                      </a:lnTo>
                      <a:lnTo>
                        <a:pt x="22" y="21"/>
                      </a:lnTo>
                      <a:lnTo>
                        <a:pt x="41" y="15"/>
                      </a:lnTo>
                      <a:lnTo>
                        <a:pt x="64" y="13"/>
                      </a:lnTo>
                      <a:lnTo>
                        <a:pt x="73" y="10"/>
                      </a:lnTo>
                      <a:lnTo>
                        <a:pt x="77" y="9"/>
                      </a:lnTo>
                      <a:lnTo>
                        <a:pt x="85" y="5"/>
                      </a:lnTo>
                      <a:lnTo>
                        <a:pt x="90" y="2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93" name="Freeform 93"/>
                <p:cNvSpPr>
                  <a:spLocks/>
                </p:cNvSpPr>
                <p:nvPr/>
              </p:nvSpPr>
              <p:spPr bwMode="blackWhite">
                <a:xfrm>
                  <a:off x="3799" y="685"/>
                  <a:ext cx="19" cy="3"/>
                </a:xfrm>
                <a:custGeom>
                  <a:avLst/>
                  <a:gdLst>
                    <a:gd name="T0" fmla="*/ 18 w 19"/>
                    <a:gd name="T1" fmla="*/ 0 h 3"/>
                    <a:gd name="T2" fmla="*/ 12 w 19"/>
                    <a:gd name="T3" fmla="*/ 0 h 3"/>
                    <a:gd name="T4" fmla="*/ 4 w 19"/>
                    <a:gd name="T5" fmla="*/ 2 h 3"/>
                    <a:gd name="T6" fmla="*/ 0 w 19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3">
                      <a:moveTo>
                        <a:pt x="18" y="0"/>
                      </a:move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94" name="Freeform 94"/>
                <p:cNvSpPr>
                  <a:spLocks/>
                </p:cNvSpPr>
                <p:nvPr/>
              </p:nvSpPr>
              <p:spPr bwMode="blackWhite">
                <a:xfrm>
                  <a:off x="4020" y="665"/>
                  <a:ext cx="34" cy="23"/>
                </a:xfrm>
                <a:custGeom>
                  <a:avLst/>
                  <a:gdLst>
                    <a:gd name="T0" fmla="*/ 8 w 34"/>
                    <a:gd name="T1" fmla="*/ 0 h 23"/>
                    <a:gd name="T2" fmla="*/ 7 w 34"/>
                    <a:gd name="T3" fmla="*/ 0 h 23"/>
                    <a:gd name="T4" fmla="*/ 2 w 34"/>
                    <a:gd name="T5" fmla="*/ 1 h 23"/>
                    <a:gd name="T6" fmla="*/ 0 w 34"/>
                    <a:gd name="T7" fmla="*/ 3 h 23"/>
                    <a:gd name="T8" fmla="*/ 1 w 34"/>
                    <a:gd name="T9" fmla="*/ 7 h 23"/>
                    <a:gd name="T10" fmla="*/ 7 w 34"/>
                    <a:gd name="T11" fmla="*/ 16 h 23"/>
                    <a:gd name="T12" fmla="*/ 29 w 34"/>
                    <a:gd name="T13" fmla="*/ 22 h 23"/>
                    <a:gd name="T14" fmla="*/ 33 w 34"/>
                    <a:gd name="T15" fmla="*/ 17 h 23"/>
                    <a:gd name="T16" fmla="*/ 8 w 34"/>
                    <a:gd name="T17" fmla="*/ 0 h 23"/>
                    <a:gd name="T18" fmla="*/ 8 w 34"/>
                    <a:gd name="T1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" h="23">
                      <a:moveTo>
                        <a:pt x="8" y="0"/>
                      </a:moveTo>
                      <a:lnTo>
                        <a:pt x="7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1" y="7"/>
                      </a:lnTo>
                      <a:lnTo>
                        <a:pt x="7" y="16"/>
                      </a:lnTo>
                      <a:lnTo>
                        <a:pt x="29" y="22"/>
                      </a:lnTo>
                      <a:lnTo>
                        <a:pt x="33" y="17"/>
                      </a:lnTo>
                      <a:lnTo>
                        <a:pt x="8" y="0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95" name="Freeform 95"/>
                <p:cNvSpPr>
                  <a:spLocks/>
                </p:cNvSpPr>
                <p:nvPr/>
              </p:nvSpPr>
              <p:spPr bwMode="blackWhite">
                <a:xfrm>
                  <a:off x="4019" y="670"/>
                  <a:ext cx="31" cy="23"/>
                </a:xfrm>
                <a:custGeom>
                  <a:avLst/>
                  <a:gdLst>
                    <a:gd name="T0" fmla="*/ 5 w 31"/>
                    <a:gd name="T1" fmla="*/ 2 h 23"/>
                    <a:gd name="T2" fmla="*/ 0 w 31"/>
                    <a:gd name="T3" fmla="*/ 0 h 23"/>
                    <a:gd name="T4" fmla="*/ 0 w 31"/>
                    <a:gd name="T5" fmla="*/ 8 h 23"/>
                    <a:gd name="T6" fmla="*/ 4 w 31"/>
                    <a:gd name="T7" fmla="*/ 12 h 23"/>
                    <a:gd name="T8" fmla="*/ 24 w 31"/>
                    <a:gd name="T9" fmla="*/ 22 h 23"/>
                    <a:gd name="T10" fmla="*/ 30 w 31"/>
                    <a:gd name="T11" fmla="*/ 17 h 23"/>
                    <a:gd name="T12" fmla="*/ 15 w 31"/>
                    <a:gd name="T13" fmla="*/ 13 h 23"/>
                    <a:gd name="T14" fmla="*/ 5 w 31"/>
                    <a:gd name="T15" fmla="*/ 2 h 23"/>
                    <a:gd name="T16" fmla="*/ 5 w 31"/>
                    <a:gd name="T17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23">
                      <a:moveTo>
                        <a:pt x="5" y="2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4" y="12"/>
                      </a:lnTo>
                      <a:lnTo>
                        <a:pt x="24" y="22"/>
                      </a:lnTo>
                      <a:lnTo>
                        <a:pt x="30" y="17"/>
                      </a:lnTo>
                      <a:lnTo>
                        <a:pt x="15" y="13"/>
                      </a:lnTo>
                      <a:lnTo>
                        <a:pt x="5" y="2"/>
                      </a:lnTo>
                      <a:lnTo>
                        <a:pt x="5" y="2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96" name="Freeform 96"/>
                <p:cNvSpPr>
                  <a:spLocks/>
                </p:cNvSpPr>
                <p:nvPr/>
              </p:nvSpPr>
              <p:spPr bwMode="blackWhite">
                <a:xfrm>
                  <a:off x="4005" y="659"/>
                  <a:ext cx="18" cy="7"/>
                </a:xfrm>
                <a:custGeom>
                  <a:avLst/>
                  <a:gdLst>
                    <a:gd name="T0" fmla="*/ 16 w 18"/>
                    <a:gd name="T1" fmla="*/ 6 h 7"/>
                    <a:gd name="T2" fmla="*/ 16 w 18"/>
                    <a:gd name="T3" fmla="*/ 6 h 7"/>
                    <a:gd name="T4" fmla="*/ 15 w 18"/>
                    <a:gd name="T5" fmla="*/ 6 h 7"/>
                    <a:gd name="T6" fmla="*/ 15 w 18"/>
                    <a:gd name="T7" fmla="*/ 6 h 7"/>
                    <a:gd name="T8" fmla="*/ 14 w 18"/>
                    <a:gd name="T9" fmla="*/ 5 h 7"/>
                    <a:gd name="T10" fmla="*/ 14 w 18"/>
                    <a:gd name="T11" fmla="*/ 5 h 7"/>
                    <a:gd name="T12" fmla="*/ 14 w 18"/>
                    <a:gd name="T13" fmla="*/ 4 h 7"/>
                    <a:gd name="T14" fmla="*/ 14 w 18"/>
                    <a:gd name="T15" fmla="*/ 4 h 7"/>
                    <a:gd name="T16" fmla="*/ 13 w 18"/>
                    <a:gd name="T17" fmla="*/ 3 h 7"/>
                    <a:gd name="T18" fmla="*/ 13 w 18"/>
                    <a:gd name="T19" fmla="*/ 3 h 7"/>
                    <a:gd name="T20" fmla="*/ 12 w 18"/>
                    <a:gd name="T21" fmla="*/ 3 h 7"/>
                    <a:gd name="T22" fmla="*/ 12 w 18"/>
                    <a:gd name="T23" fmla="*/ 3 h 7"/>
                    <a:gd name="T24" fmla="*/ 11 w 18"/>
                    <a:gd name="T25" fmla="*/ 3 h 7"/>
                    <a:gd name="T26" fmla="*/ 11 w 18"/>
                    <a:gd name="T27" fmla="*/ 3 h 7"/>
                    <a:gd name="T28" fmla="*/ 11 w 18"/>
                    <a:gd name="T29" fmla="*/ 3 h 7"/>
                    <a:gd name="T30" fmla="*/ 11 w 18"/>
                    <a:gd name="T31" fmla="*/ 3 h 7"/>
                    <a:gd name="T32" fmla="*/ 10 w 18"/>
                    <a:gd name="T33" fmla="*/ 2 h 7"/>
                    <a:gd name="T34" fmla="*/ 10 w 18"/>
                    <a:gd name="T35" fmla="*/ 2 h 7"/>
                    <a:gd name="T36" fmla="*/ 9 w 18"/>
                    <a:gd name="T37" fmla="*/ 2 h 7"/>
                    <a:gd name="T38" fmla="*/ 9 w 18"/>
                    <a:gd name="T39" fmla="*/ 2 h 7"/>
                    <a:gd name="T40" fmla="*/ 8 w 18"/>
                    <a:gd name="T41" fmla="*/ 2 h 7"/>
                    <a:gd name="T42" fmla="*/ 8 w 18"/>
                    <a:gd name="T43" fmla="*/ 2 h 7"/>
                    <a:gd name="T44" fmla="*/ 8 w 18"/>
                    <a:gd name="T45" fmla="*/ 2 h 7"/>
                    <a:gd name="T46" fmla="*/ 8 w 18"/>
                    <a:gd name="T47" fmla="*/ 2 h 7"/>
                    <a:gd name="T48" fmla="*/ 6 w 18"/>
                    <a:gd name="T49" fmla="*/ 1 h 7"/>
                    <a:gd name="T50" fmla="*/ 6 w 18"/>
                    <a:gd name="T51" fmla="*/ 1 h 7"/>
                    <a:gd name="T52" fmla="*/ 5 w 18"/>
                    <a:gd name="T53" fmla="*/ 1 h 7"/>
                    <a:gd name="T54" fmla="*/ 5 w 18"/>
                    <a:gd name="T55" fmla="*/ 1 h 7"/>
                    <a:gd name="T56" fmla="*/ 3 w 18"/>
                    <a:gd name="T57" fmla="*/ 1 h 7"/>
                    <a:gd name="T58" fmla="*/ 3 w 18"/>
                    <a:gd name="T59" fmla="*/ 1 h 7"/>
                    <a:gd name="T60" fmla="*/ 3 w 18"/>
                    <a:gd name="T61" fmla="*/ 1 h 7"/>
                    <a:gd name="T62" fmla="*/ 3 w 18"/>
                    <a:gd name="T63" fmla="*/ 1 h 7"/>
                    <a:gd name="T64" fmla="*/ 2 w 18"/>
                    <a:gd name="T65" fmla="*/ 0 h 7"/>
                    <a:gd name="T66" fmla="*/ 2 w 18"/>
                    <a:gd name="T67" fmla="*/ 0 h 7"/>
                    <a:gd name="T68" fmla="*/ 2 w 18"/>
                    <a:gd name="T69" fmla="*/ 0 h 7"/>
                    <a:gd name="T70" fmla="*/ 2 w 18"/>
                    <a:gd name="T71" fmla="*/ 0 h 7"/>
                    <a:gd name="T72" fmla="*/ 1 w 18"/>
                    <a:gd name="T73" fmla="*/ 0 h 7"/>
                    <a:gd name="T74" fmla="*/ 1 w 18"/>
                    <a:gd name="T75" fmla="*/ 0 h 7"/>
                    <a:gd name="T76" fmla="*/ 1 w 18"/>
                    <a:gd name="T77" fmla="*/ 0 h 7"/>
                    <a:gd name="T78" fmla="*/ 1 w 18"/>
                    <a:gd name="T79" fmla="*/ 0 h 7"/>
                    <a:gd name="T80" fmla="*/ 0 w 18"/>
                    <a:gd name="T81" fmla="*/ 0 h 7"/>
                    <a:gd name="T82" fmla="*/ 0 w 18"/>
                    <a:gd name="T83" fmla="*/ 0 h 7"/>
                    <a:gd name="T84" fmla="*/ 0 w 18"/>
                    <a:gd name="T85" fmla="*/ 0 h 7"/>
                    <a:gd name="T86" fmla="*/ 0 w 18"/>
                    <a:gd name="T87" fmla="*/ 0 h 7"/>
                    <a:gd name="T88" fmla="*/ 0 w 18"/>
                    <a:gd name="T89" fmla="*/ 0 h 7"/>
                    <a:gd name="T90" fmla="*/ 0 w 18"/>
                    <a:gd name="T91" fmla="*/ 0 h 7"/>
                    <a:gd name="T92" fmla="*/ 0 w 18"/>
                    <a:gd name="T93" fmla="*/ 0 h 7"/>
                    <a:gd name="T94" fmla="*/ 0 w 18"/>
                    <a:gd name="T9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8" h="7">
                      <a:moveTo>
                        <a:pt x="17" y="6"/>
                      </a:move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97" name="Freeform 97"/>
                <p:cNvSpPr>
                  <a:spLocks/>
                </p:cNvSpPr>
                <p:nvPr/>
              </p:nvSpPr>
              <p:spPr bwMode="blackWhite">
                <a:xfrm>
                  <a:off x="4043" y="543"/>
                  <a:ext cx="66" cy="129"/>
                </a:xfrm>
                <a:custGeom>
                  <a:avLst/>
                  <a:gdLst>
                    <a:gd name="T0" fmla="*/ 34 w 66"/>
                    <a:gd name="T1" fmla="*/ 0 h 129"/>
                    <a:gd name="T2" fmla="*/ 26 w 66"/>
                    <a:gd name="T3" fmla="*/ 0 h 129"/>
                    <a:gd name="T4" fmla="*/ 19 w 66"/>
                    <a:gd name="T5" fmla="*/ 7 h 129"/>
                    <a:gd name="T6" fmla="*/ 13 w 66"/>
                    <a:gd name="T7" fmla="*/ 13 h 129"/>
                    <a:gd name="T8" fmla="*/ 8 w 66"/>
                    <a:gd name="T9" fmla="*/ 18 h 129"/>
                    <a:gd name="T10" fmla="*/ 4 w 66"/>
                    <a:gd name="T11" fmla="*/ 23 h 129"/>
                    <a:gd name="T12" fmla="*/ 2 w 66"/>
                    <a:gd name="T13" fmla="*/ 30 h 129"/>
                    <a:gd name="T14" fmla="*/ 0 w 66"/>
                    <a:gd name="T15" fmla="*/ 36 h 129"/>
                    <a:gd name="T16" fmla="*/ 0 w 66"/>
                    <a:gd name="T17" fmla="*/ 40 h 129"/>
                    <a:gd name="T18" fmla="*/ 2 w 66"/>
                    <a:gd name="T19" fmla="*/ 45 h 129"/>
                    <a:gd name="T20" fmla="*/ 3 w 66"/>
                    <a:gd name="T21" fmla="*/ 52 h 129"/>
                    <a:gd name="T22" fmla="*/ 3 w 66"/>
                    <a:gd name="T23" fmla="*/ 59 h 129"/>
                    <a:gd name="T24" fmla="*/ 6 w 66"/>
                    <a:gd name="T25" fmla="*/ 60 h 129"/>
                    <a:gd name="T26" fmla="*/ 10 w 66"/>
                    <a:gd name="T27" fmla="*/ 60 h 129"/>
                    <a:gd name="T28" fmla="*/ 11 w 66"/>
                    <a:gd name="T29" fmla="*/ 63 h 129"/>
                    <a:gd name="T30" fmla="*/ 11 w 66"/>
                    <a:gd name="T31" fmla="*/ 65 h 129"/>
                    <a:gd name="T32" fmla="*/ 11 w 66"/>
                    <a:gd name="T33" fmla="*/ 71 h 129"/>
                    <a:gd name="T34" fmla="*/ 13 w 66"/>
                    <a:gd name="T35" fmla="*/ 75 h 129"/>
                    <a:gd name="T36" fmla="*/ 14 w 66"/>
                    <a:gd name="T37" fmla="*/ 77 h 129"/>
                    <a:gd name="T38" fmla="*/ 14 w 66"/>
                    <a:gd name="T39" fmla="*/ 78 h 129"/>
                    <a:gd name="T40" fmla="*/ 16 w 66"/>
                    <a:gd name="T41" fmla="*/ 82 h 129"/>
                    <a:gd name="T42" fmla="*/ 19 w 66"/>
                    <a:gd name="T43" fmla="*/ 83 h 129"/>
                    <a:gd name="T44" fmla="*/ 21 w 66"/>
                    <a:gd name="T45" fmla="*/ 84 h 129"/>
                    <a:gd name="T46" fmla="*/ 24 w 66"/>
                    <a:gd name="T47" fmla="*/ 84 h 129"/>
                    <a:gd name="T48" fmla="*/ 26 w 66"/>
                    <a:gd name="T49" fmla="*/ 87 h 129"/>
                    <a:gd name="T50" fmla="*/ 26 w 66"/>
                    <a:gd name="T51" fmla="*/ 89 h 129"/>
                    <a:gd name="T52" fmla="*/ 26 w 66"/>
                    <a:gd name="T53" fmla="*/ 93 h 129"/>
                    <a:gd name="T54" fmla="*/ 26 w 66"/>
                    <a:gd name="T55" fmla="*/ 96 h 129"/>
                    <a:gd name="T56" fmla="*/ 28 w 66"/>
                    <a:gd name="T57" fmla="*/ 100 h 129"/>
                    <a:gd name="T58" fmla="*/ 27 w 66"/>
                    <a:gd name="T59" fmla="*/ 103 h 129"/>
                    <a:gd name="T60" fmla="*/ 26 w 66"/>
                    <a:gd name="T61" fmla="*/ 114 h 129"/>
                    <a:gd name="T62" fmla="*/ 26 w 66"/>
                    <a:gd name="T63" fmla="*/ 127 h 129"/>
                    <a:gd name="T64" fmla="*/ 33 w 66"/>
                    <a:gd name="T65" fmla="*/ 122 h 129"/>
                    <a:gd name="T66" fmla="*/ 39 w 66"/>
                    <a:gd name="T67" fmla="*/ 111 h 129"/>
                    <a:gd name="T68" fmla="*/ 42 w 66"/>
                    <a:gd name="T69" fmla="*/ 108 h 129"/>
                    <a:gd name="T70" fmla="*/ 45 w 66"/>
                    <a:gd name="T71" fmla="*/ 103 h 129"/>
                    <a:gd name="T72" fmla="*/ 46 w 66"/>
                    <a:gd name="T73" fmla="*/ 95 h 129"/>
                    <a:gd name="T74" fmla="*/ 46 w 66"/>
                    <a:gd name="T75" fmla="*/ 85 h 129"/>
                    <a:gd name="T76" fmla="*/ 48 w 66"/>
                    <a:gd name="T77" fmla="*/ 83 h 129"/>
                    <a:gd name="T78" fmla="*/ 54 w 66"/>
                    <a:gd name="T79" fmla="*/ 82 h 129"/>
                    <a:gd name="T80" fmla="*/ 55 w 66"/>
                    <a:gd name="T81" fmla="*/ 80 h 129"/>
                    <a:gd name="T82" fmla="*/ 58 w 66"/>
                    <a:gd name="T83" fmla="*/ 77 h 129"/>
                    <a:gd name="T84" fmla="*/ 61 w 66"/>
                    <a:gd name="T85" fmla="*/ 67 h 129"/>
                    <a:gd name="T86" fmla="*/ 64 w 66"/>
                    <a:gd name="T87" fmla="*/ 56 h 129"/>
                    <a:gd name="T88" fmla="*/ 64 w 66"/>
                    <a:gd name="T89" fmla="*/ 53 h 129"/>
                    <a:gd name="T90" fmla="*/ 62 w 66"/>
                    <a:gd name="T91" fmla="*/ 48 h 129"/>
                    <a:gd name="T92" fmla="*/ 59 w 66"/>
                    <a:gd name="T93" fmla="*/ 45 h 129"/>
                    <a:gd name="T94" fmla="*/ 57 w 66"/>
                    <a:gd name="T95" fmla="*/ 42 h 129"/>
                    <a:gd name="T96" fmla="*/ 56 w 66"/>
                    <a:gd name="T97" fmla="*/ 37 h 129"/>
                    <a:gd name="T98" fmla="*/ 57 w 66"/>
                    <a:gd name="T99" fmla="*/ 28 h 129"/>
                    <a:gd name="T100" fmla="*/ 57 w 66"/>
                    <a:gd name="T101" fmla="*/ 23 h 129"/>
                    <a:gd name="T102" fmla="*/ 57 w 66"/>
                    <a:gd name="T103" fmla="*/ 19 h 129"/>
                    <a:gd name="T104" fmla="*/ 55 w 66"/>
                    <a:gd name="T105" fmla="*/ 17 h 129"/>
                    <a:gd name="T106" fmla="*/ 54 w 66"/>
                    <a:gd name="T107" fmla="*/ 14 h 129"/>
                    <a:gd name="T108" fmla="*/ 50 w 66"/>
                    <a:gd name="T109" fmla="*/ 11 h 129"/>
                    <a:gd name="T110" fmla="*/ 46 w 66"/>
                    <a:gd name="T111" fmla="*/ 6 h 129"/>
                    <a:gd name="T112" fmla="*/ 43 w 66"/>
                    <a:gd name="T113" fmla="*/ 4 h 129"/>
                    <a:gd name="T114" fmla="*/ 41 w 66"/>
                    <a:gd name="T115" fmla="*/ 1 h 129"/>
                    <a:gd name="T116" fmla="*/ 39 w 66"/>
                    <a:gd name="T117" fmla="*/ 0 h 129"/>
                    <a:gd name="T118" fmla="*/ 39 w 66"/>
                    <a:gd name="T119" fmla="*/ 0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66" h="129">
                      <a:moveTo>
                        <a:pt x="39" y="0"/>
                      </a:move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5" y="2"/>
                      </a:lnTo>
                      <a:lnTo>
                        <a:pt x="24" y="2"/>
                      </a:lnTo>
                      <a:lnTo>
                        <a:pt x="22" y="3"/>
                      </a:lnTo>
                      <a:lnTo>
                        <a:pt x="22" y="3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3" y="12"/>
                      </a:lnTo>
                      <a:lnTo>
                        <a:pt x="13" y="12"/>
                      </a:lnTo>
                      <a:lnTo>
                        <a:pt x="13" y="13"/>
                      </a:lnTo>
                      <a:lnTo>
                        <a:pt x="13" y="13"/>
                      </a:lnTo>
                      <a:lnTo>
                        <a:pt x="11" y="15"/>
                      </a:lnTo>
                      <a:lnTo>
                        <a:pt x="11" y="15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5" y="22"/>
                      </a:lnTo>
                      <a:lnTo>
                        <a:pt x="5" y="22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2" y="25"/>
                      </a:lnTo>
                      <a:lnTo>
                        <a:pt x="2" y="25"/>
                      </a:lnTo>
                      <a:lnTo>
                        <a:pt x="2" y="27"/>
                      </a:lnTo>
                      <a:lnTo>
                        <a:pt x="2" y="27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1" y="40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2" y="43"/>
                      </a:lnTo>
                      <a:lnTo>
                        <a:pt x="2" y="45"/>
                      </a:lnTo>
                      <a:lnTo>
                        <a:pt x="2" y="45"/>
                      </a:lnTo>
                      <a:lnTo>
                        <a:pt x="2" y="45"/>
                      </a:lnTo>
                      <a:lnTo>
                        <a:pt x="4" y="45"/>
                      </a:lnTo>
                      <a:lnTo>
                        <a:pt x="3" y="47"/>
                      </a:lnTo>
                      <a:lnTo>
                        <a:pt x="3" y="47"/>
                      </a:lnTo>
                      <a:lnTo>
                        <a:pt x="3" y="48"/>
                      </a:lnTo>
                      <a:lnTo>
                        <a:pt x="3" y="48"/>
                      </a:lnTo>
                      <a:lnTo>
                        <a:pt x="3" y="50"/>
                      </a:lnTo>
                      <a:lnTo>
                        <a:pt x="3" y="50"/>
                      </a:lnTo>
                      <a:lnTo>
                        <a:pt x="3" y="52"/>
                      </a:lnTo>
                      <a:lnTo>
                        <a:pt x="3" y="52"/>
                      </a:lnTo>
                      <a:lnTo>
                        <a:pt x="3" y="54"/>
                      </a:lnTo>
                      <a:lnTo>
                        <a:pt x="3" y="55"/>
                      </a:lnTo>
                      <a:lnTo>
                        <a:pt x="3" y="57"/>
                      </a:lnTo>
                      <a:lnTo>
                        <a:pt x="3" y="57"/>
                      </a:lnTo>
                      <a:lnTo>
                        <a:pt x="3" y="59"/>
                      </a:lnTo>
                      <a:lnTo>
                        <a:pt x="3" y="59"/>
                      </a:lnTo>
                      <a:lnTo>
                        <a:pt x="3" y="59"/>
                      </a:lnTo>
                      <a:lnTo>
                        <a:pt x="4" y="59"/>
                      </a:lnTo>
                      <a:lnTo>
                        <a:pt x="4" y="60"/>
                      </a:lnTo>
                      <a:lnTo>
                        <a:pt x="4" y="60"/>
                      </a:lnTo>
                      <a:lnTo>
                        <a:pt x="4" y="60"/>
                      </a:lnTo>
                      <a:lnTo>
                        <a:pt x="5" y="60"/>
                      </a:lnTo>
                      <a:lnTo>
                        <a:pt x="5" y="60"/>
                      </a:lnTo>
                      <a:lnTo>
                        <a:pt x="6" y="60"/>
                      </a:lnTo>
                      <a:lnTo>
                        <a:pt x="6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2" y="60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7"/>
                      </a:lnTo>
                      <a:lnTo>
                        <a:pt x="11" y="67"/>
                      </a:lnTo>
                      <a:lnTo>
                        <a:pt x="11" y="68"/>
                      </a:lnTo>
                      <a:lnTo>
                        <a:pt x="11" y="68"/>
                      </a:lnTo>
                      <a:lnTo>
                        <a:pt x="11" y="70"/>
                      </a:lnTo>
                      <a:lnTo>
                        <a:pt x="11" y="70"/>
                      </a:lnTo>
                      <a:lnTo>
                        <a:pt x="11" y="71"/>
                      </a:lnTo>
                      <a:lnTo>
                        <a:pt x="13" y="71"/>
                      </a:lnTo>
                      <a:lnTo>
                        <a:pt x="13" y="73"/>
                      </a:lnTo>
                      <a:lnTo>
                        <a:pt x="13" y="73"/>
                      </a:lnTo>
                      <a:lnTo>
                        <a:pt x="13" y="74"/>
                      </a:lnTo>
                      <a:lnTo>
                        <a:pt x="13" y="74"/>
                      </a:lnTo>
                      <a:lnTo>
                        <a:pt x="13" y="75"/>
                      </a:lnTo>
                      <a:lnTo>
                        <a:pt x="13" y="75"/>
                      </a:lnTo>
                      <a:lnTo>
                        <a:pt x="13" y="75"/>
                      </a:lnTo>
                      <a:lnTo>
                        <a:pt x="14" y="75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5" y="78"/>
                      </a:lnTo>
                      <a:lnTo>
                        <a:pt x="15" y="80"/>
                      </a:lnTo>
                      <a:lnTo>
                        <a:pt x="15" y="80"/>
                      </a:lnTo>
                      <a:lnTo>
                        <a:pt x="15" y="80"/>
                      </a:lnTo>
                      <a:lnTo>
                        <a:pt x="16" y="80"/>
                      </a:lnTo>
                      <a:lnTo>
                        <a:pt x="16" y="82"/>
                      </a:lnTo>
                      <a:lnTo>
                        <a:pt x="16" y="82"/>
                      </a:lnTo>
                      <a:lnTo>
                        <a:pt x="16" y="82"/>
                      </a:lnTo>
                      <a:lnTo>
                        <a:pt x="18" y="82"/>
                      </a:lnTo>
                      <a:lnTo>
                        <a:pt x="18" y="83"/>
                      </a:lnTo>
                      <a:lnTo>
                        <a:pt x="18" y="83"/>
                      </a:lnTo>
                      <a:lnTo>
                        <a:pt x="18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21" y="83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6" y="84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90"/>
                      </a:lnTo>
                      <a:lnTo>
                        <a:pt x="26" y="90"/>
                      </a:lnTo>
                      <a:lnTo>
                        <a:pt x="26" y="91"/>
                      </a:lnTo>
                      <a:lnTo>
                        <a:pt x="26" y="91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7"/>
                      </a:lnTo>
                      <a:lnTo>
                        <a:pt x="26" y="97"/>
                      </a:lnTo>
                      <a:lnTo>
                        <a:pt x="26" y="98"/>
                      </a:lnTo>
                      <a:lnTo>
                        <a:pt x="28" y="98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6" y="104"/>
                      </a:lnTo>
                      <a:lnTo>
                        <a:pt x="26" y="105"/>
                      </a:lnTo>
                      <a:lnTo>
                        <a:pt x="26" y="107"/>
                      </a:lnTo>
                      <a:lnTo>
                        <a:pt x="26" y="108"/>
                      </a:lnTo>
                      <a:lnTo>
                        <a:pt x="26" y="110"/>
                      </a:lnTo>
                      <a:lnTo>
                        <a:pt x="26" y="112"/>
                      </a:lnTo>
                      <a:lnTo>
                        <a:pt x="26" y="114"/>
                      </a:lnTo>
                      <a:lnTo>
                        <a:pt x="26" y="115"/>
                      </a:lnTo>
                      <a:lnTo>
                        <a:pt x="26" y="118"/>
                      </a:lnTo>
                      <a:lnTo>
                        <a:pt x="26" y="120"/>
                      </a:lnTo>
                      <a:lnTo>
                        <a:pt x="26" y="122"/>
                      </a:lnTo>
                      <a:lnTo>
                        <a:pt x="26" y="124"/>
                      </a:lnTo>
                      <a:lnTo>
                        <a:pt x="26" y="126"/>
                      </a:lnTo>
                      <a:lnTo>
                        <a:pt x="26" y="127"/>
                      </a:lnTo>
                      <a:lnTo>
                        <a:pt x="26" y="127"/>
                      </a:lnTo>
                      <a:lnTo>
                        <a:pt x="28" y="127"/>
                      </a:lnTo>
                      <a:lnTo>
                        <a:pt x="28" y="128"/>
                      </a:lnTo>
                      <a:lnTo>
                        <a:pt x="29" y="128"/>
                      </a:lnTo>
                      <a:lnTo>
                        <a:pt x="29" y="128"/>
                      </a:lnTo>
                      <a:lnTo>
                        <a:pt x="31" y="126"/>
                      </a:lnTo>
                      <a:lnTo>
                        <a:pt x="31" y="125"/>
                      </a:lnTo>
                      <a:lnTo>
                        <a:pt x="33" y="123"/>
                      </a:lnTo>
                      <a:lnTo>
                        <a:pt x="33" y="122"/>
                      </a:lnTo>
                      <a:lnTo>
                        <a:pt x="35" y="120"/>
                      </a:lnTo>
                      <a:lnTo>
                        <a:pt x="35" y="119"/>
                      </a:lnTo>
                      <a:lnTo>
                        <a:pt x="36" y="117"/>
                      </a:lnTo>
                      <a:lnTo>
                        <a:pt x="36" y="115"/>
                      </a:lnTo>
                      <a:lnTo>
                        <a:pt x="38" y="114"/>
                      </a:lnTo>
                      <a:lnTo>
                        <a:pt x="38" y="114"/>
                      </a:lnTo>
                      <a:lnTo>
                        <a:pt x="39" y="112"/>
                      </a:lnTo>
                      <a:lnTo>
                        <a:pt x="39" y="111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5" y="104"/>
                      </a:lnTo>
                      <a:lnTo>
                        <a:pt x="45" y="104"/>
                      </a:lnTo>
                      <a:lnTo>
                        <a:pt x="45" y="103"/>
                      </a:lnTo>
                      <a:lnTo>
                        <a:pt x="45" y="103"/>
                      </a:lnTo>
                      <a:lnTo>
                        <a:pt x="46" y="102"/>
                      </a:lnTo>
                      <a:lnTo>
                        <a:pt x="46" y="102"/>
                      </a:lnTo>
                      <a:lnTo>
                        <a:pt x="46" y="100"/>
                      </a:lnTo>
                      <a:lnTo>
                        <a:pt x="46" y="100"/>
                      </a:lnTo>
                      <a:lnTo>
                        <a:pt x="46" y="99"/>
                      </a:lnTo>
                      <a:lnTo>
                        <a:pt x="46" y="99"/>
                      </a:lnTo>
                      <a:lnTo>
                        <a:pt x="46" y="97"/>
                      </a:lnTo>
                      <a:lnTo>
                        <a:pt x="46" y="95"/>
                      </a:lnTo>
                      <a:lnTo>
                        <a:pt x="46" y="93"/>
                      </a:lnTo>
                      <a:lnTo>
                        <a:pt x="46" y="93"/>
                      </a:lnTo>
                      <a:lnTo>
                        <a:pt x="46" y="91"/>
                      </a:lnTo>
                      <a:lnTo>
                        <a:pt x="46" y="90"/>
                      </a:lnTo>
                      <a:lnTo>
                        <a:pt x="46" y="88"/>
                      </a:lnTo>
                      <a:lnTo>
                        <a:pt x="46" y="88"/>
                      </a:lnTo>
                      <a:lnTo>
                        <a:pt x="46" y="87"/>
                      </a:lnTo>
                      <a:lnTo>
                        <a:pt x="46" y="85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7" y="83"/>
                      </a:lnTo>
                      <a:lnTo>
                        <a:pt x="47" y="83"/>
                      </a:lnTo>
                      <a:lnTo>
                        <a:pt x="48" y="83"/>
                      </a:lnTo>
                      <a:lnTo>
                        <a:pt x="48" y="83"/>
                      </a:lnTo>
                      <a:lnTo>
                        <a:pt x="50" y="82"/>
                      </a:lnTo>
                      <a:lnTo>
                        <a:pt x="50" y="82"/>
                      </a:lnTo>
                      <a:lnTo>
                        <a:pt x="51" y="82"/>
                      </a:lnTo>
                      <a:lnTo>
                        <a:pt x="51" y="82"/>
                      </a:lnTo>
                      <a:lnTo>
                        <a:pt x="53" y="82"/>
                      </a:lnTo>
                      <a:lnTo>
                        <a:pt x="53" y="82"/>
                      </a:lnTo>
                      <a:lnTo>
                        <a:pt x="54" y="82"/>
                      </a:lnTo>
                      <a:lnTo>
                        <a:pt x="54" y="82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60" y="75"/>
                      </a:lnTo>
                      <a:lnTo>
                        <a:pt x="60" y="75"/>
                      </a:lnTo>
                      <a:lnTo>
                        <a:pt x="60" y="74"/>
                      </a:lnTo>
                      <a:lnTo>
                        <a:pt x="60" y="73"/>
                      </a:lnTo>
                      <a:lnTo>
                        <a:pt x="61" y="71"/>
                      </a:lnTo>
                      <a:lnTo>
                        <a:pt x="61" y="71"/>
                      </a:lnTo>
                      <a:lnTo>
                        <a:pt x="61" y="69"/>
                      </a:lnTo>
                      <a:lnTo>
                        <a:pt x="61" y="67"/>
                      </a:lnTo>
                      <a:lnTo>
                        <a:pt x="63" y="65"/>
                      </a:lnTo>
                      <a:lnTo>
                        <a:pt x="63" y="65"/>
                      </a:lnTo>
                      <a:lnTo>
                        <a:pt x="63" y="63"/>
                      </a:lnTo>
                      <a:lnTo>
                        <a:pt x="63" y="62"/>
                      </a:lnTo>
                      <a:lnTo>
                        <a:pt x="64" y="60"/>
                      </a:lnTo>
                      <a:lnTo>
                        <a:pt x="64" y="59"/>
                      </a:lnTo>
                      <a:lnTo>
                        <a:pt x="64" y="57"/>
                      </a:lnTo>
                      <a:lnTo>
                        <a:pt x="64" y="56"/>
                      </a:lnTo>
                      <a:lnTo>
                        <a:pt x="65" y="54"/>
                      </a:lnTo>
                      <a:lnTo>
                        <a:pt x="64" y="54"/>
                      </a:lnTo>
                      <a:lnTo>
                        <a:pt x="64" y="54"/>
                      </a:lnTo>
                      <a:lnTo>
                        <a:pt x="64" y="54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1"/>
                      </a:lnTo>
                      <a:lnTo>
                        <a:pt x="62" y="51"/>
                      </a:lnTo>
                      <a:lnTo>
                        <a:pt x="62" y="51"/>
                      </a:lnTo>
                      <a:lnTo>
                        <a:pt x="62" y="51"/>
                      </a:lnTo>
                      <a:lnTo>
                        <a:pt x="62" y="49"/>
                      </a:lnTo>
                      <a:lnTo>
                        <a:pt x="62" y="49"/>
                      </a:lnTo>
                      <a:lnTo>
                        <a:pt x="62" y="48"/>
                      </a:lnTo>
                      <a:lnTo>
                        <a:pt x="62" y="48"/>
                      </a:lnTo>
                      <a:lnTo>
                        <a:pt x="62" y="46"/>
                      </a:lnTo>
                      <a:lnTo>
                        <a:pt x="60" y="46"/>
                      </a:lnTo>
                      <a:lnTo>
                        <a:pt x="60" y="46"/>
                      </a:lnTo>
                      <a:lnTo>
                        <a:pt x="60" y="46"/>
                      </a:lnTo>
                      <a:lnTo>
                        <a:pt x="60" y="45"/>
                      </a:lnTo>
                      <a:lnTo>
                        <a:pt x="59" y="45"/>
                      </a:lnTo>
                      <a:lnTo>
                        <a:pt x="59" y="45"/>
                      </a:lnTo>
                      <a:lnTo>
                        <a:pt x="59" y="45"/>
                      </a:lnTo>
                      <a:lnTo>
                        <a:pt x="59" y="43"/>
                      </a:lnTo>
                      <a:lnTo>
                        <a:pt x="57" y="43"/>
                      </a:lnTo>
                      <a:lnTo>
                        <a:pt x="57" y="43"/>
                      </a:lnTo>
                      <a:lnTo>
                        <a:pt x="57" y="43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0"/>
                      </a:lnTo>
                      <a:lnTo>
                        <a:pt x="56" y="40"/>
                      </a:lnTo>
                      <a:lnTo>
                        <a:pt x="56" y="40"/>
                      </a:lnTo>
                      <a:lnTo>
                        <a:pt x="56" y="40"/>
                      </a:lnTo>
                      <a:lnTo>
                        <a:pt x="56" y="38"/>
                      </a:lnTo>
                      <a:lnTo>
                        <a:pt x="56" y="38"/>
                      </a:lnTo>
                      <a:lnTo>
                        <a:pt x="56" y="37"/>
                      </a:lnTo>
                      <a:lnTo>
                        <a:pt x="56" y="37"/>
                      </a:lnTo>
                      <a:lnTo>
                        <a:pt x="57" y="35"/>
                      </a:lnTo>
                      <a:lnTo>
                        <a:pt x="57" y="35"/>
                      </a:lnTo>
                      <a:lnTo>
                        <a:pt x="57" y="33"/>
                      </a:lnTo>
                      <a:lnTo>
                        <a:pt x="57" y="33"/>
                      </a:lnTo>
                      <a:lnTo>
                        <a:pt x="57" y="31"/>
                      </a:lnTo>
                      <a:lnTo>
                        <a:pt x="57" y="31"/>
                      </a:lnTo>
                      <a:lnTo>
                        <a:pt x="57" y="30"/>
                      </a:lnTo>
                      <a:lnTo>
                        <a:pt x="57" y="28"/>
                      </a:lnTo>
                      <a:lnTo>
                        <a:pt x="59" y="26"/>
                      </a:lnTo>
                      <a:lnTo>
                        <a:pt x="57" y="26"/>
                      </a:lnTo>
                      <a:lnTo>
                        <a:pt x="57" y="26"/>
                      </a:lnTo>
                      <a:lnTo>
                        <a:pt x="57" y="26"/>
                      </a:lnTo>
                      <a:lnTo>
                        <a:pt x="57" y="24"/>
                      </a:lnTo>
                      <a:lnTo>
                        <a:pt x="57" y="24"/>
                      </a:lnTo>
                      <a:lnTo>
                        <a:pt x="57" y="23"/>
                      </a:lnTo>
                      <a:lnTo>
                        <a:pt x="57" y="23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0"/>
                      </a:lnTo>
                      <a:lnTo>
                        <a:pt x="57" y="20"/>
                      </a:lnTo>
                      <a:lnTo>
                        <a:pt x="57" y="19"/>
                      </a:lnTo>
                      <a:lnTo>
                        <a:pt x="57" y="19"/>
                      </a:lnTo>
                      <a:lnTo>
                        <a:pt x="57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2"/>
                      </a:lnTo>
                      <a:lnTo>
                        <a:pt x="53" y="12"/>
                      </a:lnTo>
                      <a:lnTo>
                        <a:pt x="53" y="12"/>
                      </a:lnTo>
                      <a:lnTo>
                        <a:pt x="51" y="12"/>
                      </a:lnTo>
                      <a:lnTo>
                        <a:pt x="51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7" y="9"/>
                      </a:lnTo>
                      <a:lnTo>
                        <a:pt x="47" y="7"/>
                      </a:lnTo>
                      <a:lnTo>
                        <a:pt x="46" y="7"/>
                      </a:lnTo>
                      <a:lnTo>
                        <a:pt x="46" y="6"/>
                      </a:lnTo>
                      <a:lnTo>
                        <a:pt x="46" y="6"/>
                      </a:lnTo>
                      <a:lnTo>
                        <a:pt x="46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3" y="2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</a:path>
                  </a:pathLst>
                </a:custGeom>
                <a:solidFill>
                  <a:srgbClr val="A1A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98" name="Freeform 98"/>
                <p:cNvSpPr>
                  <a:spLocks/>
                </p:cNvSpPr>
                <p:nvPr/>
              </p:nvSpPr>
              <p:spPr bwMode="blackWhite">
                <a:xfrm>
                  <a:off x="4011" y="643"/>
                  <a:ext cx="144" cy="147"/>
                </a:xfrm>
                <a:custGeom>
                  <a:avLst/>
                  <a:gdLst>
                    <a:gd name="T0" fmla="*/ 40 w 144"/>
                    <a:gd name="T1" fmla="*/ 3 h 147"/>
                    <a:gd name="T2" fmla="*/ 35 w 144"/>
                    <a:gd name="T3" fmla="*/ 3 h 147"/>
                    <a:gd name="T4" fmla="*/ 33 w 144"/>
                    <a:gd name="T5" fmla="*/ 5 h 147"/>
                    <a:gd name="T6" fmla="*/ 30 w 144"/>
                    <a:gd name="T7" fmla="*/ 7 h 147"/>
                    <a:gd name="T8" fmla="*/ 26 w 144"/>
                    <a:gd name="T9" fmla="*/ 8 h 147"/>
                    <a:gd name="T10" fmla="*/ 23 w 144"/>
                    <a:gd name="T11" fmla="*/ 8 h 147"/>
                    <a:gd name="T12" fmla="*/ 22 w 144"/>
                    <a:gd name="T13" fmla="*/ 8 h 147"/>
                    <a:gd name="T14" fmla="*/ 19 w 144"/>
                    <a:gd name="T15" fmla="*/ 9 h 147"/>
                    <a:gd name="T16" fmla="*/ 17 w 144"/>
                    <a:gd name="T17" fmla="*/ 10 h 147"/>
                    <a:gd name="T18" fmla="*/ 12 w 144"/>
                    <a:gd name="T19" fmla="*/ 14 h 147"/>
                    <a:gd name="T20" fmla="*/ 9 w 144"/>
                    <a:gd name="T21" fmla="*/ 18 h 147"/>
                    <a:gd name="T22" fmla="*/ 7 w 144"/>
                    <a:gd name="T23" fmla="*/ 23 h 147"/>
                    <a:gd name="T24" fmla="*/ 6 w 144"/>
                    <a:gd name="T25" fmla="*/ 34 h 147"/>
                    <a:gd name="T26" fmla="*/ 5 w 144"/>
                    <a:gd name="T27" fmla="*/ 42 h 147"/>
                    <a:gd name="T28" fmla="*/ 5 w 144"/>
                    <a:gd name="T29" fmla="*/ 54 h 147"/>
                    <a:gd name="T30" fmla="*/ 5 w 144"/>
                    <a:gd name="T31" fmla="*/ 66 h 147"/>
                    <a:gd name="T32" fmla="*/ 3 w 144"/>
                    <a:gd name="T33" fmla="*/ 77 h 147"/>
                    <a:gd name="T34" fmla="*/ 2 w 144"/>
                    <a:gd name="T35" fmla="*/ 94 h 147"/>
                    <a:gd name="T36" fmla="*/ 2 w 144"/>
                    <a:gd name="T37" fmla="*/ 106 h 147"/>
                    <a:gd name="T38" fmla="*/ 0 w 144"/>
                    <a:gd name="T39" fmla="*/ 130 h 147"/>
                    <a:gd name="T40" fmla="*/ 0 w 144"/>
                    <a:gd name="T41" fmla="*/ 142 h 147"/>
                    <a:gd name="T42" fmla="*/ 7 w 144"/>
                    <a:gd name="T43" fmla="*/ 142 h 147"/>
                    <a:gd name="T44" fmla="*/ 16 w 144"/>
                    <a:gd name="T45" fmla="*/ 143 h 147"/>
                    <a:gd name="T46" fmla="*/ 16 w 144"/>
                    <a:gd name="T47" fmla="*/ 140 h 147"/>
                    <a:gd name="T48" fmla="*/ 19 w 144"/>
                    <a:gd name="T49" fmla="*/ 133 h 147"/>
                    <a:gd name="T50" fmla="*/ 39 w 144"/>
                    <a:gd name="T51" fmla="*/ 140 h 147"/>
                    <a:gd name="T52" fmla="*/ 76 w 144"/>
                    <a:gd name="T53" fmla="*/ 136 h 147"/>
                    <a:gd name="T54" fmla="*/ 99 w 144"/>
                    <a:gd name="T55" fmla="*/ 138 h 147"/>
                    <a:gd name="T56" fmla="*/ 118 w 144"/>
                    <a:gd name="T57" fmla="*/ 142 h 147"/>
                    <a:gd name="T58" fmla="*/ 132 w 144"/>
                    <a:gd name="T59" fmla="*/ 146 h 147"/>
                    <a:gd name="T60" fmla="*/ 131 w 144"/>
                    <a:gd name="T61" fmla="*/ 139 h 147"/>
                    <a:gd name="T62" fmla="*/ 126 w 144"/>
                    <a:gd name="T63" fmla="*/ 135 h 147"/>
                    <a:gd name="T64" fmla="*/ 134 w 144"/>
                    <a:gd name="T65" fmla="*/ 126 h 147"/>
                    <a:gd name="T66" fmla="*/ 140 w 144"/>
                    <a:gd name="T67" fmla="*/ 102 h 147"/>
                    <a:gd name="T68" fmla="*/ 143 w 144"/>
                    <a:gd name="T69" fmla="*/ 86 h 147"/>
                    <a:gd name="T70" fmla="*/ 141 w 144"/>
                    <a:gd name="T71" fmla="*/ 77 h 147"/>
                    <a:gd name="T72" fmla="*/ 141 w 144"/>
                    <a:gd name="T73" fmla="*/ 66 h 147"/>
                    <a:gd name="T74" fmla="*/ 141 w 144"/>
                    <a:gd name="T75" fmla="*/ 54 h 147"/>
                    <a:gd name="T76" fmla="*/ 140 w 144"/>
                    <a:gd name="T77" fmla="*/ 44 h 147"/>
                    <a:gd name="T78" fmla="*/ 139 w 144"/>
                    <a:gd name="T79" fmla="*/ 36 h 147"/>
                    <a:gd name="T80" fmla="*/ 138 w 144"/>
                    <a:gd name="T81" fmla="*/ 25 h 147"/>
                    <a:gd name="T82" fmla="*/ 134 w 144"/>
                    <a:gd name="T83" fmla="*/ 18 h 147"/>
                    <a:gd name="T84" fmla="*/ 131 w 144"/>
                    <a:gd name="T85" fmla="*/ 8 h 147"/>
                    <a:gd name="T86" fmla="*/ 122 w 144"/>
                    <a:gd name="T87" fmla="*/ 3 h 147"/>
                    <a:gd name="T88" fmla="*/ 106 w 144"/>
                    <a:gd name="T89" fmla="*/ 2 h 147"/>
                    <a:gd name="T90" fmla="*/ 98 w 144"/>
                    <a:gd name="T91" fmla="*/ 1 h 147"/>
                    <a:gd name="T92" fmla="*/ 97 w 144"/>
                    <a:gd name="T93" fmla="*/ 1 h 147"/>
                    <a:gd name="T94" fmla="*/ 94 w 144"/>
                    <a:gd name="T95" fmla="*/ 1 h 147"/>
                    <a:gd name="T96" fmla="*/ 92 w 144"/>
                    <a:gd name="T97" fmla="*/ 6 h 147"/>
                    <a:gd name="T98" fmla="*/ 87 w 144"/>
                    <a:gd name="T99" fmla="*/ 15 h 147"/>
                    <a:gd name="T100" fmla="*/ 82 w 144"/>
                    <a:gd name="T101" fmla="*/ 22 h 147"/>
                    <a:gd name="T102" fmla="*/ 71 w 144"/>
                    <a:gd name="T103" fmla="*/ 32 h 147"/>
                    <a:gd name="T104" fmla="*/ 62 w 144"/>
                    <a:gd name="T105" fmla="*/ 34 h 147"/>
                    <a:gd name="T106" fmla="*/ 51 w 144"/>
                    <a:gd name="T107" fmla="*/ 27 h 147"/>
                    <a:gd name="T108" fmla="*/ 47 w 144"/>
                    <a:gd name="T109" fmla="*/ 16 h 147"/>
                    <a:gd name="T110" fmla="*/ 45 w 144"/>
                    <a:gd name="T111" fmla="*/ 10 h 147"/>
                    <a:gd name="T112" fmla="*/ 45 w 144"/>
                    <a:gd name="T113" fmla="*/ 2 h 147"/>
                    <a:gd name="T114" fmla="*/ 45 w 144"/>
                    <a:gd name="T115" fmla="*/ 2 h 147"/>
                    <a:gd name="T116" fmla="*/ 44 w 144"/>
                    <a:gd name="T117" fmla="*/ 3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44" h="147">
                      <a:moveTo>
                        <a:pt x="44" y="3"/>
                      </a:moveTo>
                      <a:lnTo>
                        <a:pt x="43" y="3"/>
                      </a:lnTo>
                      <a:lnTo>
                        <a:pt x="43" y="3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38" y="3"/>
                      </a:lnTo>
                      <a:lnTo>
                        <a:pt x="38" y="3"/>
                      </a:lnTo>
                      <a:lnTo>
                        <a:pt x="37" y="3"/>
                      </a:lnTo>
                      <a:lnTo>
                        <a:pt x="37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3" y="5"/>
                      </a:lnTo>
                      <a:lnTo>
                        <a:pt x="33" y="5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2" y="14"/>
                      </a:lnTo>
                      <a:lnTo>
                        <a:pt x="12" y="14"/>
                      </a:lnTo>
                      <a:lnTo>
                        <a:pt x="12" y="15"/>
                      </a:lnTo>
                      <a:lnTo>
                        <a:pt x="12" y="15"/>
                      </a:lnTo>
                      <a:lnTo>
                        <a:pt x="11" y="17"/>
                      </a:lnTo>
                      <a:lnTo>
                        <a:pt x="11" y="17"/>
                      </a:lnTo>
                      <a:lnTo>
                        <a:pt x="9" y="18"/>
                      </a:lnTo>
                      <a:lnTo>
                        <a:pt x="9" y="18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7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7" y="25"/>
                      </a:lnTo>
                      <a:lnTo>
                        <a:pt x="7" y="27"/>
                      </a:lnTo>
                      <a:lnTo>
                        <a:pt x="7" y="29"/>
                      </a:lnTo>
                      <a:lnTo>
                        <a:pt x="7" y="30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6" y="36"/>
                      </a:lnTo>
                      <a:lnTo>
                        <a:pt x="6" y="37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40"/>
                      </a:lnTo>
                      <a:lnTo>
                        <a:pt x="6" y="40"/>
                      </a:lnTo>
                      <a:lnTo>
                        <a:pt x="5" y="42"/>
                      </a:lnTo>
                      <a:lnTo>
                        <a:pt x="5" y="43"/>
                      </a:lnTo>
                      <a:lnTo>
                        <a:pt x="5" y="44"/>
                      </a:lnTo>
                      <a:lnTo>
                        <a:pt x="5" y="45"/>
                      </a:lnTo>
                      <a:lnTo>
                        <a:pt x="5" y="48"/>
                      </a:lnTo>
                      <a:lnTo>
                        <a:pt x="5" y="50"/>
                      </a:lnTo>
                      <a:lnTo>
                        <a:pt x="5" y="52"/>
                      </a:lnTo>
                      <a:lnTo>
                        <a:pt x="5" y="54"/>
                      </a:lnTo>
                      <a:lnTo>
                        <a:pt x="5" y="57"/>
                      </a:lnTo>
                      <a:lnTo>
                        <a:pt x="5" y="58"/>
                      </a:lnTo>
                      <a:lnTo>
                        <a:pt x="5" y="60"/>
                      </a:lnTo>
                      <a:lnTo>
                        <a:pt x="5" y="62"/>
                      </a:lnTo>
                      <a:lnTo>
                        <a:pt x="5" y="64"/>
                      </a:lnTo>
                      <a:lnTo>
                        <a:pt x="5" y="65"/>
                      </a:lnTo>
                      <a:lnTo>
                        <a:pt x="5" y="66"/>
                      </a:lnTo>
                      <a:lnTo>
                        <a:pt x="5" y="66"/>
                      </a:lnTo>
                      <a:lnTo>
                        <a:pt x="3" y="68"/>
                      </a:lnTo>
                      <a:lnTo>
                        <a:pt x="3" y="69"/>
                      </a:lnTo>
                      <a:lnTo>
                        <a:pt x="3" y="70"/>
                      </a:lnTo>
                      <a:lnTo>
                        <a:pt x="3" y="72"/>
                      </a:lnTo>
                      <a:lnTo>
                        <a:pt x="3" y="76"/>
                      </a:lnTo>
                      <a:lnTo>
                        <a:pt x="3" y="77"/>
                      </a:lnTo>
                      <a:lnTo>
                        <a:pt x="3" y="80"/>
                      </a:lnTo>
                      <a:lnTo>
                        <a:pt x="3" y="81"/>
                      </a:lnTo>
                      <a:lnTo>
                        <a:pt x="2" y="85"/>
                      </a:lnTo>
                      <a:lnTo>
                        <a:pt x="2" y="87"/>
                      </a:lnTo>
                      <a:lnTo>
                        <a:pt x="2" y="90"/>
                      </a:lnTo>
                      <a:lnTo>
                        <a:pt x="2" y="92"/>
                      </a:lnTo>
                      <a:lnTo>
                        <a:pt x="2" y="94"/>
                      </a:lnTo>
                      <a:lnTo>
                        <a:pt x="2" y="95"/>
                      </a:lnTo>
                      <a:lnTo>
                        <a:pt x="2" y="97"/>
                      </a:lnTo>
                      <a:lnTo>
                        <a:pt x="3" y="98"/>
                      </a:lnTo>
                      <a:lnTo>
                        <a:pt x="2" y="100"/>
                      </a:lnTo>
                      <a:lnTo>
                        <a:pt x="2" y="101"/>
                      </a:lnTo>
                      <a:lnTo>
                        <a:pt x="2" y="104"/>
                      </a:lnTo>
                      <a:lnTo>
                        <a:pt x="2" y="106"/>
                      </a:lnTo>
                      <a:lnTo>
                        <a:pt x="1" y="109"/>
                      </a:lnTo>
                      <a:lnTo>
                        <a:pt x="1" y="112"/>
                      </a:lnTo>
                      <a:lnTo>
                        <a:pt x="1" y="116"/>
                      </a:lnTo>
                      <a:lnTo>
                        <a:pt x="1" y="119"/>
                      </a:lnTo>
                      <a:lnTo>
                        <a:pt x="0" y="123"/>
                      </a:lnTo>
                      <a:lnTo>
                        <a:pt x="0" y="126"/>
                      </a:lnTo>
                      <a:lnTo>
                        <a:pt x="0" y="130"/>
                      </a:lnTo>
                      <a:lnTo>
                        <a:pt x="0" y="133"/>
                      </a:lnTo>
                      <a:lnTo>
                        <a:pt x="0" y="137"/>
                      </a:lnTo>
                      <a:lnTo>
                        <a:pt x="0" y="138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0" y="143"/>
                      </a:lnTo>
                      <a:lnTo>
                        <a:pt x="2" y="143"/>
                      </a:lnTo>
                      <a:lnTo>
                        <a:pt x="2" y="143"/>
                      </a:lnTo>
                      <a:lnTo>
                        <a:pt x="4" y="143"/>
                      </a:lnTo>
                      <a:lnTo>
                        <a:pt x="6" y="143"/>
                      </a:lnTo>
                      <a:lnTo>
                        <a:pt x="7" y="142"/>
                      </a:lnTo>
                      <a:lnTo>
                        <a:pt x="7" y="142"/>
                      </a:lnTo>
                      <a:lnTo>
                        <a:pt x="9" y="142"/>
                      </a:lnTo>
                      <a:lnTo>
                        <a:pt x="11" y="142"/>
                      </a:lnTo>
                      <a:lnTo>
                        <a:pt x="13" y="142"/>
                      </a:lnTo>
                      <a:lnTo>
                        <a:pt x="13" y="142"/>
                      </a:lnTo>
                      <a:lnTo>
                        <a:pt x="15" y="142"/>
                      </a:lnTo>
                      <a:lnTo>
                        <a:pt x="15" y="143"/>
                      </a:lnTo>
                      <a:lnTo>
                        <a:pt x="16" y="143"/>
                      </a:lnTo>
                      <a:lnTo>
                        <a:pt x="16" y="144"/>
                      </a:lnTo>
                      <a:lnTo>
                        <a:pt x="16" y="144"/>
                      </a:lnTo>
                      <a:lnTo>
                        <a:pt x="16" y="144"/>
                      </a:lnTo>
                      <a:lnTo>
                        <a:pt x="16" y="143"/>
                      </a:lnTo>
                      <a:lnTo>
                        <a:pt x="16" y="143"/>
                      </a:lnTo>
                      <a:lnTo>
                        <a:pt x="16" y="141"/>
                      </a:lnTo>
                      <a:lnTo>
                        <a:pt x="16" y="140"/>
                      </a:lnTo>
                      <a:lnTo>
                        <a:pt x="16" y="138"/>
                      </a:lnTo>
                      <a:lnTo>
                        <a:pt x="16" y="138"/>
                      </a:lnTo>
                      <a:lnTo>
                        <a:pt x="16" y="136"/>
                      </a:lnTo>
                      <a:lnTo>
                        <a:pt x="16" y="135"/>
                      </a:lnTo>
                      <a:lnTo>
                        <a:pt x="17" y="133"/>
                      </a:lnTo>
                      <a:lnTo>
                        <a:pt x="17" y="133"/>
                      </a:lnTo>
                      <a:lnTo>
                        <a:pt x="19" y="133"/>
                      </a:lnTo>
                      <a:lnTo>
                        <a:pt x="19" y="133"/>
                      </a:lnTo>
                      <a:lnTo>
                        <a:pt x="20" y="133"/>
                      </a:lnTo>
                      <a:lnTo>
                        <a:pt x="23" y="135"/>
                      </a:lnTo>
                      <a:lnTo>
                        <a:pt x="26" y="137"/>
                      </a:lnTo>
                      <a:lnTo>
                        <a:pt x="30" y="139"/>
                      </a:lnTo>
                      <a:lnTo>
                        <a:pt x="35" y="139"/>
                      </a:lnTo>
                      <a:lnTo>
                        <a:pt x="39" y="140"/>
                      </a:lnTo>
                      <a:lnTo>
                        <a:pt x="45" y="140"/>
                      </a:lnTo>
                      <a:lnTo>
                        <a:pt x="50" y="140"/>
                      </a:lnTo>
                      <a:lnTo>
                        <a:pt x="56" y="138"/>
                      </a:lnTo>
                      <a:lnTo>
                        <a:pt x="60" y="138"/>
                      </a:lnTo>
                      <a:lnTo>
                        <a:pt x="65" y="138"/>
                      </a:lnTo>
                      <a:lnTo>
                        <a:pt x="71" y="138"/>
                      </a:lnTo>
                      <a:lnTo>
                        <a:pt x="76" y="136"/>
                      </a:lnTo>
                      <a:lnTo>
                        <a:pt x="80" y="136"/>
                      </a:lnTo>
                      <a:lnTo>
                        <a:pt x="86" y="136"/>
                      </a:lnTo>
                      <a:lnTo>
                        <a:pt x="90" y="136"/>
                      </a:lnTo>
                      <a:lnTo>
                        <a:pt x="96" y="136"/>
                      </a:lnTo>
                      <a:lnTo>
                        <a:pt x="96" y="138"/>
                      </a:lnTo>
                      <a:lnTo>
                        <a:pt x="97" y="138"/>
                      </a:lnTo>
                      <a:lnTo>
                        <a:pt x="99" y="138"/>
                      </a:lnTo>
                      <a:lnTo>
                        <a:pt x="101" y="138"/>
                      </a:lnTo>
                      <a:lnTo>
                        <a:pt x="103" y="140"/>
                      </a:lnTo>
                      <a:lnTo>
                        <a:pt x="106" y="140"/>
                      </a:lnTo>
                      <a:lnTo>
                        <a:pt x="109" y="140"/>
                      </a:lnTo>
                      <a:lnTo>
                        <a:pt x="112" y="140"/>
                      </a:lnTo>
                      <a:lnTo>
                        <a:pt x="114" y="142"/>
                      </a:lnTo>
                      <a:lnTo>
                        <a:pt x="118" y="142"/>
                      </a:lnTo>
                      <a:lnTo>
                        <a:pt x="120" y="144"/>
                      </a:lnTo>
                      <a:lnTo>
                        <a:pt x="123" y="144"/>
                      </a:lnTo>
                      <a:lnTo>
                        <a:pt x="125" y="146"/>
                      </a:lnTo>
                      <a:lnTo>
                        <a:pt x="127" y="146"/>
                      </a:lnTo>
                      <a:lnTo>
                        <a:pt x="129" y="146"/>
                      </a:lnTo>
                      <a:lnTo>
                        <a:pt x="132" y="146"/>
                      </a:lnTo>
                      <a:lnTo>
                        <a:pt x="132" y="146"/>
                      </a:lnTo>
                      <a:lnTo>
                        <a:pt x="132" y="145"/>
                      </a:lnTo>
                      <a:lnTo>
                        <a:pt x="132" y="145"/>
                      </a:lnTo>
                      <a:lnTo>
                        <a:pt x="132" y="144"/>
                      </a:lnTo>
                      <a:lnTo>
                        <a:pt x="131" y="144"/>
                      </a:lnTo>
                      <a:lnTo>
                        <a:pt x="131" y="142"/>
                      </a:lnTo>
                      <a:lnTo>
                        <a:pt x="131" y="141"/>
                      </a:lnTo>
                      <a:lnTo>
                        <a:pt x="131" y="139"/>
                      </a:lnTo>
                      <a:lnTo>
                        <a:pt x="129" y="139"/>
                      </a:lnTo>
                      <a:lnTo>
                        <a:pt x="129" y="138"/>
                      </a:lnTo>
                      <a:lnTo>
                        <a:pt x="127" y="138"/>
                      </a:lnTo>
                      <a:lnTo>
                        <a:pt x="127" y="136"/>
                      </a:lnTo>
                      <a:lnTo>
                        <a:pt x="126" y="136"/>
                      </a:lnTo>
                      <a:lnTo>
                        <a:pt x="126" y="135"/>
                      </a:lnTo>
                      <a:lnTo>
                        <a:pt x="126" y="135"/>
                      </a:lnTo>
                      <a:lnTo>
                        <a:pt x="127" y="134"/>
                      </a:lnTo>
                      <a:lnTo>
                        <a:pt x="127" y="134"/>
                      </a:lnTo>
                      <a:lnTo>
                        <a:pt x="129" y="133"/>
                      </a:lnTo>
                      <a:lnTo>
                        <a:pt x="130" y="132"/>
                      </a:lnTo>
                      <a:lnTo>
                        <a:pt x="132" y="130"/>
                      </a:lnTo>
                      <a:lnTo>
                        <a:pt x="132" y="128"/>
                      </a:lnTo>
                      <a:lnTo>
                        <a:pt x="134" y="126"/>
                      </a:lnTo>
                      <a:lnTo>
                        <a:pt x="135" y="123"/>
                      </a:lnTo>
                      <a:lnTo>
                        <a:pt x="137" y="120"/>
                      </a:lnTo>
                      <a:lnTo>
                        <a:pt x="137" y="117"/>
                      </a:lnTo>
                      <a:lnTo>
                        <a:pt x="138" y="113"/>
                      </a:lnTo>
                      <a:lnTo>
                        <a:pt x="138" y="109"/>
                      </a:lnTo>
                      <a:lnTo>
                        <a:pt x="140" y="106"/>
                      </a:lnTo>
                      <a:lnTo>
                        <a:pt x="140" y="102"/>
                      </a:lnTo>
                      <a:lnTo>
                        <a:pt x="141" y="98"/>
                      </a:lnTo>
                      <a:lnTo>
                        <a:pt x="141" y="95"/>
                      </a:lnTo>
                      <a:lnTo>
                        <a:pt x="143" y="90"/>
                      </a:lnTo>
                      <a:lnTo>
                        <a:pt x="143" y="90"/>
                      </a:lnTo>
                      <a:lnTo>
                        <a:pt x="143" y="88"/>
                      </a:lnTo>
                      <a:lnTo>
                        <a:pt x="143" y="88"/>
                      </a:lnTo>
                      <a:lnTo>
                        <a:pt x="143" y="86"/>
                      </a:lnTo>
                      <a:lnTo>
                        <a:pt x="143" y="86"/>
                      </a:lnTo>
                      <a:lnTo>
                        <a:pt x="143" y="84"/>
                      </a:lnTo>
                      <a:lnTo>
                        <a:pt x="143" y="83"/>
                      </a:lnTo>
                      <a:lnTo>
                        <a:pt x="143" y="81"/>
                      </a:lnTo>
                      <a:lnTo>
                        <a:pt x="141" y="81"/>
                      </a:lnTo>
                      <a:lnTo>
                        <a:pt x="141" y="79"/>
                      </a:lnTo>
                      <a:lnTo>
                        <a:pt x="141" y="77"/>
                      </a:lnTo>
                      <a:lnTo>
                        <a:pt x="141" y="76"/>
                      </a:lnTo>
                      <a:lnTo>
                        <a:pt x="141" y="74"/>
                      </a:lnTo>
                      <a:lnTo>
                        <a:pt x="141" y="72"/>
                      </a:lnTo>
                      <a:lnTo>
                        <a:pt x="141" y="70"/>
                      </a:lnTo>
                      <a:lnTo>
                        <a:pt x="141" y="68"/>
                      </a:lnTo>
                      <a:lnTo>
                        <a:pt x="141" y="68"/>
                      </a:lnTo>
                      <a:lnTo>
                        <a:pt x="141" y="66"/>
                      </a:lnTo>
                      <a:lnTo>
                        <a:pt x="141" y="65"/>
                      </a:lnTo>
                      <a:lnTo>
                        <a:pt x="141" y="64"/>
                      </a:lnTo>
                      <a:lnTo>
                        <a:pt x="141" y="62"/>
                      </a:lnTo>
                      <a:lnTo>
                        <a:pt x="141" y="60"/>
                      </a:lnTo>
                      <a:lnTo>
                        <a:pt x="141" y="58"/>
                      </a:lnTo>
                      <a:lnTo>
                        <a:pt x="141" y="55"/>
                      </a:lnTo>
                      <a:lnTo>
                        <a:pt x="141" y="54"/>
                      </a:lnTo>
                      <a:lnTo>
                        <a:pt x="141" y="53"/>
                      </a:lnTo>
                      <a:lnTo>
                        <a:pt x="141" y="51"/>
                      </a:lnTo>
                      <a:lnTo>
                        <a:pt x="141" y="49"/>
                      </a:lnTo>
                      <a:lnTo>
                        <a:pt x="140" y="48"/>
                      </a:lnTo>
                      <a:lnTo>
                        <a:pt x="140" y="46"/>
                      </a:lnTo>
                      <a:lnTo>
                        <a:pt x="140" y="46"/>
                      </a:lnTo>
                      <a:lnTo>
                        <a:pt x="140" y="44"/>
                      </a:lnTo>
                      <a:lnTo>
                        <a:pt x="139" y="44"/>
                      </a:lnTo>
                      <a:lnTo>
                        <a:pt x="139" y="43"/>
                      </a:lnTo>
                      <a:lnTo>
                        <a:pt x="139" y="43"/>
                      </a:lnTo>
                      <a:lnTo>
                        <a:pt x="139" y="41"/>
                      </a:lnTo>
                      <a:lnTo>
                        <a:pt x="139" y="39"/>
                      </a:lnTo>
                      <a:lnTo>
                        <a:pt x="139" y="37"/>
                      </a:lnTo>
                      <a:lnTo>
                        <a:pt x="139" y="36"/>
                      </a:lnTo>
                      <a:lnTo>
                        <a:pt x="139" y="34"/>
                      </a:lnTo>
                      <a:lnTo>
                        <a:pt x="138" y="32"/>
                      </a:lnTo>
                      <a:lnTo>
                        <a:pt x="138" y="30"/>
                      </a:lnTo>
                      <a:lnTo>
                        <a:pt x="138" y="29"/>
                      </a:lnTo>
                      <a:lnTo>
                        <a:pt x="138" y="27"/>
                      </a:lnTo>
                      <a:lnTo>
                        <a:pt x="138" y="27"/>
                      </a:lnTo>
                      <a:lnTo>
                        <a:pt x="138" y="25"/>
                      </a:lnTo>
                      <a:lnTo>
                        <a:pt x="138" y="25"/>
                      </a:lnTo>
                      <a:lnTo>
                        <a:pt x="138" y="23"/>
                      </a:lnTo>
                      <a:lnTo>
                        <a:pt x="136" y="23"/>
                      </a:lnTo>
                      <a:lnTo>
                        <a:pt x="136" y="21"/>
                      </a:lnTo>
                      <a:lnTo>
                        <a:pt x="136" y="20"/>
                      </a:lnTo>
                      <a:lnTo>
                        <a:pt x="136" y="18"/>
                      </a:lnTo>
                      <a:lnTo>
                        <a:pt x="134" y="18"/>
                      </a:lnTo>
                      <a:lnTo>
                        <a:pt x="134" y="17"/>
                      </a:lnTo>
                      <a:lnTo>
                        <a:pt x="134" y="15"/>
                      </a:lnTo>
                      <a:lnTo>
                        <a:pt x="134" y="13"/>
                      </a:lnTo>
                      <a:lnTo>
                        <a:pt x="132" y="13"/>
                      </a:lnTo>
                      <a:lnTo>
                        <a:pt x="132" y="11"/>
                      </a:lnTo>
                      <a:lnTo>
                        <a:pt x="131" y="10"/>
                      </a:lnTo>
                      <a:lnTo>
                        <a:pt x="131" y="8"/>
                      </a:lnTo>
                      <a:lnTo>
                        <a:pt x="129" y="8"/>
                      </a:lnTo>
                      <a:lnTo>
                        <a:pt x="129" y="6"/>
                      </a:lnTo>
                      <a:lnTo>
                        <a:pt x="127" y="5"/>
                      </a:lnTo>
                      <a:lnTo>
                        <a:pt x="127" y="3"/>
                      </a:lnTo>
                      <a:lnTo>
                        <a:pt x="125" y="3"/>
                      </a:lnTo>
                      <a:lnTo>
                        <a:pt x="123" y="3"/>
                      </a:lnTo>
                      <a:lnTo>
                        <a:pt x="122" y="3"/>
                      </a:lnTo>
                      <a:lnTo>
                        <a:pt x="120" y="3"/>
                      </a:lnTo>
                      <a:lnTo>
                        <a:pt x="116" y="3"/>
                      </a:lnTo>
                      <a:lnTo>
                        <a:pt x="114" y="3"/>
                      </a:lnTo>
                      <a:lnTo>
                        <a:pt x="112" y="3"/>
                      </a:lnTo>
                      <a:lnTo>
                        <a:pt x="111" y="2"/>
                      </a:lnTo>
                      <a:lnTo>
                        <a:pt x="108" y="2"/>
                      </a:lnTo>
                      <a:lnTo>
                        <a:pt x="106" y="2"/>
                      </a:lnTo>
                      <a:lnTo>
                        <a:pt x="104" y="2"/>
                      </a:lnTo>
                      <a:lnTo>
                        <a:pt x="103" y="2"/>
                      </a:lnTo>
                      <a:lnTo>
                        <a:pt x="101" y="2"/>
                      </a:lnTo>
                      <a:lnTo>
                        <a:pt x="100" y="2"/>
                      </a:lnTo>
                      <a:lnTo>
                        <a:pt x="100" y="2"/>
                      </a:lnTo>
                      <a:lnTo>
                        <a:pt x="100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3"/>
                      </a:lnTo>
                      <a:lnTo>
                        <a:pt x="94" y="3"/>
                      </a:lnTo>
                      <a:lnTo>
                        <a:pt x="94" y="4"/>
                      </a:lnTo>
                      <a:lnTo>
                        <a:pt x="94" y="4"/>
                      </a:lnTo>
                      <a:lnTo>
                        <a:pt x="92" y="6"/>
                      </a:lnTo>
                      <a:lnTo>
                        <a:pt x="92" y="6"/>
                      </a:lnTo>
                      <a:lnTo>
                        <a:pt x="92" y="8"/>
                      </a:lnTo>
                      <a:lnTo>
                        <a:pt x="92" y="8"/>
                      </a:lnTo>
                      <a:lnTo>
                        <a:pt x="90" y="10"/>
                      </a:lnTo>
                      <a:lnTo>
                        <a:pt x="90" y="11"/>
                      </a:lnTo>
                      <a:lnTo>
                        <a:pt x="89" y="13"/>
                      </a:lnTo>
                      <a:lnTo>
                        <a:pt x="89" y="13"/>
                      </a:lnTo>
                      <a:lnTo>
                        <a:pt x="87" y="15"/>
                      </a:lnTo>
                      <a:lnTo>
                        <a:pt x="87" y="15"/>
                      </a:lnTo>
                      <a:lnTo>
                        <a:pt x="87" y="16"/>
                      </a:lnTo>
                      <a:lnTo>
                        <a:pt x="87" y="16"/>
                      </a:lnTo>
                      <a:lnTo>
                        <a:pt x="85" y="18"/>
                      </a:lnTo>
                      <a:lnTo>
                        <a:pt x="83" y="19"/>
                      </a:lnTo>
                      <a:lnTo>
                        <a:pt x="82" y="21"/>
                      </a:lnTo>
                      <a:lnTo>
                        <a:pt x="82" y="22"/>
                      </a:lnTo>
                      <a:lnTo>
                        <a:pt x="80" y="23"/>
                      </a:lnTo>
                      <a:lnTo>
                        <a:pt x="78" y="25"/>
                      </a:lnTo>
                      <a:lnTo>
                        <a:pt x="76" y="27"/>
                      </a:lnTo>
                      <a:lnTo>
                        <a:pt x="76" y="27"/>
                      </a:lnTo>
                      <a:lnTo>
                        <a:pt x="74" y="29"/>
                      </a:lnTo>
                      <a:lnTo>
                        <a:pt x="72" y="30"/>
                      </a:lnTo>
                      <a:lnTo>
                        <a:pt x="71" y="32"/>
                      </a:lnTo>
                      <a:lnTo>
                        <a:pt x="71" y="32"/>
                      </a:lnTo>
                      <a:lnTo>
                        <a:pt x="69" y="34"/>
                      </a:lnTo>
                      <a:lnTo>
                        <a:pt x="68" y="34"/>
                      </a:lnTo>
                      <a:lnTo>
                        <a:pt x="66" y="34"/>
                      </a:lnTo>
                      <a:lnTo>
                        <a:pt x="66" y="34"/>
                      </a:lnTo>
                      <a:lnTo>
                        <a:pt x="64" y="34"/>
                      </a:lnTo>
                      <a:lnTo>
                        <a:pt x="62" y="34"/>
                      </a:lnTo>
                      <a:lnTo>
                        <a:pt x="60" y="34"/>
                      </a:lnTo>
                      <a:lnTo>
                        <a:pt x="58" y="32"/>
                      </a:lnTo>
                      <a:lnTo>
                        <a:pt x="57" y="32"/>
                      </a:lnTo>
                      <a:lnTo>
                        <a:pt x="55" y="30"/>
                      </a:lnTo>
                      <a:lnTo>
                        <a:pt x="53" y="29"/>
                      </a:lnTo>
                      <a:lnTo>
                        <a:pt x="52" y="27"/>
                      </a:lnTo>
                      <a:lnTo>
                        <a:pt x="51" y="27"/>
                      </a:lnTo>
                      <a:lnTo>
                        <a:pt x="49" y="25"/>
                      </a:lnTo>
                      <a:lnTo>
                        <a:pt x="47" y="23"/>
                      </a:lnTo>
                      <a:lnTo>
                        <a:pt x="47" y="21"/>
                      </a:lnTo>
                      <a:lnTo>
                        <a:pt x="46" y="21"/>
                      </a:lnTo>
                      <a:lnTo>
                        <a:pt x="46" y="19"/>
                      </a:lnTo>
                      <a:lnTo>
                        <a:pt x="46" y="18"/>
                      </a:lnTo>
                      <a:lnTo>
                        <a:pt x="47" y="16"/>
                      </a:lnTo>
                      <a:lnTo>
                        <a:pt x="45" y="16"/>
                      </a:lnTo>
                      <a:lnTo>
                        <a:pt x="45" y="15"/>
                      </a:lnTo>
                      <a:lnTo>
                        <a:pt x="45" y="15"/>
                      </a:lnTo>
                      <a:lnTo>
                        <a:pt x="45" y="14"/>
                      </a:lnTo>
                      <a:lnTo>
                        <a:pt x="45" y="14"/>
                      </a:lnTo>
                      <a:lnTo>
                        <a:pt x="45" y="12"/>
                      </a:lnTo>
                      <a:lnTo>
                        <a:pt x="45" y="10"/>
                      </a:lnTo>
                      <a:lnTo>
                        <a:pt x="45" y="8"/>
                      </a:lnTo>
                      <a:lnTo>
                        <a:pt x="45" y="8"/>
                      </a:lnTo>
                      <a:lnTo>
                        <a:pt x="45" y="6"/>
                      </a:lnTo>
                      <a:lnTo>
                        <a:pt x="45" y="5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6" y="0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</a:path>
                  </a:pathLst>
                </a:custGeom>
                <a:solidFill>
                  <a:srgbClr val="A1E2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99" name="Freeform 99"/>
                <p:cNvSpPr>
                  <a:spLocks/>
                </p:cNvSpPr>
                <p:nvPr/>
              </p:nvSpPr>
              <p:spPr bwMode="blackWhite">
                <a:xfrm>
                  <a:off x="4018" y="513"/>
                  <a:ext cx="123" cy="117"/>
                </a:xfrm>
                <a:custGeom>
                  <a:avLst/>
                  <a:gdLst>
                    <a:gd name="T0" fmla="*/ 33 w 123"/>
                    <a:gd name="T1" fmla="*/ 115 h 117"/>
                    <a:gd name="T2" fmla="*/ 26 w 123"/>
                    <a:gd name="T3" fmla="*/ 115 h 117"/>
                    <a:gd name="T4" fmla="*/ 19 w 123"/>
                    <a:gd name="T5" fmla="*/ 116 h 117"/>
                    <a:gd name="T6" fmla="*/ 8 w 123"/>
                    <a:gd name="T7" fmla="*/ 112 h 117"/>
                    <a:gd name="T8" fmla="*/ 4 w 123"/>
                    <a:gd name="T9" fmla="*/ 96 h 117"/>
                    <a:gd name="T10" fmla="*/ 0 w 123"/>
                    <a:gd name="T11" fmla="*/ 86 h 117"/>
                    <a:gd name="T12" fmla="*/ 1 w 123"/>
                    <a:gd name="T13" fmla="*/ 77 h 117"/>
                    <a:gd name="T14" fmla="*/ 4 w 123"/>
                    <a:gd name="T15" fmla="*/ 74 h 117"/>
                    <a:gd name="T16" fmla="*/ 9 w 123"/>
                    <a:gd name="T17" fmla="*/ 75 h 117"/>
                    <a:gd name="T18" fmla="*/ 9 w 123"/>
                    <a:gd name="T19" fmla="*/ 72 h 117"/>
                    <a:gd name="T20" fmla="*/ 9 w 123"/>
                    <a:gd name="T21" fmla="*/ 68 h 117"/>
                    <a:gd name="T22" fmla="*/ 9 w 123"/>
                    <a:gd name="T23" fmla="*/ 65 h 117"/>
                    <a:gd name="T24" fmla="*/ 11 w 123"/>
                    <a:gd name="T25" fmla="*/ 57 h 117"/>
                    <a:gd name="T26" fmla="*/ 14 w 123"/>
                    <a:gd name="T27" fmla="*/ 48 h 117"/>
                    <a:gd name="T28" fmla="*/ 17 w 123"/>
                    <a:gd name="T29" fmla="*/ 39 h 117"/>
                    <a:gd name="T30" fmla="*/ 25 w 123"/>
                    <a:gd name="T31" fmla="*/ 28 h 117"/>
                    <a:gd name="T32" fmla="*/ 30 w 123"/>
                    <a:gd name="T33" fmla="*/ 26 h 117"/>
                    <a:gd name="T34" fmla="*/ 38 w 123"/>
                    <a:gd name="T35" fmla="*/ 11 h 117"/>
                    <a:gd name="T36" fmla="*/ 43 w 123"/>
                    <a:gd name="T37" fmla="*/ 8 h 117"/>
                    <a:gd name="T38" fmla="*/ 47 w 123"/>
                    <a:gd name="T39" fmla="*/ 4 h 117"/>
                    <a:gd name="T40" fmla="*/ 54 w 123"/>
                    <a:gd name="T41" fmla="*/ 0 h 117"/>
                    <a:gd name="T42" fmla="*/ 62 w 123"/>
                    <a:gd name="T43" fmla="*/ 2 h 117"/>
                    <a:gd name="T44" fmla="*/ 64 w 123"/>
                    <a:gd name="T45" fmla="*/ 6 h 117"/>
                    <a:gd name="T46" fmla="*/ 66 w 123"/>
                    <a:gd name="T47" fmla="*/ 9 h 117"/>
                    <a:gd name="T48" fmla="*/ 72 w 123"/>
                    <a:gd name="T49" fmla="*/ 14 h 117"/>
                    <a:gd name="T50" fmla="*/ 76 w 123"/>
                    <a:gd name="T51" fmla="*/ 19 h 117"/>
                    <a:gd name="T52" fmla="*/ 79 w 123"/>
                    <a:gd name="T53" fmla="*/ 16 h 117"/>
                    <a:gd name="T54" fmla="*/ 88 w 123"/>
                    <a:gd name="T55" fmla="*/ 12 h 117"/>
                    <a:gd name="T56" fmla="*/ 92 w 123"/>
                    <a:gd name="T57" fmla="*/ 12 h 117"/>
                    <a:gd name="T58" fmla="*/ 94 w 123"/>
                    <a:gd name="T59" fmla="*/ 13 h 117"/>
                    <a:gd name="T60" fmla="*/ 101 w 123"/>
                    <a:gd name="T61" fmla="*/ 12 h 117"/>
                    <a:gd name="T62" fmla="*/ 100 w 123"/>
                    <a:gd name="T63" fmla="*/ 29 h 117"/>
                    <a:gd name="T64" fmla="*/ 97 w 123"/>
                    <a:gd name="T65" fmla="*/ 39 h 117"/>
                    <a:gd name="T66" fmla="*/ 100 w 123"/>
                    <a:gd name="T67" fmla="*/ 41 h 117"/>
                    <a:gd name="T68" fmla="*/ 105 w 123"/>
                    <a:gd name="T69" fmla="*/ 46 h 117"/>
                    <a:gd name="T70" fmla="*/ 111 w 123"/>
                    <a:gd name="T71" fmla="*/ 57 h 117"/>
                    <a:gd name="T72" fmla="*/ 122 w 123"/>
                    <a:gd name="T73" fmla="*/ 71 h 117"/>
                    <a:gd name="T74" fmla="*/ 112 w 123"/>
                    <a:gd name="T75" fmla="*/ 89 h 117"/>
                    <a:gd name="T76" fmla="*/ 100 w 123"/>
                    <a:gd name="T77" fmla="*/ 100 h 117"/>
                    <a:gd name="T78" fmla="*/ 93 w 123"/>
                    <a:gd name="T79" fmla="*/ 106 h 117"/>
                    <a:gd name="T80" fmla="*/ 90 w 123"/>
                    <a:gd name="T81" fmla="*/ 108 h 117"/>
                    <a:gd name="T82" fmla="*/ 82 w 123"/>
                    <a:gd name="T83" fmla="*/ 105 h 117"/>
                    <a:gd name="T84" fmla="*/ 84 w 123"/>
                    <a:gd name="T85" fmla="*/ 97 h 117"/>
                    <a:gd name="T86" fmla="*/ 87 w 123"/>
                    <a:gd name="T87" fmla="*/ 91 h 117"/>
                    <a:gd name="T88" fmla="*/ 87 w 123"/>
                    <a:gd name="T89" fmla="*/ 81 h 117"/>
                    <a:gd name="T90" fmla="*/ 82 w 123"/>
                    <a:gd name="T91" fmla="*/ 75 h 117"/>
                    <a:gd name="T92" fmla="*/ 79 w 123"/>
                    <a:gd name="T93" fmla="*/ 70 h 117"/>
                    <a:gd name="T94" fmla="*/ 81 w 123"/>
                    <a:gd name="T95" fmla="*/ 63 h 117"/>
                    <a:gd name="T96" fmla="*/ 73 w 123"/>
                    <a:gd name="T97" fmla="*/ 42 h 117"/>
                    <a:gd name="T98" fmla="*/ 59 w 123"/>
                    <a:gd name="T99" fmla="*/ 33 h 117"/>
                    <a:gd name="T100" fmla="*/ 45 w 123"/>
                    <a:gd name="T101" fmla="*/ 37 h 117"/>
                    <a:gd name="T102" fmla="*/ 33 w 123"/>
                    <a:gd name="T103" fmla="*/ 49 h 117"/>
                    <a:gd name="T104" fmla="*/ 28 w 123"/>
                    <a:gd name="T105" fmla="*/ 61 h 117"/>
                    <a:gd name="T106" fmla="*/ 25 w 123"/>
                    <a:gd name="T107" fmla="*/ 66 h 117"/>
                    <a:gd name="T108" fmla="*/ 27 w 123"/>
                    <a:gd name="T109" fmla="*/ 72 h 117"/>
                    <a:gd name="T110" fmla="*/ 28 w 123"/>
                    <a:gd name="T111" fmla="*/ 81 h 117"/>
                    <a:gd name="T112" fmla="*/ 30 w 123"/>
                    <a:gd name="T113" fmla="*/ 88 h 117"/>
                    <a:gd name="T114" fmla="*/ 37 w 123"/>
                    <a:gd name="T115" fmla="*/ 94 h 117"/>
                    <a:gd name="T116" fmla="*/ 38 w 123"/>
                    <a:gd name="T117" fmla="*/ 105 h 117"/>
                    <a:gd name="T118" fmla="*/ 39 w 123"/>
                    <a:gd name="T119" fmla="*/ 10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23" h="117">
                      <a:moveTo>
                        <a:pt x="39" y="108"/>
                      </a:moveTo>
                      <a:lnTo>
                        <a:pt x="37" y="110"/>
                      </a:lnTo>
                      <a:lnTo>
                        <a:pt x="37" y="110"/>
                      </a:lnTo>
                      <a:lnTo>
                        <a:pt x="37" y="111"/>
                      </a:lnTo>
                      <a:lnTo>
                        <a:pt x="37" y="111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4" y="115"/>
                      </a:lnTo>
                      <a:lnTo>
                        <a:pt x="34" y="115"/>
                      </a:lnTo>
                      <a:lnTo>
                        <a:pt x="33" y="115"/>
                      </a:lnTo>
                      <a:lnTo>
                        <a:pt x="33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3" y="116"/>
                      </a:lnTo>
                      <a:lnTo>
                        <a:pt x="23" y="116"/>
                      </a:lnTo>
                      <a:lnTo>
                        <a:pt x="21" y="116"/>
                      </a:lnTo>
                      <a:lnTo>
                        <a:pt x="21" y="116"/>
                      </a:lnTo>
                      <a:lnTo>
                        <a:pt x="19" y="116"/>
                      </a:lnTo>
                      <a:lnTo>
                        <a:pt x="19" y="116"/>
                      </a:lnTo>
                      <a:lnTo>
                        <a:pt x="17" y="116"/>
                      </a:lnTo>
                      <a:lnTo>
                        <a:pt x="17" y="115"/>
                      </a:lnTo>
                      <a:lnTo>
                        <a:pt x="15" y="115"/>
                      </a:lnTo>
                      <a:lnTo>
                        <a:pt x="14" y="115"/>
                      </a:lnTo>
                      <a:lnTo>
                        <a:pt x="12" y="115"/>
                      </a:lnTo>
                      <a:lnTo>
                        <a:pt x="12" y="114"/>
                      </a:lnTo>
                      <a:lnTo>
                        <a:pt x="10" y="114"/>
                      </a:lnTo>
                      <a:lnTo>
                        <a:pt x="10" y="114"/>
                      </a:lnTo>
                      <a:lnTo>
                        <a:pt x="10" y="114"/>
                      </a:lnTo>
                      <a:lnTo>
                        <a:pt x="10" y="112"/>
                      </a:lnTo>
                      <a:lnTo>
                        <a:pt x="9" y="112"/>
                      </a:lnTo>
                      <a:lnTo>
                        <a:pt x="9" y="112"/>
                      </a:lnTo>
                      <a:lnTo>
                        <a:pt x="8" y="112"/>
                      </a:lnTo>
                      <a:lnTo>
                        <a:pt x="8" y="110"/>
                      </a:lnTo>
                      <a:lnTo>
                        <a:pt x="6" y="110"/>
                      </a:lnTo>
                      <a:lnTo>
                        <a:pt x="6" y="108"/>
                      </a:lnTo>
                      <a:lnTo>
                        <a:pt x="6" y="107"/>
                      </a:lnTo>
                      <a:lnTo>
                        <a:pt x="6" y="105"/>
                      </a:lnTo>
                      <a:lnTo>
                        <a:pt x="4" y="105"/>
                      </a:lnTo>
                      <a:lnTo>
                        <a:pt x="4" y="103"/>
                      </a:lnTo>
                      <a:lnTo>
                        <a:pt x="4" y="102"/>
                      </a:lnTo>
                      <a:lnTo>
                        <a:pt x="4" y="100"/>
                      </a:lnTo>
                      <a:lnTo>
                        <a:pt x="4" y="100"/>
                      </a:lnTo>
                      <a:lnTo>
                        <a:pt x="4" y="98"/>
                      </a:lnTo>
                      <a:lnTo>
                        <a:pt x="4" y="98"/>
                      </a:lnTo>
                      <a:lnTo>
                        <a:pt x="4" y="96"/>
                      </a:lnTo>
                      <a:lnTo>
                        <a:pt x="2" y="96"/>
                      </a:lnTo>
                      <a:lnTo>
                        <a:pt x="2" y="96"/>
                      </a:lnTo>
                      <a:lnTo>
                        <a:pt x="2" y="96"/>
                      </a:lnTo>
                      <a:lnTo>
                        <a:pt x="2" y="94"/>
                      </a:lnTo>
                      <a:lnTo>
                        <a:pt x="1" y="94"/>
                      </a:lnTo>
                      <a:lnTo>
                        <a:pt x="1" y="93"/>
                      </a:lnTo>
                      <a:lnTo>
                        <a:pt x="1" y="92"/>
                      </a:lnTo>
                      <a:lnTo>
                        <a:pt x="1" y="90"/>
                      </a:lnTo>
                      <a:lnTo>
                        <a:pt x="0" y="90"/>
                      </a:lnTo>
                      <a:lnTo>
                        <a:pt x="0" y="88"/>
                      </a:lnTo>
                      <a:lnTo>
                        <a:pt x="0" y="87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2" y="75"/>
                      </a:lnTo>
                      <a:lnTo>
                        <a:pt x="2" y="75"/>
                      </a:lnTo>
                      <a:lnTo>
                        <a:pt x="2" y="74"/>
                      </a:lnTo>
                      <a:lnTo>
                        <a:pt x="2" y="74"/>
                      </a:lnTo>
                      <a:lnTo>
                        <a:pt x="4" y="72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4"/>
                      </a:lnTo>
                      <a:lnTo>
                        <a:pt x="4" y="74"/>
                      </a:lnTo>
                      <a:lnTo>
                        <a:pt x="4" y="74"/>
                      </a:lnTo>
                      <a:lnTo>
                        <a:pt x="6" y="74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8" y="75"/>
                      </a:lnTo>
                      <a:lnTo>
                        <a:pt x="8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10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2"/>
                      </a:lnTo>
                      <a:lnTo>
                        <a:pt x="10" y="62"/>
                      </a:lnTo>
                      <a:lnTo>
                        <a:pt x="10" y="60"/>
                      </a:lnTo>
                      <a:lnTo>
                        <a:pt x="10" y="59"/>
                      </a:lnTo>
                      <a:lnTo>
                        <a:pt x="11" y="57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4"/>
                      </a:lnTo>
                      <a:lnTo>
                        <a:pt x="11" y="52"/>
                      </a:lnTo>
                      <a:lnTo>
                        <a:pt x="11" y="52"/>
                      </a:lnTo>
                      <a:lnTo>
                        <a:pt x="11" y="51"/>
                      </a:lnTo>
                      <a:lnTo>
                        <a:pt x="11" y="51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4" y="48"/>
                      </a:lnTo>
                      <a:lnTo>
                        <a:pt x="14" y="48"/>
                      </a:lnTo>
                      <a:lnTo>
                        <a:pt x="14" y="46"/>
                      </a:lnTo>
                      <a:lnTo>
                        <a:pt x="14" y="46"/>
                      </a:lnTo>
                      <a:lnTo>
                        <a:pt x="16" y="44"/>
                      </a:lnTo>
                      <a:lnTo>
                        <a:pt x="16" y="44"/>
                      </a:lnTo>
                      <a:lnTo>
                        <a:pt x="16" y="43"/>
                      </a:lnTo>
                      <a:lnTo>
                        <a:pt x="16" y="43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9" y="38"/>
                      </a:lnTo>
                      <a:lnTo>
                        <a:pt x="19" y="38"/>
                      </a:lnTo>
                      <a:lnTo>
                        <a:pt x="20" y="36"/>
                      </a:lnTo>
                      <a:lnTo>
                        <a:pt x="20" y="35"/>
                      </a:lnTo>
                      <a:lnTo>
                        <a:pt x="22" y="33"/>
                      </a:lnTo>
                      <a:lnTo>
                        <a:pt x="22" y="33"/>
                      </a:lnTo>
                      <a:lnTo>
                        <a:pt x="23" y="31"/>
                      </a:lnTo>
                      <a:lnTo>
                        <a:pt x="23" y="31"/>
                      </a:lnTo>
                      <a:lnTo>
                        <a:pt x="25" y="29"/>
                      </a:lnTo>
                      <a:lnTo>
                        <a:pt x="25" y="29"/>
                      </a:lnTo>
                      <a:lnTo>
                        <a:pt x="25" y="28"/>
                      </a:lnTo>
                      <a:lnTo>
                        <a:pt x="25" y="28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1" y="26"/>
                      </a:lnTo>
                      <a:lnTo>
                        <a:pt x="31" y="24"/>
                      </a:lnTo>
                      <a:lnTo>
                        <a:pt x="33" y="21"/>
                      </a:lnTo>
                      <a:lnTo>
                        <a:pt x="33" y="19"/>
                      </a:lnTo>
                      <a:lnTo>
                        <a:pt x="35" y="16"/>
                      </a:lnTo>
                      <a:lnTo>
                        <a:pt x="35" y="16"/>
                      </a:lnTo>
                      <a:lnTo>
                        <a:pt x="36" y="14"/>
                      </a:lnTo>
                      <a:lnTo>
                        <a:pt x="36" y="13"/>
                      </a:lnTo>
                      <a:lnTo>
                        <a:pt x="38" y="11"/>
                      </a:lnTo>
                      <a:lnTo>
                        <a:pt x="38" y="11"/>
                      </a:lnTo>
                      <a:lnTo>
                        <a:pt x="39" y="11"/>
                      </a:lnTo>
                      <a:lnTo>
                        <a:pt x="39" y="11"/>
                      </a:lnTo>
                      <a:lnTo>
                        <a:pt x="40" y="9"/>
                      </a:lnTo>
                      <a:lnTo>
                        <a:pt x="40" y="9"/>
                      </a:lnTo>
                      <a:lnTo>
                        <a:pt x="41" y="9"/>
                      </a:lnTo>
                      <a:lnTo>
                        <a:pt x="41" y="9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1" y="1"/>
                      </a:lnTo>
                      <a:lnTo>
                        <a:pt x="51" y="1"/>
                      </a:lnTo>
                      <a:lnTo>
                        <a:pt x="53" y="1"/>
                      </a:lnTo>
                      <a:lnTo>
                        <a:pt x="53" y="1"/>
                      </a:lnTo>
                      <a:lnTo>
                        <a:pt x="54" y="0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6" y="1"/>
                      </a:lnTo>
                      <a:lnTo>
                        <a:pt x="56" y="1"/>
                      </a:lnTo>
                      <a:lnTo>
                        <a:pt x="58" y="1"/>
                      </a:lnTo>
                      <a:lnTo>
                        <a:pt x="58" y="1"/>
                      </a:lnTo>
                      <a:lnTo>
                        <a:pt x="60" y="1"/>
                      </a:lnTo>
                      <a:lnTo>
                        <a:pt x="60" y="2"/>
                      </a:lnTo>
                      <a:lnTo>
                        <a:pt x="60" y="2"/>
                      </a:lnTo>
                      <a:lnTo>
                        <a:pt x="60" y="2"/>
                      </a:lnTo>
                      <a:lnTo>
                        <a:pt x="62" y="2"/>
                      </a:lnTo>
                      <a:lnTo>
                        <a:pt x="62" y="2"/>
                      </a:lnTo>
                      <a:lnTo>
                        <a:pt x="63" y="2"/>
                      </a:lnTo>
                      <a:lnTo>
                        <a:pt x="63" y="2"/>
                      </a:lnTo>
                      <a:lnTo>
                        <a:pt x="64" y="2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5" y="6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6" y="8"/>
                      </a:lnTo>
                      <a:lnTo>
                        <a:pt x="66" y="9"/>
                      </a:lnTo>
                      <a:lnTo>
                        <a:pt x="66" y="9"/>
                      </a:lnTo>
                      <a:lnTo>
                        <a:pt x="66" y="9"/>
                      </a:lnTo>
                      <a:lnTo>
                        <a:pt x="68" y="9"/>
                      </a:lnTo>
                      <a:lnTo>
                        <a:pt x="68" y="11"/>
                      </a:lnTo>
                      <a:lnTo>
                        <a:pt x="68" y="11"/>
                      </a:lnTo>
                      <a:lnTo>
                        <a:pt x="68" y="11"/>
                      </a:lnTo>
                      <a:lnTo>
                        <a:pt x="70" y="11"/>
                      </a:lnTo>
                      <a:lnTo>
                        <a:pt x="70" y="12"/>
                      </a:lnTo>
                      <a:lnTo>
                        <a:pt x="70" y="12"/>
                      </a:lnTo>
                      <a:lnTo>
                        <a:pt x="70" y="12"/>
                      </a:lnTo>
                      <a:lnTo>
                        <a:pt x="72" y="12"/>
                      </a:lnTo>
                      <a:lnTo>
                        <a:pt x="72" y="13"/>
                      </a:lnTo>
                      <a:lnTo>
                        <a:pt x="72" y="13"/>
                      </a:lnTo>
                      <a:lnTo>
                        <a:pt x="72" y="14"/>
                      </a:lnTo>
                      <a:lnTo>
                        <a:pt x="72" y="14"/>
                      </a:lnTo>
                      <a:lnTo>
                        <a:pt x="72" y="16"/>
                      </a:lnTo>
                      <a:lnTo>
                        <a:pt x="72" y="16"/>
                      </a:lnTo>
                      <a:lnTo>
                        <a:pt x="72" y="16"/>
                      </a:lnTo>
                      <a:lnTo>
                        <a:pt x="73" y="16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4" y="18"/>
                      </a:lnTo>
                      <a:lnTo>
                        <a:pt x="74" y="18"/>
                      </a:lnTo>
                      <a:lnTo>
                        <a:pt x="76" y="18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2" y="13"/>
                      </a:lnTo>
                      <a:lnTo>
                        <a:pt x="82" y="13"/>
                      </a:lnTo>
                      <a:lnTo>
                        <a:pt x="84" y="13"/>
                      </a:lnTo>
                      <a:lnTo>
                        <a:pt x="84" y="13"/>
                      </a:lnTo>
                      <a:lnTo>
                        <a:pt x="86" y="12"/>
                      </a:lnTo>
                      <a:lnTo>
                        <a:pt x="86" y="12"/>
                      </a:lnTo>
                      <a:lnTo>
                        <a:pt x="88" y="12"/>
                      </a:lnTo>
                      <a:lnTo>
                        <a:pt x="88" y="12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2" y="9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4" y="13"/>
                      </a:lnTo>
                      <a:lnTo>
                        <a:pt x="94" y="13"/>
                      </a:lnTo>
                      <a:lnTo>
                        <a:pt x="95" y="13"/>
                      </a:lnTo>
                      <a:lnTo>
                        <a:pt x="95" y="13"/>
                      </a:lnTo>
                      <a:lnTo>
                        <a:pt x="97" y="12"/>
                      </a:lnTo>
                      <a:lnTo>
                        <a:pt x="97" y="12"/>
                      </a:lnTo>
                      <a:lnTo>
                        <a:pt x="98" y="12"/>
                      </a:lnTo>
                      <a:lnTo>
                        <a:pt x="98" y="12"/>
                      </a:lnTo>
                      <a:lnTo>
                        <a:pt x="100" y="12"/>
                      </a:lnTo>
                      <a:lnTo>
                        <a:pt x="100" y="12"/>
                      </a:lnTo>
                      <a:lnTo>
                        <a:pt x="101" y="12"/>
                      </a:lnTo>
                      <a:lnTo>
                        <a:pt x="101" y="12"/>
                      </a:lnTo>
                      <a:lnTo>
                        <a:pt x="102" y="11"/>
                      </a:lnTo>
                      <a:lnTo>
                        <a:pt x="101" y="12"/>
                      </a:lnTo>
                      <a:lnTo>
                        <a:pt x="101" y="12"/>
                      </a:lnTo>
                      <a:lnTo>
                        <a:pt x="101" y="14"/>
                      </a:lnTo>
                      <a:lnTo>
                        <a:pt x="101" y="14"/>
                      </a:lnTo>
                      <a:lnTo>
                        <a:pt x="101" y="16"/>
                      </a:lnTo>
                      <a:lnTo>
                        <a:pt x="101" y="18"/>
                      </a:lnTo>
                      <a:lnTo>
                        <a:pt x="101" y="19"/>
                      </a:lnTo>
                      <a:lnTo>
                        <a:pt x="101" y="20"/>
                      </a:lnTo>
                      <a:lnTo>
                        <a:pt x="100" y="22"/>
                      </a:lnTo>
                      <a:lnTo>
                        <a:pt x="100" y="24"/>
                      </a:lnTo>
                      <a:lnTo>
                        <a:pt x="100" y="26"/>
                      </a:lnTo>
                      <a:lnTo>
                        <a:pt x="100" y="27"/>
                      </a:lnTo>
                      <a:lnTo>
                        <a:pt x="100" y="28"/>
                      </a:lnTo>
                      <a:lnTo>
                        <a:pt x="100" y="28"/>
                      </a:lnTo>
                      <a:lnTo>
                        <a:pt x="100" y="29"/>
                      </a:lnTo>
                      <a:lnTo>
                        <a:pt x="100" y="29"/>
                      </a:lnTo>
                      <a:lnTo>
                        <a:pt x="99" y="31"/>
                      </a:lnTo>
                      <a:lnTo>
                        <a:pt x="99" y="31"/>
                      </a:lnTo>
                      <a:lnTo>
                        <a:pt x="99" y="32"/>
                      </a:lnTo>
                      <a:lnTo>
                        <a:pt x="99" y="32"/>
                      </a:lnTo>
                      <a:lnTo>
                        <a:pt x="98" y="33"/>
                      </a:lnTo>
                      <a:lnTo>
                        <a:pt x="98" y="33"/>
                      </a:lnTo>
                      <a:lnTo>
                        <a:pt x="98" y="35"/>
                      </a:lnTo>
                      <a:lnTo>
                        <a:pt x="98" y="35"/>
                      </a:lnTo>
                      <a:lnTo>
                        <a:pt x="97" y="37"/>
                      </a:lnTo>
                      <a:lnTo>
                        <a:pt x="97" y="37"/>
                      </a:lnTo>
                      <a:lnTo>
                        <a:pt x="97" y="39"/>
                      </a:lnTo>
                      <a:lnTo>
                        <a:pt x="97" y="39"/>
                      </a:lnTo>
                      <a:lnTo>
                        <a:pt x="97" y="40"/>
                      </a:lnTo>
                      <a:lnTo>
                        <a:pt x="97" y="40"/>
                      </a:lnTo>
                      <a:lnTo>
                        <a:pt x="97" y="40"/>
                      </a:lnTo>
                      <a:lnTo>
                        <a:pt x="98" y="40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4" y="39"/>
                      </a:lnTo>
                      <a:lnTo>
                        <a:pt x="104" y="41"/>
                      </a:lnTo>
                      <a:lnTo>
                        <a:pt x="104" y="41"/>
                      </a:lnTo>
                      <a:lnTo>
                        <a:pt x="104" y="42"/>
                      </a:lnTo>
                      <a:lnTo>
                        <a:pt x="105" y="42"/>
                      </a:lnTo>
                      <a:lnTo>
                        <a:pt x="105" y="44"/>
                      </a:lnTo>
                      <a:lnTo>
                        <a:pt x="105" y="46"/>
                      </a:lnTo>
                      <a:lnTo>
                        <a:pt x="105" y="47"/>
                      </a:lnTo>
                      <a:lnTo>
                        <a:pt x="107" y="47"/>
                      </a:lnTo>
                      <a:lnTo>
                        <a:pt x="107" y="49"/>
                      </a:lnTo>
                      <a:lnTo>
                        <a:pt x="107" y="51"/>
                      </a:lnTo>
                      <a:lnTo>
                        <a:pt x="107" y="52"/>
                      </a:lnTo>
                      <a:lnTo>
                        <a:pt x="109" y="52"/>
                      </a:lnTo>
                      <a:lnTo>
                        <a:pt x="109" y="53"/>
                      </a:lnTo>
                      <a:lnTo>
                        <a:pt x="110" y="53"/>
                      </a:lnTo>
                      <a:lnTo>
                        <a:pt x="110" y="53"/>
                      </a:lnTo>
                      <a:lnTo>
                        <a:pt x="112" y="53"/>
                      </a:lnTo>
                      <a:lnTo>
                        <a:pt x="111" y="55"/>
                      </a:lnTo>
                      <a:lnTo>
                        <a:pt x="111" y="55"/>
                      </a:lnTo>
                      <a:lnTo>
                        <a:pt x="111" y="57"/>
                      </a:lnTo>
                      <a:lnTo>
                        <a:pt x="113" y="57"/>
                      </a:lnTo>
                      <a:lnTo>
                        <a:pt x="113" y="59"/>
                      </a:lnTo>
                      <a:lnTo>
                        <a:pt x="115" y="60"/>
                      </a:lnTo>
                      <a:lnTo>
                        <a:pt x="115" y="62"/>
                      </a:lnTo>
                      <a:lnTo>
                        <a:pt x="116" y="62"/>
                      </a:lnTo>
                      <a:lnTo>
                        <a:pt x="116" y="64"/>
                      </a:lnTo>
                      <a:lnTo>
                        <a:pt x="118" y="66"/>
                      </a:lnTo>
                      <a:lnTo>
                        <a:pt x="118" y="67"/>
                      </a:lnTo>
                      <a:lnTo>
                        <a:pt x="119" y="67"/>
                      </a:lnTo>
                      <a:lnTo>
                        <a:pt x="119" y="69"/>
                      </a:lnTo>
                      <a:lnTo>
                        <a:pt x="120" y="70"/>
                      </a:lnTo>
                      <a:lnTo>
                        <a:pt x="120" y="71"/>
                      </a:lnTo>
                      <a:lnTo>
                        <a:pt x="122" y="71"/>
                      </a:lnTo>
                      <a:lnTo>
                        <a:pt x="121" y="73"/>
                      </a:lnTo>
                      <a:lnTo>
                        <a:pt x="121" y="73"/>
                      </a:lnTo>
                      <a:lnTo>
                        <a:pt x="120" y="75"/>
                      </a:lnTo>
                      <a:lnTo>
                        <a:pt x="120" y="75"/>
                      </a:lnTo>
                      <a:lnTo>
                        <a:pt x="119" y="77"/>
                      </a:lnTo>
                      <a:lnTo>
                        <a:pt x="119" y="78"/>
                      </a:lnTo>
                      <a:lnTo>
                        <a:pt x="118" y="80"/>
                      </a:lnTo>
                      <a:lnTo>
                        <a:pt x="118" y="81"/>
                      </a:lnTo>
                      <a:lnTo>
                        <a:pt x="116" y="82"/>
                      </a:lnTo>
                      <a:lnTo>
                        <a:pt x="116" y="84"/>
                      </a:lnTo>
                      <a:lnTo>
                        <a:pt x="114" y="86"/>
                      </a:lnTo>
                      <a:lnTo>
                        <a:pt x="114" y="87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1" y="90"/>
                      </a:lnTo>
                      <a:lnTo>
                        <a:pt x="111" y="90"/>
                      </a:lnTo>
                      <a:lnTo>
                        <a:pt x="109" y="92"/>
                      </a:lnTo>
                      <a:lnTo>
                        <a:pt x="109" y="92"/>
                      </a:lnTo>
                      <a:lnTo>
                        <a:pt x="107" y="93"/>
                      </a:lnTo>
                      <a:lnTo>
                        <a:pt x="105" y="94"/>
                      </a:lnTo>
                      <a:lnTo>
                        <a:pt x="104" y="96"/>
                      </a:lnTo>
                      <a:lnTo>
                        <a:pt x="104" y="96"/>
                      </a:lnTo>
                      <a:lnTo>
                        <a:pt x="102" y="98"/>
                      </a:lnTo>
                      <a:lnTo>
                        <a:pt x="100" y="100"/>
                      </a:lnTo>
                      <a:lnTo>
                        <a:pt x="98" y="101"/>
                      </a:lnTo>
                      <a:lnTo>
                        <a:pt x="97" y="101"/>
                      </a:lnTo>
                      <a:lnTo>
                        <a:pt x="95" y="103"/>
                      </a:lnTo>
                      <a:lnTo>
                        <a:pt x="94" y="103"/>
                      </a:lnTo>
                      <a:lnTo>
                        <a:pt x="93" y="103"/>
                      </a:lnTo>
                      <a:lnTo>
                        <a:pt x="93" y="103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1" y="108"/>
                      </a:lnTo>
                      <a:lnTo>
                        <a:pt x="91" y="108"/>
                      </a:lnTo>
                      <a:lnTo>
                        <a:pt x="90" y="108"/>
                      </a:lnTo>
                      <a:lnTo>
                        <a:pt x="90" y="108"/>
                      </a:lnTo>
                      <a:lnTo>
                        <a:pt x="89" y="108"/>
                      </a:lnTo>
                      <a:lnTo>
                        <a:pt x="89" y="108"/>
                      </a:lnTo>
                      <a:lnTo>
                        <a:pt x="87" y="108"/>
                      </a:lnTo>
                      <a:lnTo>
                        <a:pt x="87" y="107"/>
                      </a:lnTo>
                      <a:lnTo>
                        <a:pt x="85" y="107"/>
                      </a:lnTo>
                      <a:lnTo>
                        <a:pt x="85" y="107"/>
                      </a:lnTo>
                      <a:lnTo>
                        <a:pt x="84" y="107"/>
                      </a:lnTo>
                      <a:lnTo>
                        <a:pt x="84" y="107"/>
                      </a:lnTo>
                      <a:lnTo>
                        <a:pt x="82" y="107"/>
                      </a:lnTo>
                      <a:lnTo>
                        <a:pt x="82" y="107"/>
                      </a:lnTo>
                      <a:lnTo>
                        <a:pt x="82" y="107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4"/>
                      </a:lnTo>
                      <a:lnTo>
                        <a:pt x="82" y="104"/>
                      </a:lnTo>
                      <a:lnTo>
                        <a:pt x="82" y="103"/>
                      </a:lnTo>
                      <a:lnTo>
                        <a:pt x="82" y="103"/>
                      </a:lnTo>
                      <a:lnTo>
                        <a:pt x="84" y="101"/>
                      </a:lnTo>
                      <a:lnTo>
                        <a:pt x="84" y="101"/>
                      </a:lnTo>
                      <a:lnTo>
                        <a:pt x="84" y="100"/>
                      </a:lnTo>
                      <a:lnTo>
                        <a:pt x="84" y="100"/>
                      </a:lnTo>
                      <a:lnTo>
                        <a:pt x="84" y="98"/>
                      </a:lnTo>
                      <a:lnTo>
                        <a:pt x="84" y="98"/>
                      </a:lnTo>
                      <a:lnTo>
                        <a:pt x="84" y="97"/>
                      </a:lnTo>
                      <a:lnTo>
                        <a:pt x="84" y="97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89"/>
                      </a:lnTo>
                      <a:lnTo>
                        <a:pt x="87" y="89"/>
                      </a:lnTo>
                      <a:lnTo>
                        <a:pt x="87" y="88"/>
                      </a:lnTo>
                      <a:lnTo>
                        <a:pt x="87" y="88"/>
                      </a:lnTo>
                      <a:lnTo>
                        <a:pt x="89" y="86"/>
                      </a:lnTo>
                      <a:lnTo>
                        <a:pt x="87" y="86"/>
                      </a:lnTo>
                      <a:lnTo>
                        <a:pt x="87" y="86"/>
                      </a:lnTo>
                      <a:lnTo>
                        <a:pt x="87" y="86"/>
                      </a:lnTo>
                      <a:lnTo>
                        <a:pt x="87" y="85"/>
                      </a:lnTo>
                      <a:lnTo>
                        <a:pt x="87" y="85"/>
                      </a:lnTo>
                      <a:lnTo>
                        <a:pt x="87" y="83"/>
                      </a:lnTo>
                      <a:lnTo>
                        <a:pt x="87" y="83"/>
                      </a:lnTo>
                      <a:lnTo>
                        <a:pt x="87" y="81"/>
                      </a:lnTo>
                      <a:lnTo>
                        <a:pt x="86" y="81"/>
                      </a:lnTo>
                      <a:lnTo>
                        <a:pt x="86" y="80"/>
                      </a:lnTo>
                      <a:lnTo>
                        <a:pt x="86" y="80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6"/>
                      </a:lnTo>
                      <a:lnTo>
                        <a:pt x="85" y="76"/>
                      </a:lnTo>
                      <a:lnTo>
                        <a:pt x="85" y="76"/>
                      </a:lnTo>
                      <a:lnTo>
                        <a:pt x="84" y="76"/>
                      </a:lnTo>
                      <a:lnTo>
                        <a:pt x="84" y="75"/>
                      </a:lnTo>
                      <a:lnTo>
                        <a:pt x="82" y="75"/>
                      </a:lnTo>
                      <a:lnTo>
                        <a:pt x="82" y="75"/>
                      </a:lnTo>
                      <a:lnTo>
                        <a:pt x="82" y="75"/>
                      </a:lnTo>
                      <a:lnTo>
                        <a:pt x="82" y="73"/>
                      </a:lnTo>
                      <a:lnTo>
                        <a:pt x="80" y="73"/>
                      </a:lnTo>
                      <a:lnTo>
                        <a:pt x="80" y="73"/>
                      </a:lnTo>
                      <a:lnTo>
                        <a:pt x="80" y="73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0"/>
                      </a:lnTo>
                      <a:lnTo>
                        <a:pt x="79" y="70"/>
                      </a:lnTo>
                      <a:lnTo>
                        <a:pt x="79" y="70"/>
                      </a:lnTo>
                      <a:lnTo>
                        <a:pt x="79" y="70"/>
                      </a:lnTo>
                      <a:lnTo>
                        <a:pt x="79" y="68"/>
                      </a:lnTo>
                      <a:lnTo>
                        <a:pt x="79" y="68"/>
                      </a:lnTo>
                      <a:lnTo>
                        <a:pt x="79" y="67"/>
                      </a:lnTo>
                      <a:lnTo>
                        <a:pt x="79" y="67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1" y="64"/>
                      </a:lnTo>
                      <a:lnTo>
                        <a:pt x="81" y="64"/>
                      </a:lnTo>
                      <a:lnTo>
                        <a:pt x="81" y="63"/>
                      </a:lnTo>
                      <a:lnTo>
                        <a:pt x="81" y="63"/>
                      </a:lnTo>
                      <a:lnTo>
                        <a:pt x="82" y="61"/>
                      </a:lnTo>
                      <a:lnTo>
                        <a:pt x="81" y="61"/>
                      </a:lnTo>
                      <a:lnTo>
                        <a:pt x="81" y="60"/>
                      </a:lnTo>
                      <a:lnTo>
                        <a:pt x="80" y="58"/>
                      </a:lnTo>
                      <a:lnTo>
                        <a:pt x="80" y="56"/>
                      </a:lnTo>
                      <a:lnTo>
                        <a:pt x="79" y="54"/>
                      </a:lnTo>
                      <a:lnTo>
                        <a:pt x="79" y="53"/>
                      </a:lnTo>
                      <a:lnTo>
                        <a:pt x="77" y="51"/>
                      </a:lnTo>
                      <a:lnTo>
                        <a:pt x="77" y="49"/>
                      </a:lnTo>
                      <a:lnTo>
                        <a:pt x="75" y="47"/>
                      </a:lnTo>
                      <a:lnTo>
                        <a:pt x="75" y="46"/>
                      </a:lnTo>
                      <a:lnTo>
                        <a:pt x="73" y="44"/>
                      </a:lnTo>
                      <a:lnTo>
                        <a:pt x="73" y="42"/>
                      </a:lnTo>
                      <a:lnTo>
                        <a:pt x="72" y="42"/>
                      </a:lnTo>
                      <a:lnTo>
                        <a:pt x="72" y="40"/>
                      </a:lnTo>
                      <a:lnTo>
                        <a:pt x="72" y="40"/>
                      </a:lnTo>
                      <a:lnTo>
                        <a:pt x="72" y="38"/>
                      </a:lnTo>
                      <a:lnTo>
                        <a:pt x="70" y="38"/>
                      </a:lnTo>
                      <a:lnTo>
                        <a:pt x="70" y="38"/>
                      </a:lnTo>
                      <a:lnTo>
                        <a:pt x="68" y="38"/>
                      </a:lnTo>
                      <a:lnTo>
                        <a:pt x="67" y="37"/>
                      </a:lnTo>
                      <a:lnTo>
                        <a:pt x="65" y="37"/>
                      </a:lnTo>
                      <a:lnTo>
                        <a:pt x="64" y="35"/>
                      </a:lnTo>
                      <a:lnTo>
                        <a:pt x="62" y="35"/>
                      </a:lnTo>
                      <a:lnTo>
                        <a:pt x="61" y="33"/>
                      </a:lnTo>
                      <a:lnTo>
                        <a:pt x="59" y="33"/>
                      </a:lnTo>
                      <a:lnTo>
                        <a:pt x="57" y="33"/>
                      </a:lnTo>
                      <a:lnTo>
                        <a:pt x="55" y="33"/>
                      </a:lnTo>
                      <a:lnTo>
                        <a:pt x="54" y="32"/>
                      </a:lnTo>
                      <a:lnTo>
                        <a:pt x="52" y="32"/>
                      </a:lnTo>
                      <a:lnTo>
                        <a:pt x="51" y="32"/>
                      </a:lnTo>
                      <a:lnTo>
                        <a:pt x="51" y="32"/>
                      </a:lnTo>
                      <a:lnTo>
                        <a:pt x="51" y="30"/>
                      </a:lnTo>
                      <a:lnTo>
                        <a:pt x="49" y="32"/>
                      </a:lnTo>
                      <a:lnTo>
                        <a:pt x="49" y="32"/>
                      </a:lnTo>
                      <a:lnTo>
                        <a:pt x="48" y="33"/>
                      </a:lnTo>
                      <a:lnTo>
                        <a:pt x="48" y="33"/>
                      </a:lnTo>
                      <a:lnTo>
                        <a:pt x="46" y="35"/>
                      </a:lnTo>
                      <a:lnTo>
                        <a:pt x="45" y="37"/>
                      </a:lnTo>
                      <a:lnTo>
                        <a:pt x="43" y="38"/>
                      </a:lnTo>
                      <a:lnTo>
                        <a:pt x="43" y="38"/>
                      </a:lnTo>
                      <a:lnTo>
                        <a:pt x="41" y="40"/>
                      </a:lnTo>
                      <a:lnTo>
                        <a:pt x="40" y="41"/>
                      </a:lnTo>
                      <a:lnTo>
                        <a:pt x="38" y="43"/>
                      </a:lnTo>
                      <a:lnTo>
                        <a:pt x="38" y="43"/>
                      </a:lnTo>
                      <a:lnTo>
                        <a:pt x="36" y="45"/>
                      </a:lnTo>
                      <a:lnTo>
                        <a:pt x="36" y="45"/>
                      </a:lnTo>
                      <a:lnTo>
                        <a:pt x="36" y="46"/>
                      </a:lnTo>
                      <a:lnTo>
                        <a:pt x="36" y="46"/>
                      </a:lnTo>
                      <a:lnTo>
                        <a:pt x="35" y="47"/>
                      </a:lnTo>
                      <a:lnTo>
                        <a:pt x="35" y="47"/>
                      </a:lnTo>
                      <a:lnTo>
                        <a:pt x="33" y="49"/>
                      </a:lnTo>
                      <a:lnTo>
                        <a:pt x="33" y="49"/>
                      </a:lnTo>
                      <a:lnTo>
                        <a:pt x="31" y="51"/>
                      </a:lnTo>
                      <a:lnTo>
                        <a:pt x="31" y="52"/>
                      </a:lnTo>
                      <a:lnTo>
                        <a:pt x="31" y="53"/>
                      </a:lnTo>
                      <a:lnTo>
                        <a:pt x="31" y="53"/>
                      </a:lnTo>
                      <a:lnTo>
                        <a:pt x="30" y="55"/>
                      </a:lnTo>
                      <a:lnTo>
                        <a:pt x="30" y="56"/>
                      </a:lnTo>
                      <a:lnTo>
                        <a:pt x="30" y="58"/>
                      </a:lnTo>
                      <a:lnTo>
                        <a:pt x="30" y="58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1"/>
                      </a:lnTo>
                      <a:lnTo>
                        <a:pt x="28" y="61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7"/>
                      </a:lnTo>
                      <a:lnTo>
                        <a:pt x="25" y="67"/>
                      </a:lnTo>
                      <a:lnTo>
                        <a:pt x="25" y="68"/>
                      </a:lnTo>
                      <a:lnTo>
                        <a:pt x="25" y="68"/>
                      </a:lnTo>
                      <a:lnTo>
                        <a:pt x="25" y="70"/>
                      </a:lnTo>
                      <a:lnTo>
                        <a:pt x="25" y="70"/>
                      </a:lnTo>
                      <a:lnTo>
                        <a:pt x="25" y="70"/>
                      </a:lnTo>
                      <a:lnTo>
                        <a:pt x="27" y="70"/>
                      </a:lnTo>
                      <a:lnTo>
                        <a:pt x="27" y="72"/>
                      </a:lnTo>
                      <a:lnTo>
                        <a:pt x="27" y="72"/>
                      </a:lnTo>
                      <a:lnTo>
                        <a:pt x="27" y="73"/>
                      </a:lnTo>
                      <a:lnTo>
                        <a:pt x="28" y="73"/>
                      </a:lnTo>
                      <a:lnTo>
                        <a:pt x="28" y="74"/>
                      </a:lnTo>
                      <a:lnTo>
                        <a:pt x="28" y="74"/>
                      </a:lnTo>
                      <a:lnTo>
                        <a:pt x="28" y="74"/>
                      </a:lnTo>
                      <a:lnTo>
                        <a:pt x="30" y="74"/>
                      </a:lnTo>
                      <a:lnTo>
                        <a:pt x="28" y="76"/>
                      </a:lnTo>
                      <a:lnTo>
                        <a:pt x="28" y="76"/>
                      </a:lnTo>
                      <a:lnTo>
                        <a:pt x="28" y="78"/>
                      </a:lnTo>
                      <a:lnTo>
                        <a:pt x="28" y="78"/>
                      </a:lnTo>
                      <a:lnTo>
                        <a:pt x="28" y="79"/>
                      </a:lnTo>
                      <a:lnTo>
                        <a:pt x="28" y="79"/>
                      </a:lnTo>
                      <a:lnTo>
                        <a:pt x="28" y="81"/>
                      </a:lnTo>
                      <a:lnTo>
                        <a:pt x="28" y="81"/>
                      </a:lnTo>
                      <a:lnTo>
                        <a:pt x="28" y="83"/>
                      </a:lnTo>
                      <a:lnTo>
                        <a:pt x="28" y="83"/>
                      </a:lnTo>
                      <a:lnTo>
                        <a:pt x="28" y="85"/>
                      </a:lnTo>
                      <a:lnTo>
                        <a:pt x="28" y="85"/>
                      </a:lnTo>
                      <a:lnTo>
                        <a:pt x="28" y="87"/>
                      </a:lnTo>
                      <a:lnTo>
                        <a:pt x="28" y="87"/>
                      </a:lnTo>
                      <a:lnTo>
                        <a:pt x="28" y="87"/>
                      </a:lnTo>
                      <a:lnTo>
                        <a:pt x="30" y="87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1" y="88"/>
                      </a:lnTo>
                      <a:lnTo>
                        <a:pt x="31" y="88"/>
                      </a:lnTo>
                      <a:lnTo>
                        <a:pt x="33" y="88"/>
                      </a:lnTo>
                      <a:lnTo>
                        <a:pt x="33" y="89"/>
                      </a:lnTo>
                      <a:lnTo>
                        <a:pt x="34" y="89"/>
                      </a:lnTo>
                      <a:lnTo>
                        <a:pt x="34" y="89"/>
                      </a:lnTo>
                      <a:lnTo>
                        <a:pt x="36" y="89"/>
                      </a:lnTo>
                      <a:lnTo>
                        <a:pt x="36" y="91"/>
                      </a:lnTo>
                      <a:lnTo>
                        <a:pt x="36" y="91"/>
                      </a:lnTo>
                      <a:lnTo>
                        <a:pt x="36" y="93"/>
                      </a:lnTo>
                      <a:lnTo>
                        <a:pt x="37" y="93"/>
                      </a:lnTo>
                      <a:lnTo>
                        <a:pt x="37" y="94"/>
                      </a:lnTo>
                      <a:lnTo>
                        <a:pt x="37" y="94"/>
                      </a:lnTo>
                      <a:lnTo>
                        <a:pt x="37" y="96"/>
                      </a:lnTo>
                      <a:lnTo>
                        <a:pt x="37" y="96"/>
                      </a:lnTo>
                      <a:lnTo>
                        <a:pt x="37" y="98"/>
                      </a:lnTo>
                      <a:lnTo>
                        <a:pt x="37" y="98"/>
                      </a:lnTo>
                      <a:lnTo>
                        <a:pt x="37" y="100"/>
                      </a:lnTo>
                      <a:lnTo>
                        <a:pt x="38" y="100"/>
                      </a:lnTo>
                      <a:lnTo>
                        <a:pt x="38" y="102"/>
                      </a:lnTo>
                      <a:lnTo>
                        <a:pt x="38" y="102"/>
                      </a:lnTo>
                      <a:lnTo>
                        <a:pt x="38" y="104"/>
                      </a:lnTo>
                      <a:lnTo>
                        <a:pt x="38" y="104"/>
                      </a:lnTo>
                      <a:lnTo>
                        <a:pt x="38" y="105"/>
                      </a:lnTo>
                      <a:lnTo>
                        <a:pt x="38" y="105"/>
                      </a:lnTo>
                      <a:lnTo>
                        <a:pt x="38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</a:path>
                  </a:pathLst>
                </a:custGeom>
                <a:solidFill>
                  <a:srgbClr val="0000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00" name="Freeform 100"/>
                <p:cNvSpPr>
                  <a:spLocks/>
                </p:cNvSpPr>
                <p:nvPr/>
              </p:nvSpPr>
              <p:spPr bwMode="blackWhite">
                <a:xfrm>
                  <a:off x="4054" y="639"/>
                  <a:ext cx="52" cy="41"/>
                </a:xfrm>
                <a:custGeom>
                  <a:avLst/>
                  <a:gdLst>
                    <a:gd name="T0" fmla="*/ 15 w 52"/>
                    <a:gd name="T1" fmla="*/ 4 h 41"/>
                    <a:gd name="T2" fmla="*/ 13 w 52"/>
                    <a:gd name="T3" fmla="*/ 4 h 41"/>
                    <a:gd name="T4" fmla="*/ 13 w 52"/>
                    <a:gd name="T5" fmla="*/ 4 h 41"/>
                    <a:gd name="T6" fmla="*/ 11 w 52"/>
                    <a:gd name="T7" fmla="*/ 4 h 41"/>
                    <a:gd name="T8" fmla="*/ 10 w 52"/>
                    <a:gd name="T9" fmla="*/ 4 h 41"/>
                    <a:gd name="T10" fmla="*/ 8 w 52"/>
                    <a:gd name="T11" fmla="*/ 4 h 41"/>
                    <a:gd name="T12" fmla="*/ 6 w 52"/>
                    <a:gd name="T13" fmla="*/ 4 h 41"/>
                    <a:gd name="T14" fmla="*/ 4 w 52"/>
                    <a:gd name="T15" fmla="*/ 4 h 41"/>
                    <a:gd name="T16" fmla="*/ 2 w 52"/>
                    <a:gd name="T17" fmla="*/ 5 h 41"/>
                    <a:gd name="T18" fmla="*/ 0 w 52"/>
                    <a:gd name="T19" fmla="*/ 7 h 41"/>
                    <a:gd name="T20" fmla="*/ 0 w 52"/>
                    <a:gd name="T21" fmla="*/ 8 h 41"/>
                    <a:gd name="T22" fmla="*/ 0 w 52"/>
                    <a:gd name="T23" fmla="*/ 10 h 41"/>
                    <a:gd name="T24" fmla="*/ 1 w 52"/>
                    <a:gd name="T25" fmla="*/ 10 h 41"/>
                    <a:gd name="T26" fmla="*/ 1 w 52"/>
                    <a:gd name="T27" fmla="*/ 15 h 41"/>
                    <a:gd name="T28" fmla="*/ 2 w 52"/>
                    <a:gd name="T29" fmla="*/ 18 h 41"/>
                    <a:gd name="T30" fmla="*/ 2 w 52"/>
                    <a:gd name="T31" fmla="*/ 22 h 41"/>
                    <a:gd name="T32" fmla="*/ 4 w 52"/>
                    <a:gd name="T33" fmla="*/ 25 h 41"/>
                    <a:gd name="T34" fmla="*/ 6 w 52"/>
                    <a:gd name="T35" fmla="*/ 29 h 41"/>
                    <a:gd name="T36" fmla="*/ 8 w 52"/>
                    <a:gd name="T37" fmla="*/ 30 h 41"/>
                    <a:gd name="T38" fmla="*/ 9 w 52"/>
                    <a:gd name="T39" fmla="*/ 32 h 41"/>
                    <a:gd name="T40" fmla="*/ 13 w 52"/>
                    <a:gd name="T41" fmla="*/ 35 h 41"/>
                    <a:gd name="T42" fmla="*/ 15 w 52"/>
                    <a:gd name="T43" fmla="*/ 40 h 41"/>
                    <a:gd name="T44" fmla="*/ 20 w 52"/>
                    <a:gd name="T45" fmla="*/ 40 h 41"/>
                    <a:gd name="T46" fmla="*/ 28 w 52"/>
                    <a:gd name="T47" fmla="*/ 36 h 41"/>
                    <a:gd name="T48" fmla="*/ 35 w 52"/>
                    <a:gd name="T49" fmla="*/ 30 h 41"/>
                    <a:gd name="T50" fmla="*/ 40 w 52"/>
                    <a:gd name="T51" fmla="*/ 26 h 41"/>
                    <a:gd name="T52" fmla="*/ 43 w 52"/>
                    <a:gd name="T53" fmla="*/ 21 h 41"/>
                    <a:gd name="T54" fmla="*/ 46 w 52"/>
                    <a:gd name="T55" fmla="*/ 14 h 41"/>
                    <a:gd name="T56" fmla="*/ 51 w 52"/>
                    <a:gd name="T57" fmla="*/ 8 h 41"/>
                    <a:gd name="T58" fmla="*/ 51 w 52"/>
                    <a:gd name="T59" fmla="*/ 8 h 41"/>
                    <a:gd name="T60" fmla="*/ 51 w 52"/>
                    <a:gd name="T61" fmla="*/ 6 h 41"/>
                    <a:gd name="T62" fmla="*/ 51 w 52"/>
                    <a:gd name="T63" fmla="*/ 6 h 41"/>
                    <a:gd name="T64" fmla="*/ 50 w 52"/>
                    <a:gd name="T65" fmla="*/ 4 h 41"/>
                    <a:gd name="T66" fmla="*/ 46 w 52"/>
                    <a:gd name="T67" fmla="*/ 2 h 41"/>
                    <a:gd name="T68" fmla="*/ 45 w 52"/>
                    <a:gd name="T69" fmla="*/ 1 h 41"/>
                    <a:gd name="T70" fmla="*/ 42 w 52"/>
                    <a:gd name="T71" fmla="*/ 0 h 41"/>
                    <a:gd name="T72" fmla="*/ 40 w 52"/>
                    <a:gd name="T73" fmla="*/ 0 h 41"/>
                    <a:gd name="T74" fmla="*/ 35 w 52"/>
                    <a:gd name="T75" fmla="*/ 2 h 41"/>
                    <a:gd name="T76" fmla="*/ 34 w 52"/>
                    <a:gd name="T77" fmla="*/ 4 h 41"/>
                    <a:gd name="T78" fmla="*/ 34 w 52"/>
                    <a:gd name="T79" fmla="*/ 7 h 41"/>
                    <a:gd name="T80" fmla="*/ 32 w 52"/>
                    <a:gd name="T81" fmla="*/ 8 h 41"/>
                    <a:gd name="T82" fmla="*/ 30 w 52"/>
                    <a:gd name="T83" fmla="*/ 12 h 41"/>
                    <a:gd name="T84" fmla="*/ 27 w 52"/>
                    <a:gd name="T85" fmla="*/ 21 h 41"/>
                    <a:gd name="T86" fmla="*/ 22 w 52"/>
                    <a:gd name="T87" fmla="*/ 28 h 41"/>
                    <a:gd name="T88" fmla="*/ 18 w 52"/>
                    <a:gd name="T89" fmla="*/ 29 h 41"/>
                    <a:gd name="T90" fmla="*/ 15 w 52"/>
                    <a:gd name="T91" fmla="*/ 26 h 41"/>
                    <a:gd name="T92" fmla="*/ 15 w 52"/>
                    <a:gd name="T93" fmla="*/ 18 h 41"/>
                    <a:gd name="T94" fmla="*/ 15 w 52"/>
                    <a:gd name="T95" fmla="*/ 11 h 41"/>
                    <a:gd name="T96" fmla="*/ 15 w 52"/>
                    <a:gd name="T97" fmla="*/ 8 h 41"/>
                    <a:gd name="T98" fmla="*/ 15 w 52"/>
                    <a:gd name="T99" fmla="*/ 7 h 41"/>
                    <a:gd name="T100" fmla="*/ 15 w 52"/>
                    <a:gd name="T101" fmla="*/ 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2" h="41">
                      <a:moveTo>
                        <a:pt x="16" y="4"/>
                      </a:move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1" y="17"/>
                      </a:lnTo>
                      <a:lnTo>
                        <a:pt x="2" y="17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3" y="22"/>
                      </a:lnTo>
                      <a:lnTo>
                        <a:pt x="3" y="24"/>
                      </a:lnTo>
                      <a:lnTo>
                        <a:pt x="3" y="24"/>
                      </a:lnTo>
                      <a:lnTo>
                        <a:pt x="3" y="25"/>
                      </a:lnTo>
                      <a:lnTo>
                        <a:pt x="4" y="25"/>
                      </a:lnTo>
                      <a:lnTo>
                        <a:pt x="4" y="27"/>
                      </a:lnTo>
                      <a:lnTo>
                        <a:pt x="4" y="27"/>
                      </a:lnTo>
                      <a:lnTo>
                        <a:pt x="4" y="27"/>
                      </a:lnTo>
                      <a:lnTo>
                        <a:pt x="6" y="27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8" y="29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9" y="30"/>
                      </a:lnTo>
                      <a:lnTo>
                        <a:pt x="9" y="32"/>
                      </a:lnTo>
                      <a:lnTo>
                        <a:pt x="9" y="32"/>
                      </a:lnTo>
                      <a:lnTo>
                        <a:pt x="9" y="32"/>
                      </a:lnTo>
                      <a:lnTo>
                        <a:pt x="11" y="32"/>
                      </a:lnTo>
                      <a:lnTo>
                        <a:pt x="11" y="34"/>
                      </a:lnTo>
                      <a:lnTo>
                        <a:pt x="11" y="34"/>
                      </a:lnTo>
                      <a:lnTo>
                        <a:pt x="11" y="35"/>
                      </a:lnTo>
                      <a:lnTo>
                        <a:pt x="13" y="35"/>
                      </a:lnTo>
                      <a:lnTo>
                        <a:pt x="13" y="37"/>
                      </a:lnTo>
                      <a:lnTo>
                        <a:pt x="13" y="37"/>
                      </a:lnTo>
                      <a:lnTo>
                        <a:pt x="13" y="39"/>
                      </a:lnTo>
                      <a:lnTo>
                        <a:pt x="15" y="39"/>
                      </a:lnTo>
                      <a:lnTo>
                        <a:pt x="15" y="40"/>
                      </a:lnTo>
                      <a:lnTo>
                        <a:pt x="17" y="40"/>
                      </a:lnTo>
                      <a:lnTo>
                        <a:pt x="17" y="40"/>
                      </a:lnTo>
                      <a:lnTo>
                        <a:pt x="18" y="40"/>
                      </a:lnTo>
                      <a:lnTo>
                        <a:pt x="18" y="40"/>
                      </a:lnTo>
                      <a:lnTo>
                        <a:pt x="20" y="40"/>
                      </a:lnTo>
                      <a:lnTo>
                        <a:pt x="22" y="40"/>
                      </a:lnTo>
                      <a:lnTo>
                        <a:pt x="24" y="39"/>
                      </a:lnTo>
                      <a:lnTo>
                        <a:pt x="25" y="39"/>
                      </a:lnTo>
                      <a:lnTo>
                        <a:pt x="27" y="37"/>
                      </a:lnTo>
                      <a:lnTo>
                        <a:pt x="28" y="36"/>
                      </a:lnTo>
                      <a:lnTo>
                        <a:pt x="30" y="34"/>
                      </a:lnTo>
                      <a:lnTo>
                        <a:pt x="30" y="34"/>
                      </a:lnTo>
                      <a:lnTo>
                        <a:pt x="32" y="33"/>
                      </a:lnTo>
                      <a:lnTo>
                        <a:pt x="33" y="32"/>
                      </a:lnTo>
                      <a:lnTo>
                        <a:pt x="35" y="30"/>
                      </a:lnTo>
                      <a:lnTo>
                        <a:pt x="35" y="30"/>
                      </a:lnTo>
                      <a:lnTo>
                        <a:pt x="37" y="28"/>
                      </a:lnTo>
                      <a:lnTo>
                        <a:pt x="38" y="27"/>
                      </a:lnTo>
                      <a:lnTo>
                        <a:pt x="40" y="26"/>
                      </a:lnTo>
                      <a:lnTo>
                        <a:pt x="40" y="26"/>
                      </a:lnTo>
                      <a:lnTo>
                        <a:pt x="40" y="24"/>
                      </a:lnTo>
                      <a:lnTo>
                        <a:pt x="40" y="24"/>
                      </a:lnTo>
                      <a:lnTo>
                        <a:pt x="42" y="22"/>
                      </a:lnTo>
                      <a:lnTo>
                        <a:pt x="42" y="22"/>
                      </a:lnTo>
                      <a:lnTo>
                        <a:pt x="43" y="21"/>
                      </a:lnTo>
                      <a:lnTo>
                        <a:pt x="43" y="19"/>
                      </a:lnTo>
                      <a:lnTo>
                        <a:pt x="45" y="17"/>
                      </a:lnTo>
                      <a:lnTo>
                        <a:pt x="45" y="17"/>
                      </a:lnTo>
                      <a:lnTo>
                        <a:pt x="46" y="15"/>
                      </a:lnTo>
                      <a:lnTo>
                        <a:pt x="46" y="14"/>
                      </a:lnTo>
                      <a:lnTo>
                        <a:pt x="48" y="12"/>
                      </a:lnTo>
                      <a:lnTo>
                        <a:pt x="48" y="12"/>
                      </a:lnTo>
                      <a:lnTo>
                        <a:pt x="49" y="10"/>
                      </a:lnTo>
                      <a:lnTo>
                        <a:pt x="49" y="10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6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7" y="2"/>
                      </a:lnTo>
                      <a:lnTo>
                        <a:pt x="37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29" y="16"/>
                      </a:lnTo>
                      <a:lnTo>
                        <a:pt x="29" y="17"/>
                      </a:lnTo>
                      <a:lnTo>
                        <a:pt x="27" y="19"/>
                      </a:lnTo>
                      <a:lnTo>
                        <a:pt x="27" y="21"/>
                      </a:lnTo>
                      <a:lnTo>
                        <a:pt x="26" y="22"/>
                      </a:lnTo>
                      <a:lnTo>
                        <a:pt x="26" y="23"/>
                      </a:lnTo>
                      <a:lnTo>
                        <a:pt x="24" y="25"/>
                      </a:lnTo>
                      <a:lnTo>
                        <a:pt x="24" y="26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0" y="29"/>
                      </a:lnTo>
                      <a:lnTo>
                        <a:pt x="20" y="29"/>
                      </a:lnTo>
                      <a:lnTo>
                        <a:pt x="18" y="29"/>
                      </a:lnTo>
                      <a:lnTo>
                        <a:pt x="18" y="29"/>
                      </a:lnTo>
                      <a:lnTo>
                        <a:pt x="17" y="29"/>
                      </a:lnTo>
                      <a:lnTo>
                        <a:pt x="17" y="29"/>
                      </a:lnTo>
                      <a:lnTo>
                        <a:pt x="16" y="29"/>
                      </a:lnTo>
                      <a:lnTo>
                        <a:pt x="16" y="27"/>
                      </a:lnTo>
                      <a:lnTo>
                        <a:pt x="15" y="26"/>
                      </a:lnTo>
                      <a:lnTo>
                        <a:pt x="15" y="24"/>
                      </a:lnTo>
                      <a:lnTo>
                        <a:pt x="15" y="22"/>
                      </a:lnTo>
                      <a:lnTo>
                        <a:pt x="15" y="21"/>
                      </a:lnTo>
                      <a:lnTo>
                        <a:pt x="15" y="20"/>
                      </a:lnTo>
                      <a:lnTo>
                        <a:pt x="15" y="18"/>
                      </a:lnTo>
                      <a:lnTo>
                        <a:pt x="15" y="17"/>
                      </a:lnTo>
                      <a:lnTo>
                        <a:pt x="15" y="15"/>
                      </a:lnTo>
                      <a:lnTo>
                        <a:pt x="15" y="14"/>
                      </a:lnTo>
                      <a:lnTo>
                        <a:pt x="15" y="12"/>
                      </a:lnTo>
                      <a:lnTo>
                        <a:pt x="15" y="11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6" y="4"/>
                      </a:lnTo>
                      <a:lnTo>
                        <a:pt x="16" y="4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01" name="Freeform 101"/>
                <p:cNvSpPr>
                  <a:spLocks/>
                </p:cNvSpPr>
                <p:nvPr/>
              </p:nvSpPr>
              <p:spPr bwMode="blackWhite">
                <a:xfrm>
                  <a:off x="4058" y="566"/>
                  <a:ext cx="24" cy="30"/>
                </a:xfrm>
                <a:custGeom>
                  <a:avLst/>
                  <a:gdLst>
                    <a:gd name="T0" fmla="*/ 10 w 24"/>
                    <a:gd name="T1" fmla="*/ 1 h 30"/>
                    <a:gd name="T2" fmla="*/ 10 w 24"/>
                    <a:gd name="T3" fmla="*/ 3 h 30"/>
                    <a:gd name="T4" fmla="*/ 10 w 24"/>
                    <a:gd name="T5" fmla="*/ 3 h 30"/>
                    <a:gd name="T6" fmla="*/ 10 w 24"/>
                    <a:gd name="T7" fmla="*/ 5 h 30"/>
                    <a:gd name="T8" fmla="*/ 10 w 24"/>
                    <a:gd name="T9" fmla="*/ 7 h 30"/>
                    <a:gd name="T10" fmla="*/ 9 w 24"/>
                    <a:gd name="T11" fmla="*/ 9 h 30"/>
                    <a:gd name="T12" fmla="*/ 9 w 24"/>
                    <a:gd name="T13" fmla="*/ 9 h 30"/>
                    <a:gd name="T14" fmla="*/ 9 w 24"/>
                    <a:gd name="T15" fmla="*/ 11 h 30"/>
                    <a:gd name="T16" fmla="*/ 9 w 24"/>
                    <a:gd name="T17" fmla="*/ 13 h 30"/>
                    <a:gd name="T18" fmla="*/ 9 w 24"/>
                    <a:gd name="T19" fmla="*/ 13 h 30"/>
                    <a:gd name="T20" fmla="*/ 9 w 24"/>
                    <a:gd name="T21" fmla="*/ 13 h 30"/>
                    <a:gd name="T22" fmla="*/ 7 w 24"/>
                    <a:gd name="T23" fmla="*/ 15 h 30"/>
                    <a:gd name="T24" fmla="*/ 6 w 24"/>
                    <a:gd name="T25" fmla="*/ 16 h 30"/>
                    <a:gd name="T26" fmla="*/ 4 w 24"/>
                    <a:gd name="T27" fmla="*/ 17 h 30"/>
                    <a:gd name="T28" fmla="*/ 4 w 24"/>
                    <a:gd name="T29" fmla="*/ 17 h 30"/>
                    <a:gd name="T30" fmla="*/ 4 w 24"/>
                    <a:gd name="T31" fmla="*/ 17 h 30"/>
                    <a:gd name="T32" fmla="*/ 2 w 24"/>
                    <a:gd name="T33" fmla="*/ 19 h 30"/>
                    <a:gd name="T34" fmla="*/ 2 w 24"/>
                    <a:gd name="T35" fmla="*/ 19 h 30"/>
                    <a:gd name="T36" fmla="*/ 2 w 24"/>
                    <a:gd name="T37" fmla="*/ 19 h 30"/>
                    <a:gd name="T38" fmla="*/ 1 w 24"/>
                    <a:gd name="T39" fmla="*/ 21 h 30"/>
                    <a:gd name="T40" fmla="*/ 1 w 24"/>
                    <a:gd name="T41" fmla="*/ 21 h 30"/>
                    <a:gd name="T42" fmla="*/ 0 w 24"/>
                    <a:gd name="T43" fmla="*/ 23 h 30"/>
                    <a:gd name="T44" fmla="*/ 0 w 24"/>
                    <a:gd name="T45" fmla="*/ 23 h 30"/>
                    <a:gd name="T46" fmla="*/ 0 w 24"/>
                    <a:gd name="T47" fmla="*/ 24 h 30"/>
                    <a:gd name="T48" fmla="*/ 0 w 24"/>
                    <a:gd name="T49" fmla="*/ 26 h 30"/>
                    <a:gd name="T50" fmla="*/ 0 w 24"/>
                    <a:gd name="T51" fmla="*/ 28 h 30"/>
                    <a:gd name="T52" fmla="*/ 2 w 24"/>
                    <a:gd name="T53" fmla="*/ 28 h 30"/>
                    <a:gd name="T54" fmla="*/ 2 w 24"/>
                    <a:gd name="T55" fmla="*/ 29 h 30"/>
                    <a:gd name="T56" fmla="*/ 2 w 24"/>
                    <a:gd name="T57" fmla="*/ 29 h 30"/>
                    <a:gd name="T58" fmla="*/ 4 w 24"/>
                    <a:gd name="T59" fmla="*/ 29 h 30"/>
                    <a:gd name="T60" fmla="*/ 5 w 24"/>
                    <a:gd name="T61" fmla="*/ 29 h 30"/>
                    <a:gd name="T62" fmla="*/ 5 w 24"/>
                    <a:gd name="T63" fmla="*/ 29 h 30"/>
                    <a:gd name="T64" fmla="*/ 7 w 24"/>
                    <a:gd name="T65" fmla="*/ 29 h 30"/>
                    <a:gd name="T66" fmla="*/ 8 w 24"/>
                    <a:gd name="T67" fmla="*/ 28 h 30"/>
                    <a:gd name="T68" fmla="*/ 10 w 24"/>
                    <a:gd name="T69" fmla="*/ 26 h 30"/>
                    <a:gd name="T70" fmla="*/ 10 w 24"/>
                    <a:gd name="T71" fmla="*/ 26 h 30"/>
                    <a:gd name="T72" fmla="*/ 10 w 24"/>
                    <a:gd name="T73" fmla="*/ 24 h 30"/>
                    <a:gd name="T74" fmla="*/ 12 w 24"/>
                    <a:gd name="T75" fmla="*/ 22 h 30"/>
                    <a:gd name="T76" fmla="*/ 12 w 24"/>
                    <a:gd name="T77" fmla="*/ 22 h 30"/>
                    <a:gd name="T78" fmla="*/ 12 w 24"/>
                    <a:gd name="T79" fmla="*/ 22 h 30"/>
                    <a:gd name="T80" fmla="*/ 14 w 24"/>
                    <a:gd name="T81" fmla="*/ 22 h 30"/>
                    <a:gd name="T82" fmla="*/ 15 w 24"/>
                    <a:gd name="T83" fmla="*/ 22 h 30"/>
                    <a:gd name="T84" fmla="*/ 17 w 24"/>
                    <a:gd name="T85" fmla="*/ 22 h 30"/>
                    <a:gd name="T86" fmla="*/ 17 w 24"/>
                    <a:gd name="T87" fmla="*/ 22 h 30"/>
                    <a:gd name="T88" fmla="*/ 18 w 24"/>
                    <a:gd name="T89" fmla="*/ 22 h 30"/>
                    <a:gd name="T90" fmla="*/ 19 w 24"/>
                    <a:gd name="T91" fmla="*/ 20 h 30"/>
                    <a:gd name="T92" fmla="*/ 21 w 24"/>
                    <a:gd name="T93" fmla="*/ 19 h 30"/>
                    <a:gd name="T94" fmla="*/ 21 w 24"/>
                    <a:gd name="T95" fmla="*/ 19 h 30"/>
                    <a:gd name="T96" fmla="*/ 23 w 24"/>
                    <a:gd name="T97" fmla="*/ 17 h 30"/>
                    <a:gd name="T98" fmla="*/ 23 w 24"/>
                    <a:gd name="T99" fmla="*/ 17 h 30"/>
                    <a:gd name="T100" fmla="*/ 23 w 24"/>
                    <a:gd name="T101" fmla="*/ 17 h 30"/>
                    <a:gd name="T102" fmla="*/ 23 w 24"/>
                    <a:gd name="T103" fmla="*/ 17 h 30"/>
                    <a:gd name="T104" fmla="*/ 23 w 24"/>
                    <a:gd name="T105" fmla="*/ 17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4" h="30">
                      <a:moveTo>
                        <a:pt x="11" y="0"/>
                      </a:move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2" y="28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02" name="Oval 102"/>
                <p:cNvSpPr>
                  <a:spLocks noChangeArrowheads="1"/>
                </p:cNvSpPr>
                <p:nvPr/>
              </p:nvSpPr>
              <p:spPr bwMode="blackWhite">
                <a:xfrm>
                  <a:off x="4059" y="562"/>
                  <a:ext cx="5" cy="7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03" name="Oval 103"/>
                <p:cNvSpPr>
                  <a:spLocks noChangeArrowheads="1"/>
                </p:cNvSpPr>
                <p:nvPr/>
              </p:nvSpPr>
              <p:spPr bwMode="blackWhite">
                <a:xfrm>
                  <a:off x="4077" y="562"/>
                  <a:ext cx="6" cy="5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04" name="Freeform 104"/>
                <p:cNvSpPr>
                  <a:spLocks/>
                </p:cNvSpPr>
                <p:nvPr/>
              </p:nvSpPr>
              <p:spPr bwMode="blackWhite">
                <a:xfrm>
                  <a:off x="4079" y="594"/>
                  <a:ext cx="10" cy="9"/>
                </a:xfrm>
                <a:custGeom>
                  <a:avLst/>
                  <a:gdLst>
                    <a:gd name="T0" fmla="*/ 9 w 10"/>
                    <a:gd name="T1" fmla="*/ 0 h 9"/>
                    <a:gd name="T2" fmla="*/ 7 w 10"/>
                    <a:gd name="T3" fmla="*/ 1 h 9"/>
                    <a:gd name="T4" fmla="*/ 7 w 10"/>
                    <a:gd name="T5" fmla="*/ 1 h 9"/>
                    <a:gd name="T6" fmla="*/ 7 w 10"/>
                    <a:gd name="T7" fmla="*/ 2 h 9"/>
                    <a:gd name="T8" fmla="*/ 7 w 10"/>
                    <a:gd name="T9" fmla="*/ 2 h 9"/>
                    <a:gd name="T10" fmla="*/ 6 w 10"/>
                    <a:gd name="T11" fmla="*/ 4 h 9"/>
                    <a:gd name="T12" fmla="*/ 6 w 10"/>
                    <a:gd name="T13" fmla="*/ 4 h 9"/>
                    <a:gd name="T14" fmla="*/ 6 w 10"/>
                    <a:gd name="T15" fmla="*/ 4 h 9"/>
                    <a:gd name="T16" fmla="*/ 6 w 10"/>
                    <a:gd name="T17" fmla="*/ 4 h 9"/>
                    <a:gd name="T18" fmla="*/ 4 w 10"/>
                    <a:gd name="T19" fmla="*/ 6 h 9"/>
                    <a:gd name="T20" fmla="*/ 4 w 10"/>
                    <a:gd name="T21" fmla="*/ 6 h 9"/>
                    <a:gd name="T22" fmla="*/ 4 w 10"/>
                    <a:gd name="T23" fmla="*/ 6 h 9"/>
                    <a:gd name="T24" fmla="*/ 4 w 10"/>
                    <a:gd name="T25" fmla="*/ 6 h 9"/>
                    <a:gd name="T26" fmla="*/ 4 w 10"/>
                    <a:gd name="T27" fmla="*/ 7 h 9"/>
                    <a:gd name="T28" fmla="*/ 4 w 10"/>
                    <a:gd name="T29" fmla="*/ 7 h 9"/>
                    <a:gd name="T30" fmla="*/ 4 w 10"/>
                    <a:gd name="T31" fmla="*/ 7 h 9"/>
                    <a:gd name="T32" fmla="*/ 4 w 10"/>
                    <a:gd name="T33" fmla="*/ 7 h 9"/>
                    <a:gd name="T34" fmla="*/ 3 w 10"/>
                    <a:gd name="T35" fmla="*/ 8 h 9"/>
                    <a:gd name="T36" fmla="*/ 3 w 10"/>
                    <a:gd name="T37" fmla="*/ 8 h 9"/>
                    <a:gd name="T38" fmla="*/ 3 w 10"/>
                    <a:gd name="T39" fmla="*/ 8 h 9"/>
                    <a:gd name="T40" fmla="*/ 3 w 10"/>
                    <a:gd name="T41" fmla="*/ 8 h 9"/>
                    <a:gd name="T42" fmla="*/ 2 w 10"/>
                    <a:gd name="T43" fmla="*/ 8 h 9"/>
                    <a:gd name="T44" fmla="*/ 2 w 10"/>
                    <a:gd name="T45" fmla="*/ 8 h 9"/>
                    <a:gd name="T46" fmla="*/ 2 w 10"/>
                    <a:gd name="T47" fmla="*/ 8 h 9"/>
                    <a:gd name="T48" fmla="*/ 2 w 10"/>
                    <a:gd name="T49" fmla="*/ 8 h 9"/>
                    <a:gd name="T50" fmla="*/ 0 w 10"/>
                    <a:gd name="T51" fmla="*/ 8 h 9"/>
                    <a:gd name="T52" fmla="*/ 0 w 10"/>
                    <a:gd name="T53" fmla="*/ 8 h 9"/>
                    <a:gd name="T54" fmla="*/ 0 w 10"/>
                    <a:gd name="T55" fmla="*/ 8 h 9"/>
                    <a:gd name="T56" fmla="*/ 0 w 10"/>
                    <a:gd name="T57" fmla="*/ 8 h 9"/>
                    <a:gd name="T58" fmla="*/ 0 w 10"/>
                    <a:gd name="T59" fmla="*/ 8 h 9"/>
                    <a:gd name="T60" fmla="*/ 0 w 10"/>
                    <a:gd name="T61" fmla="*/ 8 h 9"/>
                    <a:gd name="T62" fmla="*/ 0 w 10"/>
                    <a:gd name="T63" fmla="*/ 8 h 9"/>
                    <a:gd name="T64" fmla="*/ 0 w 10"/>
                    <a:gd name="T65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" h="9">
                      <a:moveTo>
                        <a:pt x="9" y="0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05" name="Freeform 105"/>
                <p:cNvSpPr>
                  <a:spLocks/>
                </p:cNvSpPr>
                <p:nvPr/>
              </p:nvSpPr>
              <p:spPr bwMode="blackWhite">
                <a:xfrm>
                  <a:off x="4086" y="587"/>
                  <a:ext cx="5" cy="13"/>
                </a:xfrm>
                <a:custGeom>
                  <a:avLst/>
                  <a:gdLst>
                    <a:gd name="T0" fmla="*/ 0 w 5"/>
                    <a:gd name="T1" fmla="*/ 0 h 13"/>
                    <a:gd name="T2" fmla="*/ 0 w 5"/>
                    <a:gd name="T3" fmla="*/ 1 h 13"/>
                    <a:gd name="T4" fmla="*/ 0 w 5"/>
                    <a:gd name="T5" fmla="*/ 1 h 13"/>
                    <a:gd name="T6" fmla="*/ 0 w 5"/>
                    <a:gd name="T7" fmla="*/ 1 h 13"/>
                    <a:gd name="T8" fmla="*/ 0 w 5"/>
                    <a:gd name="T9" fmla="*/ 1 h 13"/>
                    <a:gd name="T10" fmla="*/ 0 w 5"/>
                    <a:gd name="T11" fmla="*/ 3 h 13"/>
                    <a:gd name="T12" fmla="*/ 0 w 5"/>
                    <a:gd name="T13" fmla="*/ 3 h 13"/>
                    <a:gd name="T14" fmla="*/ 0 w 5"/>
                    <a:gd name="T15" fmla="*/ 3 h 13"/>
                    <a:gd name="T16" fmla="*/ 0 w 5"/>
                    <a:gd name="T17" fmla="*/ 3 h 13"/>
                    <a:gd name="T18" fmla="*/ 0 w 5"/>
                    <a:gd name="T19" fmla="*/ 5 h 13"/>
                    <a:gd name="T20" fmla="*/ 0 w 5"/>
                    <a:gd name="T21" fmla="*/ 5 h 13"/>
                    <a:gd name="T22" fmla="*/ 0 w 5"/>
                    <a:gd name="T23" fmla="*/ 5 h 13"/>
                    <a:gd name="T24" fmla="*/ 0 w 5"/>
                    <a:gd name="T25" fmla="*/ 5 h 13"/>
                    <a:gd name="T26" fmla="*/ 0 w 5"/>
                    <a:gd name="T27" fmla="*/ 7 h 13"/>
                    <a:gd name="T28" fmla="*/ 0 w 5"/>
                    <a:gd name="T29" fmla="*/ 7 h 13"/>
                    <a:gd name="T30" fmla="*/ 0 w 5"/>
                    <a:gd name="T31" fmla="*/ 7 h 13"/>
                    <a:gd name="T32" fmla="*/ 2 w 5"/>
                    <a:gd name="T33" fmla="*/ 7 h 13"/>
                    <a:gd name="T34" fmla="*/ 2 w 5"/>
                    <a:gd name="T35" fmla="*/ 9 h 13"/>
                    <a:gd name="T36" fmla="*/ 2 w 5"/>
                    <a:gd name="T37" fmla="*/ 9 h 13"/>
                    <a:gd name="T38" fmla="*/ 2 w 5"/>
                    <a:gd name="T39" fmla="*/ 9 h 13"/>
                    <a:gd name="T40" fmla="*/ 2 w 5"/>
                    <a:gd name="T41" fmla="*/ 9 h 13"/>
                    <a:gd name="T42" fmla="*/ 2 w 5"/>
                    <a:gd name="T43" fmla="*/ 10 h 13"/>
                    <a:gd name="T44" fmla="*/ 2 w 5"/>
                    <a:gd name="T45" fmla="*/ 10 h 13"/>
                    <a:gd name="T46" fmla="*/ 2 w 5"/>
                    <a:gd name="T47" fmla="*/ 10 h 13"/>
                    <a:gd name="T48" fmla="*/ 3 w 5"/>
                    <a:gd name="T49" fmla="*/ 10 h 13"/>
                    <a:gd name="T50" fmla="*/ 3 w 5"/>
                    <a:gd name="T51" fmla="*/ 12 h 13"/>
                    <a:gd name="T52" fmla="*/ 3 w 5"/>
                    <a:gd name="T53" fmla="*/ 12 h 13"/>
                    <a:gd name="T54" fmla="*/ 3 w 5"/>
                    <a:gd name="T55" fmla="*/ 12 h 13"/>
                    <a:gd name="T56" fmla="*/ 3 w 5"/>
                    <a:gd name="T57" fmla="*/ 12 h 13"/>
                    <a:gd name="T58" fmla="*/ 3 w 5"/>
                    <a:gd name="T59" fmla="*/ 12 h 13"/>
                    <a:gd name="T60" fmla="*/ 3 w 5"/>
                    <a:gd name="T61" fmla="*/ 12 h 13"/>
                    <a:gd name="T62" fmla="*/ 3 w 5"/>
                    <a:gd name="T63" fmla="*/ 12 h 13"/>
                    <a:gd name="T64" fmla="*/ 4 w 5"/>
                    <a:gd name="T65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" h="13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3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4" y="1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06" name="Freeform 106"/>
                <p:cNvSpPr>
                  <a:spLocks/>
                </p:cNvSpPr>
                <p:nvPr/>
              </p:nvSpPr>
              <p:spPr bwMode="blackWhite">
                <a:xfrm>
                  <a:off x="4077" y="540"/>
                  <a:ext cx="48" cy="66"/>
                </a:xfrm>
                <a:custGeom>
                  <a:avLst/>
                  <a:gdLst>
                    <a:gd name="T0" fmla="*/ 0 w 48"/>
                    <a:gd name="T1" fmla="*/ 1 h 66"/>
                    <a:gd name="T2" fmla="*/ 14 w 48"/>
                    <a:gd name="T3" fmla="*/ 0 h 66"/>
                    <a:gd name="T4" fmla="*/ 23 w 48"/>
                    <a:gd name="T5" fmla="*/ 2 h 66"/>
                    <a:gd name="T6" fmla="*/ 34 w 48"/>
                    <a:gd name="T7" fmla="*/ 21 h 66"/>
                    <a:gd name="T8" fmla="*/ 34 w 48"/>
                    <a:gd name="T9" fmla="*/ 23 h 66"/>
                    <a:gd name="T10" fmla="*/ 34 w 48"/>
                    <a:gd name="T11" fmla="*/ 32 h 66"/>
                    <a:gd name="T12" fmla="*/ 40 w 48"/>
                    <a:gd name="T13" fmla="*/ 37 h 66"/>
                    <a:gd name="T14" fmla="*/ 46 w 48"/>
                    <a:gd name="T15" fmla="*/ 42 h 66"/>
                    <a:gd name="T16" fmla="*/ 47 w 48"/>
                    <a:gd name="T17" fmla="*/ 48 h 66"/>
                    <a:gd name="T18" fmla="*/ 46 w 48"/>
                    <a:gd name="T19" fmla="*/ 62 h 66"/>
                    <a:gd name="T20" fmla="*/ 43 w 48"/>
                    <a:gd name="T21" fmla="*/ 65 h 66"/>
                    <a:gd name="T22" fmla="*/ 42 w 48"/>
                    <a:gd name="T23" fmla="*/ 63 h 66"/>
                    <a:gd name="T24" fmla="*/ 44 w 48"/>
                    <a:gd name="T25" fmla="*/ 45 h 66"/>
                    <a:gd name="T26" fmla="*/ 43 w 48"/>
                    <a:gd name="T27" fmla="*/ 43 h 66"/>
                    <a:gd name="T28" fmla="*/ 32 w 48"/>
                    <a:gd name="T29" fmla="*/ 34 h 66"/>
                    <a:gd name="T30" fmla="*/ 31 w 48"/>
                    <a:gd name="T31" fmla="*/ 26 h 66"/>
                    <a:gd name="T32" fmla="*/ 30 w 48"/>
                    <a:gd name="T33" fmla="*/ 20 h 66"/>
                    <a:gd name="T34" fmla="*/ 23 w 48"/>
                    <a:gd name="T35" fmla="*/ 8 h 66"/>
                    <a:gd name="T36" fmla="*/ 14 w 48"/>
                    <a:gd name="T37" fmla="*/ 2 h 66"/>
                    <a:gd name="T38" fmla="*/ 4 w 48"/>
                    <a:gd name="T39" fmla="*/ 1 h 66"/>
                    <a:gd name="T40" fmla="*/ 2 w 48"/>
                    <a:gd name="T41" fmla="*/ 1 h 66"/>
                    <a:gd name="T42" fmla="*/ 0 w 48"/>
                    <a:gd name="T43" fmla="*/ 1 h 66"/>
                    <a:gd name="T44" fmla="*/ 0 w 48"/>
                    <a:gd name="T45" fmla="*/ 1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66">
                      <a:moveTo>
                        <a:pt x="0" y="1"/>
                      </a:moveTo>
                      <a:lnTo>
                        <a:pt x="14" y="0"/>
                      </a:lnTo>
                      <a:lnTo>
                        <a:pt x="23" y="2"/>
                      </a:lnTo>
                      <a:lnTo>
                        <a:pt x="34" y="21"/>
                      </a:lnTo>
                      <a:lnTo>
                        <a:pt x="34" y="23"/>
                      </a:lnTo>
                      <a:lnTo>
                        <a:pt x="34" y="32"/>
                      </a:lnTo>
                      <a:lnTo>
                        <a:pt x="40" y="37"/>
                      </a:lnTo>
                      <a:lnTo>
                        <a:pt x="46" y="42"/>
                      </a:lnTo>
                      <a:lnTo>
                        <a:pt x="47" y="48"/>
                      </a:lnTo>
                      <a:lnTo>
                        <a:pt x="46" y="62"/>
                      </a:lnTo>
                      <a:lnTo>
                        <a:pt x="43" y="65"/>
                      </a:lnTo>
                      <a:lnTo>
                        <a:pt x="42" y="63"/>
                      </a:lnTo>
                      <a:lnTo>
                        <a:pt x="44" y="45"/>
                      </a:lnTo>
                      <a:lnTo>
                        <a:pt x="43" y="43"/>
                      </a:lnTo>
                      <a:lnTo>
                        <a:pt x="32" y="34"/>
                      </a:lnTo>
                      <a:lnTo>
                        <a:pt x="31" y="26"/>
                      </a:lnTo>
                      <a:lnTo>
                        <a:pt x="30" y="20"/>
                      </a:lnTo>
                      <a:lnTo>
                        <a:pt x="23" y="8"/>
                      </a:lnTo>
                      <a:lnTo>
                        <a:pt x="14" y="2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A2A2A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07" name="Freeform 107"/>
                <p:cNvSpPr>
                  <a:spLocks/>
                </p:cNvSpPr>
                <p:nvPr/>
              </p:nvSpPr>
              <p:spPr bwMode="blackWhite">
                <a:xfrm>
                  <a:off x="4112" y="689"/>
                  <a:ext cx="17" cy="94"/>
                </a:xfrm>
                <a:custGeom>
                  <a:avLst/>
                  <a:gdLst>
                    <a:gd name="T0" fmla="*/ 0 w 17"/>
                    <a:gd name="T1" fmla="*/ 93 h 94"/>
                    <a:gd name="T2" fmla="*/ 0 w 17"/>
                    <a:gd name="T3" fmla="*/ 91 h 94"/>
                    <a:gd name="T4" fmla="*/ 2 w 17"/>
                    <a:gd name="T5" fmla="*/ 87 h 94"/>
                    <a:gd name="T6" fmla="*/ 2 w 17"/>
                    <a:gd name="T7" fmla="*/ 82 h 94"/>
                    <a:gd name="T8" fmla="*/ 4 w 17"/>
                    <a:gd name="T9" fmla="*/ 78 h 94"/>
                    <a:gd name="T10" fmla="*/ 6 w 17"/>
                    <a:gd name="T11" fmla="*/ 75 h 94"/>
                    <a:gd name="T12" fmla="*/ 6 w 17"/>
                    <a:gd name="T13" fmla="*/ 74 h 94"/>
                    <a:gd name="T14" fmla="*/ 6 w 17"/>
                    <a:gd name="T15" fmla="*/ 74 h 94"/>
                    <a:gd name="T16" fmla="*/ 7 w 17"/>
                    <a:gd name="T17" fmla="*/ 73 h 94"/>
                    <a:gd name="T18" fmla="*/ 7 w 17"/>
                    <a:gd name="T19" fmla="*/ 71 h 94"/>
                    <a:gd name="T20" fmla="*/ 9 w 17"/>
                    <a:gd name="T21" fmla="*/ 68 h 94"/>
                    <a:gd name="T22" fmla="*/ 8 w 17"/>
                    <a:gd name="T23" fmla="*/ 67 h 94"/>
                    <a:gd name="T24" fmla="*/ 8 w 17"/>
                    <a:gd name="T25" fmla="*/ 63 h 94"/>
                    <a:gd name="T26" fmla="*/ 9 w 17"/>
                    <a:gd name="T27" fmla="*/ 62 h 94"/>
                    <a:gd name="T28" fmla="*/ 9 w 17"/>
                    <a:gd name="T29" fmla="*/ 59 h 94"/>
                    <a:gd name="T30" fmla="*/ 9 w 17"/>
                    <a:gd name="T31" fmla="*/ 57 h 94"/>
                    <a:gd name="T32" fmla="*/ 9 w 17"/>
                    <a:gd name="T33" fmla="*/ 55 h 94"/>
                    <a:gd name="T34" fmla="*/ 10 w 17"/>
                    <a:gd name="T35" fmla="*/ 53 h 94"/>
                    <a:gd name="T36" fmla="*/ 12 w 17"/>
                    <a:gd name="T37" fmla="*/ 49 h 94"/>
                    <a:gd name="T38" fmla="*/ 12 w 17"/>
                    <a:gd name="T39" fmla="*/ 47 h 94"/>
                    <a:gd name="T40" fmla="*/ 13 w 17"/>
                    <a:gd name="T41" fmla="*/ 44 h 94"/>
                    <a:gd name="T42" fmla="*/ 13 w 17"/>
                    <a:gd name="T43" fmla="*/ 41 h 94"/>
                    <a:gd name="T44" fmla="*/ 13 w 17"/>
                    <a:gd name="T45" fmla="*/ 41 h 94"/>
                    <a:gd name="T46" fmla="*/ 13 w 17"/>
                    <a:gd name="T47" fmla="*/ 41 h 94"/>
                    <a:gd name="T48" fmla="*/ 13 w 17"/>
                    <a:gd name="T49" fmla="*/ 39 h 94"/>
                    <a:gd name="T50" fmla="*/ 13 w 17"/>
                    <a:gd name="T51" fmla="*/ 38 h 94"/>
                    <a:gd name="T52" fmla="*/ 13 w 17"/>
                    <a:gd name="T53" fmla="*/ 36 h 94"/>
                    <a:gd name="T54" fmla="*/ 13 w 17"/>
                    <a:gd name="T55" fmla="*/ 35 h 94"/>
                    <a:gd name="T56" fmla="*/ 13 w 17"/>
                    <a:gd name="T57" fmla="*/ 32 h 94"/>
                    <a:gd name="T58" fmla="*/ 14 w 17"/>
                    <a:gd name="T59" fmla="*/ 30 h 94"/>
                    <a:gd name="T60" fmla="*/ 14 w 17"/>
                    <a:gd name="T61" fmla="*/ 26 h 94"/>
                    <a:gd name="T62" fmla="*/ 14 w 17"/>
                    <a:gd name="T63" fmla="*/ 25 h 94"/>
                    <a:gd name="T64" fmla="*/ 15 w 17"/>
                    <a:gd name="T65" fmla="*/ 23 h 94"/>
                    <a:gd name="T66" fmla="*/ 15 w 17"/>
                    <a:gd name="T67" fmla="*/ 22 h 94"/>
                    <a:gd name="T68" fmla="*/ 16 w 17"/>
                    <a:gd name="T69" fmla="*/ 20 h 94"/>
                    <a:gd name="T70" fmla="*/ 16 w 17"/>
                    <a:gd name="T71" fmla="*/ 20 h 94"/>
                    <a:gd name="T72" fmla="*/ 16 w 17"/>
                    <a:gd name="T73" fmla="*/ 18 h 94"/>
                    <a:gd name="T74" fmla="*/ 16 w 17"/>
                    <a:gd name="T75" fmla="*/ 16 h 94"/>
                    <a:gd name="T76" fmla="*/ 16 w 17"/>
                    <a:gd name="T77" fmla="*/ 12 h 94"/>
                    <a:gd name="T78" fmla="*/ 16 w 17"/>
                    <a:gd name="T79" fmla="*/ 9 h 94"/>
                    <a:gd name="T80" fmla="*/ 14 w 17"/>
                    <a:gd name="T81" fmla="*/ 5 h 94"/>
                    <a:gd name="T82" fmla="*/ 14 w 17"/>
                    <a:gd name="T83" fmla="*/ 2 h 94"/>
                    <a:gd name="T84" fmla="*/ 14 w 17"/>
                    <a:gd name="T85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7" h="94">
                      <a:moveTo>
                        <a:pt x="0" y="93"/>
                      </a:move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89"/>
                      </a:lnTo>
                      <a:lnTo>
                        <a:pt x="0" y="88"/>
                      </a:lnTo>
                      <a:lnTo>
                        <a:pt x="2" y="87"/>
                      </a:lnTo>
                      <a:lnTo>
                        <a:pt x="2" y="86"/>
                      </a:lnTo>
                      <a:lnTo>
                        <a:pt x="2" y="84"/>
                      </a:lnTo>
                      <a:lnTo>
                        <a:pt x="2" y="82"/>
                      </a:lnTo>
                      <a:lnTo>
                        <a:pt x="4" y="80"/>
                      </a:lnTo>
                      <a:lnTo>
                        <a:pt x="4" y="80"/>
                      </a:lnTo>
                      <a:lnTo>
                        <a:pt x="4" y="78"/>
                      </a:lnTo>
                      <a:lnTo>
                        <a:pt x="4" y="77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1"/>
                      </a:lnTo>
                      <a:lnTo>
                        <a:pt x="7" y="71"/>
                      </a:lnTo>
                      <a:lnTo>
                        <a:pt x="7" y="70"/>
                      </a:lnTo>
                      <a:lnTo>
                        <a:pt x="7" y="70"/>
                      </a:lnTo>
                      <a:lnTo>
                        <a:pt x="9" y="68"/>
                      </a:lnTo>
                      <a:lnTo>
                        <a:pt x="8" y="68"/>
                      </a:lnTo>
                      <a:lnTo>
                        <a:pt x="8" y="67"/>
                      </a:lnTo>
                      <a:lnTo>
                        <a:pt x="8" y="67"/>
                      </a:lnTo>
                      <a:lnTo>
                        <a:pt x="8" y="65"/>
                      </a:lnTo>
                      <a:lnTo>
                        <a:pt x="8" y="65"/>
                      </a:lnTo>
                      <a:lnTo>
                        <a:pt x="8" y="63"/>
                      </a:lnTo>
                      <a:lnTo>
                        <a:pt x="8" y="63"/>
                      </a:lnTo>
                      <a:lnTo>
                        <a:pt x="9" y="62"/>
                      </a:lnTo>
                      <a:lnTo>
                        <a:pt x="9" y="62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9" y="59"/>
                      </a:lnTo>
                      <a:lnTo>
                        <a:pt x="9" y="59"/>
                      </a:lnTo>
                      <a:lnTo>
                        <a:pt x="9" y="57"/>
                      </a:lnTo>
                      <a:lnTo>
                        <a:pt x="9" y="57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10" y="53"/>
                      </a:lnTo>
                      <a:lnTo>
                        <a:pt x="10" y="53"/>
                      </a:lnTo>
                      <a:lnTo>
                        <a:pt x="10" y="51"/>
                      </a:lnTo>
                      <a:lnTo>
                        <a:pt x="10" y="51"/>
                      </a:lnTo>
                      <a:lnTo>
                        <a:pt x="12" y="49"/>
                      </a:lnTo>
                      <a:lnTo>
                        <a:pt x="12" y="49"/>
                      </a:lnTo>
                      <a:lnTo>
                        <a:pt x="12" y="47"/>
                      </a:lnTo>
                      <a:lnTo>
                        <a:pt x="12" y="47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3" y="44"/>
                      </a:lnTo>
                      <a:lnTo>
                        <a:pt x="13" y="43"/>
                      </a:lnTo>
                      <a:lnTo>
                        <a:pt x="14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6"/>
                      </a:lnTo>
                      <a:lnTo>
                        <a:pt x="13" y="36"/>
                      </a:lnTo>
                      <a:lnTo>
                        <a:pt x="13" y="35"/>
                      </a:lnTo>
                      <a:lnTo>
                        <a:pt x="13" y="35"/>
                      </a:lnTo>
                      <a:lnTo>
                        <a:pt x="13" y="34"/>
                      </a:lnTo>
                      <a:lnTo>
                        <a:pt x="13" y="34"/>
                      </a:lnTo>
                      <a:lnTo>
                        <a:pt x="13" y="32"/>
                      </a:lnTo>
                      <a:lnTo>
                        <a:pt x="13" y="31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4" y="25"/>
                      </a:lnTo>
                      <a:lnTo>
                        <a:pt x="14" y="25"/>
                      </a:lnTo>
                      <a:lnTo>
                        <a:pt x="16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4" y="7"/>
                      </a:lnTo>
                      <a:lnTo>
                        <a:pt x="14" y="5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08" name="Freeform 108"/>
                <p:cNvSpPr>
                  <a:spLocks/>
                </p:cNvSpPr>
                <p:nvPr/>
              </p:nvSpPr>
              <p:spPr bwMode="blackWhite">
                <a:xfrm>
                  <a:off x="4028" y="681"/>
                  <a:ext cx="8" cy="96"/>
                </a:xfrm>
                <a:custGeom>
                  <a:avLst/>
                  <a:gdLst>
                    <a:gd name="T0" fmla="*/ 0 w 8"/>
                    <a:gd name="T1" fmla="*/ 95 h 96"/>
                    <a:gd name="T2" fmla="*/ 0 w 8"/>
                    <a:gd name="T3" fmla="*/ 95 h 96"/>
                    <a:gd name="T4" fmla="*/ 0 w 8"/>
                    <a:gd name="T5" fmla="*/ 94 h 96"/>
                    <a:gd name="T6" fmla="*/ 0 w 8"/>
                    <a:gd name="T7" fmla="*/ 92 h 96"/>
                    <a:gd name="T8" fmla="*/ 2 w 8"/>
                    <a:gd name="T9" fmla="*/ 90 h 96"/>
                    <a:gd name="T10" fmla="*/ 2 w 8"/>
                    <a:gd name="T11" fmla="*/ 88 h 96"/>
                    <a:gd name="T12" fmla="*/ 0 w 8"/>
                    <a:gd name="T13" fmla="*/ 86 h 96"/>
                    <a:gd name="T14" fmla="*/ 0 w 8"/>
                    <a:gd name="T15" fmla="*/ 85 h 96"/>
                    <a:gd name="T16" fmla="*/ 0 w 8"/>
                    <a:gd name="T17" fmla="*/ 83 h 96"/>
                    <a:gd name="T18" fmla="*/ 1 w 8"/>
                    <a:gd name="T19" fmla="*/ 82 h 96"/>
                    <a:gd name="T20" fmla="*/ 2 w 8"/>
                    <a:gd name="T21" fmla="*/ 81 h 96"/>
                    <a:gd name="T22" fmla="*/ 2 w 8"/>
                    <a:gd name="T23" fmla="*/ 77 h 96"/>
                    <a:gd name="T24" fmla="*/ 3 w 8"/>
                    <a:gd name="T25" fmla="*/ 75 h 96"/>
                    <a:gd name="T26" fmla="*/ 3 w 8"/>
                    <a:gd name="T27" fmla="*/ 71 h 96"/>
                    <a:gd name="T28" fmla="*/ 3 w 8"/>
                    <a:gd name="T29" fmla="*/ 70 h 96"/>
                    <a:gd name="T30" fmla="*/ 3 w 8"/>
                    <a:gd name="T31" fmla="*/ 68 h 96"/>
                    <a:gd name="T32" fmla="*/ 2 w 8"/>
                    <a:gd name="T33" fmla="*/ 66 h 96"/>
                    <a:gd name="T34" fmla="*/ 2 w 8"/>
                    <a:gd name="T35" fmla="*/ 64 h 96"/>
                    <a:gd name="T36" fmla="*/ 2 w 8"/>
                    <a:gd name="T37" fmla="*/ 61 h 96"/>
                    <a:gd name="T38" fmla="*/ 2 w 8"/>
                    <a:gd name="T39" fmla="*/ 57 h 96"/>
                    <a:gd name="T40" fmla="*/ 0 w 8"/>
                    <a:gd name="T41" fmla="*/ 56 h 96"/>
                    <a:gd name="T42" fmla="*/ 0 w 8"/>
                    <a:gd name="T43" fmla="*/ 52 h 96"/>
                    <a:gd name="T44" fmla="*/ 0 w 8"/>
                    <a:gd name="T45" fmla="*/ 50 h 96"/>
                    <a:gd name="T46" fmla="*/ 0 w 8"/>
                    <a:gd name="T47" fmla="*/ 47 h 96"/>
                    <a:gd name="T48" fmla="*/ 0 w 8"/>
                    <a:gd name="T49" fmla="*/ 45 h 96"/>
                    <a:gd name="T50" fmla="*/ 0 w 8"/>
                    <a:gd name="T51" fmla="*/ 43 h 96"/>
                    <a:gd name="T52" fmla="*/ 1 w 8"/>
                    <a:gd name="T53" fmla="*/ 41 h 96"/>
                    <a:gd name="T54" fmla="*/ 1 w 8"/>
                    <a:gd name="T55" fmla="*/ 37 h 96"/>
                    <a:gd name="T56" fmla="*/ 3 w 8"/>
                    <a:gd name="T57" fmla="*/ 35 h 96"/>
                    <a:gd name="T58" fmla="*/ 3 w 8"/>
                    <a:gd name="T59" fmla="*/ 31 h 96"/>
                    <a:gd name="T60" fmla="*/ 4 w 8"/>
                    <a:gd name="T61" fmla="*/ 30 h 96"/>
                    <a:gd name="T62" fmla="*/ 5 w 8"/>
                    <a:gd name="T63" fmla="*/ 27 h 96"/>
                    <a:gd name="T64" fmla="*/ 6 w 8"/>
                    <a:gd name="T65" fmla="*/ 25 h 96"/>
                    <a:gd name="T66" fmla="*/ 6 w 8"/>
                    <a:gd name="T67" fmla="*/ 24 h 96"/>
                    <a:gd name="T68" fmla="*/ 6 w 8"/>
                    <a:gd name="T69" fmla="*/ 22 h 96"/>
                    <a:gd name="T70" fmla="*/ 6 w 8"/>
                    <a:gd name="T71" fmla="*/ 20 h 96"/>
                    <a:gd name="T72" fmla="*/ 5 w 8"/>
                    <a:gd name="T73" fmla="*/ 19 h 96"/>
                    <a:gd name="T74" fmla="*/ 5 w 8"/>
                    <a:gd name="T75" fmla="*/ 17 h 96"/>
                    <a:gd name="T76" fmla="*/ 5 w 8"/>
                    <a:gd name="T77" fmla="*/ 15 h 96"/>
                    <a:gd name="T78" fmla="*/ 5 w 8"/>
                    <a:gd name="T79" fmla="*/ 14 h 96"/>
                    <a:gd name="T80" fmla="*/ 5 w 8"/>
                    <a:gd name="T81" fmla="*/ 12 h 96"/>
                    <a:gd name="T82" fmla="*/ 5 w 8"/>
                    <a:gd name="T83" fmla="*/ 11 h 96"/>
                    <a:gd name="T84" fmla="*/ 5 w 8"/>
                    <a:gd name="T85" fmla="*/ 9 h 96"/>
                    <a:gd name="T86" fmla="*/ 5 w 8"/>
                    <a:gd name="T87" fmla="*/ 6 h 96"/>
                    <a:gd name="T88" fmla="*/ 6 w 8"/>
                    <a:gd name="T89" fmla="*/ 5 h 96"/>
                    <a:gd name="T90" fmla="*/ 6 w 8"/>
                    <a:gd name="T91" fmla="*/ 4 h 96"/>
                    <a:gd name="T92" fmla="*/ 6 w 8"/>
                    <a:gd name="T93" fmla="*/ 2 h 96"/>
                    <a:gd name="T94" fmla="*/ 6 w 8"/>
                    <a:gd name="T95" fmla="*/ 1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" h="96">
                      <a:moveTo>
                        <a:pt x="0" y="95"/>
                      </a:move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2" y="90"/>
                      </a:lnTo>
                      <a:lnTo>
                        <a:pt x="2" y="90"/>
                      </a:lnTo>
                      <a:lnTo>
                        <a:pt x="2" y="88"/>
                      </a:lnTo>
                      <a:lnTo>
                        <a:pt x="2" y="88"/>
                      </a:lnTo>
                      <a:lnTo>
                        <a:pt x="2" y="86"/>
                      </a:lnTo>
                      <a:lnTo>
                        <a:pt x="0" y="86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1" y="82"/>
                      </a:lnTo>
                      <a:lnTo>
                        <a:pt x="1" y="82"/>
                      </a:lnTo>
                      <a:lnTo>
                        <a:pt x="2" y="81"/>
                      </a:lnTo>
                      <a:lnTo>
                        <a:pt x="2" y="81"/>
                      </a:lnTo>
                      <a:lnTo>
                        <a:pt x="2" y="79"/>
                      </a:lnTo>
                      <a:lnTo>
                        <a:pt x="2" y="77"/>
                      </a:lnTo>
                      <a:lnTo>
                        <a:pt x="3" y="75"/>
                      </a:lnTo>
                      <a:lnTo>
                        <a:pt x="3" y="75"/>
                      </a:lnTo>
                      <a:lnTo>
                        <a:pt x="3" y="73"/>
                      </a:lnTo>
                      <a:lnTo>
                        <a:pt x="3" y="71"/>
                      </a:lnTo>
                      <a:lnTo>
                        <a:pt x="3" y="70"/>
                      </a:lnTo>
                      <a:lnTo>
                        <a:pt x="3" y="70"/>
                      </a:lnTo>
                      <a:lnTo>
                        <a:pt x="3" y="68"/>
                      </a:lnTo>
                      <a:lnTo>
                        <a:pt x="3" y="68"/>
                      </a:lnTo>
                      <a:lnTo>
                        <a:pt x="3" y="66"/>
                      </a:lnTo>
                      <a:lnTo>
                        <a:pt x="2" y="66"/>
                      </a:lnTo>
                      <a:lnTo>
                        <a:pt x="2" y="64"/>
                      </a:lnTo>
                      <a:lnTo>
                        <a:pt x="2" y="64"/>
                      </a:lnTo>
                      <a:lnTo>
                        <a:pt x="2" y="62"/>
                      </a:lnTo>
                      <a:lnTo>
                        <a:pt x="2" y="61"/>
                      </a:lnTo>
                      <a:lnTo>
                        <a:pt x="2" y="59"/>
                      </a:lnTo>
                      <a:lnTo>
                        <a:pt x="2" y="57"/>
                      </a:lnTo>
                      <a:lnTo>
                        <a:pt x="2" y="56"/>
                      </a:lnTo>
                      <a:lnTo>
                        <a:pt x="0" y="56"/>
                      </a:lnTo>
                      <a:lnTo>
                        <a:pt x="0" y="54"/>
                      </a:lnTo>
                      <a:lnTo>
                        <a:pt x="0" y="52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48"/>
                      </a:lnTo>
                      <a:lnTo>
                        <a:pt x="0" y="47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43"/>
                      </a:lnTo>
                      <a:lnTo>
                        <a:pt x="0" y="43"/>
                      </a:lnTo>
                      <a:lnTo>
                        <a:pt x="1" y="41"/>
                      </a:lnTo>
                      <a:lnTo>
                        <a:pt x="1" y="41"/>
                      </a:lnTo>
                      <a:lnTo>
                        <a:pt x="1" y="39"/>
                      </a:lnTo>
                      <a:lnTo>
                        <a:pt x="1" y="37"/>
                      </a:lnTo>
                      <a:lnTo>
                        <a:pt x="3" y="35"/>
                      </a:lnTo>
                      <a:lnTo>
                        <a:pt x="3" y="35"/>
                      </a:lnTo>
                      <a:lnTo>
                        <a:pt x="3" y="33"/>
                      </a:lnTo>
                      <a:lnTo>
                        <a:pt x="3" y="31"/>
                      </a:lnTo>
                      <a:lnTo>
                        <a:pt x="4" y="30"/>
                      </a:lnTo>
                      <a:lnTo>
                        <a:pt x="4" y="30"/>
                      </a:lnTo>
                      <a:lnTo>
                        <a:pt x="5" y="28"/>
                      </a:lnTo>
                      <a:lnTo>
                        <a:pt x="5" y="27"/>
                      </a:lnTo>
                      <a:lnTo>
                        <a:pt x="7" y="25"/>
                      </a:lnTo>
                      <a:lnTo>
                        <a:pt x="6" y="25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2"/>
                      </a:lnTo>
                      <a:lnTo>
                        <a:pt x="6" y="22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6" y="19"/>
                      </a:lnTo>
                      <a:lnTo>
                        <a:pt x="5" y="19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5" y="15"/>
                      </a:lnTo>
                      <a:lnTo>
                        <a:pt x="5" y="15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5" y="11"/>
                      </a:lnTo>
                      <a:lnTo>
                        <a:pt x="5" y="11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7"/>
                      </a:lnTo>
                      <a:lnTo>
                        <a:pt x="5" y="6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09" name="Freeform 109"/>
                <p:cNvSpPr>
                  <a:spLocks/>
                </p:cNvSpPr>
                <p:nvPr/>
              </p:nvSpPr>
              <p:spPr bwMode="blackWhite">
                <a:xfrm>
                  <a:off x="3891" y="732"/>
                  <a:ext cx="41" cy="42"/>
                </a:xfrm>
                <a:custGeom>
                  <a:avLst/>
                  <a:gdLst>
                    <a:gd name="T0" fmla="*/ 0 w 41"/>
                    <a:gd name="T1" fmla="*/ 0 h 42"/>
                    <a:gd name="T2" fmla="*/ 0 w 41"/>
                    <a:gd name="T3" fmla="*/ 13 h 42"/>
                    <a:gd name="T4" fmla="*/ 1 w 41"/>
                    <a:gd name="T5" fmla="*/ 18 h 42"/>
                    <a:gd name="T6" fmla="*/ 1 w 41"/>
                    <a:gd name="T7" fmla="*/ 20 h 42"/>
                    <a:gd name="T8" fmla="*/ 10 w 41"/>
                    <a:gd name="T9" fmla="*/ 30 h 42"/>
                    <a:gd name="T10" fmla="*/ 23 w 41"/>
                    <a:gd name="T11" fmla="*/ 36 h 42"/>
                    <a:gd name="T12" fmla="*/ 40 w 41"/>
                    <a:gd name="T13" fmla="*/ 41 h 42"/>
                    <a:gd name="T14" fmla="*/ 12 w 41"/>
                    <a:gd name="T15" fmla="*/ 2 h 42"/>
                    <a:gd name="T16" fmla="*/ 0 w 41"/>
                    <a:gd name="T17" fmla="*/ 0 h 42"/>
                    <a:gd name="T18" fmla="*/ 0 w 41"/>
                    <a:gd name="T19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2">
                      <a:moveTo>
                        <a:pt x="0" y="0"/>
                      </a:moveTo>
                      <a:lnTo>
                        <a:pt x="0" y="13"/>
                      </a:lnTo>
                      <a:lnTo>
                        <a:pt x="1" y="18"/>
                      </a:lnTo>
                      <a:lnTo>
                        <a:pt x="1" y="20"/>
                      </a:lnTo>
                      <a:lnTo>
                        <a:pt x="10" y="30"/>
                      </a:lnTo>
                      <a:lnTo>
                        <a:pt x="23" y="36"/>
                      </a:lnTo>
                      <a:lnTo>
                        <a:pt x="40" y="41"/>
                      </a:lnTo>
                      <a:lnTo>
                        <a:pt x="12" y="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10" name="Line 110"/>
                <p:cNvSpPr>
                  <a:spLocks noChangeShapeType="1"/>
                </p:cNvSpPr>
                <p:nvPr/>
              </p:nvSpPr>
              <p:spPr bwMode="blackWhite">
                <a:xfrm>
                  <a:off x="4120" y="808"/>
                  <a:ext cx="6" cy="12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11" name="Line 111"/>
                <p:cNvSpPr>
                  <a:spLocks noChangeShapeType="1"/>
                </p:cNvSpPr>
                <p:nvPr/>
              </p:nvSpPr>
              <p:spPr bwMode="blackWhite">
                <a:xfrm>
                  <a:off x="4131" y="793"/>
                  <a:ext cx="0" cy="30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12" name="Line 112"/>
                <p:cNvSpPr>
                  <a:spLocks noChangeShapeType="1"/>
                </p:cNvSpPr>
                <p:nvPr/>
              </p:nvSpPr>
              <p:spPr bwMode="blackWhite">
                <a:xfrm>
                  <a:off x="4024" y="782"/>
                  <a:ext cx="0" cy="49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13" name="Freeform 113"/>
                <p:cNvSpPr>
                  <a:spLocks/>
                </p:cNvSpPr>
                <p:nvPr/>
              </p:nvSpPr>
              <p:spPr bwMode="blackWhite">
                <a:xfrm>
                  <a:off x="3919" y="607"/>
                  <a:ext cx="63" cy="8"/>
                </a:xfrm>
                <a:custGeom>
                  <a:avLst/>
                  <a:gdLst>
                    <a:gd name="T0" fmla="*/ 0 w 63"/>
                    <a:gd name="T1" fmla="*/ 7 h 8"/>
                    <a:gd name="T2" fmla="*/ 26 w 63"/>
                    <a:gd name="T3" fmla="*/ 0 h 8"/>
                    <a:gd name="T4" fmla="*/ 44 w 63"/>
                    <a:gd name="T5" fmla="*/ 7 h 8"/>
                    <a:gd name="T6" fmla="*/ 62 w 63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0" y="7"/>
                      </a:moveTo>
                      <a:lnTo>
                        <a:pt x="26" y="0"/>
                      </a:lnTo>
                      <a:lnTo>
                        <a:pt x="44" y="7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14" name="Freeform 114"/>
                <p:cNvSpPr>
                  <a:spLocks/>
                </p:cNvSpPr>
                <p:nvPr/>
              </p:nvSpPr>
              <p:spPr bwMode="blackWhite">
                <a:xfrm>
                  <a:off x="3919" y="626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6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6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15" name="Freeform 115"/>
                <p:cNvSpPr>
                  <a:spLocks/>
                </p:cNvSpPr>
                <p:nvPr/>
              </p:nvSpPr>
              <p:spPr bwMode="blackWhite">
                <a:xfrm>
                  <a:off x="3919" y="642"/>
                  <a:ext cx="63" cy="4"/>
                </a:xfrm>
                <a:custGeom>
                  <a:avLst/>
                  <a:gdLst>
                    <a:gd name="T0" fmla="*/ 0 w 63"/>
                    <a:gd name="T1" fmla="*/ 3 h 4"/>
                    <a:gd name="T2" fmla="*/ 26 w 63"/>
                    <a:gd name="T3" fmla="*/ 0 h 4"/>
                    <a:gd name="T4" fmla="*/ 44 w 63"/>
                    <a:gd name="T5" fmla="*/ 3 h 4"/>
                    <a:gd name="T6" fmla="*/ 62 w 6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4">
                      <a:moveTo>
                        <a:pt x="0" y="3"/>
                      </a:moveTo>
                      <a:lnTo>
                        <a:pt x="26" y="0"/>
                      </a:lnTo>
                      <a:lnTo>
                        <a:pt x="44" y="3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16" name="Freeform 116"/>
                <p:cNvSpPr>
                  <a:spLocks/>
                </p:cNvSpPr>
                <p:nvPr/>
              </p:nvSpPr>
              <p:spPr bwMode="blackWhite">
                <a:xfrm>
                  <a:off x="3919" y="654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6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6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</p:grpSp>
          <p:grpSp>
            <p:nvGrpSpPr>
              <p:cNvPr id="9600117" name="Group 117"/>
              <p:cNvGrpSpPr>
                <a:grpSpLocks/>
              </p:cNvGrpSpPr>
              <p:nvPr/>
            </p:nvGrpSpPr>
            <p:grpSpPr bwMode="auto">
              <a:xfrm>
                <a:off x="4430" y="536"/>
                <a:ext cx="359" cy="293"/>
                <a:chOff x="4430" y="536"/>
                <a:chExt cx="359" cy="293"/>
              </a:xfrm>
            </p:grpSpPr>
            <p:sp>
              <p:nvSpPr>
                <p:cNvPr id="9600118" name="Freeform 118"/>
                <p:cNvSpPr>
                  <a:spLocks/>
                </p:cNvSpPr>
                <p:nvPr/>
              </p:nvSpPr>
              <p:spPr bwMode="blackWhite">
                <a:xfrm>
                  <a:off x="4478" y="631"/>
                  <a:ext cx="59" cy="24"/>
                </a:xfrm>
                <a:custGeom>
                  <a:avLst/>
                  <a:gdLst>
                    <a:gd name="T0" fmla="*/ 0 w 59"/>
                    <a:gd name="T1" fmla="*/ 1 h 24"/>
                    <a:gd name="T2" fmla="*/ 15 w 59"/>
                    <a:gd name="T3" fmla="*/ 1 h 24"/>
                    <a:gd name="T4" fmla="*/ 22 w 59"/>
                    <a:gd name="T5" fmla="*/ 0 h 24"/>
                    <a:gd name="T6" fmla="*/ 27 w 59"/>
                    <a:gd name="T7" fmla="*/ 1 h 24"/>
                    <a:gd name="T8" fmla="*/ 36 w 59"/>
                    <a:gd name="T9" fmla="*/ 0 h 24"/>
                    <a:gd name="T10" fmla="*/ 58 w 59"/>
                    <a:gd name="T11" fmla="*/ 14 h 24"/>
                    <a:gd name="T12" fmla="*/ 21 w 59"/>
                    <a:gd name="T13" fmla="*/ 23 h 24"/>
                    <a:gd name="T14" fmla="*/ 0 w 59"/>
                    <a:gd name="T15" fmla="*/ 1 h 24"/>
                    <a:gd name="T16" fmla="*/ 0 w 59"/>
                    <a:gd name="T17" fmla="*/ 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" h="24">
                      <a:moveTo>
                        <a:pt x="0" y="1"/>
                      </a:moveTo>
                      <a:lnTo>
                        <a:pt x="15" y="1"/>
                      </a:lnTo>
                      <a:lnTo>
                        <a:pt x="22" y="0"/>
                      </a:lnTo>
                      <a:lnTo>
                        <a:pt x="27" y="1"/>
                      </a:lnTo>
                      <a:lnTo>
                        <a:pt x="36" y="0"/>
                      </a:lnTo>
                      <a:lnTo>
                        <a:pt x="58" y="14"/>
                      </a:lnTo>
                      <a:lnTo>
                        <a:pt x="21" y="23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19" name="Freeform 119"/>
                <p:cNvSpPr>
                  <a:spLocks/>
                </p:cNvSpPr>
                <p:nvPr/>
              </p:nvSpPr>
              <p:spPr bwMode="blackWhite">
                <a:xfrm>
                  <a:off x="4451" y="722"/>
                  <a:ext cx="87" cy="77"/>
                </a:xfrm>
                <a:custGeom>
                  <a:avLst/>
                  <a:gdLst>
                    <a:gd name="T0" fmla="*/ 68 w 87"/>
                    <a:gd name="T1" fmla="*/ 76 h 77"/>
                    <a:gd name="T2" fmla="*/ 58 w 87"/>
                    <a:gd name="T3" fmla="*/ 69 h 77"/>
                    <a:gd name="T4" fmla="*/ 51 w 87"/>
                    <a:gd name="T5" fmla="*/ 67 h 77"/>
                    <a:gd name="T6" fmla="*/ 45 w 87"/>
                    <a:gd name="T7" fmla="*/ 61 h 77"/>
                    <a:gd name="T8" fmla="*/ 42 w 87"/>
                    <a:gd name="T9" fmla="*/ 59 h 77"/>
                    <a:gd name="T10" fmla="*/ 32 w 87"/>
                    <a:gd name="T11" fmla="*/ 54 h 77"/>
                    <a:gd name="T12" fmla="*/ 30 w 87"/>
                    <a:gd name="T13" fmla="*/ 50 h 77"/>
                    <a:gd name="T14" fmla="*/ 26 w 87"/>
                    <a:gd name="T15" fmla="*/ 47 h 77"/>
                    <a:gd name="T16" fmla="*/ 21 w 87"/>
                    <a:gd name="T17" fmla="*/ 45 h 77"/>
                    <a:gd name="T18" fmla="*/ 18 w 87"/>
                    <a:gd name="T19" fmla="*/ 42 h 77"/>
                    <a:gd name="T20" fmla="*/ 13 w 87"/>
                    <a:gd name="T21" fmla="*/ 40 h 77"/>
                    <a:gd name="T22" fmla="*/ 11 w 87"/>
                    <a:gd name="T23" fmla="*/ 37 h 77"/>
                    <a:gd name="T24" fmla="*/ 7 w 87"/>
                    <a:gd name="T25" fmla="*/ 30 h 77"/>
                    <a:gd name="T26" fmla="*/ 4 w 87"/>
                    <a:gd name="T27" fmla="*/ 27 h 77"/>
                    <a:gd name="T28" fmla="*/ 0 w 87"/>
                    <a:gd name="T29" fmla="*/ 26 h 77"/>
                    <a:gd name="T30" fmla="*/ 0 w 87"/>
                    <a:gd name="T31" fmla="*/ 19 h 77"/>
                    <a:gd name="T32" fmla="*/ 0 w 87"/>
                    <a:gd name="T33" fmla="*/ 14 h 77"/>
                    <a:gd name="T34" fmla="*/ 0 w 87"/>
                    <a:gd name="T35" fmla="*/ 8 h 77"/>
                    <a:gd name="T36" fmla="*/ 1 w 87"/>
                    <a:gd name="T37" fmla="*/ 4 h 77"/>
                    <a:gd name="T38" fmla="*/ 1 w 87"/>
                    <a:gd name="T39" fmla="*/ 0 h 77"/>
                    <a:gd name="T40" fmla="*/ 22 w 87"/>
                    <a:gd name="T41" fmla="*/ 0 h 77"/>
                    <a:gd name="T42" fmla="*/ 86 w 87"/>
                    <a:gd name="T43" fmla="*/ 48 h 77"/>
                    <a:gd name="T44" fmla="*/ 68 w 87"/>
                    <a:gd name="T45" fmla="*/ 76 h 77"/>
                    <a:gd name="T46" fmla="*/ 68 w 87"/>
                    <a:gd name="T47" fmla="*/ 76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7" h="77">
                      <a:moveTo>
                        <a:pt x="68" y="76"/>
                      </a:moveTo>
                      <a:lnTo>
                        <a:pt x="58" y="69"/>
                      </a:lnTo>
                      <a:lnTo>
                        <a:pt x="51" y="67"/>
                      </a:lnTo>
                      <a:lnTo>
                        <a:pt x="45" y="61"/>
                      </a:lnTo>
                      <a:lnTo>
                        <a:pt x="42" y="59"/>
                      </a:lnTo>
                      <a:lnTo>
                        <a:pt x="32" y="54"/>
                      </a:lnTo>
                      <a:lnTo>
                        <a:pt x="30" y="50"/>
                      </a:lnTo>
                      <a:lnTo>
                        <a:pt x="26" y="47"/>
                      </a:lnTo>
                      <a:lnTo>
                        <a:pt x="21" y="45"/>
                      </a:lnTo>
                      <a:lnTo>
                        <a:pt x="18" y="42"/>
                      </a:lnTo>
                      <a:lnTo>
                        <a:pt x="13" y="40"/>
                      </a:lnTo>
                      <a:lnTo>
                        <a:pt x="11" y="37"/>
                      </a:lnTo>
                      <a:lnTo>
                        <a:pt x="7" y="30"/>
                      </a:lnTo>
                      <a:lnTo>
                        <a:pt x="4" y="27"/>
                      </a:lnTo>
                      <a:lnTo>
                        <a:pt x="0" y="26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8"/>
                      </a:ln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22" y="0"/>
                      </a:lnTo>
                      <a:lnTo>
                        <a:pt x="86" y="48"/>
                      </a:lnTo>
                      <a:lnTo>
                        <a:pt x="68" y="76"/>
                      </a:lnTo>
                      <a:lnTo>
                        <a:pt x="68" y="76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20" name="Freeform 120"/>
                <p:cNvSpPr>
                  <a:spLocks/>
                </p:cNvSpPr>
                <p:nvPr/>
              </p:nvSpPr>
              <p:spPr bwMode="blackWhite">
                <a:xfrm>
                  <a:off x="4452" y="716"/>
                  <a:ext cx="209" cy="54"/>
                </a:xfrm>
                <a:custGeom>
                  <a:avLst/>
                  <a:gdLst>
                    <a:gd name="T0" fmla="*/ 208 w 209"/>
                    <a:gd name="T1" fmla="*/ 17 h 54"/>
                    <a:gd name="T2" fmla="*/ 208 w 209"/>
                    <a:gd name="T3" fmla="*/ 18 h 54"/>
                    <a:gd name="T4" fmla="*/ 194 w 209"/>
                    <a:gd name="T5" fmla="*/ 16 h 54"/>
                    <a:gd name="T6" fmla="*/ 189 w 209"/>
                    <a:gd name="T7" fmla="*/ 16 h 54"/>
                    <a:gd name="T8" fmla="*/ 179 w 209"/>
                    <a:gd name="T9" fmla="*/ 13 h 54"/>
                    <a:gd name="T10" fmla="*/ 29 w 209"/>
                    <a:gd name="T11" fmla="*/ 0 h 54"/>
                    <a:gd name="T12" fmla="*/ 19 w 209"/>
                    <a:gd name="T13" fmla="*/ 0 h 54"/>
                    <a:gd name="T14" fmla="*/ 11 w 209"/>
                    <a:gd name="T15" fmla="*/ 4 h 54"/>
                    <a:gd name="T16" fmla="*/ 0 w 209"/>
                    <a:gd name="T17" fmla="*/ 6 h 54"/>
                    <a:gd name="T18" fmla="*/ 15 w 209"/>
                    <a:gd name="T19" fmla="*/ 12 h 54"/>
                    <a:gd name="T20" fmla="*/ 20 w 209"/>
                    <a:gd name="T21" fmla="*/ 17 h 54"/>
                    <a:gd name="T22" fmla="*/ 29 w 209"/>
                    <a:gd name="T23" fmla="*/ 21 h 54"/>
                    <a:gd name="T24" fmla="*/ 38 w 209"/>
                    <a:gd name="T25" fmla="*/ 27 h 54"/>
                    <a:gd name="T26" fmla="*/ 45 w 209"/>
                    <a:gd name="T27" fmla="*/ 32 h 54"/>
                    <a:gd name="T28" fmla="*/ 50 w 209"/>
                    <a:gd name="T29" fmla="*/ 33 h 54"/>
                    <a:gd name="T30" fmla="*/ 57 w 209"/>
                    <a:gd name="T31" fmla="*/ 37 h 54"/>
                    <a:gd name="T32" fmla="*/ 60 w 209"/>
                    <a:gd name="T33" fmla="*/ 43 h 54"/>
                    <a:gd name="T34" fmla="*/ 66 w 209"/>
                    <a:gd name="T35" fmla="*/ 48 h 54"/>
                    <a:gd name="T36" fmla="*/ 67 w 209"/>
                    <a:gd name="T37" fmla="*/ 49 h 54"/>
                    <a:gd name="T38" fmla="*/ 90 w 209"/>
                    <a:gd name="T39" fmla="*/ 53 h 54"/>
                    <a:gd name="T40" fmla="*/ 197 w 209"/>
                    <a:gd name="T41" fmla="*/ 36 h 54"/>
                    <a:gd name="T42" fmla="*/ 208 w 209"/>
                    <a:gd name="T43" fmla="*/ 17 h 54"/>
                    <a:gd name="T44" fmla="*/ 208 w 209"/>
                    <a:gd name="T45" fmla="*/ 1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9" h="54">
                      <a:moveTo>
                        <a:pt x="208" y="17"/>
                      </a:moveTo>
                      <a:lnTo>
                        <a:pt x="208" y="18"/>
                      </a:lnTo>
                      <a:lnTo>
                        <a:pt x="194" y="16"/>
                      </a:lnTo>
                      <a:lnTo>
                        <a:pt x="189" y="16"/>
                      </a:lnTo>
                      <a:lnTo>
                        <a:pt x="179" y="13"/>
                      </a:lnTo>
                      <a:lnTo>
                        <a:pt x="29" y="0"/>
                      </a:lnTo>
                      <a:lnTo>
                        <a:pt x="19" y="0"/>
                      </a:lnTo>
                      <a:lnTo>
                        <a:pt x="11" y="4"/>
                      </a:lnTo>
                      <a:lnTo>
                        <a:pt x="0" y="6"/>
                      </a:lnTo>
                      <a:lnTo>
                        <a:pt x="15" y="12"/>
                      </a:lnTo>
                      <a:lnTo>
                        <a:pt x="20" y="17"/>
                      </a:lnTo>
                      <a:lnTo>
                        <a:pt x="29" y="21"/>
                      </a:lnTo>
                      <a:lnTo>
                        <a:pt x="38" y="27"/>
                      </a:lnTo>
                      <a:lnTo>
                        <a:pt x="45" y="32"/>
                      </a:lnTo>
                      <a:lnTo>
                        <a:pt x="50" y="33"/>
                      </a:lnTo>
                      <a:lnTo>
                        <a:pt x="57" y="37"/>
                      </a:lnTo>
                      <a:lnTo>
                        <a:pt x="60" y="43"/>
                      </a:lnTo>
                      <a:lnTo>
                        <a:pt x="66" y="48"/>
                      </a:lnTo>
                      <a:lnTo>
                        <a:pt x="67" y="49"/>
                      </a:lnTo>
                      <a:lnTo>
                        <a:pt x="90" y="53"/>
                      </a:lnTo>
                      <a:lnTo>
                        <a:pt x="197" y="36"/>
                      </a:lnTo>
                      <a:lnTo>
                        <a:pt x="208" y="17"/>
                      </a:lnTo>
                      <a:lnTo>
                        <a:pt x="208" y="17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21" name="Freeform 121"/>
                <p:cNvSpPr>
                  <a:spLocks/>
                </p:cNvSpPr>
                <p:nvPr/>
              </p:nvSpPr>
              <p:spPr bwMode="blackWhite">
                <a:xfrm>
                  <a:off x="4518" y="734"/>
                  <a:ext cx="144" cy="65"/>
                </a:xfrm>
                <a:custGeom>
                  <a:avLst/>
                  <a:gdLst>
                    <a:gd name="T0" fmla="*/ 137 w 144"/>
                    <a:gd name="T1" fmla="*/ 3 h 65"/>
                    <a:gd name="T2" fmla="*/ 129 w 144"/>
                    <a:gd name="T3" fmla="*/ 6 h 65"/>
                    <a:gd name="T4" fmla="*/ 122 w 144"/>
                    <a:gd name="T5" fmla="*/ 9 h 65"/>
                    <a:gd name="T6" fmla="*/ 111 w 144"/>
                    <a:gd name="T7" fmla="*/ 9 h 65"/>
                    <a:gd name="T8" fmla="*/ 106 w 144"/>
                    <a:gd name="T9" fmla="*/ 12 h 65"/>
                    <a:gd name="T10" fmla="*/ 91 w 144"/>
                    <a:gd name="T11" fmla="*/ 14 h 65"/>
                    <a:gd name="T12" fmla="*/ 81 w 144"/>
                    <a:gd name="T13" fmla="*/ 15 h 65"/>
                    <a:gd name="T14" fmla="*/ 74 w 144"/>
                    <a:gd name="T15" fmla="*/ 15 h 65"/>
                    <a:gd name="T16" fmla="*/ 64 w 144"/>
                    <a:gd name="T17" fmla="*/ 17 h 65"/>
                    <a:gd name="T18" fmla="*/ 55 w 144"/>
                    <a:gd name="T19" fmla="*/ 18 h 65"/>
                    <a:gd name="T20" fmla="*/ 42 w 144"/>
                    <a:gd name="T21" fmla="*/ 22 h 65"/>
                    <a:gd name="T22" fmla="*/ 27 w 144"/>
                    <a:gd name="T23" fmla="*/ 23 h 65"/>
                    <a:gd name="T24" fmla="*/ 20 w 144"/>
                    <a:gd name="T25" fmla="*/ 28 h 65"/>
                    <a:gd name="T26" fmla="*/ 6 w 144"/>
                    <a:gd name="T27" fmla="*/ 28 h 65"/>
                    <a:gd name="T28" fmla="*/ 4 w 144"/>
                    <a:gd name="T29" fmla="*/ 30 h 65"/>
                    <a:gd name="T30" fmla="*/ 0 w 144"/>
                    <a:gd name="T31" fmla="*/ 31 h 65"/>
                    <a:gd name="T32" fmla="*/ 1 w 144"/>
                    <a:gd name="T33" fmla="*/ 39 h 65"/>
                    <a:gd name="T34" fmla="*/ 2 w 144"/>
                    <a:gd name="T35" fmla="*/ 43 h 65"/>
                    <a:gd name="T36" fmla="*/ 0 w 144"/>
                    <a:gd name="T37" fmla="*/ 51 h 65"/>
                    <a:gd name="T38" fmla="*/ 0 w 144"/>
                    <a:gd name="T39" fmla="*/ 57 h 65"/>
                    <a:gd name="T40" fmla="*/ 2 w 144"/>
                    <a:gd name="T41" fmla="*/ 60 h 65"/>
                    <a:gd name="T42" fmla="*/ 0 w 144"/>
                    <a:gd name="T43" fmla="*/ 64 h 65"/>
                    <a:gd name="T44" fmla="*/ 25 w 144"/>
                    <a:gd name="T45" fmla="*/ 58 h 65"/>
                    <a:gd name="T46" fmla="*/ 26 w 144"/>
                    <a:gd name="T47" fmla="*/ 58 h 65"/>
                    <a:gd name="T48" fmla="*/ 35 w 144"/>
                    <a:gd name="T49" fmla="*/ 55 h 65"/>
                    <a:gd name="T50" fmla="*/ 46 w 144"/>
                    <a:gd name="T51" fmla="*/ 54 h 65"/>
                    <a:gd name="T52" fmla="*/ 59 w 144"/>
                    <a:gd name="T53" fmla="*/ 54 h 65"/>
                    <a:gd name="T54" fmla="*/ 64 w 144"/>
                    <a:gd name="T55" fmla="*/ 51 h 65"/>
                    <a:gd name="T56" fmla="*/ 72 w 144"/>
                    <a:gd name="T57" fmla="*/ 51 h 65"/>
                    <a:gd name="T58" fmla="*/ 81 w 144"/>
                    <a:gd name="T59" fmla="*/ 44 h 65"/>
                    <a:gd name="T60" fmla="*/ 87 w 144"/>
                    <a:gd name="T61" fmla="*/ 46 h 65"/>
                    <a:gd name="T62" fmla="*/ 90 w 144"/>
                    <a:gd name="T63" fmla="*/ 42 h 65"/>
                    <a:gd name="T64" fmla="*/ 94 w 144"/>
                    <a:gd name="T65" fmla="*/ 42 h 65"/>
                    <a:gd name="T66" fmla="*/ 120 w 144"/>
                    <a:gd name="T67" fmla="*/ 35 h 65"/>
                    <a:gd name="T68" fmla="*/ 123 w 144"/>
                    <a:gd name="T69" fmla="*/ 35 h 65"/>
                    <a:gd name="T70" fmla="*/ 128 w 144"/>
                    <a:gd name="T71" fmla="*/ 35 h 65"/>
                    <a:gd name="T72" fmla="*/ 132 w 144"/>
                    <a:gd name="T73" fmla="*/ 34 h 65"/>
                    <a:gd name="T74" fmla="*/ 139 w 144"/>
                    <a:gd name="T75" fmla="*/ 34 h 65"/>
                    <a:gd name="T76" fmla="*/ 140 w 144"/>
                    <a:gd name="T77" fmla="*/ 32 h 65"/>
                    <a:gd name="T78" fmla="*/ 143 w 144"/>
                    <a:gd name="T79" fmla="*/ 31 h 65"/>
                    <a:gd name="T80" fmla="*/ 143 w 144"/>
                    <a:gd name="T81" fmla="*/ 18 h 65"/>
                    <a:gd name="T82" fmla="*/ 142 w 144"/>
                    <a:gd name="T83" fmla="*/ 14 h 65"/>
                    <a:gd name="T84" fmla="*/ 143 w 144"/>
                    <a:gd name="T85" fmla="*/ 11 h 65"/>
                    <a:gd name="T86" fmla="*/ 142 w 144"/>
                    <a:gd name="T87" fmla="*/ 2 h 65"/>
                    <a:gd name="T88" fmla="*/ 142 w 144"/>
                    <a:gd name="T89" fmla="*/ 0 h 65"/>
                    <a:gd name="T90" fmla="*/ 137 w 144"/>
                    <a:gd name="T91" fmla="*/ 3 h 65"/>
                    <a:gd name="T92" fmla="*/ 137 w 144"/>
                    <a:gd name="T93" fmla="*/ 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44" h="65">
                      <a:moveTo>
                        <a:pt x="137" y="3"/>
                      </a:moveTo>
                      <a:lnTo>
                        <a:pt x="129" y="6"/>
                      </a:lnTo>
                      <a:lnTo>
                        <a:pt x="122" y="9"/>
                      </a:lnTo>
                      <a:lnTo>
                        <a:pt x="111" y="9"/>
                      </a:lnTo>
                      <a:lnTo>
                        <a:pt x="106" y="12"/>
                      </a:lnTo>
                      <a:lnTo>
                        <a:pt x="91" y="14"/>
                      </a:lnTo>
                      <a:lnTo>
                        <a:pt x="81" y="15"/>
                      </a:lnTo>
                      <a:lnTo>
                        <a:pt x="74" y="15"/>
                      </a:lnTo>
                      <a:lnTo>
                        <a:pt x="64" y="17"/>
                      </a:lnTo>
                      <a:lnTo>
                        <a:pt x="55" y="18"/>
                      </a:lnTo>
                      <a:lnTo>
                        <a:pt x="42" y="22"/>
                      </a:lnTo>
                      <a:lnTo>
                        <a:pt x="27" y="23"/>
                      </a:lnTo>
                      <a:lnTo>
                        <a:pt x="20" y="28"/>
                      </a:lnTo>
                      <a:lnTo>
                        <a:pt x="6" y="28"/>
                      </a:lnTo>
                      <a:lnTo>
                        <a:pt x="4" y="30"/>
                      </a:lnTo>
                      <a:lnTo>
                        <a:pt x="0" y="31"/>
                      </a:lnTo>
                      <a:lnTo>
                        <a:pt x="1" y="39"/>
                      </a:lnTo>
                      <a:lnTo>
                        <a:pt x="2" y="43"/>
                      </a:lnTo>
                      <a:lnTo>
                        <a:pt x="0" y="51"/>
                      </a:lnTo>
                      <a:lnTo>
                        <a:pt x="0" y="57"/>
                      </a:lnTo>
                      <a:lnTo>
                        <a:pt x="2" y="60"/>
                      </a:lnTo>
                      <a:lnTo>
                        <a:pt x="0" y="64"/>
                      </a:lnTo>
                      <a:lnTo>
                        <a:pt x="25" y="58"/>
                      </a:lnTo>
                      <a:lnTo>
                        <a:pt x="26" y="58"/>
                      </a:lnTo>
                      <a:lnTo>
                        <a:pt x="35" y="55"/>
                      </a:lnTo>
                      <a:lnTo>
                        <a:pt x="46" y="54"/>
                      </a:lnTo>
                      <a:lnTo>
                        <a:pt x="59" y="54"/>
                      </a:lnTo>
                      <a:lnTo>
                        <a:pt x="64" y="51"/>
                      </a:lnTo>
                      <a:lnTo>
                        <a:pt x="72" y="51"/>
                      </a:lnTo>
                      <a:lnTo>
                        <a:pt x="81" y="44"/>
                      </a:lnTo>
                      <a:lnTo>
                        <a:pt x="87" y="46"/>
                      </a:lnTo>
                      <a:lnTo>
                        <a:pt x="90" y="42"/>
                      </a:lnTo>
                      <a:lnTo>
                        <a:pt x="94" y="42"/>
                      </a:lnTo>
                      <a:lnTo>
                        <a:pt x="120" y="35"/>
                      </a:lnTo>
                      <a:lnTo>
                        <a:pt x="123" y="35"/>
                      </a:lnTo>
                      <a:lnTo>
                        <a:pt x="128" y="35"/>
                      </a:lnTo>
                      <a:lnTo>
                        <a:pt x="132" y="34"/>
                      </a:lnTo>
                      <a:lnTo>
                        <a:pt x="139" y="34"/>
                      </a:lnTo>
                      <a:lnTo>
                        <a:pt x="140" y="32"/>
                      </a:lnTo>
                      <a:lnTo>
                        <a:pt x="143" y="31"/>
                      </a:lnTo>
                      <a:lnTo>
                        <a:pt x="143" y="18"/>
                      </a:lnTo>
                      <a:lnTo>
                        <a:pt x="142" y="14"/>
                      </a:lnTo>
                      <a:lnTo>
                        <a:pt x="143" y="11"/>
                      </a:lnTo>
                      <a:lnTo>
                        <a:pt x="142" y="2"/>
                      </a:lnTo>
                      <a:lnTo>
                        <a:pt x="142" y="0"/>
                      </a:lnTo>
                      <a:lnTo>
                        <a:pt x="137" y="3"/>
                      </a:lnTo>
                      <a:lnTo>
                        <a:pt x="137" y="3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22" name="Freeform 122"/>
                <p:cNvSpPr>
                  <a:spLocks/>
                </p:cNvSpPr>
                <p:nvPr/>
              </p:nvSpPr>
              <p:spPr bwMode="blackWhite">
                <a:xfrm>
                  <a:off x="4477" y="632"/>
                  <a:ext cx="38" cy="105"/>
                </a:xfrm>
                <a:custGeom>
                  <a:avLst/>
                  <a:gdLst>
                    <a:gd name="T0" fmla="*/ 37 w 38"/>
                    <a:gd name="T1" fmla="*/ 10 h 105"/>
                    <a:gd name="T2" fmla="*/ 26 w 38"/>
                    <a:gd name="T3" fmla="*/ 9 h 105"/>
                    <a:gd name="T4" fmla="*/ 19 w 38"/>
                    <a:gd name="T5" fmla="*/ 6 h 105"/>
                    <a:gd name="T6" fmla="*/ 15 w 38"/>
                    <a:gd name="T7" fmla="*/ 4 h 105"/>
                    <a:gd name="T8" fmla="*/ 6 w 38"/>
                    <a:gd name="T9" fmla="*/ 5 h 105"/>
                    <a:gd name="T10" fmla="*/ 3 w 38"/>
                    <a:gd name="T11" fmla="*/ 0 h 105"/>
                    <a:gd name="T12" fmla="*/ 1 w 38"/>
                    <a:gd name="T13" fmla="*/ 14 h 105"/>
                    <a:gd name="T14" fmla="*/ 3 w 38"/>
                    <a:gd name="T15" fmla="*/ 19 h 105"/>
                    <a:gd name="T16" fmla="*/ 1 w 38"/>
                    <a:gd name="T17" fmla="*/ 29 h 105"/>
                    <a:gd name="T18" fmla="*/ 1 w 38"/>
                    <a:gd name="T19" fmla="*/ 35 h 105"/>
                    <a:gd name="T20" fmla="*/ 1 w 38"/>
                    <a:gd name="T21" fmla="*/ 48 h 105"/>
                    <a:gd name="T22" fmla="*/ 1 w 38"/>
                    <a:gd name="T23" fmla="*/ 54 h 105"/>
                    <a:gd name="T24" fmla="*/ 0 w 38"/>
                    <a:gd name="T25" fmla="*/ 61 h 105"/>
                    <a:gd name="T26" fmla="*/ 1 w 38"/>
                    <a:gd name="T27" fmla="*/ 70 h 105"/>
                    <a:gd name="T28" fmla="*/ 0 w 38"/>
                    <a:gd name="T29" fmla="*/ 76 h 105"/>
                    <a:gd name="T30" fmla="*/ 1 w 38"/>
                    <a:gd name="T31" fmla="*/ 81 h 105"/>
                    <a:gd name="T32" fmla="*/ 0 w 38"/>
                    <a:gd name="T33" fmla="*/ 88 h 105"/>
                    <a:gd name="T34" fmla="*/ 9 w 38"/>
                    <a:gd name="T35" fmla="*/ 92 h 105"/>
                    <a:gd name="T36" fmla="*/ 14 w 38"/>
                    <a:gd name="T37" fmla="*/ 93 h 105"/>
                    <a:gd name="T38" fmla="*/ 18 w 38"/>
                    <a:gd name="T39" fmla="*/ 96 h 105"/>
                    <a:gd name="T40" fmla="*/ 25 w 38"/>
                    <a:gd name="T41" fmla="*/ 97 h 105"/>
                    <a:gd name="T42" fmla="*/ 27 w 38"/>
                    <a:gd name="T43" fmla="*/ 101 h 105"/>
                    <a:gd name="T44" fmla="*/ 32 w 38"/>
                    <a:gd name="T45" fmla="*/ 101 h 105"/>
                    <a:gd name="T46" fmla="*/ 35 w 38"/>
                    <a:gd name="T47" fmla="*/ 104 h 105"/>
                    <a:gd name="T48" fmla="*/ 37 w 38"/>
                    <a:gd name="T49" fmla="*/ 10 h 105"/>
                    <a:gd name="T50" fmla="*/ 37 w 38"/>
                    <a:gd name="T51" fmla="*/ 1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8" h="105">
                      <a:moveTo>
                        <a:pt x="37" y="10"/>
                      </a:moveTo>
                      <a:lnTo>
                        <a:pt x="26" y="9"/>
                      </a:lnTo>
                      <a:lnTo>
                        <a:pt x="19" y="6"/>
                      </a:lnTo>
                      <a:lnTo>
                        <a:pt x="15" y="4"/>
                      </a:lnTo>
                      <a:lnTo>
                        <a:pt x="6" y="5"/>
                      </a:lnTo>
                      <a:lnTo>
                        <a:pt x="3" y="0"/>
                      </a:lnTo>
                      <a:lnTo>
                        <a:pt x="1" y="14"/>
                      </a:lnTo>
                      <a:lnTo>
                        <a:pt x="3" y="19"/>
                      </a:lnTo>
                      <a:lnTo>
                        <a:pt x="1" y="29"/>
                      </a:lnTo>
                      <a:lnTo>
                        <a:pt x="1" y="35"/>
                      </a:lnTo>
                      <a:lnTo>
                        <a:pt x="1" y="48"/>
                      </a:lnTo>
                      <a:lnTo>
                        <a:pt x="1" y="54"/>
                      </a:lnTo>
                      <a:lnTo>
                        <a:pt x="0" y="61"/>
                      </a:lnTo>
                      <a:lnTo>
                        <a:pt x="1" y="70"/>
                      </a:lnTo>
                      <a:lnTo>
                        <a:pt x="0" y="76"/>
                      </a:lnTo>
                      <a:lnTo>
                        <a:pt x="1" y="81"/>
                      </a:lnTo>
                      <a:lnTo>
                        <a:pt x="0" y="88"/>
                      </a:lnTo>
                      <a:lnTo>
                        <a:pt x="9" y="92"/>
                      </a:lnTo>
                      <a:lnTo>
                        <a:pt x="14" y="93"/>
                      </a:lnTo>
                      <a:lnTo>
                        <a:pt x="18" y="96"/>
                      </a:lnTo>
                      <a:lnTo>
                        <a:pt x="25" y="97"/>
                      </a:lnTo>
                      <a:lnTo>
                        <a:pt x="27" y="101"/>
                      </a:lnTo>
                      <a:lnTo>
                        <a:pt x="32" y="101"/>
                      </a:lnTo>
                      <a:lnTo>
                        <a:pt x="35" y="104"/>
                      </a:lnTo>
                      <a:lnTo>
                        <a:pt x="37" y="10"/>
                      </a:lnTo>
                      <a:lnTo>
                        <a:pt x="37" y="10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23" name="Freeform 123"/>
                <p:cNvSpPr>
                  <a:spLocks/>
                </p:cNvSpPr>
                <p:nvPr/>
              </p:nvSpPr>
              <p:spPr bwMode="blackWhite">
                <a:xfrm>
                  <a:off x="4512" y="626"/>
                  <a:ext cx="130" cy="36"/>
                </a:xfrm>
                <a:custGeom>
                  <a:avLst/>
                  <a:gdLst>
                    <a:gd name="T0" fmla="*/ 129 w 130"/>
                    <a:gd name="T1" fmla="*/ 5 h 36"/>
                    <a:gd name="T2" fmla="*/ 103 w 130"/>
                    <a:gd name="T3" fmla="*/ 1 h 36"/>
                    <a:gd name="T4" fmla="*/ 98 w 130"/>
                    <a:gd name="T5" fmla="*/ 1 h 36"/>
                    <a:gd name="T6" fmla="*/ 91 w 130"/>
                    <a:gd name="T7" fmla="*/ 0 h 36"/>
                    <a:gd name="T8" fmla="*/ 84 w 130"/>
                    <a:gd name="T9" fmla="*/ 0 h 36"/>
                    <a:gd name="T10" fmla="*/ 70 w 130"/>
                    <a:gd name="T11" fmla="*/ 2 h 36"/>
                    <a:gd name="T12" fmla="*/ 54 w 130"/>
                    <a:gd name="T13" fmla="*/ 2 h 36"/>
                    <a:gd name="T14" fmla="*/ 51 w 130"/>
                    <a:gd name="T15" fmla="*/ 2 h 36"/>
                    <a:gd name="T16" fmla="*/ 37 w 130"/>
                    <a:gd name="T17" fmla="*/ 3 h 36"/>
                    <a:gd name="T18" fmla="*/ 31 w 130"/>
                    <a:gd name="T19" fmla="*/ 3 h 36"/>
                    <a:gd name="T20" fmla="*/ 14 w 130"/>
                    <a:gd name="T21" fmla="*/ 5 h 36"/>
                    <a:gd name="T22" fmla="*/ 9 w 130"/>
                    <a:gd name="T23" fmla="*/ 5 h 36"/>
                    <a:gd name="T24" fmla="*/ 0 w 130"/>
                    <a:gd name="T25" fmla="*/ 6 h 36"/>
                    <a:gd name="T26" fmla="*/ 9 w 130"/>
                    <a:gd name="T27" fmla="*/ 35 h 36"/>
                    <a:gd name="T28" fmla="*/ 125 w 130"/>
                    <a:gd name="T29" fmla="*/ 17 h 36"/>
                    <a:gd name="T30" fmla="*/ 129 w 130"/>
                    <a:gd name="T31" fmla="*/ 5 h 36"/>
                    <a:gd name="T32" fmla="*/ 129 w 130"/>
                    <a:gd name="T33" fmla="*/ 5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0" h="36">
                      <a:moveTo>
                        <a:pt x="129" y="5"/>
                      </a:moveTo>
                      <a:lnTo>
                        <a:pt x="103" y="1"/>
                      </a:lnTo>
                      <a:lnTo>
                        <a:pt x="98" y="1"/>
                      </a:lnTo>
                      <a:lnTo>
                        <a:pt x="91" y="0"/>
                      </a:lnTo>
                      <a:lnTo>
                        <a:pt x="84" y="0"/>
                      </a:lnTo>
                      <a:lnTo>
                        <a:pt x="70" y="2"/>
                      </a:lnTo>
                      <a:lnTo>
                        <a:pt x="54" y="2"/>
                      </a:lnTo>
                      <a:lnTo>
                        <a:pt x="51" y="2"/>
                      </a:lnTo>
                      <a:lnTo>
                        <a:pt x="37" y="3"/>
                      </a:lnTo>
                      <a:lnTo>
                        <a:pt x="31" y="3"/>
                      </a:lnTo>
                      <a:lnTo>
                        <a:pt x="14" y="5"/>
                      </a:lnTo>
                      <a:lnTo>
                        <a:pt x="9" y="5"/>
                      </a:lnTo>
                      <a:lnTo>
                        <a:pt x="0" y="6"/>
                      </a:lnTo>
                      <a:lnTo>
                        <a:pt x="9" y="35"/>
                      </a:lnTo>
                      <a:lnTo>
                        <a:pt x="125" y="17"/>
                      </a:lnTo>
                      <a:lnTo>
                        <a:pt x="129" y="5"/>
                      </a:lnTo>
                      <a:lnTo>
                        <a:pt x="129" y="5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24" name="Freeform 124"/>
                <p:cNvSpPr>
                  <a:spLocks/>
                </p:cNvSpPr>
                <p:nvPr/>
              </p:nvSpPr>
              <p:spPr bwMode="blackWhite">
                <a:xfrm>
                  <a:off x="4510" y="632"/>
                  <a:ext cx="28" cy="118"/>
                </a:xfrm>
                <a:custGeom>
                  <a:avLst/>
                  <a:gdLst>
                    <a:gd name="T0" fmla="*/ 14 w 28"/>
                    <a:gd name="T1" fmla="*/ 8 h 118"/>
                    <a:gd name="T2" fmla="*/ 6 w 28"/>
                    <a:gd name="T3" fmla="*/ 4 h 118"/>
                    <a:gd name="T4" fmla="*/ 2 w 28"/>
                    <a:gd name="T5" fmla="*/ 0 h 118"/>
                    <a:gd name="T6" fmla="*/ 2 w 28"/>
                    <a:gd name="T7" fmla="*/ 15 h 118"/>
                    <a:gd name="T8" fmla="*/ 2 w 28"/>
                    <a:gd name="T9" fmla="*/ 19 h 118"/>
                    <a:gd name="T10" fmla="*/ 2 w 28"/>
                    <a:gd name="T11" fmla="*/ 33 h 118"/>
                    <a:gd name="T12" fmla="*/ 2 w 28"/>
                    <a:gd name="T13" fmla="*/ 37 h 118"/>
                    <a:gd name="T14" fmla="*/ 1 w 28"/>
                    <a:gd name="T15" fmla="*/ 49 h 118"/>
                    <a:gd name="T16" fmla="*/ 1 w 28"/>
                    <a:gd name="T17" fmla="*/ 53 h 118"/>
                    <a:gd name="T18" fmla="*/ 1 w 28"/>
                    <a:gd name="T19" fmla="*/ 67 h 118"/>
                    <a:gd name="T20" fmla="*/ 2 w 28"/>
                    <a:gd name="T21" fmla="*/ 73 h 118"/>
                    <a:gd name="T22" fmla="*/ 0 w 28"/>
                    <a:gd name="T23" fmla="*/ 83 h 118"/>
                    <a:gd name="T24" fmla="*/ 1 w 28"/>
                    <a:gd name="T25" fmla="*/ 94 h 118"/>
                    <a:gd name="T26" fmla="*/ 0 w 28"/>
                    <a:gd name="T27" fmla="*/ 103 h 118"/>
                    <a:gd name="T28" fmla="*/ 0 w 28"/>
                    <a:gd name="T29" fmla="*/ 109 h 118"/>
                    <a:gd name="T30" fmla="*/ 0 w 28"/>
                    <a:gd name="T31" fmla="*/ 111 h 118"/>
                    <a:gd name="T32" fmla="*/ 11 w 28"/>
                    <a:gd name="T33" fmla="*/ 117 h 118"/>
                    <a:gd name="T34" fmla="*/ 13 w 28"/>
                    <a:gd name="T35" fmla="*/ 117 h 118"/>
                    <a:gd name="T36" fmla="*/ 15 w 28"/>
                    <a:gd name="T37" fmla="*/ 117 h 118"/>
                    <a:gd name="T38" fmla="*/ 27 w 28"/>
                    <a:gd name="T39" fmla="*/ 69 h 118"/>
                    <a:gd name="T40" fmla="*/ 20 w 28"/>
                    <a:gd name="T41" fmla="*/ 14 h 118"/>
                    <a:gd name="T42" fmla="*/ 14 w 28"/>
                    <a:gd name="T43" fmla="*/ 8 h 118"/>
                    <a:gd name="T44" fmla="*/ 14 w 28"/>
                    <a:gd name="T45" fmla="*/ 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8" h="118">
                      <a:moveTo>
                        <a:pt x="14" y="8"/>
                      </a:moveTo>
                      <a:lnTo>
                        <a:pt x="6" y="4"/>
                      </a:lnTo>
                      <a:lnTo>
                        <a:pt x="2" y="0"/>
                      </a:lnTo>
                      <a:lnTo>
                        <a:pt x="2" y="15"/>
                      </a:lnTo>
                      <a:lnTo>
                        <a:pt x="2" y="19"/>
                      </a:lnTo>
                      <a:lnTo>
                        <a:pt x="2" y="33"/>
                      </a:lnTo>
                      <a:lnTo>
                        <a:pt x="2" y="37"/>
                      </a:lnTo>
                      <a:lnTo>
                        <a:pt x="1" y="49"/>
                      </a:lnTo>
                      <a:lnTo>
                        <a:pt x="1" y="53"/>
                      </a:lnTo>
                      <a:lnTo>
                        <a:pt x="1" y="67"/>
                      </a:lnTo>
                      <a:lnTo>
                        <a:pt x="2" y="73"/>
                      </a:lnTo>
                      <a:lnTo>
                        <a:pt x="0" y="83"/>
                      </a:lnTo>
                      <a:lnTo>
                        <a:pt x="1" y="94"/>
                      </a:lnTo>
                      <a:lnTo>
                        <a:pt x="0" y="103"/>
                      </a:lnTo>
                      <a:lnTo>
                        <a:pt x="0" y="109"/>
                      </a:lnTo>
                      <a:lnTo>
                        <a:pt x="0" y="111"/>
                      </a:lnTo>
                      <a:lnTo>
                        <a:pt x="11" y="117"/>
                      </a:lnTo>
                      <a:lnTo>
                        <a:pt x="13" y="117"/>
                      </a:lnTo>
                      <a:lnTo>
                        <a:pt x="15" y="117"/>
                      </a:lnTo>
                      <a:lnTo>
                        <a:pt x="27" y="69"/>
                      </a:lnTo>
                      <a:lnTo>
                        <a:pt x="20" y="14"/>
                      </a:lnTo>
                      <a:lnTo>
                        <a:pt x="14" y="8"/>
                      </a:lnTo>
                      <a:lnTo>
                        <a:pt x="14" y="8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25" name="Freeform 125"/>
                <p:cNvSpPr>
                  <a:spLocks/>
                </p:cNvSpPr>
                <p:nvPr/>
              </p:nvSpPr>
              <p:spPr bwMode="blackWhite">
                <a:xfrm>
                  <a:off x="4524" y="631"/>
                  <a:ext cx="118" cy="120"/>
                </a:xfrm>
                <a:custGeom>
                  <a:avLst/>
                  <a:gdLst>
                    <a:gd name="T0" fmla="*/ 117 w 118"/>
                    <a:gd name="T1" fmla="*/ 0 h 120"/>
                    <a:gd name="T2" fmla="*/ 110 w 118"/>
                    <a:gd name="T3" fmla="*/ 2 h 120"/>
                    <a:gd name="T4" fmla="*/ 101 w 118"/>
                    <a:gd name="T5" fmla="*/ 0 h 120"/>
                    <a:gd name="T6" fmla="*/ 98 w 118"/>
                    <a:gd name="T7" fmla="*/ 2 h 120"/>
                    <a:gd name="T8" fmla="*/ 93 w 118"/>
                    <a:gd name="T9" fmla="*/ 2 h 120"/>
                    <a:gd name="T10" fmla="*/ 86 w 118"/>
                    <a:gd name="T11" fmla="*/ 2 h 120"/>
                    <a:gd name="T12" fmla="*/ 84 w 118"/>
                    <a:gd name="T13" fmla="*/ 4 h 120"/>
                    <a:gd name="T14" fmla="*/ 75 w 118"/>
                    <a:gd name="T15" fmla="*/ 2 h 120"/>
                    <a:gd name="T16" fmla="*/ 61 w 118"/>
                    <a:gd name="T17" fmla="*/ 4 h 120"/>
                    <a:gd name="T18" fmla="*/ 52 w 118"/>
                    <a:gd name="T19" fmla="*/ 4 h 120"/>
                    <a:gd name="T20" fmla="*/ 44 w 118"/>
                    <a:gd name="T21" fmla="*/ 5 h 120"/>
                    <a:gd name="T22" fmla="*/ 32 w 118"/>
                    <a:gd name="T23" fmla="*/ 5 h 120"/>
                    <a:gd name="T24" fmla="*/ 22 w 118"/>
                    <a:gd name="T25" fmla="*/ 8 h 120"/>
                    <a:gd name="T26" fmla="*/ 15 w 118"/>
                    <a:gd name="T27" fmla="*/ 6 h 120"/>
                    <a:gd name="T28" fmla="*/ 7 w 118"/>
                    <a:gd name="T29" fmla="*/ 8 h 120"/>
                    <a:gd name="T30" fmla="*/ 0 w 118"/>
                    <a:gd name="T31" fmla="*/ 9 h 120"/>
                    <a:gd name="T32" fmla="*/ 1 w 118"/>
                    <a:gd name="T33" fmla="*/ 18 h 120"/>
                    <a:gd name="T34" fmla="*/ 0 w 118"/>
                    <a:gd name="T35" fmla="*/ 22 h 120"/>
                    <a:gd name="T36" fmla="*/ 2 w 118"/>
                    <a:gd name="T37" fmla="*/ 32 h 120"/>
                    <a:gd name="T38" fmla="*/ 2 w 118"/>
                    <a:gd name="T39" fmla="*/ 34 h 120"/>
                    <a:gd name="T40" fmla="*/ 0 w 118"/>
                    <a:gd name="T41" fmla="*/ 43 h 120"/>
                    <a:gd name="T42" fmla="*/ 2 w 118"/>
                    <a:gd name="T43" fmla="*/ 53 h 120"/>
                    <a:gd name="T44" fmla="*/ 2 w 118"/>
                    <a:gd name="T45" fmla="*/ 59 h 120"/>
                    <a:gd name="T46" fmla="*/ 1 w 118"/>
                    <a:gd name="T47" fmla="*/ 69 h 120"/>
                    <a:gd name="T48" fmla="*/ 1 w 118"/>
                    <a:gd name="T49" fmla="*/ 78 h 120"/>
                    <a:gd name="T50" fmla="*/ 2 w 118"/>
                    <a:gd name="T51" fmla="*/ 95 h 120"/>
                    <a:gd name="T52" fmla="*/ 1 w 118"/>
                    <a:gd name="T53" fmla="*/ 104 h 120"/>
                    <a:gd name="T54" fmla="*/ 1 w 118"/>
                    <a:gd name="T55" fmla="*/ 116 h 120"/>
                    <a:gd name="T56" fmla="*/ 1 w 118"/>
                    <a:gd name="T57" fmla="*/ 119 h 120"/>
                    <a:gd name="T58" fmla="*/ 13 w 118"/>
                    <a:gd name="T59" fmla="*/ 118 h 120"/>
                    <a:gd name="T60" fmla="*/ 18 w 118"/>
                    <a:gd name="T61" fmla="*/ 118 h 120"/>
                    <a:gd name="T62" fmla="*/ 31 w 118"/>
                    <a:gd name="T63" fmla="*/ 117 h 120"/>
                    <a:gd name="T64" fmla="*/ 35 w 118"/>
                    <a:gd name="T65" fmla="*/ 117 h 120"/>
                    <a:gd name="T66" fmla="*/ 40 w 118"/>
                    <a:gd name="T67" fmla="*/ 115 h 120"/>
                    <a:gd name="T68" fmla="*/ 44 w 118"/>
                    <a:gd name="T69" fmla="*/ 115 h 120"/>
                    <a:gd name="T70" fmla="*/ 52 w 118"/>
                    <a:gd name="T71" fmla="*/ 115 h 120"/>
                    <a:gd name="T72" fmla="*/ 60 w 118"/>
                    <a:gd name="T73" fmla="*/ 111 h 120"/>
                    <a:gd name="T74" fmla="*/ 70 w 118"/>
                    <a:gd name="T75" fmla="*/ 111 h 120"/>
                    <a:gd name="T76" fmla="*/ 73 w 118"/>
                    <a:gd name="T77" fmla="*/ 110 h 120"/>
                    <a:gd name="T78" fmla="*/ 80 w 118"/>
                    <a:gd name="T79" fmla="*/ 108 h 120"/>
                    <a:gd name="T80" fmla="*/ 85 w 118"/>
                    <a:gd name="T81" fmla="*/ 105 h 120"/>
                    <a:gd name="T82" fmla="*/ 93 w 118"/>
                    <a:gd name="T83" fmla="*/ 105 h 120"/>
                    <a:gd name="T84" fmla="*/ 102 w 118"/>
                    <a:gd name="T85" fmla="*/ 103 h 120"/>
                    <a:gd name="T86" fmla="*/ 110 w 118"/>
                    <a:gd name="T87" fmla="*/ 101 h 120"/>
                    <a:gd name="T88" fmla="*/ 117 w 118"/>
                    <a:gd name="T89" fmla="*/ 101 h 120"/>
                    <a:gd name="T90" fmla="*/ 115 w 118"/>
                    <a:gd name="T91" fmla="*/ 93 h 120"/>
                    <a:gd name="T92" fmla="*/ 116 w 118"/>
                    <a:gd name="T93" fmla="*/ 81 h 120"/>
                    <a:gd name="T94" fmla="*/ 116 w 118"/>
                    <a:gd name="T95" fmla="*/ 76 h 120"/>
                    <a:gd name="T96" fmla="*/ 115 w 118"/>
                    <a:gd name="T97" fmla="*/ 63 h 120"/>
                    <a:gd name="T98" fmla="*/ 115 w 118"/>
                    <a:gd name="T99" fmla="*/ 60 h 120"/>
                    <a:gd name="T100" fmla="*/ 115 w 118"/>
                    <a:gd name="T101" fmla="*/ 55 h 120"/>
                    <a:gd name="T102" fmla="*/ 115 w 118"/>
                    <a:gd name="T103" fmla="*/ 50 h 120"/>
                    <a:gd name="T104" fmla="*/ 116 w 118"/>
                    <a:gd name="T105" fmla="*/ 40 h 120"/>
                    <a:gd name="T106" fmla="*/ 117 w 118"/>
                    <a:gd name="T107" fmla="*/ 34 h 120"/>
                    <a:gd name="T108" fmla="*/ 116 w 118"/>
                    <a:gd name="T109" fmla="*/ 21 h 120"/>
                    <a:gd name="T110" fmla="*/ 116 w 118"/>
                    <a:gd name="T111" fmla="*/ 16 h 120"/>
                    <a:gd name="T112" fmla="*/ 117 w 118"/>
                    <a:gd name="T113" fmla="*/ 10 h 120"/>
                    <a:gd name="T114" fmla="*/ 117 w 118"/>
                    <a:gd name="T115" fmla="*/ 2 h 120"/>
                    <a:gd name="T116" fmla="*/ 117 w 118"/>
                    <a:gd name="T117" fmla="*/ 0 h 120"/>
                    <a:gd name="T118" fmla="*/ 117 w 118"/>
                    <a:gd name="T119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8" h="120">
                      <a:moveTo>
                        <a:pt x="117" y="0"/>
                      </a:moveTo>
                      <a:lnTo>
                        <a:pt x="110" y="2"/>
                      </a:lnTo>
                      <a:lnTo>
                        <a:pt x="101" y="0"/>
                      </a:lnTo>
                      <a:lnTo>
                        <a:pt x="98" y="2"/>
                      </a:lnTo>
                      <a:lnTo>
                        <a:pt x="93" y="2"/>
                      </a:lnTo>
                      <a:lnTo>
                        <a:pt x="86" y="2"/>
                      </a:lnTo>
                      <a:lnTo>
                        <a:pt x="84" y="4"/>
                      </a:lnTo>
                      <a:lnTo>
                        <a:pt x="75" y="2"/>
                      </a:lnTo>
                      <a:lnTo>
                        <a:pt x="61" y="4"/>
                      </a:lnTo>
                      <a:lnTo>
                        <a:pt x="52" y="4"/>
                      </a:lnTo>
                      <a:lnTo>
                        <a:pt x="44" y="5"/>
                      </a:lnTo>
                      <a:lnTo>
                        <a:pt x="32" y="5"/>
                      </a:lnTo>
                      <a:lnTo>
                        <a:pt x="22" y="8"/>
                      </a:lnTo>
                      <a:lnTo>
                        <a:pt x="15" y="6"/>
                      </a:lnTo>
                      <a:lnTo>
                        <a:pt x="7" y="8"/>
                      </a:lnTo>
                      <a:lnTo>
                        <a:pt x="0" y="9"/>
                      </a:lnTo>
                      <a:lnTo>
                        <a:pt x="1" y="18"/>
                      </a:lnTo>
                      <a:lnTo>
                        <a:pt x="0" y="22"/>
                      </a:lnTo>
                      <a:lnTo>
                        <a:pt x="2" y="32"/>
                      </a:lnTo>
                      <a:lnTo>
                        <a:pt x="2" y="34"/>
                      </a:lnTo>
                      <a:lnTo>
                        <a:pt x="0" y="43"/>
                      </a:lnTo>
                      <a:lnTo>
                        <a:pt x="2" y="53"/>
                      </a:lnTo>
                      <a:lnTo>
                        <a:pt x="2" y="59"/>
                      </a:lnTo>
                      <a:lnTo>
                        <a:pt x="1" y="69"/>
                      </a:lnTo>
                      <a:lnTo>
                        <a:pt x="1" y="78"/>
                      </a:lnTo>
                      <a:lnTo>
                        <a:pt x="2" y="95"/>
                      </a:lnTo>
                      <a:lnTo>
                        <a:pt x="1" y="104"/>
                      </a:lnTo>
                      <a:lnTo>
                        <a:pt x="1" y="116"/>
                      </a:lnTo>
                      <a:lnTo>
                        <a:pt x="1" y="119"/>
                      </a:lnTo>
                      <a:lnTo>
                        <a:pt x="13" y="118"/>
                      </a:lnTo>
                      <a:lnTo>
                        <a:pt x="18" y="118"/>
                      </a:lnTo>
                      <a:lnTo>
                        <a:pt x="31" y="117"/>
                      </a:lnTo>
                      <a:lnTo>
                        <a:pt x="35" y="117"/>
                      </a:lnTo>
                      <a:lnTo>
                        <a:pt x="40" y="115"/>
                      </a:lnTo>
                      <a:lnTo>
                        <a:pt x="44" y="115"/>
                      </a:lnTo>
                      <a:lnTo>
                        <a:pt x="52" y="115"/>
                      </a:lnTo>
                      <a:lnTo>
                        <a:pt x="60" y="111"/>
                      </a:lnTo>
                      <a:lnTo>
                        <a:pt x="70" y="111"/>
                      </a:lnTo>
                      <a:lnTo>
                        <a:pt x="73" y="110"/>
                      </a:lnTo>
                      <a:lnTo>
                        <a:pt x="80" y="108"/>
                      </a:lnTo>
                      <a:lnTo>
                        <a:pt x="85" y="105"/>
                      </a:lnTo>
                      <a:lnTo>
                        <a:pt x="93" y="105"/>
                      </a:lnTo>
                      <a:lnTo>
                        <a:pt x="102" y="103"/>
                      </a:lnTo>
                      <a:lnTo>
                        <a:pt x="110" y="101"/>
                      </a:lnTo>
                      <a:lnTo>
                        <a:pt x="117" y="101"/>
                      </a:lnTo>
                      <a:lnTo>
                        <a:pt x="115" y="93"/>
                      </a:lnTo>
                      <a:lnTo>
                        <a:pt x="116" y="81"/>
                      </a:lnTo>
                      <a:lnTo>
                        <a:pt x="116" y="76"/>
                      </a:lnTo>
                      <a:lnTo>
                        <a:pt x="115" y="63"/>
                      </a:lnTo>
                      <a:lnTo>
                        <a:pt x="115" y="60"/>
                      </a:lnTo>
                      <a:lnTo>
                        <a:pt x="115" y="55"/>
                      </a:lnTo>
                      <a:lnTo>
                        <a:pt x="115" y="50"/>
                      </a:lnTo>
                      <a:lnTo>
                        <a:pt x="116" y="40"/>
                      </a:lnTo>
                      <a:lnTo>
                        <a:pt x="117" y="34"/>
                      </a:lnTo>
                      <a:lnTo>
                        <a:pt x="116" y="21"/>
                      </a:lnTo>
                      <a:lnTo>
                        <a:pt x="116" y="16"/>
                      </a:lnTo>
                      <a:lnTo>
                        <a:pt x="117" y="10"/>
                      </a:lnTo>
                      <a:lnTo>
                        <a:pt x="117" y="2"/>
                      </a:lnTo>
                      <a:lnTo>
                        <a:pt x="117" y="0"/>
                      </a:lnTo>
                      <a:lnTo>
                        <a:pt x="117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26" name="Freeform 126"/>
                <p:cNvSpPr>
                  <a:spLocks/>
                </p:cNvSpPr>
                <p:nvPr/>
              </p:nvSpPr>
              <p:spPr bwMode="blackWhite">
                <a:xfrm>
                  <a:off x="4541" y="645"/>
                  <a:ext cx="87" cy="85"/>
                </a:xfrm>
                <a:custGeom>
                  <a:avLst/>
                  <a:gdLst>
                    <a:gd name="T0" fmla="*/ 85 w 87"/>
                    <a:gd name="T1" fmla="*/ 0 h 85"/>
                    <a:gd name="T2" fmla="*/ 74 w 87"/>
                    <a:gd name="T3" fmla="*/ 0 h 85"/>
                    <a:gd name="T4" fmla="*/ 68 w 87"/>
                    <a:gd name="T5" fmla="*/ 1 h 85"/>
                    <a:gd name="T6" fmla="*/ 58 w 87"/>
                    <a:gd name="T7" fmla="*/ 1 h 85"/>
                    <a:gd name="T8" fmla="*/ 46 w 87"/>
                    <a:gd name="T9" fmla="*/ 1 h 85"/>
                    <a:gd name="T10" fmla="*/ 36 w 87"/>
                    <a:gd name="T11" fmla="*/ 2 h 85"/>
                    <a:gd name="T12" fmla="*/ 22 w 87"/>
                    <a:gd name="T13" fmla="*/ 2 h 85"/>
                    <a:gd name="T14" fmla="*/ 11 w 87"/>
                    <a:gd name="T15" fmla="*/ 4 h 85"/>
                    <a:gd name="T16" fmla="*/ 2 w 87"/>
                    <a:gd name="T17" fmla="*/ 4 h 85"/>
                    <a:gd name="T18" fmla="*/ 0 w 87"/>
                    <a:gd name="T19" fmla="*/ 4 h 85"/>
                    <a:gd name="T20" fmla="*/ 0 w 87"/>
                    <a:gd name="T21" fmla="*/ 16 h 85"/>
                    <a:gd name="T22" fmla="*/ 0 w 87"/>
                    <a:gd name="T23" fmla="*/ 25 h 85"/>
                    <a:gd name="T24" fmla="*/ 1 w 87"/>
                    <a:gd name="T25" fmla="*/ 33 h 85"/>
                    <a:gd name="T26" fmla="*/ 1 w 87"/>
                    <a:gd name="T27" fmla="*/ 40 h 85"/>
                    <a:gd name="T28" fmla="*/ 0 w 87"/>
                    <a:gd name="T29" fmla="*/ 42 h 85"/>
                    <a:gd name="T30" fmla="*/ 1 w 87"/>
                    <a:gd name="T31" fmla="*/ 58 h 85"/>
                    <a:gd name="T32" fmla="*/ 1 w 87"/>
                    <a:gd name="T33" fmla="*/ 72 h 85"/>
                    <a:gd name="T34" fmla="*/ 1 w 87"/>
                    <a:gd name="T35" fmla="*/ 81 h 85"/>
                    <a:gd name="T36" fmla="*/ 1 w 87"/>
                    <a:gd name="T37" fmla="*/ 84 h 85"/>
                    <a:gd name="T38" fmla="*/ 11 w 87"/>
                    <a:gd name="T39" fmla="*/ 82 h 85"/>
                    <a:gd name="T40" fmla="*/ 18 w 87"/>
                    <a:gd name="T41" fmla="*/ 82 h 85"/>
                    <a:gd name="T42" fmla="*/ 32 w 87"/>
                    <a:gd name="T43" fmla="*/ 81 h 85"/>
                    <a:gd name="T44" fmla="*/ 36 w 87"/>
                    <a:gd name="T45" fmla="*/ 81 h 85"/>
                    <a:gd name="T46" fmla="*/ 44 w 87"/>
                    <a:gd name="T47" fmla="*/ 79 h 85"/>
                    <a:gd name="T48" fmla="*/ 53 w 87"/>
                    <a:gd name="T49" fmla="*/ 79 h 85"/>
                    <a:gd name="T50" fmla="*/ 58 w 87"/>
                    <a:gd name="T51" fmla="*/ 78 h 85"/>
                    <a:gd name="T52" fmla="*/ 67 w 87"/>
                    <a:gd name="T53" fmla="*/ 78 h 85"/>
                    <a:gd name="T54" fmla="*/ 69 w 87"/>
                    <a:gd name="T55" fmla="*/ 78 h 85"/>
                    <a:gd name="T56" fmla="*/ 82 w 87"/>
                    <a:gd name="T57" fmla="*/ 76 h 85"/>
                    <a:gd name="T58" fmla="*/ 85 w 87"/>
                    <a:gd name="T59" fmla="*/ 76 h 85"/>
                    <a:gd name="T60" fmla="*/ 85 w 87"/>
                    <a:gd name="T61" fmla="*/ 65 h 85"/>
                    <a:gd name="T62" fmla="*/ 85 w 87"/>
                    <a:gd name="T63" fmla="*/ 57 h 85"/>
                    <a:gd name="T64" fmla="*/ 85 w 87"/>
                    <a:gd name="T65" fmla="*/ 46 h 85"/>
                    <a:gd name="T66" fmla="*/ 85 w 87"/>
                    <a:gd name="T67" fmla="*/ 33 h 85"/>
                    <a:gd name="T68" fmla="*/ 85 w 87"/>
                    <a:gd name="T69" fmla="*/ 24 h 85"/>
                    <a:gd name="T70" fmla="*/ 85 w 87"/>
                    <a:gd name="T71" fmla="*/ 12 h 85"/>
                    <a:gd name="T72" fmla="*/ 86 w 87"/>
                    <a:gd name="T73" fmla="*/ 0 h 85"/>
                    <a:gd name="T74" fmla="*/ 85 w 87"/>
                    <a:gd name="T75" fmla="*/ 0 h 85"/>
                    <a:gd name="T76" fmla="*/ 85 w 87"/>
                    <a:gd name="T77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7" h="85">
                      <a:moveTo>
                        <a:pt x="85" y="0"/>
                      </a:moveTo>
                      <a:lnTo>
                        <a:pt x="74" y="0"/>
                      </a:lnTo>
                      <a:lnTo>
                        <a:pt x="68" y="1"/>
                      </a:lnTo>
                      <a:lnTo>
                        <a:pt x="58" y="1"/>
                      </a:lnTo>
                      <a:lnTo>
                        <a:pt x="46" y="1"/>
                      </a:lnTo>
                      <a:lnTo>
                        <a:pt x="36" y="2"/>
                      </a:lnTo>
                      <a:lnTo>
                        <a:pt x="22" y="2"/>
                      </a:lnTo>
                      <a:lnTo>
                        <a:pt x="11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16"/>
                      </a:lnTo>
                      <a:lnTo>
                        <a:pt x="0" y="25"/>
                      </a:lnTo>
                      <a:lnTo>
                        <a:pt x="1" y="33"/>
                      </a:lnTo>
                      <a:lnTo>
                        <a:pt x="1" y="40"/>
                      </a:lnTo>
                      <a:lnTo>
                        <a:pt x="0" y="42"/>
                      </a:lnTo>
                      <a:lnTo>
                        <a:pt x="1" y="58"/>
                      </a:lnTo>
                      <a:lnTo>
                        <a:pt x="1" y="72"/>
                      </a:lnTo>
                      <a:lnTo>
                        <a:pt x="1" y="81"/>
                      </a:lnTo>
                      <a:lnTo>
                        <a:pt x="1" y="84"/>
                      </a:lnTo>
                      <a:lnTo>
                        <a:pt x="11" y="82"/>
                      </a:lnTo>
                      <a:lnTo>
                        <a:pt x="18" y="82"/>
                      </a:lnTo>
                      <a:lnTo>
                        <a:pt x="32" y="81"/>
                      </a:lnTo>
                      <a:lnTo>
                        <a:pt x="36" y="81"/>
                      </a:lnTo>
                      <a:lnTo>
                        <a:pt x="44" y="79"/>
                      </a:lnTo>
                      <a:lnTo>
                        <a:pt x="53" y="79"/>
                      </a:lnTo>
                      <a:lnTo>
                        <a:pt x="58" y="78"/>
                      </a:lnTo>
                      <a:lnTo>
                        <a:pt x="67" y="78"/>
                      </a:lnTo>
                      <a:lnTo>
                        <a:pt x="69" y="78"/>
                      </a:lnTo>
                      <a:lnTo>
                        <a:pt x="82" y="76"/>
                      </a:lnTo>
                      <a:lnTo>
                        <a:pt x="85" y="76"/>
                      </a:lnTo>
                      <a:lnTo>
                        <a:pt x="85" y="65"/>
                      </a:lnTo>
                      <a:lnTo>
                        <a:pt x="85" y="57"/>
                      </a:lnTo>
                      <a:lnTo>
                        <a:pt x="85" y="46"/>
                      </a:lnTo>
                      <a:lnTo>
                        <a:pt x="85" y="33"/>
                      </a:lnTo>
                      <a:lnTo>
                        <a:pt x="85" y="24"/>
                      </a:lnTo>
                      <a:lnTo>
                        <a:pt x="85" y="12"/>
                      </a:lnTo>
                      <a:lnTo>
                        <a:pt x="86" y="0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27" name="Freeform 127"/>
                <p:cNvSpPr>
                  <a:spLocks/>
                </p:cNvSpPr>
                <p:nvPr/>
              </p:nvSpPr>
              <p:spPr bwMode="blackWhite">
                <a:xfrm>
                  <a:off x="4521" y="749"/>
                  <a:ext cx="173" cy="80"/>
                </a:xfrm>
                <a:custGeom>
                  <a:avLst/>
                  <a:gdLst>
                    <a:gd name="T0" fmla="*/ 140 w 173"/>
                    <a:gd name="T1" fmla="*/ 1 h 80"/>
                    <a:gd name="T2" fmla="*/ 146 w 173"/>
                    <a:gd name="T3" fmla="*/ 7 h 80"/>
                    <a:gd name="T4" fmla="*/ 156 w 173"/>
                    <a:gd name="T5" fmla="*/ 13 h 80"/>
                    <a:gd name="T6" fmla="*/ 160 w 173"/>
                    <a:gd name="T7" fmla="*/ 17 h 80"/>
                    <a:gd name="T8" fmla="*/ 164 w 173"/>
                    <a:gd name="T9" fmla="*/ 20 h 80"/>
                    <a:gd name="T10" fmla="*/ 167 w 173"/>
                    <a:gd name="T11" fmla="*/ 22 h 80"/>
                    <a:gd name="T12" fmla="*/ 172 w 173"/>
                    <a:gd name="T13" fmla="*/ 27 h 80"/>
                    <a:gd name="T14" fmla="*/ 157 w 173"/>
                    <a:gd name="T15" fmla="*/ 36 h 80"/>
                    <a:gd name="T16" fmla="*/ 150 w 173"/>
                    <a:gd name="T17" fmla="*/ 40 h 80"/>
                    <a:gd name="T18" fmla="*/ 137 w 173"/>
                    <a:gd name="T19" fmla="*/ 45 h 80"/>
                    <a:gd name="T20" fmla="*/ 127 w 173"/>
                    <a:gd name="T21" fmla="*/ 50 h 80"/>
                    <a:gd name="T22" fmla="*/ 116 w 173"/>
                    <a:gd name="T23" fmla="*/ 55 h 80"/>
                    <a:gd name="T24" fmla="*/ 89 w 173"/>
                    <a:gd name="T25" fmla="*/ 61 h 80"/>
                    <a:gd name="T26" fmla="*/ 85 w 173"/>
                    <a:gd name="T27" fmla="*/ 64 h 80"/>
                    <a:gd name="T28" fmla="*/ 73 w 173"/>
                    <a:gd name="T29" fmla="*/ 66 h 80"/>
                    <a:gd name="T30" fmla="*/ 48 w 173"/>
                    <a:gd name="T31" fmla="*/ 69 h 80"/>
                    <a:gd name="T32" fmla="*/ 42 w 173"/>
                    <a:gd name="T33" fmla="*/ 77 h 80"/>
                    <a:gd name="T34" fmla="*/ 35 w 173"/>
                    <a:gd name="T35" fmla="*/ 79 h 80"/>
                    <a:gd name="T36" fmla="*/ 28 w 173"/>
                    <a:gd name="T37" fmla="*/ 65 h 80"/>
                    <a:gd name="T38" fmla="*/ 22 w 173"/>
                    <a:gd name="T39" fmla="*/ 61 h 80"/>
                    <a:gd name="T40" fmla="*/ 22 w 173"/>
                    <a:gd name="T41" fmla="*/ 54 h 80"/>
                    <a:gd name="T42" fmla="*/ 12 w 173"/>
                    <a:gd name="T43" fmla="*/ 45 h 80"/>
                    <a:gd name="T44" fmla="*/ 4 w 173"/>
                    <a:gd name="T45" fmla="*/ 40 h 80"/>
                    <a:gd name="T46" fmla="*/ 0 w 173"/>
                    <a:gd name="T47" fmla="*/ 36 h 80"/>
                    <a:gd name="T48" fmla="*/ 0 w 173"/>
                    <a:gd name="T49" fmla="*/ 34 h 80"/>
                    <a:gd name="T50" fmla="*/ 21 w 173"/>
                    <a:gd name="T51" fmla="*/ 27 h 80"/>
                    <a:gd name="T52" fmla="*/ 33 w 173"/>
                    <a:gd name="T53" fmla="*/ 24 h 80"/>
                    <a:gd name="T54" fmla="*/ 41 w 173"/>
                    <a:gd name="T55" fmla="*/ 24 h 80"/>
                    <a:gd name="T56" fmla="*/ 53 w 173"/>
                    <a:gd name="T57" fmla="*/ 20 h 80"/>
                    <a:gd name="T58" fmla="*/ 59 w 173"/>
                    <a:gd name="T59" fmla="*/ 20 h 80"/>
                    <a:gd name="T60" fmla="*/ 69 w 173"/>
                    <a:gd name="T61" fmla="*/ 17 h 80"/>
                    <a:gd name="T62" fmla="*/ 80 w 173"/>
                    <a:gd name="T63" fmla="*/ 17 h 80"/>
                    <a:gd name="T64" fmla="*/ 87 w 173"/>
                    <a:gd name="T65" fmla="*/ 14 h 80"/>
                    <a:gd name="T66" fmla="*/ 100 w 173"/>
                    <a:gd name="T67" fmla="*/ 12 h 80"/>
                    <a:gd name="T68" fmla="*/ 104 w 173"/>
                    <a:gd name="T69" fmla="*/ 12 h 80"/>
                    <a:gd name="T70" fmla="*/ 113 w 173"/>
                    <a:gd name="T71" fmla="*/ 7 h 80"/>
                    <a:gd name="T72" fmla="*/ 118 w 173"/>
                    <a:gd name="T73" fmla="*/ 7 h 80"/>
                    <a:gd name="T74" fmla="*/ 124 w 173"/>
                    <a:gd name="T75" fmla="*/ 3 h 80"/>
                    <a:gd name="T76" fmla="*/ 132 w 173"/>
                    <a:gd name="T77" fmla="*/ 3 h 80"/>
                    <a:gd name="T78" fmla="*/ 141 w 173"/>
                    <a:gd name="T79" fmla="*/ 0 h 80"/>
                    <a:gd name="T80" fmla="*/ 140 w 173"/>
                    <a:gd name="T81" fmla="*/ 1 h 80"/>
                    <a:gd name="T82" fmla="*/ 140 w 173"/>
                    <a:gd name="T83" fmla="*/ 1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3" h="80">
                      <a:moveTo>
                        <a:pt x="140" y="1"/>
                      </a:moveTo>
                      <a:lnTo>
                        <a:pt x="146" y="7"/>
                      </a:lnTo>
                      <a:lnTo>
                        <a:pt x="156" y="13"/>
                      </a:lnTo>
                      <a:lnTo>
                        <a:pt x="160" y="17"/>
                      </a:lnTo>
                      <a:lnTo>
                        <a:pt x="164" y="20"/>
                      </a:lnTo>
                      <a:lnTo>
                        <a:pt x="167" y="22"/>
                      </a:lnTo>
                      <a:lnTo>
                        <a:pt x="172" y="27"/>
                      </a:lnTo>
                      <a:lnTo>
                        <a:pt x="157" y="36"/>
                      </a:lnTo>
                      <a:lnTo>
                        <a:pt x="150" y="40"/>
                      </a:lnTo>
                      <a:lnTo>
                        <a:pt x="137" y="45"/>
                      </a:lnTo>
                      <a:lnTo>
                        <a:pt x="127" y="50"/>
                      </a:lnTo>
                      <a:lnTo>
                        <a:pt x="116" y="55"/>
                      </a:lnTo>
                      <a:lnTo>
                        <a:pt x="89" y="61"/>
                      </a:lnTo>
                      <a:lnTo>
                        <a:pt x="85" y="64"/>
                      </a:lnTo>
                      <a:lnTo>
                        <a:pt x="73" y="66"/>
                      </a:lnTo>
                      <a:lnTo>
                        <a:pt x="48" y="69"/>
                      </a:lnTo>
                      <a:lnTo>
                        <a:pt x="42" y="77"/>
                      </a:lnTo>
                      <a:lnTo>
                        <a:pt x="35" y="79"/>
                      </a:lnTo>
                      <a:lnTo>
                        <a:pt x="28" y="65"/>
                      </a:lnTo>
                      <a:lnTo>
                        <a:pt x="22" y="61"/>
                      </a:lnTo>
                      <a:lnTo>
                        <a:pt x="22" y="54"/>
                      </a:lnTo>
                      <a:lnTo>
                        <a:pt x="12" y="45"/>
                      </a:lnTo>
                      <a:lnTo>
                        <a:pt x="4" y="40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21" y="27"/>
                      </a:lnTo>
                      <a:lnTo>
                        <a:pt x="33" y="24"/>
                      </a:lnTo>
                      <a:lnTo>
                        <a:pt x="41" y="24"/>
                      </a:lnTo>
                      <a:lnTo>
                        <a:pt x="53" y="20"/>
                      </a:lnTo>
                      <a:lnTo>
                        <a:pt x="59" y="20"/>
                      </a:lnTo>
                      <a:lnTo>
                        <a:pt x="69" y="17"/>
                      </a:lnTo>
                      <a:lnTo>
                        <a:pt x="80" y="17"/>
                      </a:lnTo>
                      <a:lnTo>
                        <a:pt x="87" y="14"/>
                      </a:lnTo>
                      <a:lnTo>
                        <a:pt x="100" y="12"/>
                      </a:lnTo>
                      <a:lnTo>
                        <a:pt x="104" y="12"/>
                      </a:lnTo>
                      <a:lnTo>
                        <a:pt x="113" y="7"/>
                      </a:lnTo>
                      <a:lnTo>
                        <a:pt x="118" y="7"/>
                      </a:lnTo>
                      <a:lnTo>
                        <a:pt x="124" y="3"/>
                      </a:lnTo>
                      <a:lnTo>
                        <a:pt x="132" y="3"/>
                      </a:lnTo>
                      <a:lnTo>
                        <a:pt x="141" y="0"/>
                      </a:lnTo>
                      <a:lnTo>
                        <a:pt x="140" y="1"/>
                      </a:lnTo>
                      <a:lnTo>
                        <a:pt x="140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28" name="Freeform 128"/>
                <p:cNvSpPr>
                  <a:spLocks/>
                </p:cNvSpPr>
                <p:nvPr/>
              </p:nvSpPr>
              <p:spPr bwMode="blackWhite">
                <a:xfrm>
                  <a:off x="4554" y="753"/>
                  <a:ext cx="107" cy="33"/>
                </a:xfrm>
                <a:custGeom>
                  <a:avLst/>
                  <a:gdLst>
                    <a:gd name="T0" fmla="*/ 106 w 107"/>
                    <a:gd name="T1" fmla="*/ 0 h 33"/>
                    <a:gd name="T2" fmla="*/ 94 w 107"/>
                    <a:gd name="T3" fmla="*/ 3 h 33"/>
                    <a:gd name="T4" fmla="*/ 86 w 107"/>
                    <a:gd name="T5" fmla="*/ 6 h 33"/>
                    <a:gd name="T6" fmla="*/ 72 w 107"/>
                    <a:gd name="T7" fmla="*/ 10 h 33"/>
                    <a:gd name="T8" fmla="*/ 63 w 107"/>
                    <a:gd name="T9" fmla="*/ 13 h 33"/>
                    <a:gd name="T10" fmla="*/ 50 w 107"/>
                    <a:gd name="T11" fmla="*/ 16 h 33"/>
                    <a:gd name="T12" fmla="*/ 29 w 107"/>
                    <a:gd name="T13" fmla="*/ 17 h 33"/>
                    <a:gd name="T14" fmla="*/ 10 w 107"/>
                    <a:gd name="T15" fmla="*/ 23 h 33"/>
                    <a:gd name="T16" fmla="*/ 0 w 107"/>
                    <a:gd name="T17" fmla="*/ 24 h 33"/>
                    <a:gd name="T18" fmla="*/ 4 w 107"/>
                    <a:gd name="T19" fmla="*/ 30 h 33"/>
                    <a:gd name="T20" fmla="*/ 5 w 107"/>
                    <a:gd name="T21" fmla="*/ 32 h 33"/>
                    <a:gd name="T22" fmla="*/ 23 w 107"/>
                    <a:gd name="T23" fmla="*/ 24 h 33"/>
                    <a:gd name="T24" fmla="*/ 43 w 107"/>
                    <a:gd name="T25" fmla="*/ 20 h 33"/>
                    <a:gd name="T26" fmla="*/ 55 w 107"/>
                    <a:gd name="T27" fmla="*/ 16 h 33"/>
                    <a:gd name="T28" fmla="*/ 76 w 107"/>
                    <a:gd name="T29" fmla="*/ 14 h 33"/>
                    <a:gd name="T30" fmla="*/ 83 w 107"/>
                    <a:gd name="T31" fmla="*/ 13 h 33"/>
                    <a:gd name="T32" fmla="*/ 103 w 107"/>
                    <a:gd name="T33" fmla="*/ 4 h 33"/>
                    <a:gd name="T34" fmla="*/ 106 w 107"/>
                    <a:gd name="T35" fmla="*/ 0 h 33"/>
                    <a:gd name="T36" fmla="*/ 106 w 107"/>
                    <a:gd name="T37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7" h="33">
                      <a:moveTo>
                        <a:pt x="106" y="0"/>
                      </a:moveTo>
                      <a:lnTo>
                        <a:pt x="94" y="3"/>
                      </a:lnTo>
                      <a:lnTo>
                        <a:pt x="86" y="6"/>
                      </a:lnTo>
                      <a:lnTo>
                        <a:pt x="72" y="10"/>
                      </a:lnTo>
                      <a:lnTo>
                        <a:pt x="63" y="13"/>
                      </a:lnTo>
                      <a:lnTo>
                        <a:pt x="50" y="16"/>
                      </a:lnTo>
                      <a:lnTo>
                        <a:pt x="29" y="17"/>
                      </a:lnTo>
                      <a:lnTo>
                        <a:pt x="10" y="23"/>
                      </a:lnTo>
                      <a:lnTo>
                        <a:pt x="0" y="24"/>
                      </a:lnTo>
                      <a:lnTo>
                        <a:pt x="4" y="30"/>
                      </a:lnTo>
                      <a:lnTo>
                        <a:pt x="5" y="32"/>
                      </a:lnTo>
                      <a:lnTo>
                        <a:pt x="23" y="24"/>
                      </a:lnTo>
                      <a:lnTo>
                        <a:pt x="43" y="20"/>
                      </a:lnTo>
                      <a:lnTo>
                        <a:pt x="55" y="16"/>
                      </a:lnTo>
                      <a:lnTo>
                        <a:pt x="76" y="14"/>
                      </a:lnTo>
                      <a:lnTo>
                        <a:pt x="83" y="13"/>
                      </a:lnTo>
                      <a:lnTo>
                        <a:pt x="103" y="4"/>
                      </a:lnTo>
                      <a:lnTo>
                        <a:pt x="106" y="0"/>
                      </a:lnTo>
                      <a:lnTo>
                        <a:pt x="106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29" name="Freeform 129"/>
                <p:cNvSpPr>
                  <a:spLocks/>
                </p:cNvSpPr>
                <p:nvPr/>
              </p:nvSpPr>
              <p:spPr bwMode="blackWhite">
                <a:xfrm>
                  <a:off x="4554" y="769"/>
                  <a:ext cx="110" cy="49"/>
                </a:xfrm>
                <a:custGeom>
                  <a:avLst/>
                  <a:gdLst>
                    <a:gd name="T0" fmla="*/ 89 w 110"/>
                    <a:gd name="T1" fmla="*/ 0 h 49"/>
                    <a:gd name="T2" fmla="*/ 94 w 110"/>
                    <a:gd name="T3" fmla="*/ 2 h 49"/>
                    <a:gd name="T4" fmla="*/ 101 w 110"/>
                    <a:gd name="T5" fmla="*/ 7 h 49"/>
                    <a:gd name="T6" fmla="*/ 109 w 110"/>
                    <a:gd name="T7" fmla="*/ 14 h 49"/>
                    <a:gd name="T8" fmla="*/ 63 w 110"/>
                    <a:gd name="T9" fmla="*/ 35 h 49"/>
                    <a:gd name="T10" fmla="*/ 45 w 110"/>
                    <a:gd name="T11" fmla="*/ 40 h 49"/>
                    <a:gd name="T12" fmla="*/ 30 w 110"/>
                    <a:gd name="T13" fmla="*/ 43 h 49"/>
                    <a:gd name="T14" fmla="*/ 18 w 110"/>
                    <a:gd name="T15" fmla="*/ 46 h 49"/>
                    <a:gd name="T16" fmla="*/ 14 w 110"/>
                    <a:gd name="T17" fmla="*/ 48 h 49"/>
                    <a:gd name="T18" fmla="*/ 10 w 110"/>
                    <a:gd name="T19" fmla="*/ 41 h 49"/>
                    <a:gd name="T20" fmla="*/ 4 w 110"/>
                    <a:gd name="T21" fmla="*/ 33 h 49"/>
                    <a:gd name="T22" fmla="*/ 0 w 110"/>
                    <a:gd name="T23" fmla="*/ 26 h 49"/>
                    <a:gd name="T24" fmla="*/ 0 w 110"/>
                    <a:gd name="T25" fmla="*/ 22 h 49"/>
                    <a:gd name="T26" fmla="*/ 23 w 110"/>
                    <a:gd name="T27" fmla="*/ 20 h 49"/>
                    <a:gd name="T28" fmla="*/ 42 w 110"/>
                    <a:gd name="T29" fmla="*/ 16 h 49"/>
                    <a:gd name="T30" fmla="*/ 64 w 110"/>
                    <a:gd name="T31" fmla="*/ 12 h 49"/>
                    <a:gd name="T32" fmla="*/ 72 w 110"/>
                    <a:gd name="T33" fmla="*/ 5 h 49"/>
                    <a:gd name="T34" fmla="*/ 77 w 110"/>
                    <a:gd name="T35" fmla="*/ 4 h 49"/>
                    <a:gd name="T36" fmla="*/ 86 w 110"/>
                    <a:gd name="T37" fmla="*/ 0 h 49"/>
                    <a:gd name="T38" fmla="*/ 91 w 110"/>
                    <a:gd name="T39" fmla="*/ 0 h 49"/>
                    <a:gd name="T40" fmla="*/ 89 w 110"/>
                    <a:gd name="T41" fmla="*/ 0 h 49"/>
                    <a:gd name="T42" fmla="*/ 89 w 110"/>
                    <a:gd name="T4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0" h="49">
                      <a:moveTo>
                        <a:pt x="89" y="0"/>
                      </a:moveTo>
                      <a:lnTo>
                        <a:pt x="94" y="2"/>
                      </a:lnTo>
                      <a:lnTo>
                        <a:pt x="101" y="7"/>
                      </a:lnTo>
                      <a:lnTo>
                        <a:pt x="109" y="14"/>
                      </a:lnTo>
                      <a:lnTo>
                        <a:pt x="63" y="35"/>
                      </a:lnTo>
                      <a:lnTo>
                        <a:pt x="45" y="40"/>
                      </a:lnTo>
                      <a:lnTo>
                        <a:pt x="30" y="43"/>
                      </a:lnTo>
                      <a:lnTo>
                        <a:pt x="18" y="46"/>
                      </a:lnTo>
                      <a:lnTo>
                        <a:pt x="14" y="48"/>
                      </a:lnTo>
                      <a:lnTo>
                        <a:pt x="10" y="41"/>
                      </a:lnTo>
                      <a:lnTo>
                        <a:pt x="4" y="33"/>
                      </a:lnTo>
                      <a:lnTo>
                        <a:pt x="0" y="26"/>
                      </a:lnTo>
                      <a:lnTo>
                        <a:pt x="0" y="22"/>
                      </a:lnTo>
                      <a:lnTo>
                        <a:pt x="23" y="20"/>
                      </a:lnTo>
                      <a:lnTo>
                        <a:pt x="42" y="16"/>
                      </a:lnTo>
                      <a:lnTo>
                        <a:pt x="64" y="12"/>
                      </a:lnTo>
                      <a:lnTo>
                        <a:pt x="72" y="5"/>
                      </a:lnTo>
                      <a:lnTo>
                        <a:pt x="77" y="4"/>
                      </a:lnTo>
                      <a:lnTo>
                        <a:pt x="86" y="0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9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30" name="Freeform 130"/>
                <p:cNvSpPr>
                  <a:spLocks/>
                </p:cNvSpPr>
                <p:nvPr/>
              </p:nvSpPr>
              <p:spPr bwMode="blackWhite">
                <a:xfrm>
                  <a:off x="4430" y="734"/>
                  <a:ext cx="21" cy="5"/>
                </a:xfrm>
                <a:custGeom>
                  <a:avLst/>
                  <a:gdLst>
                    <a:gd name="T0" fmla="*/ 20 w 21"/>
                    <a:gd name="T1" fmla="*/ 0 h 5"/>
                    <a:gd name="T2" fmla="*/ 11 w 21"/>
                    <a:gd name="T3" fmla="*/ 0 h 5"/>
                    <a:gd name="T4" fmla="*/ 6 w 21"/>
                    <a:gd name="T5" fmla="*/ 4 h 5"/>
                    <a:gd name="T6" fmla="*/ 0 w 21"/>
                    <a:gd name="T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5">
                      <a:moveTo>
                        <a:pt x="20" y="0"/>
                      </a:moveTo>
                      <a:lnTo>
                        <a:pt x="11" y="0"/>
                      </a:lnTo>
                      <a:lnTo>
                        <a:pt x="6" y="4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31" name="Freeform 131"/>
                <p:cNvSpPr>
                  <a:spLocks/>
                </p:cNvSpPr>
                <p:nvPr/>
              </p:nvSpPr>
              <p:spPr bwMode="blackWhite">
                <a:xfrm>
                  <a:off x="4653" y="714"/>
                  <a:ext cx="35" cy="27"/>
                </a:xfrm>
                <a:custGeom>
                  <a:avLst/>
                  <a:gdLst>
                    <a:gd name="T0" fmla="*/ 11 w 35"/>
                    <a:gd name="T1" fmla="*/ 0 h 27"/>
                    <a:gd name="T2" fmla="*/ 8 w 35"/>
                    <a:gd name="T3" fmla="*/ 0 h 27"/>
                    <a:gd name="T4" fmla="*/ 4 w 35"/>
                    <a:gd name="T5" fmla="*/ 3 h 27"/>
                    <a:gd name="T6" fmla="*/ 0 w 35"/>
                    <a:gd name="T7" fmla="*/ 8 h 27"/>
                    <a:gd name="T8" fmla="*/ 3 w 35"/>
                    <a:gd name="T9" fmla="*/ 12 h 27"/>
                    <a:gd name="T10" fmla="*/ 9 w 35"/>
                    <a:gd name="T11" fmla="*/ 16 h 27"/>
                    <a:gd name="T12" fmla="*/ 33 w 35"/>
                    <a:gd name="T13" fmla="*/ 26 h 27"/>
                    <a:gd name="T14" fmla="*/ 34 w 35"/>
                    <a:gd name="T15" fmla="*/ 17 h 27"/>
                    <a:gd name="T16" fmla="*/ 11 w 35"/>
                    <a:gd name="T17" fmla="*/ 0 h 27"/>
                    <a:gd name="T18" fmla="*/ 11 w 35"/>
                    <a:gd name="T19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" h="27">
                      <a:moveTo>
                        <a:pt x="11" y="0"/>
                      </a:moveTo>
                      <a:lnTo>
                        <a:pt x="8" y="0"/>
                      </a:lnTo>
                      <a:lnTo>
                        <a:pt x="4" y="3"/>
                      </a:lnTo>
                      <a:lnTo>
                        <a:pt x="0" y="8"/>
                      </a:lnTo>
                      <a:lnTo>
                        <a:pt x="3" y="12"/>
                      </a:lnTo>
                      <a:lnTo>
                        <a:pt x="9" y="16"/>
                      </a:lnTo>
                      <a:lnTo>
                        <a:pt x="33" y="26"/>
                      </a:lnTo>
                      <a:lnTo>
                        <a:pt x="34" y="17"/>
                      </a:lnTo>
                      <a:lnTo>
                        <a:pt x="11" y="0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32" name="Freeform 132"/>
                <p:cNvSpPr>
                  <a:spLocks/>
                </p:cNvSpPr>
                <p:nvPr/>
              </p:nvSpPr>
              <p:spPr bwMode="blackWhite">
                <a:xfrm>
                  <a:off x="4652" y="723"/>
                  <a:ext cx="34" cy="24"/>
                </a:xfrm>
                <a:custGeom>
                  <a:avLst/>
                  <a:gdLst>
                    <a:gd name="T0" fmla="*/ 6 w 34"/>
                    <a:gd name="T1" fmla="*/ 3 h 24"/>
                    <a:gd name="T2" fmla="*/ 0 w 34"/>
                    <a:gd name="T3" fmla="*/ 0 h 24"/>
                    <a:gd name="T4" fmla="*/ 0 w 34"/>
                    <a:gd name="T5" fmla="*/ 4 h 24"/>
                    <a:gd name="T6" fmla="*/ 6 w 34"/>
                    <a:gd name="T7" fmla="*/ 8 h 24"/>
                    <a:gd name="T8" fmla="*/ 26 w 34"/>
                    <a:gd name="T9" fmla="*/ 23 h 24"/>
                    <a:gd name="T10" fmla="*/ 33 w 34"/>
                    <a:gd name="T11" fmla="*/ 18 h 24"/>
                    <a:gd name="T12" fmla="*/ 15 w 34"/>
                    <a:gd name="T13" fmla="*/ 10 h 24"/>
                    <a:gd name="T14" fmla="*/ 6 w 34"/>
                    <a:gd name="T15" fmla="*/ 3 h 24"/>
                    <a:gd name="T16" fmla="*/ 6 w 34"/>
                    <a:gd name="T17" fmla="*/ 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24">
                      <a:moveTo>
                        <a:pt x="6" y="3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6" y="8"/>
                      </a:lnTo>
                      <a:lnTo>
                        <a:pt x="26" y="23"/>
                      </a:lnTo>
                      <a:lnTo>
                        <a:pt x="33" y="18"/>
                      </a:lnTo>
                      <a:lnTo>
                        <a:pt x="15" y="10"/>
                      </a:lnTo>
                      <a:lnTo>
                        <a:pt x="6" y="3"/>
                      </a:lnTo>
                      <a:lnTo>
                        <a:pt x="6" y="3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33" name="Freeform 133"/>
                <p:cNvSpPr>
                  <a:spLocks/>
                </p:cNvSpPr>
                <p:nvPr/>
              </p:nvSpPr>
              <p:spPr bwMode="blackWhite">
                <a:xfrm>
                  <a:off x="4639" y="709"/>
                  <a:ext cx="19" cy="6"/>
                </a:xfrm>
                <a:custGeom>
                  <a:avLst/>
                  <a:gdLst>
                    <a:gd name="T0" fmla="*/ 17 w 19"/>
                    <a:gd name="T1" fmla="*/ 5 h 6"/>
                    <a:gd name="T2" fmla="*/ 17 w 19"/>
                    <a:gd name="T3" fmla="*/ 5 h 6"/>
                    <a:gd name="T4" fmla="*/ 15 w 19"/>
                    <a:gd name="T5" fmla="*/ 5 h 6"/>
                    <a:gd name="T6" fmla="*/ 15 w 19"/>
                    <a:gd name="T7" fmla="*/ 5 h 6"/>
                    <a:gd name="T8" fmla="*/ 13 w 19"/>
                    <a:gd name="T9" fmla="*/ 4 h 6"/>
                    <a:gd name="T10" fmla="*/ 13 w 19"/>
                    <a:gd name="T11" fmla="*/ 4 h 6"/>
                    <a:gd name="T12" fmla="*/ 13 w 19"/>
                    <a:gd name="T13" fmla="*/ 4 h 6"/>
                    <a:gd name="T14" fmla="*/ 13 w 19"/>
                    <a:gd name="T15" fmla="*/ 4 h 6"/>
                    <a:gd name="T16" fmla="*/ 12 w 19"/>
                    <a:gd name="T17" fmla="*/ 3 h 6"/>
                    <a:gd name="T18" fmla="*/ 12 w 19"/>
                    <a:gd name="T19" fmla="*/ 3 h 6"/>
                    <a:gd name="T20" fmla="*/ 10 w 19"/>
                    <a:gd name="T21" fmla="*/ 3 h 6"/>
                    <a:gd name="T22" fmla="*/ 10 w 19"/>
                    <a:gd name="T23" fmla="*/ 3 h 6"/>
                    <a:gd name="T24" fmla="*/ 9 w 19"/>
                    <a:gd name="T25" fmla="*/ 3 h 6"/>
                    <a:gd name="T26" fmla="*/ 9 w 19"/>
                    <a:gd name="T27" fmla="*/ 3 h 6"/>
                    <a:gd name="T28" fmla="*/ 9 w 19"/>
                    <a:gd name="T29" fmla="*/ 3 h 6"/>
                    <a:gd name="T30" fmla="*/ 9 w 19"/>
                    <a:gd name="T31" fmla="*/ 3 h 6"/>
                    <a:gd name="T32" fmla="*/ 8 w 19"/>
                    <a:gd name="T33" fmla="*/ 2 h 6"/>
                    <a:gd name="T34" fmla="*/ 8 w 19"/>
                    <a:gd name="T35" fmla="*/ 2 h 6"/>
                    <a:gd name="T36" fmla="*/ 8 w 19"/>
                    <a:gd name="T37" fmla="*/ 2 h 6"/>
                    <a:gd name="T38" fmla="*/ 8 w 19"/>
                    <a:gd name="T39" fmla="*/ 2 h 6"/>
                    <a:gd name="T40" fmla="*/ 7 w 19"/>
                    <a:gd name="T41" fmla="*/ 2 h 6"/>
                    <a:gd name="T42" fmla="*/ 7 w 19"/>
                    <a:gd name="T43" fmla="*/ 2 h 6"/>
                    <a:gd name="T44" fmla="*/ 7 w 19"/>
                    <a:gd name="T45" fmla="*/ 2 h 6"/>
                    <a:gd name="T46" fmla="*/ 7 w 19"/>
                    <a:gd name="T47" fmla="*/ 2 h 6"/>
                    <a:gd name="T48" fmla="*/ 6 w 19"/>
                    <a:gd name="T49" fmla="*/ 0 h 6"/>
                    <a:gd name="T50" fmla="*/ 6 w 19"/>
                    <a:gd name="T51" fmla="*/ 0 h 6"/>
                    <a:gd name="T52" fmla="*/ 6 w 19"/>
                    <a:gd name="T53" fmla="*/ 0 h 6"/>
                    <a:gd name="T54" fmla="*/ 6 w 19"/>
                    <a:gd name="T55" fmla="*/ 0 h 6"/>
                    <a:gd name="T56" fmla="*/ 6 w 19"/>
                    <a:gd name="T57" fmla="*/ 0 h 6"/>
                    <a:gd name="T58" fmla="*/ 6 w 19"/>
                    <a:gd name="T59" fmla="*/ 0 h 6"/>
                    <a:gd name="T60" fmla="*/ 6 w 19"/>
                    <a:gd name="T61" fmla="*/ 0 h 6"/>
                    <a:gd name="T62" fmla="*/ 6 w 19"/>
                    <a:gd name="T63" fmla="*/ 0 h 6"/>
                    <a:gd name="T64" fmla="*/ 4 w 19"/>
                    <a:gd name="T65" fmla="*/ 0 h 6"/>
                    <a:gd name="T66" fmla="*/ 4 w 19"/>
                    <a:gd name="T67" fmla="*/ 0 h 6"/>
                    <a:gd name="T68" fmla="*/ 3 w 19"/>
                    <a:gd name="T69" fmla="*/ 0 h 6"/>
                    <a:gd name="T70" fmla="*/ 3 w 19"/>
                    <a:gd name="T71" fmla="*/ 0 h 6"/>
                    <a:gd name="T72" fmla="*/ 2 w 19"/>
                    <a:gd name="T73" fmla="*/ 0 h 6"/>
                    <a:gd name="T74" fmla="*/ 2 w 19"/>
                    <a:gd name="T75" fmla="*/ 0 h 6"/>
                    <a:gd name="T76" fmla="*/ 2 w 19"/>
                    <a:gd name="T77" fmla="*/ 0 h 6"/>
                    <a:gd name="T78" fmla="*/ 2 w 19"/>
                    <a:gd name="T79" fmla="*/ 0 h 6"/>
                    <a:gd name="T80" fmla="*/ 0 w 19"/>
                    <a:gd name="T81" fmla="*/ 0 h 6"/>
                    <a:gd name="T82" fmla="*/ 0 w 19"/>
                    <a:gd name="T83" fmla="*/ 0 h 6"/>
                    <a:gd name="T84" fmla="*/ 0 w 19"/>
                    <a:gd name="T85" fmla="*/ 0 h 6"/>
                    <a:gd name="T86" fmla="*/ 0 w 19"/>
                    <a:gd name="T87" fmla="*/ 0 h 6"/>
                    <a:gd name="T88" fmla="*/ 0 w 19"/>
                    <a:gd name="T89" fmla="*/ 0 h 6"/>
                    <a:gd name="T90" fmla="*/ 0 w 19"/>
                    <a:gd name="T91" fmla="*/ 0 h 6"/>
                    <a:gd name="T92" fmla="*/ 0 w 19"/>
                    <a:gd name="T93" fmla="*/ 0 h 6"/>
                    <a:gd name="T94" fmla="*/ 0 w 19"/>
                    <a:gd name="T9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9" h="6">
                      <a:moveTo>
                        <a:pt x="18" y="5"/>
                      </a:move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34" name="Freeform 134"/>
                <p:cNvSpPr>
                  <a:spLocks/>
                </p:cNvSpPr>
                <p:nvPr/>
              </p:nvSpPr>
              <p:spPr bwMode="blackWhite">
                <a:xfrm>
                  <a:off x="4654" y="766"/>
                  <a:ext cx="118" cy="63"/>
                </a:xfrm>
                <a:custGeom>
                  <a:avLst/>
                  <a:gdLst>
                    <a:gd name="T0" fmla="*/ 104 w 118"/>
                    <a:gd name="T1" fmla="*/ 7 h 63"/>
                    <a:gd name="T2" fmla="*/ 104 w 118"/>
                    <a:gd name="T3" fmla="*/ 11 h 63"/>
                    <a:gd name="T4" fmla="*/ 109 w 118"/>
                    <a:gd name="T5" fmla="*/ 42 h 63"/>
                    <a:gd name="T6" fmla="*/ 112 w 118"/>
                    <a:gd name="T7" fmla="*/ 62 h 63"/>
                    <a:gd name="T8" fmla="*/ 83 w 118"/>
                    <a:gd name="T9" fmla="*/ 62 h 63"/>
                    <a:gd name="T10" fmla="*/ 11 w 118"/>
                    <a:gd name="T11" fmla="*/ 62 h 63"/>
                    <a:gd name="T12" fmla="*/ 0 w 118"/>
                    <a:gd name="T13" fmla="*/ 62 h 63"/>
                    <a:gd name="T14" fmla="*/ 4 w 118"/>
                    <a:gd name="T15" fmla="*/ 2 h 63"/>
                    <a:gd name="T16" fmla="*/ 117 w 118"/>
                    <a:gd name="T17" fmla="*/ 0 h 63"/>
                    <a:gd name="T18" fmla="*/ 104 w 118"/>
                    <a:gd name="T19" fmla="*/ 7 h 63"/>
                    <a:gd name="T20" fmla="*/ 104 w 118"/>
                    <a:gd name="T21" fmla="*/ 7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8" h="63">
                      <a:moveTo>
                        <a:pt x="104" y="7"/>
                      </a:moveTo>
                      <a:lnTo>
                        <a:pt x="104" y="11"/>
                      </a:lnTo>
                      <a:lnTo>
                        <a:pt x="109" y="42"/>
                      </a:lnTo>
                      <a:lnTo>
                        <a:pt x="112" y="62"/>
                      </a:lnTo>
                      <a:lnTo>
                        <a:pt x="83" y="62"/>
                      </a:lnTo>
                      <a:lnTo>
                        <a:pt x="11" y="62"/>
                      </a:lnTo>
                      <a:lnTo>
                        <a:pt x="0" y="62"/>
                      </a:lnTo>
                      <a:lnTo>
                        <a:pt x="4" y="2"/>
                      </a:lnTo>
                      <a:lnTo>
                        <a:pt x="117" y="0"/>
                      </a:lnTo>
                      <a:lnTo>
                        <a:pt x="104" y="7"/>
                      </a:lnTo>
                      <a:lnTo>
                        <a:pt x="104" y="7"/>
                      </a:lnTo>
                    </a:path>
                  </a:pathLst>
                </a:custGeom>
                <a:solidFill>
                  <a:srgbClr val="0000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35" name="Freeform 135"/>
                <p:cNvSpPr>
                  <a:spLocks/>
                </p:cNvSpPr>
                <p:nvPr/>
              </p:nvSpPr>
              <p:spPr bwMode="blackWhite">
                <a:xfrm>
                  <a:off x="4729" y="773"/>
                  <a:ext cx="36" cy="56"/>
                </a:xfrm>
                <a:custGeom>
                  <a:avLst/>
                  <a:gdLst>
                    <a:gd name="T0" fmla="*/ 35 w 36"/>
                    <a:gd name="T1" fmla="*/ 18 h 56"/>
                    <a:gd name="T2" fmla="*/ 26 w 36"/>
                    <a:gd name="T3" fmla="*/ 32 h 56"/>
                    <a:gd name="T4" fmla="*/ 14 w 36"/>
                    <a:gd name="T5" fmla="*/ 43 h 56"/>
                    <a:gd name="T6" fmla="*/ 6 w 36"/>
                    <a:gd name="T7" fmla="*/ 55 h 56"/>
                    <a:gd name="T8" fmla="*/ 0 w 36"/>
                    <a:gd name="T9" fmla="*/ 38 h 56"/>
                    <a:gd name="T10" fmla="*/ 6 w 36"/>
                    <a:gd name="T11" fmla="*/ 18 h 56"/>
                    <a:gd name="T12" fmla="*/ 6 w 36"/>
                    <a:gd name="T13" fmla="*/ 12 h 56"/>
                    <a:gd name="T14" fmla="*/ 0 w 36"/>
                    <a:gd name="T15" fmla="*/ 4 h 56"/>
                    <a:gd name="T16" fmla="*/ 0 w 36"/>
                    <a:gd name="T17" fmla="*/ 0 h 56"/>
                    <a:gd name="T18" fmla="*/ 6 w 36"/>
                    <a:gd name="T19" fmla="*/ 0 h 56"/>
                    <a:gd name="T20" fmla="*/ 14 w 36"/>
                    <a:gd name="T21" fmla="*/ 9 h 56"/>
                    <a:gd name="T22" fmla="*/ 20 w 36"/>
                    <a:gd name="T23" fmla="*/ 19 h 56"/>
                    <a:gd name="T24" fmla="*/ 35 w 36"/>
                    <a:gd name="T25" fmla="*/ 18 h 56"/>
                    <a:gd name="T26" fmla="*/ 35 w 36"/>
                    <a:gd name="T27" fmla="*/ 1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6" h="56">
                      <a:moveTo>
                        <a:pt x="35" y="18"/>
                      </a:moveTo>
                      <a:lnTo>
                        <a:pt x="26" y="32"/>
                      </a:lnTo>
                      <a:lnTo>
                        <a:pt x="14" y="43"/>
                      </a:lnTo>
                      <a:lnTo>
                        <a:pt x="6" y="55"/>
                      </a:lnTo>
                      <a:lnTo>
                        <a:pt x="0" y="38"/>
                      </a:lnTo>
                      <a:lnTo>
                        <a:pt x="6" y="18"/>
                      </a:lnTo>
                      <a:lnTo>
                        <a:pt x="6" y="12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4" y="9"/>
                      </a:lnTo>
                      <a:lnTo>
                        <a:pt x="20" y="19"/>
                      </a:lnTo>
                      <a:lnTo>
                        <a:pt x="35" y="18"/>
                      </a:lnTo>
                      <a:lnTo>
                        <a:pt x="35" y="18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36" name="Freeform 136"/>
                <p:cNvSpPr>
                  <a:spLocks/>
                </p:cNvSpPr>
                <p:nvPr/>
              </p:nvSpPr>
              <p:spPr bwMode="blackWhite">
                <a:xfrm>
                  <a:off x="4658" y="642"/>
                  <a:ext cx="131" cy="168"/>
                </a:xfrm>
                <a:custGeom>
                  <a:avLst/>
                  <a:gdLst>
                    <a:gd name="T0" fmla="*/ 95 w 131"/>
                    <a:gd name="T1" fmla="*/ 10 h 168"/>
                    <a:gd name="T2" fmla="*/ 100 w 131"/>
                    <a:gd name="T3" fmla="*/ 16 h 168"/>
                    <a:gd name="T4" fmla="*/ 104 w 131"/>
                    <a:gd name="T5" fmla="*/ 19 h 168"/>
                    <a:gd name="T6" fmla="*/ 109 w 131"/>
                    <a:gd name="T7" fmla="*/ 26 h 168"/>
                    <a:gd name="T8" fmla="*/ 113 w 131"/>
                    <a:gd name="T9" fmla="*/ 31 h 168"/>
                    <a:gd name="T10" fmla="*/ 117 w 131"/>
                    <a:gd name="T11" fmla="*/ 40 h 168"/>
                    <a:gd name="T12" fmla="*/ 123 w 131"/>
                    <a:gd name="T13" fmla="*/ 45 h 168"/>
                    <a:gd name="T14" fmla="*/ 124 w 131"/>
                    <a:gd name="T15" fmla="*/ 56 h 168"/>
                    <a:gd name="T16" fmla="*/ 126 w 131"/>
                    <a:gd name="T17" fmla="*/ 64 h 168"/>
                    <a:gd name="T18" fmla="*/ 127 w 131"/>
                    <a:gd name="T19" fmla="*/ 71 h 168"/>
                    <a:gd name="T20" fmla="*/ 129 w 131"/>
                    <a:gd name="T21" fmla="*/ 77 h 168"/>
                    <a:gd name="T22" fmla="*/ 129 w 131"/>
                    <a:gd name="T23" fmla="*/ 85 h 168"/>
                    <a:gd name="T24" fmla="*/ 127 w 131"/>
                    <a:gd name="T25" fmla="*/ 94 h 168"/>
                    <a:gd name="T26" fmla="*/ 127 w 131"/>
                    <a:gd name="T27" fmla="*/ 105 h 168"/>
                    <a:gd name="T28" fmla="*/ 127 w 131"/>
                    <a:gd name="T29" fmla="*/ 114 h 168"/>
                    <a:gd name="T30" fmla="*/ 125 w 131"/>
                    <a:gd name="T31" fmla="*/ 125 h 168"/>
                    <a:gd name="T32" fmla="*/ 123 w 131"/>
                    <a:gd name="T33" fmla="*/ 129 h 168"/>
                    <a:gd name="T34" fmla="*/ 119 w 131"/>
                    <a:gd name="T35" fmla="*/ 131 h 168"/>
                    <a:gd name="T36" fmla="*/ 117 w 131"/>
                    <a:gd name="T37" fmla="*/ 139 h 168"/>
                    <a:gd name="T38" fmla="*/ 107 w 131"/>
                    <a:gd name="T39" fmla="*/ 159 h 168"/>
                    <a:gd name="T40" fmla="*/ 100 w 131"/>
                    <a:gd name="T41" fmla="*/ 164 h 168"/>
                    <a:gd name="T42" fmla="*/ 89 w 131"/>
                    <a:gd name="T43" fmla="*/ 162 h 168"/>
                    <a:gd name="T44" fmla="*/ 82 w 131"/>
                    <a:gd name="T45" fmla="*/ 160 h 168"/>
                    <a:gd name="T46" fmla="*/ 75 w 131"/>
                    <a:gd name="T47" fmla="*/ 161 h 168"/>
                    <a:gd name="T48" fmla="*/ 72 w 131"/>
                    <a:gd name="T49" fmla="*/ 161 h 168"/>
                    <a:gd name="T50" fmla="*/ 68 w 131"/>
                    <a:gd name="T51" fmla="*/ 163 h 168"/>
                    <a:gd name="T52" fmla="*/ 62 w 131"/>
                    <a:gd name="T53" fmla="*/ 164 h 168"/>
                    <a:gd name="T54" fmla="*/ 54 w 131"/>
                    <a:gd name="T55" fmla="*/ 166 h 168"/>
                    <a:gd name="T56" fmla="*/ 43 w 131"/>
                    <a:gd name="T57" fmla="*/ 165 h 168"/>
                    <a:gd name="T58" fmla="*/ 31 w 131"/>
                    <a:gd name="T59" fmla="*/ 166 h 168"/>
                    <a:gd name="T60" fmla="*/ 27 w 131"/>
                    <a:gd name="T61" fmla="*/ 166 h 168"/>
                    <a:gd name="T62" fmla="*/ 23 w 131"/>
                    <a:gd name="T63" fmla="*/ 167 h 168"/>
                    <a:gd name="T64" fmla="*/ 17 w 131"/>
                    <a:gd name="T65" fmla="*/ 163 h 168"/>
                    <a:gd name="T66" fmla="*/ 10 w 131"/>
                    <a:gd name="T67" fmla="*/ 158 h 168"/>
                    <a:gd name="T68" fmla="*/ 8 w 131"/>
                    <a:gd name="T69" fmla="*/ 153 h 168"/>
                    <a:gd name="T70" fmla="*/ 7 w 131"/>
                    <a:gd name="T71" fmla="*/ 152 h 168"/>
                    <a:gd name="T72" fmla="*/ 5 w 131"/>
                    <a:gd name="T73" fmla="*/ 149 h 168"/>
                    <a:gd name="T74" fmla="*/ 1 w 131"/>
                    <a:gd name="T75" fmla="*/ 146 h 168"/>
                    <a:gd name="T76" fmla="*/ 0 w 131"/>
                    <a:gd name="T77" fmla="*/ 141 h 168"/>
                    <a:gd name="T78" fmla="*/ 0 w 131"/>
                    <a:gd name="T79" fmla="*/ 131 h 168"/>
                    <a:gd name="T80" fmla="*/ 0 w 131"/>
                    <a:gd name="T81" fmla="*/ 121 h 168"/>
                    <a:gd name="T82" fmla="*/ 2 w 131"/>
                    <a:gd name="T83" fmla="*/ 113 h 168"/>
                    <a:gd name="T84" fmla="*/ 2 w 131"/>
                    <a:gd name="T85" fmla="*/ 103 h 168"/>
                    <a:gd name="T86" fmla="*/ 3 w 131"/>
                    <a:gd name="T87" fmla="*/ 92 h 168"/>
                    <a:gd name="T88" fmla="*/ 4 w 131"/>
                    <a:gd name="T89" fmla="*/ 77 h 168"/>
                    <a:gd name="T90" fmla="*/ 6 w 131"/>
                    <a:gd name="T91" fmla="*/ 64 h 168"/>
                    <a:gd name="T92" fmla="*/ 8 w 131"/>
                    <a:gd name="T93" fmla="*/ 47 h 168"/>
                    <a:gd name="T94" fmla="*/ 8 w 131"/>
                    <a:gd name="T95" fmla="*/ 30 h 168"/>
                    <a:gd name="T96" fmla="*/ 12 w 131"/>
                    <a:gd name="T97" fmla="*/ 19 h 168"/>
                    <a:gd name="T98" fmla="*/ 17 w 131"/>
                    <a:gd name="T99" fmla="*/ 10 h 168"/>
                    <a:gd name="T100" fmla="*/ 24 w 131"/>
                    <a:gd name="T101" fmla="*/ 4 h 168"/>
                    <a:gd name="T102" fmla="*/ 30 w 131"/>
                    <a:gd name="T103" fmla="*/ 2 h 168"/>
                    <a:gd name="T104" fmla="*/ 39 w 131"/>
                    <a:gd name="T105" fmla="*/ 1 h 168"/>
                    <a:gd name="T106" fmla="*/ 68 w 131"/>
                    <a:gd name="T107" fmla="*/ 3 h 168"/>
                    <a:gd name="T108" fmla="*/ 92 w 131"/>
                    <a:gd name="T109" fmla="*/ 6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31" h="168">
                      <a:moveTo>
                        <a:pt x="92" y="6"/>
                      </a:moveTo>
                      <a:lnTo>
                        <a:pt x="92" y="7"/>
                      </a:lnTo>
                      <a:lnTo>
                        <a:pt x="92" y="7"/>
                      </a:lnTo>
                      <a:lnTo>
                        <a:pt x="92" y="8"/>
                      </a:lnTo>
                      <a:lnTo>
                        <a:pt x="93" y="8"/>
                      </a:lnTo>
                      <a:lnTo>
                        <a:pt x="93" y="10"/>
                      </a:lnTo>
                      <a:lnTo>
                        <a:pt x="95" y="10"/>
                      </a:lnTo>
                      <a:lnTo>
                        <a:pt x="95" y="11"/>
                      </a:lnTo>
                      <a:lnTo>
                        <a:pt x="97" y="11"/>
                      </a:lnTo>
                      <a:lnTo>
                        <a:pt x="97" y="12"/>
                      </a:lnTo>
                      <a:lnTo>
                        <a:pt x="98" y="12"/>
                      </a:lnTo>
                      <a:lnTo>
                        <a:pt x="98" y="14"/>
                      </a:lnTo>
                      <a:lnTo>
                        <a:pt x="100" y="14"/>
                      </a:lnTo>
                      <a:lnTo>
                        <a:pt x="100" y="16"/>
                      </a:lnTo>
                      <a:lnTo>
                        <a:pt x="101" y="16"/>
                      </a:lnTo>
                      <a:lnTo>
                        <a:pt x="101" y="16"/>
                      </a:lnTo>
                      <a:lnTo>
                        <a:pt x="103" y="16"/>
                      </a:lnTo>
                      <a:lnTo>
                        <a:pt x="103" y="18"/>
                      </a:lnTo>
                      <a:lnTo>
                        <a:pt x="103" y="18"/>
                      </a:lnTo>
                      <a:lnTo>
                        <a:pt x="103" y="19"/>
                      </a:lnTo>
                      <a:lnTo>
                        <a:pt x="104" y="19"/>
                      </a:lnTo>
                      <a:lnTo>
                        <a:pt x="104" y="21"/>
                      </a:lnTo>
                      <a:lnTo>
                        <a:pt x="106" y="21"/>
                      </a:lnTo>
                      <a:lnTo>
                        <a:pt x="106" y="23"/>
                      </a:lnTo>
                      <a:lnTo>
                        <a:pt x="108" y="23"/>
                      </a:lnTo>
                      <a:lnTo>
                        <a:pt x="108" y="24"/>
                      </a:lnTo>
                      <a:lnTo>
                        <a:pt x="109" y="24"/>
                      </a:lnTo>
                      <a:lnTo>
                        <a:pt x="109" y="26"/>
                      </a:lnTo>
                      <a:lnTo>
                        <a:pt x="111" y="26"/>
                      </a:lnTo>
                      <a:lnTo>
                        <a:pt x="111" y="28"/>
                      </a:lnTo>
                      <a:lnTo>
                        <a:pt x="111" y="28"/>
                      </a:lnTo>
                      <a:lnTo>
                        <a:pt x="111" y="28"/>
                      </a:lnTo>
                      <a:lnTo>
                        <a:pt x="113" y="28"/>
                      </a:lnTo>
                      <a:lnTo>
                        <a:pt x="113" y="30"/>
                      </a:lnTo>
                      <a:lnTo>
                        <a:pt x="113" y="31"/>
                      </a:lnTo>
                      <a:lnTo>
                        <a:pt x="113" y="33"/>
                      </a:lnTo>
                      <a:lnTo>
                        <a:pt x="115" y="33"/>
                      </a:lnTo>
                      <a:lnTo>
                        <a:pt x="115" y="35"/>
                      </a:lnTo>
                      <a:lnTo>
                        <a:pt x="115" y="37"/>
                      </a:lnTo>
                      <a:lnTo>
                        <a:pt x="115" y="38"/>
                      </a:lnTo>
                      <a:lnTo>
                        <a:pt x="117" y="38"/>
                      </a:lnTo>
                      <a:lnTo>
                        <a:pt x="117" y="40"/>
                      </a:lnTo>
                      <a:lnTo>
                        <a:pt x="118" y="41"/>
                      </a:lnTo>
                      <a:lnTo>
                        <a:pt x="118" y="43"/>
                      </a:lnTo>
                      <a:lnTo>
                        <a:pt x="120" y="43"/>
                      </a:lnTo>
                      <a:lnTo>
                        <a:pt x="120" y="45"/>
                      </a:lnTo>
                      <a:lnTo>
                        <a:pt x="122" y="45"/>
                      </a:lnTo>
                      <a:lnTo>
                        <a:pt x="122" y="45"/>
                      </a:lnTo>
                      <a:lnTo>
                        <a:pt x="123" y="45"/>
                      </a:lnTo>
                      <a:lnTo>
                        <a:pt x="123" y="47"/>
                      </a:lnTo>
                      <a:lnTo>
                        <a:pt x="123" y="49"/>
                      </a:lnTo>
                      <a:lnTo>
                        <a:pt x="123" y="51"/>
                      </a:lnTo>
                      <a:lnTo>
                        <a:pt x="124" y="51"/>
                      </a:lnTo>
                      <a:lnTo>
                        <a:pt x="124" y="52"/>
                      </a:lnTo>
                      <a:lnTo>
                        <a:pt x="124" y="54"/>
                      </a:lnTo>
                      <a:lnTo>
                        <a:pt x="124" y="56"/>
                      </a:lnTo>
                      <a:lnTo>
                        <a:pt x="126" y="56"/>
                      </a:lnTo>
                      <a:lnTo>
                        <a:pt x="126" y="58"/>
                      </a:lnTo>
                      <a:lnTo>
                        <a:pt x="126" y="59"/>
                      </a:lnTo>
                      <a:lnTo>
                        <a:pt x="126" y="61"/>
                      </a:lnTo>
                      <a:lnTo>
                        <a:pt x="126" y="61"/>
                      </a:lnTo>
                      <a:lnTo>
                        <a:pt x="126" y="63"/>
                      </a:lnTo>
                      <a:lnTo>
                        <a:pt x="126" y="64"/>
                      </a:lnTo>
                      <a:lnTo>
                        <a:pt x="126" y="65"/>
                      </a:lnTo>
                      <a:lnTo>
                        <a:pt x="127" y="65"/>
                      </a:lnTo>
                      <a:lnTo>
                        <a:pt x="127" y="67"/>
                      </a:lnTo>
                      <a:lnTo>
                        <a:pt x="127" y="67"/>
                      </a:lnTo>
                      <a:lnTo>
                        <a:pt x="127" y="69"/>
                      </a:lnTo>
                      <a:lnTo>
                        <a:pt x="127" y="69"/>
                      </a:lnTo>
                      <a:lnTo>
                        <a:pt x="127" y="71"/>
                      </a:lnTo>
                      <a:lnTo>
                        <a:pt x="127" y="71"/>
                      </a:lnTo>
                      <a:lnTo>
                        <a:pt x="127" y="73"/>
                      </a:lnTo>
                      <a:lnTo>
                        <a:pt x="129" y="73"/>
                      </a:lnTo>
                      <a:lnTo>
                        <a:pt x="129" y="75"/>
                      </a:lnTo>
                      <a:lnTo>
                        <a:pt x="129" y="75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9"/>
                      </a:lnTo>
                      <a:lnTo>
                        <a:pt x="129" y="79"/>
                      </a:lnTo>
                      <a:lnTo>
                        <a:pt x="129" y="80"/>
                      </a:lnTo>
                      <a:lnTo>
                        <a:pt x="130" y="80"/>
                      </a:lnTo>
                      <a:lnTo>
                        <a:pt x="129" y="82"/>
                      </a:lnTo>
                      <a:lnTo>
                        <a:pt x="129" y="83"/>
                      </a:lnTo>
                      <a:lnTo>
                        <a:pt x="129" y="85"/>
                      </a:lnTo>
                      <a:lnTo>
                        <a:pt x="129" y="85"/>
                      </a:lnTo>
                      <a:lnTo>
                        <a:pt x="129" y="87"/>
                      </a:lnTo>
                      <a:lnTo>
                        <a:pt x="129" y="89"/>
                      </a:lnTo>
                      <a:lnTo>
                        <a:pt x="129" y="91"/>
                      </a:lnTo>
                      <a:lnTo>
                        <a:pt x="129" y="91"/>
                      </a:lnTo>
                      <a:lnTo>
                        <a:pt x="127" y="92"/>
                      </a:lnTo>
                      <a:lnTo>
                        <a:pt x="127" y="94"/>
                      </a:lnTo>
                      <a:lnTo>
                        <a:pt x="127" y="96"/>
                      </a:lnTo>
                      <a:lnTo>
                        <a:pt x="127" y="97"/>
                      </a:lnTo>
                      <a:lnTo>
                        <a:pt x="127" y="99"/>
                      </a:lnTo>
                      <a:lnTo>
                        <a:pt x="127" y="101"/>
                      </a:lnTo>
                      <a:lnTo>
                        <a:pt x="127" y="103"/>
                      </a:lnTo>
                      <a:lnTo>
                        <a:pt x="127" y="103"/>
                      </a:lnTo>
                      <a:lnTo>
                        <a:pt x="127" y="105"/>
                      </a:lnTo>
                      <a:lnTo>
                        <a:pt x="127" y="106"/>
                      </a:lnTo>
                      <a:lnTo>
                        <a:pt x="127" y="107"/>
                      </a:lnTo>
                      <a:lnTo>
                        <a:pt x="127" y="108"/>
                      </a:lnTo>
                      <a:lnTo>
                        <a:pt x="127" y="110"/>
                      </a:lnTo>
                      <a:lnTo>
                        <a:pt x="127" y="111"/>
                      </a:lnTo>
                      <a:lnTo>
                        <a:pt x="127" y="113"/>
                      </a:lnTo>
                      <a:lnTo>
                        <a:pt x="127" y="114"/>
                      </a:lnTo>
                      <a:lnTo>
                        <a:pt x="125" y="116"/>
                      </a:lnTo>
                      <a:lnTo>
                        <a:pt x="125" y="118"/>
                      </a:lnTo>
                      <a:lnTo>
                        <a:pt x="125" y="120"/>
                      </a:lnTo>
                      <a:lnTo>
                        <a:pt x="125" y="121"/>
                      </a:lnTo>
                      <a:lnTo>
                        <a:pt x="125" y="122"/>
                      </a:lnTo>
                      <a:lnTo>
                        <a:pt x="125" y="124"/>
                      </a:lnTo>
                      <a:lnTo>
                        <a:pt x="125" y="125"/>
                      </a:lnTo>
                      <a:lnTo>
                        <a:pt x="125" y="125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8" y="133"/>
                      </a:lnTo>
                      <a:lnTo>
                        <a:pt x="118" y="135"/>
                      </a:lnTo>
                      <a:lnTo>
                        <a:pt x="117" y="137"/>
                      </a:lnTo>
                      <a:lnTo>
                        <a:pt x="117" y="139"/>
                      </a:lnTo>
                      <a:lnTo>
                        <a:pt x="115" y="143"/>
                      </a:lnTo>
                      <a:lnTo>
                        <a:pt x="114" y="145"/>
                      </a:lnTo>
                      <a:lnTo>
                        <a:pt x="112" y="148"/>
                      </a:lnTo>
                      <a:lnTo>
                        <a:pt x="112" y="150"/>
                      </a:lnTo>
                      <a:lnTo>
                        <a:pt x="111" y="153"/>
                      </a:lnTo>
                      <a:lnTo>
                        <a:pt x="109" y="156"/>
                      </a:lnTo>
                      <a:lnTo>
                        <a:pt x="107" y="159"/>
                      </a:lnTo>
                      <a:lnTo>
                        <a:pt x="107" y="161"/>
                      </a:lnTo>
                      <a:lnTo>
                        <a:pt x="105" y="162"/>
                      </a:lnTo>
                      <a:lnTo>
                        <a:pt x="104" y="164"/>
                      </a:lnTo>
                      <a:lnTo>
                        <a:pt x="103" y="165"/>
                      </a:lnTo>
                      <a:lnTo>
                        <a:pt x="103" y="164"/>
                      </a:lnTo>
                      <a:lnTo>
                        <a:pt x="101" y="164"/>
                      </a:lnTo>
                      <a:lnTo>
                        <a:pt x="100" y="164"/>
                      </a:lnTo>
                      <a:lnTo>
                        <a:pt x="99" y="164"/>
                      </a:lnTo>
                      <a:lnTo>
                        <a:pt x="98" y="164"/>
                      </a:lnTo>
                      <a:lnTo>
                        <a:pt x="96" y="164"/>
                      </a:lnTo>
                      <a:lnTo>
                        <a:pt x="94" y="164"/>
                      </a:lnTo>
                      <a:lnTo>
                        <a:pt x="93" y="164"/>
                      </a:lnTo>
                      <a:lnTo>
                        <a:pt x="91" y="162"/>
                      </a:lnTo>
                      <a:lnTo>
                        <a:pt x="89" y="162"/>
                      </a:lnTo>
                      <a:lnTo>
                        <a:pt x="87" y="162"/>
                      </a:lnTo>
                      <a:lnTo>
                        <a:pt x="86" y="162"/>
                      </a:lnTo>
                      <a:lnTo>
                        <a:pt x="85" y="161"/>
                      </a:lnTo>
                      <a:lnTo>
                        <a:pt x="83" y="161"/>
                      </a:lnTo>
                      <a:lnTo>
                        <a:pt x="82" y="161"/>
                      </a:lnTo>
                      <a:lnTo>
                        <a:pt x="82" y="161"/>
                      </a:lnTo>
                      <a:lnTo>
                        <a:pt x="82" y="160"/>
                      </a:lnTo>
                      <a:lnTo>
                        <a:pt x="80" y="161"/>
                      </a:lnTo>
                      <a:lnTo>
                        <a:pt x="80" y="161"/>
                      </a:lnTo>
                      <a:lnTo>
                        <a:pt x="78" y="161"/>
                      </a:lnTo>
                      <a:lnTo>
                        <a:pt x="78" y="161"/>
                      </a:lnTo>
                      <a:lnTo>
                        <a:pt x="76" y="161"/>
                      </a:lnTo>
                      <a:lnTo>
                        <a:pt x="76" y="161"/>
                      </a:lnTo>
                      <a:lnTo>
                        <a:pt x="75" y="161"/>
                      </a:lnTo>
                      <a:lnTo>
                        <a:pt x="75" y="161"/>
                      </a:lnTo>
                      <a:lnTo>
                        <a:pt x="74" y="161"/>
                      </a:lnTo>
                      <a:lnTo>
                        <a:pt x="74" y="161"/>
                      </a:lnTo>
                      <a:lnTo>
                        <a:pt x="73" y="161"/>
                      </a:lnTo>
                      <a:lnTo>
                        <a:pt x="73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68" y="163"/>
                      </a:lnTo>
                      <a:lnTo>
                        <a:pt x="68" y="163"/>
                      </a:lnTo>
                      <a:lnTo>
                        <a:pt x="66" y="163"/>
                      </a:lnTo>
                      <a:lnTo>
                        <a:pt x="66" y="163"/>
                      </a:lnTo>
                      <a:lnTo>
                        <a:pt x="64" y="164"/>
                      </a:lnTo>
                      <a:lnTo>
                        <a:pt x="64" y="164"/>
                      </a:lnTo>
                      <a:lnTo>
                        <a:pt x="62" y="164"/>
                      </a:lnTo>
                      <a:lnTo>
                        <a:pt x="62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58" y="166"/>
                      </a:lnTo>
                      <a:lnTo>
                        <a:pt x="56" y="166"/>
                      </a:lnTo>
                      <a:lnTo>
                        <a:pt x="54" y="166"/>
                      </a:lnTo>
                      <a:lnTo>
                        <a:pt x="53" y="166"/>
                      </a:lnTo>
                      <a:lnTo>
                        <a:pt x="51" y="166"/>
                      </a:lnTo>
                      <a:lnTo>
                        <a:pt x="49" y="166"/>
                      </a:lnTo>
                      <a:lnTo>
                        <a:pt x="47" y="166"/>
                      </a:lnTo>
                      <a:lnTo>
                        <a:pt x="46" y="165"/>
                      </a:lnTo>
                      <a:lnTo>
                        <a:pt x="45" y="165"/>
                      </a:lnTo>
                      <a:lnTo>
                        <a:pt x="43" y="165"/>
                      </a:lnTo>
                      <a:lnTo>
                        <a:pt x="41" y="165"/>
                      </a:lnTo>
                      <a:lnTo>
                        <a:pt x="40" y="164"/>
                      </a:lnTo>
                      <a:lnTo>
                        <a:pt x="38" y="164"/>
                      </a:lnTo>
                      <a:lnTo>
                        <a:pt x="36" y="164"/>
                      </a:lnTo>
                      <a:lnTo>
                        <a:pt x="34" y="164"/>
                      </a:lnTo>
                      <a:lnTo>
                        <a:pt x="32" y="164"/>
                      </a:lnTo>
                      <a:lnTo>
                        <a:pt x="31" y="166"/>
                      </a:lnTo>
                      <a:lnTo>
                        <a:pt x="31" y="166"/>
                      </a:lnTo>
                      <a:lnTo>
                        <a:pt x="29" y="166"/>
                      </a:lnTo>
                      <a:lnTo>
                        <a:pt x="29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5" y="167"/>
                      </a:lnTo>
                      <a:lnTo>
                        <a:pt x="25" y="167"/>
                      </a:lnTo>
                      <a:lnTo>
                        <a:pt x="24" y="167"/>
                      </a:lnTo>
                      <a:lnTo>
                        <a:pt x="24" y="167"/>
                      </a:lnTo>
                      <a:lnTo>
                        <a:pt x="23" y="167"/>
                      </a:lnTo>
                      <a:lnTo>
                        <a:pt x="23" y="167"/>
                      </a:lnTo>
                      <a:lnTo>
                        <a:pt x="23" y="167"/>
                      </a:lnTo>
                      <a:lnTo>
                        <a:pt x="23" y="166"/>
                      </a:lnTo>
                      <a:lnTo>
                        <a:pt x="21" y="166"/>
                      </a:lnTo>
                      <a:lnTo>
                        <a:pt x="20" y="166"/>
                      </a:lnTo>
                      <a:lnTo>
                        <a:pt x="19" y="166"/>
                      </a:lnTo>
                      <a:lnTo>
                        <a:pt x="19" y="165"/>
                      </a:lnTo>
                      <a:lnTo>
                        <a:pt x="17" y="165"/>
                      </a:lnTo>
                      <a:lnTo>
                        <a:pt x="17" y="163"/>
                      </a:lnTo>
                      <a:lnTo>
                        <a:pt x="15" y="163"/>
                      </a:lnTo>
                      <a:lnTo>
                        <a:pt x="15" y="161"/>
                      </a:lnTo>
                      <a:lnTo>
                        <a:pt x="13" y="161"/>
                      </a:lnTo>
                      <a:lnTo>
                        <a:pt x="13" y="160"/>
                      </a:lnTo>
                      <a:lnTo>
                        <a:pt x="11" y="160"/>
                      </a:lnTo>
                      <a:lnTo>
                        <a:pt x="11" y="158"/>
                      </a:lnTo>
                      <a:lnTo>
                        <a:pt x="10" y="158"/>
                      </a:lnTo>
                      <a:lnTo>
                        <a:pt x="10" y="156"/>
                      </a:lnTo>
                      <a:lnTo>
                        <a:pt x="10" y="156"/>
                      </a:lnTo>
                      <a:lnTo>
                        <a:pt x="10" y="154"/>
                      </a:lnTo>
                      <a:lnTo>
                        <a:pt x="8" y="154"/>
                      </a:lnTo>
                      <a:lnTo>
                        <a:pt x="8" y="154"/>
                      </a:lnTo>
                      <a:lnTo>
                        <a:pt x="8" y="154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2"/>
                      </a:lnTo>
                      <a:lnTo>
                        <a:pt x="7" y="152"/>
                      </a:lnTo>
                      <a:lnTo>
                        <a:pt x="7" y="152"/>
                      </a:lnTo>
                      <a:lnTo>
                        <a:pt x="7" y="152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49"/>
                      </a:lnTo>
                      <a:lnTo>
                        <a:pt x="5" y="149"/>
                      </a:lnTo>
                      <a:lnTo>
                        <a:pt x="5" y="149"/>
                      </a:lnTo>
                      <a:lnTo>
                        <a:pt x="5" y="149"/>
                      </a:lnTo>
                      <a:lnTo>
                        <a:pt x="5" y="147"/>
                      </a:lnTo>
                      <a:lnTo>
                        <a:pt x="3" y="147"/>
                      </a:lnTo>
                      <a:lnTo>
                        <a:pt x="3" y="147"/>
                      </a:lnTo>
                      <a:lnTo>
                        <a:pt x="3" y="147"/>
                      </a:lnTo>
                      <a:lnTo>
                        <a:pt x="3" y="146"/>
                      </a:lnTo>
                      <a:lnTo>
                        <a:pt x="1" y="146"/>
                      </a:lnTo>
                      <a:lnTo>
                        <a:pt x="1" y="146"/>
                      </a:lnTo>
                      <a:lnTo>
                        <a:pt x="0" y="146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3"/>
                      </a:lnTo>
                      <a:lnTo>
                        <a:pt x="0" y="143"/>
                      </a:lnTo>
                      <a:lnTo>
                        <a:pt x="0" y="141"/>
                      </a:lnTo>
                      <a:lnTo>
                        <a:pt x="0" y="141"/>
                      </a:lnTo>
                      <a:lnTo>
                        <a:pt x="0" y="139"/>
                      </a:lnTo>
                      <a:lnTo>
                        <a:pt x="0" y="137"/>
                      </a:lnTo>
                      <a:lnTo>
                        <a:pt x="0" y="135"/>
                      </a:lnTo>
                      <a:lnTo>
                        <a:pt x="0" y="134"/>
                      </a:lnTo>
                      <a:lnTo>
                        <a:pt x="0" y="132"/>
                      </a:lnTo>
                      <a:lnTo>
                        <a:pt x="0" y="131"/>
                      </a:lnTo>
                      <a:lnTo>
                        <a:pt x="0" y="129"/>
                      </a:lnTo>
                      <a:lnTo>
                        <a:pt x="0" y="129"/>
                      </a:lnTo>
                      <a:lnTo>
                        <a:pt x="0" y="127"/>
                      </a:lnTo>
                      <a:lnTo>
                        <a:pt x="0" y="125"/>
                      </a:lnTo>
                      <a:lnTo>
                        <a:pt x="0" y="123"/>
                      </a:lnTo>
                      <a:lnTo>
                        <a:pt x="0" y="122"/>
                      </a:lnTo>
                      <a:lnTo>
                        <a:pt x="0" y="121"/>
                      </a:lnTo>
                      <a:lnTo>
                        <a:pt x="0" y="119"/>
                      </a:lnTo>
                      <a:lnTo>
                        <a:pt x="2" y="117"/>
                      </a:lnTo>
                      <a:lnTo>
                        <a:pt x="2" y="117"/>
                      </a:lnTo>
                      <a:lnTo>
                        <a:pt x="2" y="115"/>
                      </a:lnTo>
                      <a:lnTo>
                        <a:pt x="2" y="115"/>
                      </a:lnTo>
                      <a:lnTo>
                        <a:pt x="2" y="113"/>
                      </a:lnTo>
                      <a:lnTo>
                        <a:pt x="2" y="113"/>
                      </a:lnTo>
                      <a:lnTo>
                        <a:pt x="2" y="111"/>
                      </a:lnTo>
                      <a:lnTo>
                        <a:pt x="2" y="109"/>
                      </a:lnTo>
                      <a:lnTo>
                        <a:pt x="2" y="107"/>
                      </a:lnTo>
                      <a:lnTo>
                        <a:pt x="2" y="107"/>
                      </a:lnTo>
                      <a:lnTo>
                        <a:pt x="2" y="106"/>
                      </a:lnTo>
                      <a:lnTo>
                        <a:pt x="2" y="105"/>
                      </a:lnTo>
                      <a:lnTo>
                        <a:pt x="2" y="103"/>
                      </a:lnTo>
                      <a:lnTo>
                        <a:pt x="2" y="103"/>
                      </a:lnTo>
                      <a:lnTo>
                        <a:pt x="2" y="101"/>
                      </a:lnTo>
                      <a:lnTo>
                        <a:pt x="2" y="99"/>
                      </a:lnTo>
                      <a:lnTo>
                        <a:pt x="4" y="98"/>
                      </a:lnTo>
                      <a:lnTo>
                        <a:pt x="3" y="96"/>
                      </a:lnTo>
                      <a:lnTo>
                        <a:pt x="3" y="94"/>
                      </a:lnTo>
                      <a:lnTo>
                        <a:pt x="3" y="92"/>
                      </a:lnTo>
                      <a:lnTo>
                        <a:pt x="3" y="90"/>
                      </a:lnTo>
                      <a:lnTo>
                        <a:pt x="3" y="88"/>
                      </a:lnTo>
                      <a:lnTo>
                        <a:pt x="3" y="85"/>
                      </a:lnTo>
                      <a:lnTo>
                        <a:pt x="3" y="84"/>
                      </a:lnTo>
                      <a:lnTo>
                        <a:pt x="4" y="80"/>
                      </a:lnTo>
                      <a:lnTo>
                        <a:pt x="4" y="78"/>
                      </a:lnTo>
                      <a:lnTo>
                        <a:pt x="4" y="77"/>
                      </a:lnTo>
                      <a:lnTo>
                        <a:pt x="4" y="75"/>
                      </a:lnTo>
                      <a:lnTo>
                        <a:pt x="5" y="72"/>
                      </a:lnTo>
                      <a:lnTo>
                        <a:pt x="5" y="70"/>
                      </a:lnTo>
                      <a:lnTo>
                        <a:pt x="5" y="69"/>
                      </a:lnTo>
                      <a:lnTo>
                        <a:pt x="5" y="67"/>
                      </a:lnTo>
                      <a:lnTo>
                        <a:pt x="6" y="65"/>
                      </a:lnTo>
                      <a:lnTo>
                        <a:pt x="6" y="64"/>
                      </a:lnTo>
                      <a:lnTo>
                        <a:pt x="6" y="62"/>
                      </a:lnTo>
                      <a:lnTo>
                        <a:pt x="6" y="60"/>
                      </a:lnTo>
                      <a:lnTo>
                        <a:pt x="6" y="58"/>
                      </a:lnTo>
                      <a:lnTo>
                        <a:pt x="6" y="56"/>
                      </a:lnTo>
                      <a:lnTo>
                        <a:pt x="6" y="53"/>
                      </a:lnTo>
                      <a:lnTo>
                        <a:pt x="6" y="51"/>
                      </a:lnTo>
                      <a:lnTo>
                        <a:pt x="8" y="47"/>
                      </a:lnTo>
                      <a:lnTo>
                        <a:pt x="8" y="45"/>
                      </a:lnTo>
                      <a:lnTo>
                        <a:pt x="8" y="42"/>
                      </a:lnTo>
                      <a:lnTo>
                        <a:pt x="8" y="40"/>
                      </a:lnTo>
                      <a:lnTo>
                        <a:pt x="8" y="37"/>
                      </a:lnTo>
                      <a:lnTo>
                        <a:pt x="8" y="35"/>
                      </a:lnTo>
                      <a:lnTo>
                        <a:pt x="8" y="31"/>
                      </a:lnTo>
                      <a:lnTo>
                        <a:pt x="8" y="30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5"/>
                      </a:lnTo>
                      <a:lnTo>
                        <a:pt x="10" y="24"/>
                      </a:lnTo>
                      <a:lnTo>
                        <a:pt x="11" y="23"/>
                      </a:lnTo>
                      <a:lnTo>
                        <a:pt x="11" y="21"/>
                      </a:lnTo>
                      <a:lnTo>
                        <a:pt x="12" y="19"/>
                      </a:lnTo>
                      <a:lnTo>
                        <a:pt x="12" y="18"/>
                      </a:lnTo>
                      <a:lnTo>
                        <a:pt x="14" y="16"/>
                      </a:lnTo>
                      <a:lnTo>
                        <a:pt x="14" y="15"/>
                      </a:lnTo>
                      <a:lnTo>
                        <a:pt x="15" y="14"/>
                      </a:lnTo>
                      <a:lnTo>
                        <a:pt x="15" y="12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9" y="8"/>
                      </a:lnTo>
                      <a:lnTo>
                        <a:pt x="20" y="7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4" y="4"/>
                      </a:lnTo>
                      <a:lnTo>
                        <a:pt x="24" y="4"/>
                      </a:lnTo>
                      <a:lnTo>
                        <a:pt x="26" y="4"/>
                      </a:lnTo>
                      <a:lnTo>
                        <a:pt x="27" y="4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31" y="1"/>
                      </a:lnTo>
                      <a:lnTo>
                        <a:pt x="31" y="1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3" y="0"/>
                      </a:lnTo>
                      <a:lnTo>
                        <a:pt x="35" y="1"/>
                      </a:lnTo>
                      <a:lnTo>
                        <a:pt x="39" y="1"/>
                      </a:lnTo>
                      <a:lnTo>
                        <a:pt x="43" y="1"/>
                      </a:lnTo>
                      <a:lnTo>
                        <a:pt x="47" y="1"/>
                      </a:lnTo>
                      <a:lnTo>
                        <a:pt x="51" y="1"/>
                      </a:lnTo>
                      <a:lnTo>
                        <a:pt x="55" y="1"/>
                      </a:lnTo>
                      <a:lnTo>
                        <a:pt x="59" y="1"/>
                      </a:lnTo>
                      <a:lnTo>
                        <a:pt x="64" y="1"/>
                      </a:lnTo>
                      <a:lnTo>
                        <a:pt x="68" y="3"/>
                      </a:lnTo>
                      <a:lnTo>
                        <a:pt x="71" y="3"/>
                      </a:lnTo>
                      <a:lnTo>
                        <a:pt x="75" y="4"/>
                      </a:lnTo>
                      <a:lnTo>
                        <a:pt x="80" y="4"/>
                      </a:lnTo>
                      <a:lnTo>
                        <a:pt x="82" y="5"/>
                      </a:lnTo>
                      <a:lnTo>
                        <a:pt x="86" y="5"/>
                      </a:lnTo>
                      <a:lnTo>
                        <a:pt x="88" y="6"/>
                      </a:lnTo>
                      <a:lnTo>
                        <a:pt x="92" y="6"/>
                      </a:lnTo>
                      <a:lnTo>
                        <a:pt x="92" y="6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37" name="Freeform 137"/>
                <p:cNvSpPr>
                  <a:spLocks/>
                </p:cNvSpPr>
                <p:nvPr/>
              </p:nvSpPr>
              <p:spPr bwMode="blackWhite">
                <a:xfrm>
                  <a:off x="4684" y="542"/>
                  <a:ext cx="73" cy="112"/>
                </a:xfrm>
                <a:custGeom>
                  <a:avLst/>
                  <a:gdLst>
                    <a:gd name="T0" fmla="*/ 13 w 73"/>
                    <a:gd name="T1" fmla="*/ 92 h 112"/>
                    <a:gd name="T2" fmla="*/ 11 w 73"/>
                    <a:gd name="T3" fmla="*/ 84 h 112"/>
                    <a:gd name="T4" fmla="*/ 8 w 73"/>
                    <a:gd name="T5" fmla="*/ 79 h 112"/>
                    <a:gd name="T6" fmla="*/ 8 w 73"/>
                    <a:gd name="T7" fmla="*/ 76 h 112"/>
                    <a:gd name="T8" fmla="*/ 5 w 73"/>
                    <a:gd name="T9" fmla="*/ 71 h 112"/>
                    <a:gd name="T10" fmla="*/ 3 w 73"/>
                    <a:gd name="T11" fmla="*/ 65 h 112"/>
                    <a:gd name="T12" fmla="*/ 1 w 73"/>
                    <a:gd name="T13" fmla="*/ 61 h 112"/>
                    <a:gd name="T14" fmla="*/ 0 w 73"/>
                    <a:gd name="T15" fmla="*/ 58 h 112"/>
                    <a:gd name="T16" fmla="*/ 1 w 73"/>
                    <a:gd name="T17" fmla="*/ 52 h 112"/>
                    <a:gd name="T18" fmla="*/ 2 w 73"/>
                    <a:gd name="T19" fmla="*/ 46 h 112"/>
                    <a:gd name="T20" fmla="*/ 1 w 73"/>
                    <a:gd name="T21" fmla="*/ 44 h 112"/>
                    <a:gd name="T22" fmla="*/ 1 w 73"/>
                    <a:gd name="T23" fmla="*/ 42 h 112"/>
                    <a:gd name="T24" fmla="*/ 2 w 73"/>
                    <a:gd name="T25" fmla="*/ 37 h 112"/>
                    <a:gd name="T26" fmla="*/ 2 w 73"/>
                    <a:gd name="T27" fmla="*/ 34 h 112"/>
                    <a:gd name="T28" fmla="*/ 2 w 73"/>
                    <a:gd name="T29" fmla="*/ 28 h 112"/>
                    <a:gd name="T30" fmla="*/ 2 w 73"/>
                    <a:gd name="T31" fmla="*/ 23 h 112"/>
                    <a:gd name="T32" fmla="*/ 4 w 73"/>
                    <a:gd name="T33" fmla="*/ 20 h 112"/>
                    <a:gd name="T34" fmla="*/ 4 w 73"/>
                    <a:gd name="T35" fmla="*/ 18 h 112"/>
                    <a:gd name="T36" fmla="*/ 4 w 73"/>
                    <a:gd name="T37" fmla="*/ 16 h 112"/>
                    <a:gd name="T38" fmla="*/ 6 w 73"/>
                    <a:gd name="T39" fmla="*/ 14 h 112"/>
                    <a:gd name="T40" fmla="*/ 14 w 73"/>
                    <a:gd name="T41" fmla="*/ 10 h 112"/>
                    <a:gd name="T42" fmla="*/ 22 w 73"/>
                    <a:gd name="T43" fmla="*/ 5 h 112"/>
                    <a:gd name="T44" fmla="*/ 31 w 73"/>
                    <a:gd name="T45" fmla="*/ 1 h 112"/>
                    <a:gd name="T46" fmla="*/ 38 w 73"/>
                    <a:gd name="T47" fmla="*/ 1 h 112"/>
                    <a:gd name="T48" fmla="*/ 42 w 73"/>
                    <a:gd name="T49" fmla="*/ 1 h 112"/>
                    <a:gd name="T50" fmla="*/ 45 w 73"/>
                    <a:gd name="T51" fmla="*/ 2 h 112"/>
                    <a:gd name="T52" fmla="*/ 54 w 73"/>
                    <a:gd name="T53" fmla="*/ 2 h 112"/>
                    <a:gd name="T54" fmla="*/ 56 w 73"/>
                    <a:gd name="T55" fmla="*/ 4 h 112"/>
                    <a:gd name="T56" fmla="*/ 59 w 73"/>
                    <a:gd name="T57" fmla="*/ 9 h 112"/>
                    <a:gd name="T58" fmla="*/ 60 w 73"/>
                    <a:gd name="T59" fmla="*/ 15 h 112"/>
                    <a:gd name="T60" fmla="*/ 63 w 73"/>
                    <a:gd name="T61" fmla="*/ 22 h 112"/>
                    <a:gd name="T62" fmla="*/ 64 w 73"/>
                    <a:gd name="T63" fmla="*/ 25 h 112"/>
                    <a:gd name="T64" fmla="*/ 66 w 73"/>
                    <a:gd name="T65" fmla="*/ 33 h 112"/>
                    <a:gd name="T66" fmla="*/ 68 w 73"/>
                    <a:gd name="T67" fmla="*/ 40 h 112"/>
                    <a:gd name="T68" fmla="*/ 67 w 73"/>
                    <a:gd name="T69" fmla="*/ 46 h 112"/>
                    <a:gd name="T70" fmla="*/ 68 w 73"/>
                    <a:gd name="T71" fmla="*/ 53 h 112"/>
                    <a:gd name="T72" fmla="*/ 71 w 73"/>
                    <a:gd name="T73" fmla="*/ 61 h 112"/>
                    <a:gd name="T74" fmla="*/ 67 w 73"/>
                    <a:gd name="T75" fmla="*/ 65 h 112"/>
                    <a:gd name="T76" fmla="*/ 65 w 73"/>
                    <a:gd name="T77" fmla="*/ 72 h 112"/>
                    <a:gd name="T78" fmla="*/ 63 w 73"/>
                    <a:gd name="T79" fmla="*/ 76 h 112"/>
                    <a:gd name="T80" fmla="*/ 58 w 73"/>
                    <a:gd name="T81" fmla="*/ 76 h 112"/>
                    <a:gd name="T82" fmla="*/ 55 w 73"/>
                    <a:gd name="T83" fmla="*/ 78 h 112"/>
                    <a:gd name="T84" fmla="*/ 55 w 73"/>
                    <a:gd name="T85" fmla="*/ 83 h 112"/>
                    <a:gd name="T86" fmla="*/ 54 w 73"/>
                    <a:gd name="T87" fmla="*/ 86 h 112"/>
                    <a:gd name="T88" fmla="*/ 56 w 73"/>
                    <a:gd name="T89" fmla="*/ 90 h 112"/>
                    <a:gd name="T90" fmla="*/ 56 w 73"/>
                    <a:gd name="T91" fmla="*/ 95 h 112"/>
                    <a:gd name="T92" fmla="*/ 53 w 73"/>
                    <a:gd name="T93" fmla="*/ 101 h 112"/>
                    <a:gd name="T94" fmla="*/ 45 w 73"/>
                    <a:gd name="T95" fmla="*/ 104 h 112"/>
                    <a:gd name="T96" fmla="*/ 43 w 73"/>
                    <a:gd name="T97" fmla="*/ 109 h 112"/>
                    <a:gd name="T98" fmla="*/ 41 w 73"/>
                    <a:gd name="T99" fmla="*/ 109 h 112"/>
                    <a:gd name="T100" fmla="*/ 37 w 73"/>
                    <a:gd name="T101" fmla="*/ 109 h 112"/>
                    <a:gd name="T102" fmla="*/ 33 w 73"/>
                    <a:gd name="T103" fmla="*/ 110 h 112"/>
                    <a:gd name="T104" fmla="*/ 27 w 73"/>
                    <a:gd name="T105" fmla="*/ 110 h 112"/>
                    <a:gd name="T106" fmla="*/ 19 w 73"/>
                    <a:gd name="T107" fmla="*/ 107 h 112"/>
                    <a:gd name="T108" fmla="*/ 14 w 73"/>
                    <a:gd name="T109" fmla="*/ 102 h 112"/>
                    <a:gd name="T110" fmla="*/ 13 w 73"/>
                    <a:gd name="T111" fmla="*/ 98 h 112"/>
                    <a:gd name="T112" fmla="*/ 13 w 73"/>
                    <a:gd name="T113" fmla="*/ 97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3" h="112">
                      <a:moveTo>
                        <a:pt x="14" y="97"/>
                      </a:move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6"/>
                      </a:lnTo>
                      <a:lnTo>
                        <a:pt x="13" y="96"/>
                      </a:lnTo>
                      <a:lnTo>
                        <a:pt x="13" y="94"/>
                      </a:lnTo>
                      <a:lnTo>
                        <a:pt x="13" y="94"/>
                      </a:lnTo>
                      <a:lnTo>
                        <a:pt x="13" y="92"/>
                      </a:lnTo>
                      <a:lnTo>
                        <a:pt x="13" y="92"/>
                      </a:lnTo>
                      <a:lnTo>
                        <a:pt x="13" y="90"/>
                      </a:lnTo>
                      <a:lnTo>
                        <a:pt x="13" y="90"/>
                      </a:lnTo>
                      <a:lnTo>
                        <a:pt x="13" y="88"/>
                      </a:lnTo>
                      <a:lnTo>
                        <a:pt x="13" y="88"/>
                      </a:lnTo>
                      <a:lnTo>
                        <a:pt x="13" y="86"/>
                      </a:lnTo>
                      <a:lnTo>
                        <a:pt x="13" y="86"/>
                      </a:lnTo>
                      <a:lnTo>
                        <a:pt x="14" y="84"/>
                      </a:lnTo>
                      <a:lnTo>
                        <a:pt x="12" y="84"/>
                      </a:lnTo>
                      <a:lnTo>
                        <a:pt x="12" y="84"/>
                      </a:lnTo>
                      <a:lnTo>
                        <a:pt x="11" y="84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1"/>
                      </a:lnTo>
                      <a:lnTo>
                        <a:pt x="9" y="81"/>
                      </a:lnTo>
                      <a:lnTo>
                        <a:pt x="9" y="81"/>
                      </a:lnTo>
                      <a:lnTo>
                        <a:pt x="9" y="81"/>
                      </a:lnTo>
                      <a:lnTo>
                        <a:pt x="9" y="79"/>
                      </a:lnTo>
                      <a:lnTo>
                        <a:pt x="8" y="79"/>
                      </a:lnTo>
                      <a:lnTo>
                        <a:pt x="8" y="78"/>
                      </a:lnTo>
                      <a:lnTo>
                        <a:pt x="8" y="78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3"/>
                      </a:lnTo>
                      <a:lnTo>
                        <a:pt x="6" y="73"/>
                      </a:lnTo>
                      <a:lnTo>
                        <a:pt x="6" y="72"/>
                      </a:lnTo>
                      <a:lnTo>
                        <a:pt x="6" y="72"/>
                      </a:lnTo>
                      <a:lnTo>
                        <a:pt x="6" y="71"/>
                      </a:lnTo>
                      <a:lnTo>
                        <a:pt x="5" y="71"/>
                      </a:lnTo>
                      <a:lnTo>
                        <a:pt x="5" y="71"/>
                      </a:lnTo>
                      <a:lnTo>
                        <a:pt x="5" y="71"/>
                      </a:lnTo>
                      <a:lnTo>
                        <a:pt x="5" y="69"/>
                      </a:lnTo>
                      <a:lnTo>
                        <a:pt x="4" y="69"/>
                      </a:lnTo>
                      <a:lnTo>
                        <a:pt x="4" y="68"/>
                      </a:lnTo>
                      <a:lnTo>
                        <a:pt x="4" y="68"/>
                      </a:lnTo>
                      <a:lnTo>
                        <a:pt x="4" y="66"/>
                      </a:lnTo>
                      <a:lnTo>
                        <a:pt x="3" y="66"/>
                      </a:lnTo>
                      <a:lnTo>
                        <a:pt x="3" y="65"/>
                      </a:lnTo>
                      <a:lnTo>
                        <a:pt x="3" y="65"/>
                      </a:lnTo>
                      <a:lnTo>
                        <a:pt x="3" y="64"/>
                      </a:lnTo>
                      <a:lnTo>
                        <a:pt x="3" y="64"/>
                      </a:lnTo>
                      <a:lnTo>
                        <a:pt x="3" y="63"/>
                      </a:lnTo>
                      <a:lnTo>
                        <a:pt x="3" y="63"/>
                      </a:lnTo>
                      <a:lnTo>
                        <a:pt x="3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1" y="52"/>
                      </a:lnTo>
                      <a:lnTo>
                        <a:pt x="1" y="52"/>
                      </a:lnTo>
                      <a:lnTo>
                        <a:pt x="1" y="50"/>
                      </a:lnTo>
                      <a:lnTo>
                        <a:pt x="1" y="50"/>
                      </a:lnTo>
                      <a:lnTo>
                        <a:pt x="2" y="49"/>
                      </a:lnTo>
                      <a:lnTo>
                        <a:pt x="2" y="49"/>
                      </a:lnTo>
                      <a:lnTo>
                        <a:pt x="2" y="48"/>
                      </a:lnTo>
                      <a:lnTo>
                        <a:pt x="2" y="48"/>
                      </a:lnTo>
                      <a:lnTo>
                        <a:pt x="3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4" y="37"/>
                      </a:lnTo>
                      <a:lnTo>
                        <a:pt x="2" y="37"/>
                      </a:lnTo>
                      <a:lnTo>
                        <a:pt x="2" y="37"/>
                      </a:lnTo>
                      <a:lnTo>
                        <a:pt x="2" y="37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2" y="23"/>
                      </a:lnTo>
                      <a:lnTo>
                        <a:pt x="2" y="23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5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8" y="12"/>
                      </a:lnTo>
                      <a:lnTo>
                        <a:pt x="8" y="12"/>
                      </a:lnTo>
                      <a:lnTo>
                        <a:pt x="9" y="12"/>
                      </a:lnTo>
                      <a:lnTo>
                        <a:pt x="9" y="12"/>
                      </a:lnTo>
                      <a:lnTo>
                        <a:pt x="11" y="12"/>
                      </a:lnTo>
                      <a:lnTo>
                        <a:pt x="11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4" y="10"/>
                      </a:lnTo>
                      <a:lnTo>
                        <a:pt x="14" y="10"/>
                      </a:lnTo>
                      <a:lnTo>
                        <a:pt x="15" y="10"/>
                      </a:lnTo>
                      <a:lnTo>
                        <a:pt x="15" y="10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4" y="3"/>
                      </a:lnTo>
                      <a:lnTo>
                        <a:pt x="24" y="3"/>
                      </a:lnTo>
                      <a:lnTo>
                        <a:pt x="26" y="3"/>
                      </a:lnTo>
                      <a:lnTo>
                        <a:pt x="27" y="3"/>
                      </a:lnTo>
                      <a:lnTo>
                        <a:pt x="28" y="1"/>
                      </a:lnTo>
                      <a:lnTo>
                        <a:pt x="28" y="1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1" y="1"/>
                      </a:lnTo>
                      <a:lnTo>
                        <a:pt x="31" y="1"/>
                      </a:lnTo>
                      <a:lnTo>
                        <a:pt x="33" y="1"/>
                      </a:lnTo>
                      <a:lnTo>
                        <a:pt x="33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5" y="1"/>
                      </a:lnTo>
                      <a:lnTo>
                        <a:pt x="35" y="1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8" y="1"/>
                      </a:lnTo>
                      <a:lnTo>
                        <a:pt x="38" y="1"/>
                      </a:lnTo>
                      <a:lnTo>
                        <a:pt x="40" y="0"/>
                      </a:lnTo>
                      <a:lnTo>
                        <a:pt x="40" y="1"/>
                      </a:lnTo>
                      <a:lnTo>
                        <a:pt x="40" y="1"/>
                      </a:lnTo>
                      <a:lnTo>
                        <a:pt x="40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5" y="1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8" y="2"/>
                      </a:lnTo>
                      <a:lnTo>
                        <a:pt x="48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5" y="2"/>
                      </a:lnTo>
                      <a:lnTo>
                        <a:pt x="55" y="2"/>
                      </a:lnTo>
                      <a:lnTo>
                        <a:pt x="57" y="2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8" y="4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7"/>
                      </a:lnTo>
                      <a:lnTo>
                        <a:pt x="58" y="7"/>
                      </a:lnTo>
                      <a:lnTo>
                        <a:pt x="58" y="7"/>
                      </a:lnTo>
                      <a:lnTo>
                        <a:pt x="59" y="7"/>
                      </a:lnTo>
                      <a:lnTo>
                        <a:pt x="59" y="9"/>
                      </a:lnTo>
                      <a:lnTo>
                        <a:pt x="59" y="9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3"/>
                      </a:lnTo>
                      <a:lnTo>
                        <a:pt x="60" y="13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1" y="15"/>
                      </a:lnTo>
                      <a:lnTo>
                        <a:pt x="61" y="17"/>
                      </a:lnTo>
                      <a:lnTo>
                        <a:pt x="61" y="17"/>
                      </a:lnTo>
                      <a:lnTo>
                        <a:pt x="61" y="17"/>
                      </a:lnTo>
                      <a:lnTo>
                        <a:pt x="63" y="17"/>
                      </a:lnTo>
                      <a:lnTo>
                        <a:pt x="63" y="19"/>
                      </a:lnTo>
                      <a:lnTo>
                        <a:pt x="63" y="19"/>
                      </a:lnTo>
                      <a:lnTo>
                        <a:pt x="63" y="20"/>
                      </a:lnTo>
                      <a:lnTo>
                        <a:pt x="63" y="20"/>
                      </a:lnTo>
                      <a:lnTo>
                        <a:pt x="63" y="22"/>
                      </a:lnTo>
                      <a:lnTo>
                        <a:pt x="63" y="22"/>
                      </a:lnTo>
                      <a:lnTo>
                        <a:pt x="63" y="22"/>
                      </a:lnTo>
                      <a:lnTo>
                        <a:pt x="64" y="22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5"/>
                      </a:lnTo>
                      <a:lnTo>
                        <a:pt x="64" y="25"/>
                      </a:lnTo>
                      <a:lnTo>
                        <a:pt x="64" y="25"/>
                      </a:lnTo>
                      <a:lnTo>
                        <a:pt x="66" y="25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9"/>
                      </a:lnTo>
                      <a:lnTo>
                        <a:pt x="66" y="29"/>
                      </a:lnTo>
                      <a:lnTo>
                        <a:pt x="66" y="31"/>
                      </a:lnTo>
                      <a:lnTo>
                        <a:pt x="66" y="31"/>
                      </a:lnTo>
                      <a:lnTo>
                        <a:pt x="66" y="33"/>
                      </a:lnTo>
                      <a:lnTo>
                        <a:pt x="66" y="33"/>
                      </a:lnTo>
                      <a:lnTo>
                        <a:pt x="66" y="35"/>
                      </a:lnTo>
                      <a:lnTo>
                        <a:pt x="66" y="35"/>
                      </a:lnTo>
                      <a:lnTo>
                        <a:pt x="66" y="37"/>
                      </a:lnTo>
                      <a:lnTo>
                        <a:pt x="66" y="37"/>
                      </a:lnTo>
                      <a:lnTo>
                        <a:pt x="66" y="37"/>
                      </a:lnTo>
                      <a:lnTo>
                        <a:pt x="68" y="37"/>
                      </a:lnTo>
                      <a:lnTo>
                        <a:pt x="68" y="38"/>
                      </a:lnTo>
                      <a:lnTo>
                        <a:pt x="68" y="38"/>
                      </a:lnTo>
                      <a:lnTo>
                        <a:pt x="68" y="40"/>
                      </a:lnTo>
                      <a:lnTo>
                        <a:pt x="68" y="40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8"/>
                      </a:lnTo>
                      <a:lnTo>
                        <a:pt x="67" y="48"/>
                      </a:lnTo>
                      <a:lnTo>
                        <a:pt x="67" y="50"/>
                      </a:lnTo>
                      <a:lnTo>
                        <a:pt x="68" y="50"/>
                      </a:lnTo>
                      <a:lnTo>
                        <a:pt x="68" y="52"/>
                      </a:lnTo>
                      <a:lnTo>
                        <a:pt x="68" y="52"/>
                      </a:lnTo>
                      <a:lnTo>
                        <a:pt x="68" y="53"/>
                      </a:lnTo>
                      <a:lnTo>
                        <a:pt x="70" y="53"/>
                      </a:lnTo>
                      <a:lnTo>
                        <a:pt x="70" y="55"/>
                      </a:lnTo>
                      <a:lnTo>
                        <a:pt x="70" y="56"/>
                      </a:lnTo>
                      <a:lnTo>
                        <a:pt x="70" y="58"/>
                      </a:lnTo>
                      <a:lnTo>
                        <a:pt x="71" y="58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2" y="60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5" y="69"/>
                      </a:lnTo>
                      <a:lnTo>
                        <a:pt x="65" y="69"/>
                      </a:lnTo>
                      <a:lnTo>
                        <a:pt x="65" y="70"/>
                      </a:lnTo>
                      <a:lnTo>
                        <a:pt x="65" y="70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3" y="74"/>
                      </a:lnTo>
                      <a:lnTo>
                        <a:pt x="63" y="74"/>
                      </a:lnTo>
                      <a:lnTo>
                        <a:pt x="63" y="75"/>
                      </a:lnTo>
                      <a:lnTo>
                        <a:pt x="63" y="75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3"/>
                      </a:lnTo>
                      <a:lnTo>
                        <a:pt x="55" y="83"/>
                      </a:lnTo>
                      <a:lnTo>
                        <a:pt x="55" y="83"/>
                      </a:lnTo>
                      <a:lnTo>
                        <a:pt x="56" y="83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9"/>
                      </a:lnTo>
                      <a:lnTo>
                        <a:pt x="54" y="89"/>
                      </a:lnTo>
                      <a:lnTo>
                        <a:pt x="54" y="89"/>
                      </a:lnTo>
                      <a:lnTo>
                        <a:pt x="56" y="89"/>
                      </a:lnTo>
                      <a:lnTo>
                        <a:pt x="56" y="90"/>
                      </a:lnTo>
                      <a:lnTo>
                        <a:pt x="56" y="90"/>
                      </a:lnTo>
                      <a:lnTo>
                        <a:pt x="56" y="91"/>
                      </a:lnTo>
                      <a:lnTo>
                        <a:pt x="56" y="91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6"/>
                      </a:lnTo>
                      <a:lnTo>
                        <a:pt x="56" y="96"/>
                      </a:lnTo>
                      <a:lnTo>
                        <a:pt x="56" y="96"/>
                      </a:lnTo>
                      <a:lnTo>
                        <a:pt x="57" y="96"/>
                      </a:lnTo>
                      <a:lnTo>
                        <a:pt x="56" y="98"/>
                      </a:lnTo>
                      <a:lnTo>
                        <a:pt x="56" y="98"/>
                      </a:lnTo>
                      <a:lnTo>
                        <a:pt x="55" y="100"/>
                      </a:lnTo>
                      <a:lnTo>
                        <a:pt x="55" y="100"/>
                      </a:lnTo>
                      <a:lnTo>
                        <a:pt x="53" y="101"/>
                      </a:lnTo>
                      <a:lnTo>
                        <a:pt x="53" y="101"/>
                      </a:lnTo>
                      <a:lnTo>
                        <a:pt x="51" y="101"/>
                      </a:lnTo>
                      <a:lnTo>
                        <a:pt x="51" y="101"/>
                      </a:lnTo>
                      <a:lnTo>
                        <a:pt x="49" y="103"/>
                      </a:lnTo>
                      <a:lnTo>
                        <a:pt x="49" y="103"/>
                      </a:lnTo>
                      <a:lnTo>
                        <a:pt x="48" y="103"/>
                      </a:lnTo>
                      <a:lnTo>
                        <a:pt x="48" y="103"/>
                      </a:lnTo>
                      <a:lnTo>
                        <a:pt x="46" y="104"/>
                      </a:lnTo>
                      <a:lnTo>
                        <a:pt x="46" y="104"/>
                      </a:lnTo>
                      <a:lnTo>
                        <a:pt x="45" y="104"/>
                      </a:lnTo>
                      <a:lnTo>
                        <a:pt x="45" y="104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29" y="111"/>
                      </a:lnTo>
                      <a:lnTo>
                        <a:pt x="29" y="111"/>
                      </a:lnTo>
                      <a:lnTo>
                        <a:pt x="29" y="111"/>
                      </a:lnTo>
                      <a:lnTo>
                        <a:pt x="29" y="110"/>
                      </a:lnTo>
                      <a:lnTo>
                        <a:pt x="27" y="110"/>
                      </a:lnTo>
                      <a:lnTo>
                        <a:pt x="27" y="110"/>
                      </a:lnTo>
                      <a:lnTo>
                        <a:pt x="25" y="110"/>
                      </a:lnTo>
                      <a:lnTo>
                        <a:pt x="25" y="109"/>
                      </a:lnTo>
                      <a:lnTo>
                        <a:pt x="23" y="109"/>
                      </a:lnTo>
                      <a:lnTo>
                        <a:pt x="23" y="109"/>
                      </a:lnTo>
                      <a:lnTo>
                        <a:pt x="22" y="109"/>
                      </a:lnTo>
                      <a:lnTo>
                        <a:pt x="22" y="107"/>
                      </a:lnTo>
                      <a:lnTo>
                        <a:pt x="20" y="107"/>
                      </a:lnTo>
                      <a:lnTo>
                        <a:pt x="20" y="107"/>
                      </a:lnTo>
                      <a:lnTo>
                        <a:pt x="19" y="107"/>
                      </a:lnTo>
                      <a:lnTo>
                        <a:pt x="19" y="105"/>
                      </a:lnTo>
                      <a:lnTo>
                        <a:pt x="18" y="105"/>
                      </a:lnTo>
                      <a:lnTo>
                        <a:pt x="18" y="104"/>
                      </a:lnTo>
                      <a:lnTo>
                        <a:pt x="18" y="104"/>
                      </a:lnTo>
                      <a:lnTo>
                        <a:pt x="18" y="103"/>
                      </a:lnTo>
                      <a:lnTo>
                        <a:pt x="16" y="103"/>
                      </a:lnTo>
                      <a:lnTo>
                        <a:pt x="16" y="103"/>
                      </a:lnTo>
                      <a:lnTo>
                        <a:pt x="16" y="103"/>
                      </a:lnTo>
                      <a:lnTo>
                        <a:pt x="16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4" y="97"/>
                      </a:lnTo>
                      <a:lnTo>
                        <a:pt x="14" y="97"/>
                      </a:lnTo>
                    </a:path>
                  </a:pathLst>
                </a:custGeom>
                <a:solidFill>
                  <a:srgbClr val="E262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38" name="Freeform 138"/>
                <p:cNvSpPr>
                  <a:spLocks/>
                </p:cNvSpPr>
                <p:nvPr/>
              </p:nvSpPr>
              <p:spPr bwMode="blackWhite">
                <a:xfrm>
                  <a:off x="4689" y="638"/>
                  <a:ext cx="52" cy="97"/>
                </a:xfrm>
                <a:custGeom>
                  <a:avLst/>
                  <a:gdLst>
                    <a:gd name="T0" fmla="*/ 51 w 52"/>
                    <a:gd name="T1" fmla="*/ 0 h 97"/>
                    <a:gd name="T2" fmla="*/ 43 w 52"/>
                    <a:gd name="T3" fmla="*/ 7 h 97"/>
                    <a:gd name="T4" fmla="*/ 39 w 52"/>
                    <a:gd name="T5" fmla="*/ 10 h 97"/>
                    <a:gd name="T6" fmla="*/ 39 w 52"/>
                    <a:gd name="T7" fmla="*/ 13 h 97"/>
                    <a:gd name="T8" fmla="*/ 32 w 52"/>
                    <a:gd name="T9" fmla="*/ 13 h 97"/>
                    <a:gd name="T10" fmla="*/ 21 w 52"/>
                    <a:gd name="T11" fmla="*/ 12 h 97"/>
                    <a:gd name="T12" fmla="*/ 15 w 52"/>
                    <a:gd name="T13" fmla="*/ 6 h 97"/>
                    <a:gd name="T14" fmla="*/ 10 w 52"/>
                    <a:gd name="T15" fmla="*/ 5 h 97"/>
                    <a:gd name="T16" fmla="*/ 8 w 52"/>
                    <a:gd name="T17" fmla="*/ 7 h 97"/>
                    <a:gd name="T18" fmla="*/ 3 w 52"/>
                    <a:gd name="T19" fmla="*/ 25 h 97"/>
                    <a:gd name="T20" fmla="*/ 0 w 52"/>
                    <a:gd name="T21" fmla="*/ 48 h 97"/>
                    <a:gd name="T22" fmla="*/ 3 w 52"/>
                    <a:gd name="T23" fmla="*/ 69 h 97"/>
                    <a:gd name="T24" fmla="*/ 11 w 52"/>
                    <a:gd name="T25" fmla="*/ 96 h 97"/>
                    <a:gd name="T26" fmla="*/ 28 w 52"/>
                    <a:gd name="T27" fmla="*/ 72 h 97"/>
                    <a:gd name="T28" fmla="*/ 34 w 52"/>
                    <a:gd name="T29" fmla="*/ 67 h 97"/>
                    <a:gd name="T30" fmla="*/ 39 w 52"/>
                    <a:gd name="T31" fmla="*/ 48 h 97"/>
                    <a:gd name="T32" fmla="*/ 44 w 52"/>
                    <a:gd name="T33" fmla="*/ 30 h 97"/>
                    <a:gd name="T34" fmla="*/ 51 w 52"/>
                    <a:gd name="T35" fmla="*/ 11 h 97"/>
                    <a:gd name="T36" fmla="*/ 51 w 52"/>
                    <a:gd name="T37" fmla="*/ 0 h 97"/>
                    <a:gd name="T38" fmla="*/ 51 w 52"/>
                    <a:gd name="T39" fmla="*/ 0 h 97"/>
                    <a:gd name="T40" fmla="*/ 51 w 52"/>
                    <a:gd name="T41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2" h="97">
                      <a:moveTo>
                        <a:pt x="51" y="0"/>
                      </a:moveTo>
                      <a:lnTo>
                        <a:pt x="43" y="7"/>
                      </a:lnTo>
                      <a:lnTo>
                        <a:pt x="39" y="10"/>
                      </a:lnTo>
                      <a:lnTo>
                        <a:pt x="39" y="13"/>
                      </a:lnTo>
                      <a:lnTo>
                        <a:pt x="32" y="13"/>
                      </a:lnTo>
                      <a:lnTo>
                        <a:pt x="21" y="12"/>
                      </a:lnTo>
                      <a:lnTo>
                        <a:pt x="15" y="6"/>
                      </a:lnTo>
                      <a:lnTo>
                        <a:pt x="10" y="5"/>
                      </a:lnTo>
                      <a:lnTo>
                        <a:pt x="8" y="7"/>
                      </a:lnTo>
                      <a:lnTo>
                        <a:pt x="3" y="25"/>
                      </a:lnTo>
                      <a:lnTo>
                        <a:pt x="0" y="48"/>
                      </a:lnTo>
                      <a:lnTo>
                        <a:pt x="3" y="69"/>
                      </a:lnTo>
                      <a:lnTo>
                        <a:pt x="11" y="96"/>
                      </a:lnTo>
                      <a:lnTo>
                        <a:pt x="28" y="72"/>
                      </a:lnTo>
                      <a:lnTo>
                        <a:pt x="34" y="67"/>
                      </a:lnTo>
                      <a:lnTo>
                        <a:pt x="39" y="48"/>
                      </a:lnTo>
                      <a:lnTo>
                        <a:pt x="44" y="30"/>
                      </a:lnTo>
                      <a:lnTo>
                        <a:pt x="51" y="11"/>
                      </a:lnTo>
                      <a:lnTo>
                        <a:pt x="51" y="0"/>
                      </a:lnTo>
                      <a:lnTo>
                        <a:pt x="51" y="0"/>
                      </a:lnTo>
                      <a:lnTo>
                        <a:pt x="51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39" name="Freeform 139"/>
                <p:cNvSpPr>
                  <a:spLocks/>
                </p:cNvSpPr>
                <p:nvPr/>
              </p:nvSpPr>
              <p:spPr bwMode="blackWhite">
                <a:xfrm>
                  <a:off x="4745" y="595"/>
                  <a:ext cx="8" cy="23"/>
                </a:xfrm>
                <a:custGeom>
                  <a:avLst/>
                  <a:gdLst>
                    <a:gd name="T0" fmla="*/ 0 w 8"/>
                    <a:gd name="T1" fmla="*/ 4 h 23"/>
                    <a:gd name="T2" fmla="*/ 0 w 8"/>
                    <a:gd name="T3" fmla="*/ 4 h 23"/>
                    <a:gd name="T4" fmla="*/ 0 w 8"/>
                    <a:gd name="T5" fmla="*/ 4 h 23"/>
                    <a:gd name="T6" fmla="*/ 0 w 8"/>
                    <a:gd name="T7" fmla="*/ 4 h 23"/>
                    <a:gd name="T8" fmla="*/ 1 w 8"/>
                    <a:gd name="T9" fmla="*/ 2 h 23"/>
                    <a:gd name="T10" fmla="*/ 1 w 8"/>
                    <a:gd name="T11" fmla="*/ 2 h 23"/>
                    <a:gd name="T12" fmla="*/ 2 w 8"/>
                    <a:gd name="T13" fmla="*/ 1 h 23"/>
                    <a:gd name="T14" fmla="*/ 2 w 8"/>
                    <a:gd name="T15" fmla="*/ 1 h 23"/>
                    <a:gd name="T16" fmla="*/ 4 w 8"/>
                    <a:gd name="T17" fmla="*/ 1 h 23"/>
                    <a:gd name="T18" fmla="*/ 4 w 8"/>
                    <a:gd name="T19" fmla="*/ 1 h 23"/>
                    <a:gd name="T20" fmla="*/ 4 w 8"/>
                    <a:gd name="T21" fmla="*/ 1 h 23"/>
                    <a:gd name="T22" fmla="*/ 4 w 8"/>
                    <a:gd name="T23" fmla="*/ 1 h 23"/>
                    <a:gd name="T24" fmla="*/ 5 w 8"/>
                    <a:gd name="T25" fmla="*/ 2 h 23"/>
                    <a:gd name="T26" fmla="*/ 5 w 8"/>
                    <a:gd name="T27" fmla="*/ 2 h 23"/>
                    <a:gd name="T28" fmla="*/ 6 w 8"/>
                    <a:gd name="T29" fmla="*/ 2 h 23"/>
                    <a:gd name="T30" fmla="*/ 6 w 8"/>
                    <a:gd name="T31" fmla="*/ 2 h 23"/>
                    <a:gd name="T32" fmla="*/ 7 w 8"/>
                    <a:gd name="T33" fmla="*/ 4 h 23"/>
                    <a:gd name="T34" fmla="*/ 7 w 8"/>
                    <a:gd name="T35" fmla="*/ 5 h 23"/>
                    <a:gd name="T36" fmla="*/ 7 w 8"/>
                    <a:gd name="T37" fmla="*/ 7 h 23"/>
                    <a:gd name="T38" fmla="*/ 7 w 8"/>
                    <a:gd name="T39" fmla="*/ 7 h 23"/>
                    <a:gd name="T40" fmla="*/ 7 w 8"/>
                    <a:gd name="T41" fmla="*/ 8 h 23"/>
                    <a:gd name="T42" fmla="*/ 7 w 8"/>
                    <a:gd name="T43" fmla="*/ 8 h 23"/>
                    <a:gd name="T44" fmla="*/ 7 w 8"/>
                    <a:gd name="T45" fmla="*/ 10 h 23"/>
                    <a:gd name="T46" fmla="*/ 7 w 8"/>
                    <a:gd name="T47" fmla="*/ 10 h 23"/>
                    <a:gd name="T48" fmla="*/ 6 w 8"/>
                    <a:gd name="T49" fmla="*/ 11 h 23"/>
                    <a:gd name="T50" fmla="*/ 6 w 8"/>
                    <a:gd name="T51" fmla="*/ 12 h 23"/>
                    <a:gd name="T52" fmla="*/ 5 w 8"/>
                    <a:gd name="T53" fmla="*/ 14 h 23"/>
                    <a:gd name="T54" fmla="*/ 5 w 8"/>
                    <a:gd name="T55" fmla="*/ 16 h 23"/>
                    <a:gd name="T56" fmla="*/ 3 w 8"/>
                    <a:gd name="T57" fmla="*/ 18 h 23"/>
                    <a:gd name="T58" fmla="*/ 3 w 8"/>
                    <a:gd name="T59" fmla="*/ 19 h 23"/>
                    <a:gd name="T60" fmla="*/ 2 w 8"/>
                    <a:gd name="T61" fmla="*/ 21 h 23"/>
                    <a:gd name="T62" fmla="*/ 2 w 8"/>
                    <a:gd name="T63" fmla="*/ 21 h 23"/>
                    <a:gd name="T64" fmla="*/ 1 w 8"/>
                    <a:gd name="T65" fmla="*/ 22 h 23"/>
                    <a:gd name="T66" fmla="*/ 1 w 8"/>
                    <a:gd name="T67" fmla="*/ 22 h 23"/>
                    <a:gd name="T68" fmla="*/ 1 w 8"/>
                    <a:gd name="T69" fmla="*/ 22 h 23"/>
                    <a:gd name="T70" fmla="*/ 1 w 8"/>
                    <a:gd name="T71" fmla="*/ 22 h 23"/>
                    <a:gd name="T72" fmla="*/ 0 w 8"/>
                    <a:gd name="T73" fmla="*/ 22 h 23"/>
                    <a:gd name="T74" fmla="*/ 0 w 8"/>
                    <a:gd name="T75" fmla="*/ 22 h 23"/>
                    <a:gd name="T76" fmla="*/ 0 w 8"/>
                    <a:gd name="T77" fmla="*/ 22 h 23"/>
                    <a:gd name="T78" fmla="*/ 0 w 8"/>
                    <a:gd name="T79" fmla="*/ 2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8" h="23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6" y="11"/>
                      </a:lnTo>
                      <a:lnTo>
                        <a:pt x="6" y="11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5" y="16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9"/>
                      </a:lnTo>
                      <a:lnTo>
                        <a:pt x="3" y="19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31432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40" name="Freeform 140"/>
                <p:cNvSpPr>
                  <a:spLocks/>
                </p:cNvSpPr>
                <p:nvPr/>
              </p:nvSpPr>
              <p:spPr bwMode="blackWhite">
                <a:xfrm>
                  <a:off x="4685" y="570"/>
                  <a:ext cx="25" cy="21"/>
                </a:xfrm>
                <a:custGeom>
                  <a:avLst/>
                  <a:gdLst>
                    <a:gd name="T0" fmla="*/ 22 w 25"/>
                    <a:gd name="T1" fmla="*/ 0 h 21"/>
                    <a:gd name="T2" fmla="*/ 20 w 25"/>
                    <a:gd name="T3" fmla="*/ 0 h 21"/>
                    <a:gd name="T4" fmla="*/ 20 w 25"/>
                    <a:gd name="T5" fmla="*/ 0 h 21"/>
                    <a:gd name="T6" fmla="*/ 18 w 25"/>
                    <a:gd name="T7" fmla="*/ 0 h 21"/>
                    <a:gd name="T8" fmla="*/ 16 w 25"/>
                    <a:gd name="T9" fmla="*/ 0 h 21"/>
                    <a:gd name="T10" fmla="*/ 14 w 25"/>
                    <a:gd name="T11" fmla="*/ 2 h 21"/>
                    <a:gd name="T12" fmla="*/ 13 w 25"/>
                    <a:gd name="T13" fmla="*/ 2 h 21"/>
                    <a:gd name="T14" fmla="*/ 12 w 25"/>
                    <a:gd name="T15" fmla="*/ 4 h 21"/>
                    <a:gd name="T16" fmla="*/ 10 w 25"/>
                    <a:gd name="T17" fmla="*/ 6 h 21"/>
                    <a:gd name="T18" fmla="*/ 7 w 25"/>
                    <a:gd name="T19" fmla="*/ 7 h 21"/>
                    <a:gd name="T20" fmla="*/ 7 w 25"/>
                    <a:gd name="T21" fmla="*/ 7 h 21"/>
                    <a:gd name="T22" fmla="*/ 5 w 25"/>
                    <a:gd name="T23" fmla="*/ 9 h 21"/>
                    <a:gd name="T24" fmla="*/ 4 w 25"/>
                    <a:gd name="T25" fmla="*/ 9 h 21"/>
                    <a:gd name="T26" fmla="*/ 3 w 25"/>
                    <a:gd name="T27" fmla="*/ 9 h 21"/>
                    <a:gd name="T28" fmla="*/ 3 w 25"/>
                    <a:gd name="T29" fmla="*/ 9 h 21"/>
                    <a:gd name="T30" fmla="*/ 3 w 25"/>
                    <a:gd name="T31" fmla="*/ 9 h 21"/>
                    <a:gd name="T32" fmla="*/ 2 w 25"/>
                    <a:gd name="T33" fmla="*/ 11 h 21"/>
                    <a:gd name="T34" fmla="*/ 2 w 25"/>
                    <a:gd name="T35" fmla="*/ 11 h 21"/>
                    <a:gd name="T36" fmla="*/ 2 w 25"/>
                    <a:gd name="T37" fmla="*/ 11 h 21"/>
                    <a:gd name="T38" fmla="*/ 2 w 25"/>
                    <a:gd name="T39" fmla="*/ 12 h 21"/>
                    <a:gd name="T40" fmla="*/ 2 w 25"/>
                    <a:gd name="T41" fmla="*/ 12 h 21"/>
                    <a:gd name="T42" fmla="*/ 1 w 25"/>
                    <a:gd name="T43" fmla="*/ 13 h 21"/>
                    <a:gd name="T44" fmla="*/ 1 w 25"/>
                    <a:gd name="T45" fmla="*/ 13 h 21"/>
                    <a:gd name="T46" fmla="*/ 1 w 25"/>
                    <a:gd name="T47" fmla="*/ 13 h 21"/>
                    <a:gd name="T48" fmla="*/ 1 w 25"/>
                    <a:gd name="T49" fmla="*/ 13 h 21"/>
                    <a:gd name="T50" fmla="*/ 1 w 25"/>
                    <a:gd name="T51" fmla="*/ 13 h 21"/>
                    <a:gd name="T52" fmla="*/ 1 w 25"/>
                    <a:gd name="T53" fmla="*/ 13 h 21"/>
                    <a:gd name="T54" fmla="*/ 0 w 25"/>
                    <a:gd name="T55" fmla="*/ 15 h 21"/>
                    <a:gd name="T56" fmla="*/ 0 w 25"/>
                    <a:gd name="T57" fmla="*/ 16 h 21"/>
                    <a:gd name="T58" fmla="*/ 0 w 25"/>
                    <a:gd name="T59" fmla="*/ 18 h 21"/>
                    <a:gd name="T60" fmla="*/ 0 w 25"/>
                    <a:gd name="T61" fmla="*/ 18 h 21"/>
                    <a:gd name="T62" fmla="*/ 0 w 25"/>
                    <a:gd name="T63" fmla="*/ 19 h 21"/>
                    <a:gd name="T64" fmla="*/ 2 w 25"/>
                    <a:gd name="T65" fmla="*/ 20 h 21"/>
                    <a:gd name="T66" fmla="*/ 3 w 25"/>
                    <a:gd name="T67" fmla="*/ 20 h 21"/>
                    <a:gd name="T68" fmla="*/ 5 w 25"/>
                    <a:gd name="T69" fmla="*/ 20 h 21"/>
                    <a:gd name="T70" fmla="*/ 5 w 25"/>
                    <a:gd name="T71" fmla="*/ 20 h 21"/>
                    <a:gd name="T72" fmla="*/ 9 w 25"/>
                    <a:gd name="T73" fmla="*/ 20 h 21"/>
                    <a:gd name="T74" fmla="*/ 11 w 25"/>
                    <a:gd name="T75" fmla="*/ 20 h 21"/>
                    <a:gd name="T76" fmla="*/ 13 w 25"/>
                    <a:gd name="T77" fmla="*/ 20 h 21"/>
                    <a:gd name="T78" fmla="*/ 14 w 25"/>
                    <a:gd name="T79" fmla="*/ 20 h 21"/>
                    <a:gd name="T80" fmla="*/ 17 w 25"/>
                    <a:gd name="T81" fmla="*/ 20 h 21"/>
                    <a:gd name="T82" fmla="*/ 19 w 25"/>
                    <a:gd name="T83" fmla="*/ 20 h 21"/>
                    <a:gd name="T84" fmla="*/ 22 w 25"/>
                    <a:gd name="T85" fmla="*/ 19 h 21"/>
                    <a:gd name="T86" fmla="*/ 22 w 25"/>
                    <a:gd name="T87" fmla="*/ 19 h 21"/>
                    <a:gd name="T88" fmla="*/ 22 w 25"/>
                    <a:gd name="T89" fmla="*/ 19 h 21"/>
                    <a:gd name="T90" fmla="*/ 22 w 25"/>
                    <a:gd name="T91" fmla="*/ 19 h 21"/>
                    <a:gd name="T92" fmla="*/ 22 w 25"/>
                    <a:gd name="T93" fmla="*/ 19 h 21"/>
                    <a:gd name="T94" fmla="*/ 22 w 25"/>
                    <a:gd name="T95" fmla="*/ 19 h 21"/>
                    <a:gd name="T96" fmla="*/ 24 w 25"/>
                    <a:gd name="T97" fmla="*/ 17 h 21"/>
                    <a:gd name="T98" fmla="*/ 24 w 25"/>
                    <a:gd name="T99" fmla="*/ 17 h 21"/>
                    <a:gd name="T100" fmla="*/ 24 w 25"/>
                    <a:gd name="T101" fmla="*/ 16 h 21"/>
                    <a:gd name="T102" fmla="*/ 24 w 25"/>
                    <a:gd name="T103" fmla="*/ 16 h 21"/>
                    <a:gd name="T104" fmla="*/ 24 w 25"/>
                    <a:gd name="T105" fmla="*/ 1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5" h="21">
                      <a:moveTo>
                        <a:pt x="23" y="0"/>
                      </a:move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3" y="2"/>
                      </a:lnTo>
                      <a:lnTo>
                        <a:pt x="13" y="2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2" y="19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7" y="20"/>
                      </a:lnTo>
                      <a:lnTo>
                        <a:pt x="7" y="20"/>
                      </a:lnTo>
                      <a:lnTo>
                        <a:pt x="9" y="20"/>
                      </a:lnTo>
                      <a:lnTo>
                        <a:pt x="9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3" y="20"/>
                      </a:lnTo>
                      <a:lnTo>
                        <a:pt x="13" y="20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7" y="20"/>
                      </a:lnTo>
                      <a:lnTo>
                        <a:pt x="17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4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41" name="Oval 141"/>
                <p:cNvSpPr>
                  <a:spLocks noChangeArrowheads="1"/>
                </p:cNvSpPr>
                <p:nvPr/>
              </p:nvSpPr>
              <p:spPr bwMode="blackWhite">
                <a:xfrm>
                  <a:off x="4694" y="564"/>
                  <a:ext cx="8" cy="6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42" name="Oval 142"/>
                <p:cNvSpPr>
                  <a:spLocks noChangeArrowheads="1"/>
                </p:cNvSpPr>
                <p:nvPr/>
              </p:nvSpPr>
              <p:spPr bwMode="blackWhite">
                <a:xfrm>
                  <a:off x="4709" y="564"/>
                  <a:ext cx="6" cy="9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43" name="Freeform 143"/>
                <p:cNvSpPr>
                  <a:spLocks/>
                </p:cNvSpPr>
                <p:nvPr/>
              </p:nvSpPr>
              <p:spPr bwMode="blackWhite">
                <a:xfrm>
                  <a:off x="4724" y="592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1 h 12"/>
                    <a:gd name="T4" fmla="*/ 0 w 6"/>
                    <a:gd name="T5" fmla="*/ 1 h 12"/>
                    <a:gd name="T6" fmla="*/ 0 w 6"/>
                    <a:gd name="T7" fmla="*/ 2 h 12"/>
                    <a:gd name="T8" fmla="*/ 0 w 6"/>
                    <a:gd name="T9" fmla="*/ 2 h 12"/>
                    <a:gd name="T10" fmla="*/ 0 w 6"/>
                    <a:gd name="T11" fmla="*/ 3 h 12"/>
                    <a:gd name="T12" fmla="*/ 0 w 6"/>
                    <a:gd name="T13" fmla="*/ 3 h 12"/>
                    <a:gd name="T14" fmla="*/ 0 w 6"/>
                    <a:gd name="T15" fmla="*/ 4 h 12"/>
                    <a:gd name="T16" fmla="*/ 1 w 6"/>
                    <a:gd name="T17" fmla="*/ 4 h 12"/>
                    <a:gd name="T18" fmla="*/ 1 w 6"/>
                    <a:gd name="T19" fmla="*/ 6 h 12"/>
                    <a:gd name="T20" fmla="*/ 1 w 6"/>
                    <a:gd name="T21" fmla="*/ 6 h 12"/>
                    <a:gd name="T22" fmla="*/ 1 w 6"/>
                    <a:gd name="T23" fmla="*/ 7 h 12"/>
                    <a:gd name="T24" fmla="*/ 1 w 6"/>
                    <a:gd name="T25" fmla="*/ 7 h 12"/>
                    <a:gd name="T26" fmla="*/ 1 w 6"/>
                    <a:gd name="T27" fmla="*/ 8 h 12"/>
                    <a:gd name="T28" fmla="*/ 1 w 6"/>
                    <a:gd name="T29" fmla="*/ 8 h 12"/>
                    <a:gd name="T30" fmla="*/ 1 w 6"/>
                    <a:gd name="T31" fmla="*/ 8 h 12"/>
                    <a:gd name="T32" fmla="*/ 2 w 6"/>
                    <a:gd name="T33" fmla="*/ 8 h 12"/>
                    <a:gd name="T34" fmla="*/ 2 w 6"/>
                    <a:gd name="T35" fmla="*/ 10 h 12"/>
                    <a:gd name="T36" fmla="*/ 2 w 6"/>
                    <a:gd name="T37" fmla="*/ 10 h 12"/>
                    <a:gd name="T38" fmla="*/ 2 w 6"/>
                    <a:gd name="T39" fmla="*/ 10 h 12"/>
                    <a:gd name="T40" fmla="*/ 2 w 6"/>
                    <a:gd name="T41" fmla="*/ 10 h 12"/>
                    <a:gd name="T42" fmla="*/ 2 w 6"/>
                    <a:gd name="T43" fmla="*/ 10 h 12"/>
                    <a:gd name="T44" fmla="*/ 2 w 6"/>
                    <a:gd name="T45" fmla="*/ 10 h 12"/>
                    <a:gd name="T46" fmla="*/ 2 w 6"/>
                    <a:gd name="T47" fmla="*/ 10 h 12"/>
                    <a:gd name="T48" fmla="*/ 4 w 6"/>
                    <a:gd name="T49" fmla="*/ 10 h 12"/>
                    <a:gd name="T50" fmla="*/ 4 w 6"/>
                    <a:gd name="T51" fmla="*/ 11 h 12"/>
                    <a:gd name="T52" fmla="*/ 4 w 6"/>
                    <a:gd name="T53" fmla="*/ 11 h 12"/>
                    <a:gd name="T54" fmla="*/ 4 w 6"/>
                    <a:gd name="T55" fmla="*/ 11 h 12"/>
                    <a:gd name="T56" fmla="*/ 4 w 6"/>
                    <a:gd name="T57" fmla="*/ 11 h 12"/>
                    <a:gd name="T58" fmla="*/ 4 w 6"/>
                    <a:gd name="T59" fmla="*/ 11 h 12"/>
                    <a:gd name="T60" fmla="*/ 4 w 6"/>
                    <a:gd name="T61" fmla="*/ 11 h 12"/>
                    <a:gd name="T62" fmla="*/ 4 w 6"/>
                    <a:gd name="T63" fmla="*/ 11 h 12"/>
                    <a:gd name="T64" fmla="*/ 5 w 6"/>
                    <a:gd name="T6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4" y="10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44" name="Freeform 144"/>
                <p:cNvSpPr>
                  <a:spLocks/>
                </p:cNvSpPr>
                <p:nvPr/>
              </p:nvSpPr>
              <p:spPr bwMode="blackWhite">
                <a:xfrm>
                  <a:off x="4719" y="600"/>
                  <a:ext cx="9" cy="4"/>
                </a:xfrm>
                <a:custGeom>
                  <a:avLst/>
                  <a:gdLst>
                    <a:gd name="T0" fmla="*/ 8 w 9"/>
                    <a:gd name="T1" fmla="*/ 0 h 4"/>
                    <a:gd name="T2" fmla="*/ 7 w 9"/>
                    <a:gd name="T3" fmla="*/ 1 h 4"/>
                    <a:gd name="T4" fmla="*/ 7 w 9"/>
                    <a:gd name="T5" fmla="*/ 1 h 4"/>
                    <a:gd name="T6" fmla="*/ 7 w 9"/>
                    <a:gd name="T7" fmla="*/ 1 h 4"/>
                    <a:gd name="T8" fmla="*/ 7 w 9"/>
                    <a:gd name="T9" fmla="*/ 1 h 4"/>
                    <a:gd name="T10" fmla="*/ 6 w 9"/>
                    <a:gd name="T11" fmla="*/ 2 h 4"/>
                    <a:gd name="T12" fmla="*/ 6 w 9"/>
                    <a:gd name="T13" fmla="*/ 2 h 4"/>
                    <a:gd name="T14" fmla="*/ 6 w 9"/>
                    <a:gd name="T15" fmla="*/ 2 h 4"/>
                    <a:gd name="T16" fmla="*/ 6 w 9"/>
                    <a:gd name="T17" fmla="*/ 2 h 4"/>
                    <a:gd name="T18" fmla="*/ 4 w 9"/>
                    <a:gd name="T19" fmla="*/ 3 h 4"/>
                    <a:gd name="T20" fmla="*/ 4 w 9"/>
                    <a:gd name="T21" fmla="*/ 3 h 4"/>
                    <a:gd name="T22" fmla="*/ 4 w 9"/>
                    <a:gd name="T23" fmla="*/ 3 h 4"/>
                    <a:gd name="T24" fmla="*/ 4 w 9"/>
                    <a:gd name="T25" fmla="*/ 3 h 4"/>
                    <a:gd name="T26" fmla="*/ 4 w 9"/>
                    <a:gd name="T27" fmla="*/ 3 h 4"/>
                    <a:gd name="T28" fmla="*/ 4 w 9"/>
                    <a:gd name="T29" fmla="*/ 3 h 4"/>
                    <a:gd name="T30" fmla="*/ 4 w 9"/>
                    <a:gd name="T31" fmla="*/ 3 h 4"/>
                    <a:gd name="T32" fmla="*/ 4 w 9"/>
                    <a:gd name="T33" fmla="*/ 3 h 4"/>
                    <a:gd name="T34" fmla="*/ 2 w 9"/>
                    <a:gd name="T35" fmla="*/ 3 h 4"/>
                    <a:gd name="T36" fmla="*/ 2 w 9"/>
                    <a:gd name="T37" fmla="*/ 3 h 4"/>
                    <a:gd name="T38" fmla="*/ 2 w 9"/>
                    <a:gd name="T39" fmla="*/ 3 h 4"/>
                    <a:gd name="T40" fmla="*/ 2 w 9"/>
                    <a:gd name="T41" fmla="*/ 3 h 4"/>
                    <a:gd name="T42" fmla="*/ 2 w 9"/>
                    <a:gd name="T43" fmla="*/ 3 h 4"/>
                    <a:gd name="T44" fmla="*/ 2 w 9"/>
                    <a:gd name="T45" fmla="*/ 3 h 4"/>
                    <a:gd name="T46" fmla="*/ 2 w 9"/>
                    <a:gd name="T47" fmla="*/ 3 h 4"/>
                    <a:gd name="T48" fmla="*/ 2 w 9"/>
                    <a:gd name="T49" fmla="*/ 3 h 4"/>
                    <a:gd name="T50" fmla="*/ 0 w 9"/>
                    <a:gd name="T51" fmla="*/ 3 h 4"/>
                    <a:gd name="T52" fmla="*/ 0 w 9"/>
                    <a:gd name="T53" fmla="*/ 3 h 4"/>
                    <a:gd name="T54" fmla="*/ 0 w 9"/>
                    <a:gd name="T55" fmla="*/ 3 h 4"/>
                    <a:gd name="T56" fmla="*/ 0 w 9"/>
                    <a:gd name="T57" fmla="*/ 3 h 4"/>
                    <a:gd name="T58" fmla="*/ 0 w 9"/>
                    <a:gd name="T59" fmla="*/ 3 h 4"/>
                    <a:gd name="T60" fmla="*/ 0 w 9"/>
                    <a:gd name="T61" fmla="*/ 3 h 4"/>
                    <a:gd name="T62" fmla="*/ 0 w 9"/>
                    <a:gd name="T63" fmla="*/ 3 h 4"/>
                    <a:gd name="T64" fmla="*/ 0 w 9"/>
                    <a:gd name="T6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" h="4">
                      <a:moveTo>
                        <a:pt x="8" y="0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45" name="Freeform 145"/>
                <p:cNvSpPr>
                  <a:spLocks/>
                </p:cNvSpPr>
                <p:nvPr/>
              </p:nvSpPr>
              <p:spPr bwMode="blackWhite">
                <a:xfrm>
                  <a:off x="4686" y="594"/>
                  <a:ext cx="13" cy="34"/>
                </a:xfrm>
                <a:custGeom>
                  <a:avLst/>
                  <a:gdLst>
                    <a:gd name="T0" fmla="*/ 0 w 13"/>
                    <a:gd name="T1" fmla="*/ 1 h 34"/>
                    <a:gd name="T2" fmla="*/ 0 w 13"/>
                    <a:gd name="T3" fmla="*/ 1 h 34"/>
                    <a:gd name="T4" fmla="*/ 0 w 13"/>
                    <a:gd name="T5" fmla="*/ 3 h 34"/>
                    <a:gd name="T6" fmla="*/ 0 w 13"/>
                    <a:gd name="T7" fmla="*/ 3 h 34"/>
                    <a:gd name="T8" fmla="*/ 0 w 13"/>
                    <a:gd name="T9" fmla="*/ 5 h 34"/>
                    <a:gd name="T10" fmla="*/ 0 w 13"/>
                    <a:gd name="T11" fmla="*/ 5 h 34"/>
                    <a:gd name="T12" fmla="*/ 0 w 13"/>
                    <a:gd name="T13" fmla="*/ 5 h 34"/>
                    <a:gd name="T14" fmla="*/ 0 w 13"/>
                    <a:gd name="T15" fmla="*/ 5 h 34"/>
                    <a:gd name="T16" fmla="*/ 0 w 13"/>
                    <a:gd name="T17" fmla="*/ 7 h 34"/>
                    <a:gd name="T18" fmla="*/ 0 w 13"/>
                    <a:gd name="T19" fmla="*/ 7 h 34"/>
                    <a:gd name="T20" fmla="*/ 0 w 13"/>
                    <a:gd name="T21" fmla="*/ 8 h 34"/>
                    <a:gd name="T22" fmla="*/ 0 w 13"/>
                    <a:gd name="T23" fmla="*/ 8 h 34"/>
                    <a:gd name="T24" fmla="*/ 0 w 13"/>
                    <a:gd name="T25" fmla="*/ 9 h 34"/>
                    <a:gd name="T26" fmla="*/ 0 w 13"/>
                    <a:gd name="T27" fmla="*/ 9 h 34"/>
                    <a:gd name="T28" fmla="*/ 0 w 13"/>
                    <a:gd name="T29" fmla="*/ 9 h 34"/>
                    <a:gd name="T30" fmla="*/ 0 w 13"/>
                    <a:gd name="T31" fmla="*/ 9 h 34"/>
                    <a:gd name="T32" fmla="*/ 1 w 13"/>
                    <a:gd name="T33" fmla="*/ 11 h 34"/>
                    <a:gd name="T34" fmla="*/ 1 w 13"/>
                    <a:gd name="T35" fmla="*/ 11 h 34"/>
                    <a:gd name="T36" fmla="*/ 1 w 13"/>
                    <a:gd name="T37" fmla="*/ 12 h 34"/>
                    <a:gd name="T38" fmla="*/ 1 w 13"/>
                    <a:gd name="T39" fmla="*/ 12 h 34"/>
                    <a:gd name="T40" fmla="*/ 1 w 13"/>
                    <a:gd name="T41" fmla="*/ 13 h 34"/>
                    <a:gd name="T42" fmla="*/ 1 w 13"/>
                    <a:gd name="T43" fmla="*/ 13 h 34"/>
                    <a:gd name="T44" fmla="*/ 1 w 13"/>
                    <a:gd name="T45" fmla="*/ 14 h 34"/>
                    <a:gd name="T46" fmla="*/ 1 w 13"/>
                    <a:gd name="T47" fmla="*/ 14 h 34"/>
                    <a:gd name="T48" fmla="*/ 2 w 13"/>
                    <a:gd name="T49" fmla="*/ 16 h 34"/>
                    <a:gd name="T50" fmla="*/ 2 w 13"/>
                    <a:gd name="T51" fmla="*/ 18 h 34"/>
                    <a:gd name="T52" fmla="*/ 3 w 13"/>
                    <a:gd name="T53" fmla="*/ 20 h 34"/>
                    <a:gd name="T54" fmla="*/ 3 w 13"/>
                    <a:gd name="T55" fmla="*/ 21 h 34"/>
                    <a:gd name="T56" fmla="*/ 4 w 13"/>
                    <a:gd name="T57" fmla="*/ 23 h 34"/>
                    <a:gd name="T58" fmla="*/ 4 w 13"/>
                    <a:gd name="T59" fmla="*/ 24 h 34"/>
                    <a:gd name="T60" fmla="*/ 5 w 13"/>
                    <a:gd name="T61" fmla="*/ 26 h 34"/>
                    <a:gd name="T62" fmla="*/ 5 w 13"/>
                    <a:gd name="T63" fmla="*/ 26 h 34"/>
                    <a:gd name="T64" fmla="*/ 6 w 13"/>
                    <a:gd name="T65" fmla="*/ 28 h 34"/>
                    <a:gd name="T66" fmla="*/ 6 w 13"/>
                    <a:gd name="T67" fmla="*/ 29 h 34"/>
                    <a:gd name="T68" fmla="*/ 7 w 13"/>
                    <a:gd name="T69" fmla="*/ 31 h 34"/>
                    <a:gd name="T70" fmla="*/ 7 w 13"/>
                    <a:gd name="T71" fmla="*/ 31 h 34"/>
                    <a:gd name="T72" fmla="*/ 9 w 13"/>
                    <a:gd name="T73" fmla="*/ 33 h 34"/>
                    <a:gd name="T74" fmla="*/ 9 w 13"/>
                    <a:gd name="T75" fmla="*/ 33 h 34"/>
                    <a:gd name="T76" fmla="*/ 11 w 13"/>
                    <a:gd name="T77" fmla="*/ 33 h 34"/>
                    <a:gd name="T78" fmla="*/ 11 w 13"/>
                    <a:gd name="T79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3" h="34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1" y="9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2" y="14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8"/>
                      </a:lnTo>
                      <a:lnTo>
                        <a:pt x="3" y="18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1"/>
                      </a:lnTo>
                      <a:lnTo>
                        <a:pt x="4" y="21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4"/>
                      </a:lnTo>
                      <a:lnTo>
                        <a:pt x="5" y="24"/>
                      </a:lnTo>
                      <a:lnTo>
                        <a:pt x="5" y="26"/>
                      </a:lnTo>
                      <a:lnTo>
                        <a:pt x="5" y="26"/>
                      </a:lnTo>
                      <a:lnTo>
                        <a:pt x="5" y="26"/>
                      </a:lnTo>
                      <a:lnTo>
                        <a:pt x="6" y="26"/>
                      </a:lnTo>
                      <a:lnTo>
                        <a:pt x="6" y="28"/>
                      </a:lnTo>
                      <a:lnTo>
                        <a:pt x="6" y="28"/>
                      </a:lnTo>
                      <a:lnTo>
                        <a:pt x="6" y="29"/>
                      </a:lnTo>
                      <a:lnTo>
                        <a:pt x="7" y="29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9" y="31"/>
                      </a:lnTo>
                      <a:lnTo>
                        <a:pt x="9" y="33"/>
                      </a:lnTo>
                      <a:lnTo>
                        <a:pt x="9" y="33"/>
                      </a:lnTo>
                      <a:lnTo>
                        <a:pt x="9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2" y="33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46" name="Freeform 146"/>
                <p:cNvSpPr>
                  <a:spLocks/>
                </p:cNvSpPr>
                <p:nvPr/>
              </p:nvSpPr>
              <p:spPr bwMode="blackWhite">
                <a:xfrm>
                  <a:off x="4735" y="618"/>
                  <a:ext cx="6" cy="20"/>
                </a:xfrm>
                <a:custGeom>
                  <a:avLst/>
                  <a:gdLst>
                    <a:gd name="T0" fmla="*/ 5 w 6"/>
                    <a:gd name="T1" fmla="*/ 0 h 20"/>
                    <a:gd name="T2" fmla="*/ 4 w 6"/>
                    <a:gd name="T3" fmla="*/ 2 h 20"/>
                    <a:gd name="T4" fmla="*/ 4 w 6"/>
                    <a:gd name="T5" fmla="*/ 2 h 20"/>
                    <a:gd name="T6" fmla="*/ 4 w 6"/>
                    <a:gd name="T7" fmla="*/ 2 h 20"/>
                    <a:gd name="T8" fmla="*/ 4 w 6"/>
                    <a:gd name="T9" fmla="*/ 2 h 20"/>
                    <a:gd name="T10" fmla="*/ 4 w 6"/>
                    <a:gd name="T11" fmla="*/ 4 h 20"/>
                    <a:gd name="T12" fmla="*/ 4 w 6"/>
                    <a:gd name="T13" fmla="*/ 4 h 20"/>
                    <a:gd name="T14" fmla="*/ 4 w 6"/>
                    <a:gd name="T15" fmla="*/ 4 h 20"/>
                    <a:gd name="T16" fmla="*/ 4 w 6"/>
                    <a:gd name="T17" fmla="*/ 4 h 20"/>
                    <a:gd name="T18" fmla="*/ 2 w 6"/>
                    <a:gd name="T19" fmla="*/ 6 h 20"/>
                    <a:gd name="T20" fmla="*/ 2 w 6"/>
                    <a:gd name="T21" fmla="*/ 6 h 20"/>
                    <a:gd name="T22" fmla="*/ 2 w 6"/>
                    <a:gd name="T23" fmla="*/ 6 h 20"/>
                    <a:gd name="T24" fmla="*/ 2 w 6"/>
                    <a:gd name="T25" fmla="*/ 6 h 20"/>
                    <a:gd name="T26" fmla="*/ 1 w 6"/>
                    <a:gd name="T27" fmla="*/ 7 h 20"/>
                    <a:gd name="T28" fmla="*/ 1 w 6"/>
                    <a:gd name="T29" fmla="*/ 7 h 20"/>
                    <a:gd name="T30" fmla="*/ 1 w 6"/>
                    <a:gd name="T31" fmla="*/ 7 h 20"/>
                    <a:gd name="T32" fmla="*/ 1 w 6"/>
                    <a:gd name="T33" fmla="*/ 7 h 20"/>
                    <a:gd name="T34" fmla="*/ 1 w 6"/>
                    <a:gd name="T35" fmla="*/ 8 h 20"/>
                    <a:gd name="T36" fmla="*/ 1 w 6"/>
                    <a:gd name="T37" fmla="*/ 8 h 20"/>
                    <a:gd name="T38" fmla="*/ 1 w 6"/>
                    <a:gd name="T39" fmla="*/ 9 h 20"/>
                    <a:gd name="T40" fmla="*/ 2 w 6"/>
                    <a:gd name="T41" fmla="*/ 9 h 20"/>
                    <a:gd name="T42" fmla="*/ 1 w 6"/>
                    <a:gd name="T43" fmla="*/ 11 h 20"/>
                    <a:gd name="T44" fmla="*/ 1 w 6"/>
                    <a:gd name="T45" fmla="*/ 11 h 20"/>
                    <a:gd name="T46" fmla="*/ 1 w 6"/>
                    <a:gd name="T47" fmla="*/ 11 h 20"/>
                    <a:gd name="T48" fmla="*/ 1 w 6"/>
                    <a:gd name="T49" fmla="*/ 11 h 20"/>
                    <a:gd name="T50" fmla="*/ 0 w 6"/>
                    <a:gd name="T51" fmla="*/ 13 h 20"/>
                    <a:gd name="T52" fmla="*/ 0 w 6"/>
                    <a:gd name="T53" fmla="*/ 13 h 20"/>
                    <a:gd name="T54" fmla="*/ 0 w 6"/>
                    <a:gd name="T55" fmla="*/ 13 h 20"/>
                    <a:gd name="T56" fmla="*/ 0 w 6"/>
                    <a:gd name="T57" fmla="*/ 13 h 20"/>
                    <a:gd name="T58" fmla="*/ 0 w 6"/>
                    <a:gd name="T59" fmla="*/ 14 h 20"/>
                    <a:gd name="T60" fmla="*/ 0 w 6"/>
                    <a:gd name="T61" fmla="*/ 14 h 20"/>
                    <a:gd name="T62" fmla="*/ 0 w 6"/>
                    <a:gd name="T63" fmla="*/ 14 h 20"/>
                    <a:gd name="T64" fmla="*/ 1 w 6"/>
                    <a:gd name="T65" fmla="*/ 14 h 20"/>
                    <a:gd name="T66" fmla="*/ 0 w 6"/>
                    <a:gd name="T67" fmla="*/ 15 h 20"/>
                    <a:gd name="T68" fmla="*/ 0 w 6"/>
                    <a:gd name="T69" fmla="*/ 15 h 20"/>
                    <a:gd name="T70" fmla="*/ 0 w 6"/>
                    <a:gd name="T71" fmla="*/ 15 h 20"/>
                    <a:gd name="T72" fmla="*/ 0 w 6"/>
                    <a:gd name="T73" fmla="*/ 15 h 20"/>
                    <a:gd name="T74" fmla="*/ 0 w 6"/>
                    <a:gd name="T75" fmla="*/ 17 h 20"/>
                    <a:gd name="T76" fmla="*/ 0 w 6"/>
                    <a:gd name="T77" fmla="*/ 17 h 20"/>
                    <a:gd name="T78" fmla="*/ 0 w 6"/>
                    <a:gd name="T79" fmla="*/ 17 h 20"/>
                    <a:gd name="T80" fmla="*/ 2 w 6"/>
                    <a:gd name="T81" fmla="*/ 17 h 20"/>
                    <a:gd name="T82" fmla="*/ 2 w 6"/>
                    <a:gd name="T83" fmla="*/ 19 h 20"/>
                    <a:gd name="T84" fmla="*/ 2 w 6"/>
                    <a:gd name="T85" fmla="*/ 19 h 20"/>
                    <a:gd name="T86" fmla="*/ 2 w 6"/>
                    <a:gd name="T87" fmla="*/ 19 h 20"/>
                    <a:gd name="T88" fmla="*/ 4 w 6"/>
                    <a:gd name="T89" fmla="*/ 19 h 20"/>
                    <a:gd name="T90" fmla="*/ 4 w 6"/>
                    <a:gd name="T91" fmla="*/ 19 h 20"/>
                    <a:gd name="T92" fmla="*/ 4 w 6"/>
                    <a:gd name="T93" fmla="*/ 19 h 20"/>
                    <a:gd name="T94" fmla="*/ 4 w 6"/>
                    <a:gd name="T95" fmla="*/ 19 h 20"/>
                    <a:gd name="T96" fmla="*/ 5 w 6"/>
                    <a:gd name="T97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6" h="20">
                      <a:moveTo>
                        <a:pt x="5" y="0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" y="14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5" y="1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47" name="Freeform 147"/>
                <p:cNvSpPr>
                  <a:spLocks/>
                </p:cNvSpPr>
                <p:nvPr/>
              </p:nvSpPr>
              <p:spPr bwMode="blackWhite">
                <a:xfrm>
                  <a:off x="4706" y="637"/>
                  <a:ext cx="49" cy="93"/>
                </a:xfrm>
                <a:custGeom>
                  <a:avLst/>
                  <a:gdLst>
                    <a:gd name="T0" fmla="*/ 34 w 49"/>
                    <a:gd name="T1" fmla="*/ 2 h 93"/>
                    <a:gd name="T2" fmla="*/ 36 w 49"/>
                    <a:gd name="T3" fmla="*/ 2 h 93"/>
                    <a:gd name="T4" fmla="*/ 38 w 49"/>
                    <a:gd name="T5" fmla="*/ 4 h 93"/>
                    <a:gd name="T6" fmla="*/ 39 w 49"/>
                    <a:gd name="T7" fmla="*/ 8 h 93"/>
                    <a:gd name="T8" fmla="*/ 42 w 49"/>
                    <a:gd name="T9" fmla="*/ 14 h 93"/>
                    <a:gd name="T10" fmla="*/ 44 w 49"/>
                    <a:gd name="T11" fmla="*/ 17 h 93"/>
                    <a:gd name="T12" fmla="*/ 46 w 49"/>
                    <a:gd name="T13" fmla="*/ 21 h 93"/>
                    <a:gd name="T14" fmla="*/ 47 w 49"/>
                    <a:gd name="T15" fmla="*/ 24 h 93"/>
                    <a:gd name="T16" fmla="*/ 48 w 49"/>
                    <a:gd name="T17" fmla="*/ 26 h 93"/>
                    <a:gd name="T18" fmla="*/ 48 w 49"/>
                    <a:gd name="T19" fmla="*/ 28 h 93"/>
                    <a:gd name="T20" fmla="*/ 46 w 49"/>
                    <a:gd name="T21" fmla="*/ 28 h 93"/>
                    <a:gd name="T22" fmla="*/ 44 w 49"/>
                    <a:gd name="T23" fmla="*/ 28 h 93"/>
                    <a:gd name="T24" fmla="*/ 41 w 49"/>
                    <a:gd name="T25" fmla="*/ 28 h 93"/>
                    <a:gd name="T26" fmla="*/ 39 w 49"/>
                    <a:gd name="T27" fmla="*/ 28 h 93"/>
                    <a:gd name="T28" fmla="*/ 37 w 49"/>
                    <a:gd name="T29" fmla="*/ 27 h 93"/>
                    <a:gd name="T30" fmla="*/ 37 w 49"/>
                    <a:gd name="T31" fmla="*/ 27 h 93"/>
                    <a:gd name="T32" fmla="*/ 34 w 49"/>
                    <a:gd name="T33" fmla="*/ 27 h 93"/>
                    <a:gd name="T34" fmla="*/ 33 w 49"/>
                    <a:gd name="T35" fmla="*/ 28 h 93"/>
                    <a:gd name="T36" fmla="*/ 33 w 49"/>
                    <a:gd name="T37" fmla="*/ 30 h 93"/>
                    <a:gd name="T38" fmla="*/ 35 w 49"/>
                    <a:gd name="T39" fmla="*/ 30 h 93"/>
                    <a:gd name="T40" fmla="*/ 39 w 49"/>
                    <a:gd name="T41" fmla="*/ 33 h 93"/>
                    <a:gd name="T42" fmla="*/ 40 w 49"/>
                    <a:gd name="T43" fmla="*/ 36 h 93"/>
                    <a:gd name="T44" fmla="*/ 37 w 49"/>
                    <a:gd name="T45" fmla="*/ 42 h 93"/>
                    <a:gd name="T46" fmla="*/ 35 w 49"/>
                    <a:gd name="T47" fmla="*/ 45 h 93"/>
                    <a:gd name="T48" fmla="*/ 32 w 49"/>
                    <a:gd name="T49" fmla="*/ 50 h 93"/>
                    <a:gd name="T50" fmla="*/ 30 w 49"/>
                    <a:gd name="T51" fmla="*/ 55 h 93"/>
                    <a:gd name="T52" fmla="*/ 27 w 49"/>
                    <a:gd name="T53" fmla="*/ 59 h 93"/>
                    <a:gd name="T54" fmla="*/ 27 w 49"/>
                    <a:gd name="T55" fmla="*/ 62 h 93"/>
                    <a:gd name="T56" fmla="*/ 26 w 49"/>
                    <a:gd name="T57" fmla="*/ 66 h 93"/>
                    <a:gd name="T58" fmla="*/ 24 w 49"/>
                    <a:gd name="T59" fmla="*/ 68 h 93"/>
                    <a:gd name="T60" fmla="*/ 22 w 49"/>
                    <a:gd name="T61" fmla="*/ 70 h 93"/>
                    <a:gd name="T62" fmla="*/ 22 w 49"/>
                    <a:gd name="T63" fmla="*/ 70 h 93"/>
                    <a:gd name="T64" fmla="*/ 15 w 49"/>
                    <a:gd name="T65" fmla="*/ 76 h 93"/>
                    <a:gd name="T66" fmla="*/ 5 w 49"/>
                    <a:gd name="T67" fmla="*/ 87 h 93"/>
                    <a:gd name="T68" fmla="*/ 0 w 49"/>
                    <a:gd name="T69" fmla="*/ 91 h 93"/>
                    <a:gd name="T70" fmla="*/ 1 w 49"/>
                    <a:gd name="T71" fmla="*/ 83 h 93"/>
                    <a:gd name="T72" fmla="*/ 5 w 49"/>
                    <a:gd name="T73" fmla="*/ 71 h 93"/>
                    <a:gd name="T74" fmla="*/ 8 w 49"/>
                    <a:gd name="T75" fmla="*/ 66 h 93"/>
                    <a:gd name="T76" fmla="*/ 11 w 49"/>
                    <a:gd name="T77" fmla="*/ 61 h 93"/>
                    <a:gd name="T78" fmla="*/ 14 w 49"/>
                    <a:gd name="T79" fmla="*/ 56 h 93"/>
                    <a:gd name="T80" fmla="*/ 16 w 49"/>
                    <a:gd name="T81" fmla="*/ 54 h 93"/>
                    <a:gd name="T82" fmla="*/ 16 w 49"/>
                    <a:gd name="T83" fmla="*/ 52 h 93"/>
                    <a:gd name="T84" fmla="*/ 18 w 49"/>
                    <a:gd name="T85" fmla="*/ 49 h 93"/>
                    <a:gd name="T86" fmla="*/ 18 w 49"/>
                    <a:gd name="T87" fmla="*/ 46 h 93"/>
                    <a:gd name="T88" fmla="*/ 20 w 49"/>
                    <a:gd name="T89" fmla="*/ 43 h 93"/>
                    <a:gd name="T90" fmla="*/ 22 w 49"/>
                    <a:gd name="T91" fmla="*/ 39 h 93"/>
                    <a:gd name="T92" fmla="*/ 23 w 49"/>
                    <a:gd name="T93" fmla="*/ 34 h 93"/>
                    <a:gd name="T94" fmla="*/ 24 w 49"/>
                    <a:gd name="T95" fmla="*/ 31 h 93"/>
                    <a:gd name="T96" fmla="*/ 24 w 49"/>
                    <a:gd name="T97" fmla="*/ 29 h 93"/>
                    <a:gd name="T98" fmla="*/ 24 w 49"/>
                    <a:gd name="T99" fmla="*/ 24 h 93"/>
                    <a:gd name="T100" fmla="*/ 24 w 49"/>
                    <a:gd name="T101" fmla="*/ 20 h 93"/>
                    <a:gd name="T102" fmla="*/ 24 w 49"/>
                    <a:gd name="T103" fmla="*/ 17 h 93"/>
                    <a:gd name="T104" fmla="*/ 29 w 49"/>
                    <a:gd name="T105" fmla="*/ 12 h 93"/>
                    <a:gd name="T106" fmla="*/ 32 w 49"/>
                    <a:gd name="T107" fmla="*/ 9 h 93"/>
                    <a:gd name="T108" fmla="*/ 34 w 49"/>
                    <a:gd name="T109" fmla="*/ 5 h 93"/>
                    <a:gd name="T110" fmla="*/ 34 w 49"/>
                    <a:gd name="T111" fmla="*/ 2 h 93"/>
                    <a:gd name="T112" fmla="*/ 34 w 49"/>
                    <a:gd name="T113" fmla="*/ 1 h 93"/>
                    <a:gd name="T114" fmla="*/ 34 w 49"/>
                    <a:gd name="T115" fmla="*/ 1 h 93"/>
                    <a:gd name="T116" fmla="*/ 34 w 49"/>
                    <a:gd name="T117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49" h="93">
                      <a:moveTo>
                        <a:pt x="34" y="0"/>
                      </a:move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8" y="2"/>
                      </a:lnTo>
                      <a:lnTo>
                        <a:pt x="38" y="4"/>
                      </a:lnTo>
                      <a:lnTo>
                        <a:pt x="38" y="4"/>
                      </a:lnTo>
                      <a:lnTo>
                        <a:pt x="38" y="5"/>
                      </a:lnTo>
                      <a:lnTo>
                        <a:pt x="39" y="5"/>
                      </a:lnTo>
                      <a:lnTo>
                        <a:pt x="39" y="7"/>
                      </a:lnTo>
                      <a:lnTo>
                        <a:pt x="39" y="7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1" y="10"/>
                      </a:lnTo>
                      <a:lnTo>
                        <a:pt x="41" y="10"/>
                      </a:lnTo>
                      <a:lnTo>
                        <a:pt x="41" y="12"/>
                      </a:lnTo>
                      <a:lnTo>
                        <a:pt x="42" y="12"/>
                      </a:lnTo>
                      <a:lnTo>
                        <a:pt x="42" y="14"/>
                      </a:lnTo>
                      <a:lnTo>
                        <a:pt x="42" y="14"/>
                      </a:lnTo>
                      <a:lnTo>
                        <a:pt x="42" y="14"/>
                      </a:lnTo>
                      <a:lnTo>
                        <a:pt x="44" y="14"/>
                      </a:lnTo>
                      <a:lnTo>
                        <a:pt x="44" y="16"/>
                      </a:lnTo>
                      <a:lnTo>
                        <a:pt x="44" y="16"/>
                      </a:lnTo>
                      <a:lnTo>
                        <a:pt x="44" y="17"/>
                      </a:lnTo>
                      <a:lnTo>
                        <a:pt x="44" y="17"/>
                      </a:lnTo>
                      <a:lnTo>
                        <a:pt x="44" y="19"/>
                      </a:lnTo>
                      <a:lnTo>
                        <a:pt x="44" y="19"/>
                      </a:lnTo>
                      <a:lnTo>
                        <a:pt x="44" y="20"/>
                      </a:lnTo>
                      <a:lnTo>
                        <a:pt x="46" y="20"/>
                      </a:lnTo>
                      <a:lnTo>
                        <a:pt x="46" y="21"/>
                      </a:lnTo>
                      <a:lnTo>
                        <a:pt x="46" y="21"/>
                      </a:lnTo>
                      <a:lnTo>
                        <a:pt x="46" y="23"/>
                      </a:lnTo>
                      <a:lnTo>
                        <a:pt x="47" y="23"/>
                      </a:lnTo>
                      <a:lnTo>
                        <a:pt x="47" y="24"/>
                      </a:lnTo>
                      <a:lnTo>
                        <a:pt x="47" y="24"/>
                      </a:lnTo>
                      <a:lnTo>
                        <a:pt x="47" y="24"/>
                      </a:lnTo>
                      <a:lnTo>
                        <a:pt x="48" y="24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8" y="28"/>
                      </a:lnTo>
                      <a:lnTo>
                        <a:pt x="38" y="28"/>
                      </a:lnTo>
                      <a:lnTo>
                        <a:pt x="38" y="28"/>
                      </a:lnTo>
                      <a:lnTo>
                        <a:pt x="38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6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4" y="30"/>
                      </a:lnTo>
                      <a:lnTo>
                        <a:pt x="34" y="30"/>
                      </a:lnTo>
                      <a:lnTo>
                        <a:pt x="35" y="30"/>
                      </a:lnTo>
                      <a:lnTo>
                        <a:pt x="35" y="30"/>
                      </a:lnTo>
                      <a:lnTo>
                        <a:pt x="37" y="30"/>
                      </a:lnTo>
                      <a:lnTo>
                        <a:pt x="37" y="32"/>
                      </a:lnTo>
                      <a:lnTo>
                        <a:pt x="38" y="32"/>
                      </a:lnTo>
                      <a:lnTo>
                        <a:pt x="38" y="32"/>
                      </a:lnTo>
                      <a:lnTo>
                        <a:pt x="39" y="32"/>
                      </a:lnTo>
                      <a:lnTo>
                        <a:pt x="39" y="33"/>
                      </a:lnTo>
                      <a:lnTo>
                        <a:pt x="40" y="33"/>
                      </a:lnTo>
                      <a:lnTo>
                        <a:pt x="40" y="33"/>
                      </a:lnTo>
                      <a:lnTo>
                        <a:pt x="42" y="33"/>
                      </a:lnTo>
                      <a:lnTo>
                        <a:pt x="41" y="34"/>
                      </a:lnTo>
                      <a:lnTo>
                        <a:pt x="41" y="34"/>
                      </a:lnTo>
                      <a:lnTo>
                        <a:pt x="40" y="36"/>
                      </a:lnTo>
                      <a:lnTo>
                        <a:pt x="40" y="36"/>
                      </a:lnTo>
                      <a:lnTo>
                        <a:pt x="38" y="38"/>
                      </a:lnTo>
                      <a:lnTo>
                        <a:pt x="38" y="38"/>
                      </a:lnTo>
                      <a:lnTo>
                        <a:pt x="38" y="40"/>
                      </a:lnTo>
                      <a:lnTo>
                        <a:pt x="38" y="40"/>
                      </a:lnTo>
                      <a:lnTo>
                        <a:pt x="37" y="42"/>
                      </a:lnTo>
                      <a:lnTo>
                        <a:pt x="37" y="42"/>
                      </a:lnTo>
                      <a:lnTo>
                        <a:pt x="36" y="43"/>
                      </a:lnTo>
                      <a:lnTo>
                        <a:pt x="36" y="43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3" y="47"/>
                      </a:lnTo>
                      <a:lnTo>
                        <a:pt x="33" y="47"/>
                      </a:lnTo>
                      <a:lnTo>
                        <a:pt x="33" y="49"/>
                      </a:lnTo>
                      <a:lnTo>
                        <a:pt x="33" y="49"/>
                      </a:lnTo>
                      <a:lnTo>
                        <a:pt x="32" y="50"/>
                      </a:lnTo>
                      <a:lnTo>
                        <a:pt x="32" y="50"/>
                      </a:lnTo>
                      <a:lnTo>
                        <a:pt x="32" y="51"/>
                      </a:lnTo>
                      <a:lnTo>
                        <a:pt x="32" y="51"/>
                      </a:lnTo>
                      <a:lnTo>
                        <a:pt x="30" y="53"/>
                      </a:lnTo>
                      <a:lnTo>
                        <a:pt x="30" y="53"/>
                      </a:lnTo>
                      <a:lnTo>
                        <a:pt x="30" y="55"/>
                      </a:lnTo>
                      <a:lnTo>
                        <a:pt x="30" y="55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7" y="59"/>
                      </a:lnTo>
                      <a:lnTo>
                        <a:pt x="27" y="59"/>
                      </a:lnTo>
                      <a:lnTo>
                        <a:pt x="27" y="60"/>
                      </a:lnTo>
                      <a:lnTo>
                        <a:pt x="27" y="60"/>
                      </a:lnTo>
                      <a:lnTo>
                        <a:pt x="27" y="61"/>
                      </a:lnTo>
                      <a:lnTo>
                        <a:pt x="27" y="61"/>
                      </a:lnTo>
                      <a:lnTo>
                        <a:pt x="27" y="62"/>
                      </a:lnTo>
                      <a:lnTo>
                        <a:pt x="27" y="62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0" y="71"/>
                      </a:lnTo>
                      <a:lnTo>
                        <a:pt x="19" y="72"/>
                      </a:lnTo>
                      <a:lnTo>
                        <a:pt x="17" y="74"/>
                      </a:lnTo>
                      <a:lnTo>
                        <a:pt x="17" y="74"/>
                      </a:lnTo>
                      <a:lnTo>
                        <a:pt x="15" y="76"/>
                      </a:lnTo>
                      <a:lnTo>
                        <a:pt x="13" y="78"/>
                      </a:lnTo>
                      <a:lnTo>
                        <a:pt x="12" y="80"/>
                      </a:lnTo>
                      <a:lnTo>
                        <a:pt x="11" y="82"/>
                      </a:lnTo>
                      <a:lnTo>
                        <a:pt x="9" y="84"/>
                      </a:lnTo>
                      <a:lnTo>
                        <a:pt x="7" y="86"/>
                      </a:lnTo>
                      <a:lnTo>
                        <a:pt x="5" y="87"/>
                      </a:lnTo>
                      <a:lnTo>
                        <a:pt x="4" y="89"/>
                      </a:lnTo>
                      <a:lnTo>
                        <a:pt x="2" y="90"/>
                      </a:lnTo>
                      <a:lnTo>
                        <a:pt x="1" y="91"/>
                      </a:lnTo>
                      <a:lnTo>
                        <a:pt x="1" y="92"/>
                      </a:lnTo>
                      <a:lnTo>
                        <a:pt x="1" y="91"/>
                      </a:lnTo>
                      <a:lnTo>
                        <a:pt x="0" y="91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1" y="88"/>
                      </a:lnTo>
                      <a:lnTo>
                        <a:pt x="1" y="87"/>
                      </a:lnTo>
                      <a:lnTo>
                        <a:pt x="1" y="85"/>
                      </a:lnTo>
                      <a:lnTo>
                        <a:pt x="1" y="83"/>
                      </a:lnTo>
                      <a:lnTo>
                        <a:pt x="3" y="80"/>
                      </a:lnTo>
                      <a:lnTo>
                        <a:pt x="3" y="78"/>
                      </a:lnTo>
                      <a:lnTo>
                        <a:pt x="3" y="76"/>
                      </a:lnTo>
                      <a:lnTo>
                        <a:pt x="3" y="75"/>
                      </a:lnTo>
                      <a:lnTo>
                        <a:pt x="5" y="72"/>
                      </a:lnTo>
                      <a:lnTo>
                        <a:pt x="5" y="71"/>
                      </a:lnTo>
                      <a:lnTo>
                        <a:pt x="6" y="70"/>
                      </a:lnTo>
                      <a:lnTo>
                        <a:pt x="6" y="69"/>
                      </a:lnTo>
                      <a:lnTo>
                        <a:pt x="8" y="67"/>
                      </a:lnTo>
                      <a:lnTo>
                        <a:pt x="8" y="67"/>
                      </a:lnTo>
                      <a:lnTo>
                        <a:pt x="8" y="66"/>
                      </a:lnTo>
                      <a:lnTo>
                        <a:pt x="8" y="66"/>
                      </a:lnTo>
                      <a:lnTo>
                        <a:pt x="8" y="64"/>
                      </a:lnTo>
                      <a:lnTo>
                        <a:pt x="8" y="64"/>
                      </a:lnTo>
                      <a:lnTo>
                        <a:pt x="9" y="63"/>
                      </a:lnTo>
                      <a:lnTo>
                        <a:pt x="9" y="63"/>
                      </a:lnTo>
                      <a:lnTo>
                        <a:pt x="11" y="61"/>
                      </a:lnTo>
                      <a:lnTo>
                        <a:pt x="11" y="61"/>
                      </a:lnTo>
                      <a:lnTo>
                        <a:pt x="12" y="60"/>
                      </a:lnTo>
                      <a:lnTo>
                        <a:pt x="12" y="60"/>
                      </a:lnTo>
                      <a:lnTo>
                        <a:pt x="13" y="58"/>
                      </a:lnTo>
                      <a:lnTo>
                        <a:pt x="13" y="58"/>
                      </a:lnTo>
                      <a:lnTo>
                        <a:pt x="14" y="56"/>
                      </a:lnTo>
                      <a:lnTo>
                        <a:pt x="14" y="56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7"/>
                      </a:lnTo>
                      <a:lnTo>
                        <a:pt x="18" y="47"/>
                      </a:lnTo>
                      <a:lnTo>
                        <a:pt x="18" y="46"/>
                      </a:lnTo>
                      <a:lnTo>
                        <a:pt x="18" y="46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3"/>
                      </a:lnTo>
                      <a:lnTo>
                        <a:pt x="20" y="43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22" y="35"/>
                      </a:lnTo>
                      <a:lnTo>
                        <a:pt x="22" y="35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4" y="32"/>
                      </a:lnTo>
                      <a:lnTo>
                        <a:pt x="24" y="32"/>
                      </a:lnTo>
                      <a:lnTo>
                        <a:pt x="24" y="31"/>
                      </a:lnTo>
                      <a:lnTo>
                        <a:pt x="24" y="31"/>
                      </a:lnTo>
                      <a:lnTo>
                        <a:pt x="25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8"/>
                      </a:lnTo>
                      <a:lnTo>
                        <a:pt x="24" y="28"/>
                      </a:lnTo>
                      <a:lnTo>
                        <a:pt x="24" y="26"/>
                      </a:lnTo>
                      <a:lnTo>
                        <a:pt x="24" y="26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23"/>
                      </a:lnTo>
                      <a:lnTo>
                        <a:pt x="24" y="23"/>
                      </a:lnTo>
                      <a:lnTo>
                        <a:pt x="24" y="22"/>
                      </a:lnTo>
                      <a:lnTo>
                        <a:pt x="24" y="22"/>
                      </a:lnTo>
                      <a:lnTo>
                        <a:pt x="25" y="20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4" y="19"/>
                      </a:lnTo>
                      <a:lnTo>
                        <a:pt x="24" y="19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6" y="15"/>
                      </a:lnTo>
                      <a:lnTo>
                        <a:pt x="26" y="15"/>
                      </a:lnTo>
                      <a:lnTo>
                        <a:pt x="27" y="14"/>
                      </a:lnTo>
                      <a:lnTo>
                        <a:pt x="27" y="14"/>
                      </a:lnTo>
                      <a:lnTo>
                        <a:pt x="29" y="12"/>
                      </a:lnTo>
                      <a:lnTo>
                        <a:pt x="29" y="12"/>
                      </a:lnTo>
                      <a:lnTo>
                        <a:pt x="30" y="10"/>
                      </a:lnTo>
                      <a:lnTo>
                        <a:pt x="30" y="10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5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0"/>
                      </a:lnTo>
                      <a:lnTo>
                        <a:pt x="34" y="0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48" name="Freeform 148"/>
                <p:cNvSpPr>
                  <a:spLocks/>
                </p:cNvSpPr>
                <p:nvPr/>
              </p:nvSpPr>
              <p:spPr bwMode="blackWhite">
                <a:xfrm>
                  <a:off x="4677" y="640"/>
                  <a:ext cx="22" cy="94"/>
                </a:xfrm>
                <a:custGeom>
                  <a:avLst/>
                  <a:gdLst>
                    <a:gd name="T0" fmla="*/ 19 w 22"/>
                    <a:gd name="T1" fmla="*/ 3 h 94"/>
                    <a:gd name="T2" fmla="*/ 16 w 22"/>
                    <a:gd name="T3" fmla="*/ 7 h 94"/>
                    <a:gd name="T4" fmla="*/ 16 w 22"/>
                    <a:gd name="T5" fmla="*/ 10 h 94"/>
                    <a:gd name="T6" fmla="*/ 15 w 22"/>
                    <a:gd name="T7" fmla="*/ 15 h 94"/>
                    <a:gd name="T8" fmla="*/ 15 w 22"/>
                    <a:gd name="T9" fmla="*/ 18 h 94"/>
                    <a:gd name="T10" fmla="*/ 15 w 22"/>
                    <a:gd name="T11" fmla="*/ 25 h 94"/>
                    <a:gd name="T12" fmla="*/ 15 w 22"/>
                    <a:gd name="T13" fmla="*/ 29 h 94"/>
                    <a:gd name="T14" fmla="*/ 15 w 22"/>
                    <a:gd name="T15" fmla="*/ 38 h 94"/>
                    <a:gd name="T16" fmla="*/ 15 w 22"/>
                    <a:gd name="T17" fmla="*/ 48 h 94"/>
                    <a:gd name="T18" fmla="*/ 16 w 22"/>
                    <a:gd name="T19" fmla="*/ 56 h 94"/>
                    <a:gd name="T20" fmla="*/ 16 w 22"/>
                    <a:gd name="T21" fmla="*/ 59 h 94"/>
                    <a:gd name="T22" fmla="*/ 16 w 22"/>
                    <a:gd name="T23" fmla="*/ 63 h 94"/>
                    <a:gd name="T24" fmla="*/ 18 w 22"/>
                    <a:gd name="T25" fmla="*/ 65 h 94"/>
                    <a:gd name="T26" fmla="*/ 18 w 22"/>
                    <a:gd name="T27" fmla="*/ 73 h 94"/>
                    <a:gd name="T28" fmla="*/ 16 w 22"/>
                    <a:gd name="T29" fmla="*/ 84 h 94"/>
                    <a:gd name="T30" fmla="*/ 16 w 22"/>
                    <a:gd name="T31" fmla="*/ 93 h 94"/>
                    <a:gd name="T32" fmla="*/ 14 w 22"/>
                    <a:gd name="T33" fmla="*/ 89 h 94"/>
                    <a:gd name="T34" fmla="*/ 11 w 22"/>
                    <a:gd name="T35" fmla="*/ 79 h 94"/>
                    <a:gd name="T36" fmla="*/ 9 w 22"/>
                    <a:gd name="T37" fmla="*/ 70 h 94"/>
                    <a:gd name="T38" fmla="*/ 9 w 22"/>
                    <a:gd name="T39" fmla="*/ 68 h 94"/>
                    <a:gd name="T40" fmla="*/ 9 w 22"/>
                    <a:gd name="T41" fmla="*/ 66 h 94"/>
                    <a:gd name="T42" fmla="*/ 9 w 22"/>
                    <a:gd name="T43" fmla="*/ 65 h 94"/>
                    <a:gd name="T44" fmla="*/ 11 w 22"/>
                    <a:gd name="T45" fmla="*/ 63 h 94"/>
                    <a:gd name="T46" fmla="*/ 11 w 22"/>
                    <a:gd name="T47" fmla="*/ 60 h 94"/>
                    <a:gd name="T48" fmla="*/ 11 w 22"/>
                    <a:gd name="T49" fmla="*/ 55 h 94"/>
                    <a:gd name="T50" fmla="*/ 9 w 22"/>
                    <a:gd name="T51" fmla="*/ 52 h 94"/>
                    <a:gd name="T52" fmla="*/ 8 w 22"/>
                    <a:gd name="T53" fmla="*/ 51 h 94"/>
                    <a:gd name="T54" fmla="*/ 6 w 22"/>
                    <a:gd name="T55" fmla="*/ 49 h 94"/>
                    <a:gd name="T56" fmla="*/ 6 w 22"/>
                    <a:gd name="T57" fmla="*/ 46 h 94"/>
                    <a:gd name="T58" fmla="*/ 2 w 22"/>
                    <a:gd name="T59" fmla="*/ 44 h 94"/>
                    <a:gd name="T60" fmla="*/ 1 w 22"/>
                    <a:gd name="T61" fmla="*/ 42 h 94"/>
                    <a:gd name="T62" fmla="*/ 1 w 22"/>
                    <a:gd name="T63" fmla="*/ 39 h 94"/>
                    <a:gd name="T64" fmla="*/ 0 w 22"/>
                    <a:gd name="T65" fmla="*/ 35 h 94"/>
                    <a:gd name="T66" fmla="*/ 0 w 22"/>
                    <a:gd name="T67" fmla="*/ 32 h 94"/>
                    <a:gd name="T68" fmla="*/ 0 w 22"/>
                    <a:gd name="T69" fmla="*/ 30 h 94"/>
                    <a:gd name="T70" fmla="*/ 1 w 22"/>
                    <a:gd name="T71" fmla="*/ 28 h 94"/>
                    <a:gd name="T72" fmla="*/ 6 w 22"/>
                    <a:gd name="T73" fmla="*/ 27 h 94"/>
                    <a:gd name="T74" fmla="*/ 9 w 22"/>
                    <a:gd name="T75" fmla="*/ 26 h 94"/>
                    <a:gd name="T76" fmla="*/ 12 w 22"/>
                    <a:gd name="T77" fmla="*/ 25 h 94"/>
                    <a:gd name="T78" fmla="*/ 12 w 22"/>
                    <a:gd name="T79" fmla="*/ 25 h 94"/>
                    <a:gd name="T80" fmla="*/ 12 w 22"/>
                    <a:gd name="T81" fmla="*/ 23 h 94"/>
                    <a:gd name="T82" fmla="*/ 11 w 22"/>
                    <a:gd name="T83" fmla="*/ 21 h 94"/>
                    <a:gd name="T84" fmla="*/ 10 w 22"/>
                    <a:gd name="T85" fmla="*/ 21 h 94"/>
                    <a:gd name="T86" fmla="*/ 8 w 22"/>
                    <a:gd name="T87" fmla="*/ 21 h 94"/>
                    <a:gd name="T88" fmla="*/ 7 w 22"/>
                    <a:gd name="T89" fmla="*/ 19 h 94"/>
                    <a:gd name="T90" fmla="*/ 5 w 22"/>
                    <a:gd name="T91" fmla="*/ 18 h 94"/>
                    <a:gd name="T92" fmla="*/ 4 w 22"/>
                    <a:gd name="T93" fmla="*/ 16 h 94"/>
                    <a:gd name="T94" fmla="*/ 4 w 22"/>
                    <a:gd name="T95" fmla="*/ 14 h 94"/>
                    <a:gd name="T96" fmla="*/ 4 w 22"/>
                    <a:gd name="T97" fmla="*/ 10 h 94"/>
                    <a:gd name="T98" fmla="*/ 7 w 22"/>
                    <a:gd name="T99" fmla="*/ 8 h 94"/>
                    <a:gd name="T100" fmla="*/ 9 w 22"/>
                    <a:gd name="T101" fmla="*/ 6 h 94"/>
                    <a:gd name="T102" fmla="*/ 11 w 22"/>
                    <a:gd name="T103" fmla="*/ 5 h 94"/>
                    <a:gd name="T104" fmla="*/ 16 w 22"/>
                    <a:gd name="T105" fmla="*/ 3 h 94"/>
                    <a:gd name="T106" fmla="*/ 19 w 22"/>
                    <a:gd name="T107" fmla="*/ 2 h 94"/>
                    <a:gd name="T108" fmla="*/ 20 w 22"/>
                    <a:gd name="T109" fmla="*/ 1 h 94"/>
                    <a:gd name="T110" fmla="*/ 20 w 22"/>
                    <a:gd name="T111" fmla="*/ 1 h 94"/>
                    <a:gd name="T112" fmla="*/ 20 w 22"/>
                    <a:gd name="T113" fmla="*/ 1 h 94"/>
                    <a:gd name="T114" fmla="*/ 20 w 22"/>
                    <a:gd name="T115" fmla="*/ 1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2" h="94">
                      <a:moveTo>
                        <a:pt x="20" y="1"/>
                      </a:move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19" y="3"/>
                      </a:lnTo>
                      <a:lnTo>
                        <a:pt x="19" y="3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5" y="12"/>
                      </a:lnTo>
                      <a:lnTo>
                        <a:pt x="15" y="13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15" y="17"/>
                      </a:lnTo>
                      <a:lnTo>
                        <a:pt x="15" y="17"/>
                      </a:lnTo>
                      <a:lnTo>
                        <a:pt x="15" y="18"/>
                      </a:lnTo>
                      <a:lnTo>
                        <a:pt x="15" y="18"/>
                      </a:lnTo>
                      <a:lnTo>
                        <a:pt x="15" y="20"/>
                      </a:lnTo>
                      <a:lnTo>
                        <a:pt x="15" y="21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7"/>
                      </a:lnTo>
                      <a:lnTo>
                        <a:pt x="15" y="29"/>
                      </a:lnTo>
                      <a:lnTo>
                        <a:pt x="15" y="31"/>
                      </a:lnTo>
                      <a:lnTo>
                        <a:pt x="15" y="32"/>
                      </a:lnTo>
                      <a:lnTo>
                        <a:pt x="15" y="34"/>
                      </a:lnTo>
                      <a:lnTo>
                        <a:pt x="15" y="36"/>
                      </a:lnTo>
                      <a:lnTo>
                        <a:pt x="15" y="38"/>
                      </a:lnTo>
                      <a:lnTo>
                        <a:pt x="15" y="40"/>
                      </a:lnTo>
                      <a:lnTo>
                        <a:pt x="15" y="43"/>
                      </a:lnTo>
                      <a:lnTo>
                        <a:pt x="15" y="45"/>
                      </a:lnTo>
                      <a:lnTo>
                        <a:pt x="15" y="46"/>
                      </a:lnTo>
                      <a:lnTo>
                        <a:pt x="15" y="48"/>
                      </a:lnTo>
                      <a:lnTo>
                        <a:pt x="15" y="50"/>
                      </a:lnTo>
                      <a:lnTo>
                        <a:pt x="15" y="52"/>
                      </a:lnTo>
                      <a:lnTo>
                        <a:pt x="15" y="54"/>
                      </a:lnTo>
                      <a:lnTo>
                        <a:pt x="16" y="54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6" y="57"/>
                      </a:lnTo>
                      <a:lnTo>
                        <a:pt x="16" y="57"/>
                      </a:lnTo>
                      <a:lnTo>
                        <a:pt x="16" y="59"/>
                      </a:lnTo>
                      <a:lnTo>
                        <a:pt x="16" y="59"/>
                      </a:lnTo>
                      <a:lnTo>
                        <a:pt x="16" y="60"/>
                      </a:lnTo>
                      <a:lnTo>
                        <a:pt x="16" y="60"/>
                      </a:lnTo>
                      <a:lnTo>
                        <a:pt x="16" y="61"/>
                      </a:lnTo>
                      <a:lnTo>
                        <a:pt x="16" y="61"/>
                      </a:lnTo>
                      <a:lnTo>
                        <a:pt x="16" y="63"/>
                      </a:lnTo>
                      <a:lnTo>
                        <a:pt x="16" y="63"/>
                      </a:lnTo>
                      <a:lnTo>
                        <a:pt x="16" y="65"/>
                      </a:lnTo>
                      <a:lnTo>
                        <a:pt x="16" y="65"/>
                      </a:lnTo>
                      <a:lnTo>
                        <a:pt x="16" y="65"/>
                      </a:lnTo>
                      <a:lnTo>
                        <a:pt x="18" y="65"/>
                      </a:lnTo>
                      <a:lnTo>
                        <a:pt x="18" y="67"/>
                      </a:lnTo>
                      <a:lnTo>
                        <a:pt x="18" y="67"/>
                      </a:lnTo>
                      <a:lnTo>
                        <a:pt x="18" y="69"/>
                      </a:lnTo>
                      <a:lnTo>
                        <a:pt x="18" y="71"/>
                      </a:lnTo>
                      <a:lnTo>
                        <a:pt x="18" y="73"/>
                      </a:lnTo>
                      <a:lnTo>
                        <a:pt x="18" y="75"/>
                      </a:lnTo>
                      <a:lnTo>
                        <a:pt x="18" y="77"/>
                      </a:lnTo>
                      <a:lnTo>
                        <a:pt x="18" y="79"/>
                      </a:lnTo>
                      <a:lnTo>
                        <a:pt x="16" y="83"/>
                      </a:lnTo>
                      <a:lnTo>
                        <a:pt x="16" y="84"/>
                      </a:lnTo>
                      <a:lnTo>
                        <a:pt x="16" y="86"/>
                      </a:lnTo>
                      <a:lnTo>
                        <a:pt x="16" y="88"/>
                      </a:lnTo>
                      <a:lnTo>
                        <a:pt x="16" y="90"/>
                      </a:lnTo>
                      <a:lnTo>
                        <a:pt x="16" y="92"/>
                      </a:lnTo>
                      <a:lnTo>
                        <a:pt x="16" y="93"/>
                      </a:lnTo>
                      <a:lnTo>
                        <a:pt x="16" y="93"/>
                      </a:lnTo>
                      <a:lnTo>
                        <a:pt x="15" y="93"/>
                      </a:lnTo>
                      <a:lnTo>
                        <a:pt x="15" y="93"/>
                      </a:lnTo>
                      <a:lnTo>
                        <a:pt x="14" y="91"/>
                      </a:lnTo>
                      <a:lnTo>
                        <a:pt x="14" y="89"/>
                      </a:lnTo>
                      <a:lnTo>
                        <a:pt x="12" y="87"/>
                      </a:lnTo>
                      <a:lnTo>
                        <a:pt x="12" y="86"/>
                      </a:lnTo>
                      <a:lnTo>
                        <a:pt x="12" y="84"/>
                      </a:lnTo>
                      <a:lnTo>
                        <a:pt x="12" y="81"/>
                      </a:lnTo>
                      <a:lnTo>
                        <a:pt x="11" y="79"/>
                      </a:lnTo>
                      <a:lnTo>
                        <a:pt x="11" y="77"/>
                      </a:lnTo>
                      <a:lnTo>
                        <a:pt x="10" y="75"/>
                      </a:lnTo>
                      <a:lnTo>
                        <a:pt x="10" y="72"/>
                      </a:lnTo>
                      <a:lnTo>
                        <a:pt x="9" y="72"/>
                      </a:lnTo>
                      <a:lnTo>
                        <a:pt x="9" y="70"/>
                      </a:lnTo>
                      <a:lnTo>
                        <a:pt x="9" y="69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1"/>
                      </a:lnTo>
                      <a:lnTo>
                        <a:pt x="11" y="61"/>
                      </a:lnTo>
                      <a:lnTo>
                        <a:pt x="11" y="60"/>
                      </a:lnTo>
                      <a:lnTo>
                        <a:pt x="11" y="60"/>
                      </a:lnTo>
                      <a:lnTo>
                        <a:pt x="11" y="58"/>
                      </a:lnTo>
                      <a:lnTo>
                        <a:pt x="11" y="58"/>
                      </a:lnTo>
                      <a:lnTo>
                        <a:pt x="11" y="57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5"/>
                      </a:lnTo>
                      <a:lnTo>
                        <a:pt x="11" y="54"/>
                      </a:lnTo>
                      <a:lnTo>
                        <a:pt x="11" y="54"/>
                      </a:lnTo>
                      <a:lnTo>
                        <a:pt x="11" y="52"/>
                      </a:lnTo>
                      <a:lnTo>
                        <a:pt x="9" y="52"/>
                      </a:lnTo>
                      <a:lnTo>
                        <a:pt x="9" y="52"/>
                      </a:lnTo>
                      <a:lnTo>
                        <a:pt x="9" y="52"/>
                      </a:lnTo>
                      <a:lnTo>
                        <a:pt x="9" y="51"/>
                      </a:lnTo>
                      <a:lnTo>
                        <a:pt x="8" y="51"/>
                      </a:lnTo>
                      <a:lnTo>
                        <a:pt x="8" y="51"/>
                      </a:lnTo>
                      <a:lnTo>
                        <a:pt x="8" y="51"/>
                      </a:lnTo>
                      <a:lnTo>
                        <a:pt x="8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6"/>
                      </a:lnTo>
                      <a:lnTo>
                        <a:pt x="4" y="46"/>
                      </a:lnTo>
                      <a:lnTo>
                        <a:pt x="4" y="46"/>
                      </a:lnTo>
                      <a:lnTo>
                        <a:pt x="4" y="46"/>
                      </a:lnTo>
                      <a:lnTo>
                        <a:pt x="4" y="44"/>
                      </a:lnTo>
                      <a:lnTo>
                        <a:pt x="2" y="44"/>
                      </a:lnTo>
                      <a:lnTo>
                        <a:pt x="2" y="43"/>
                      </a:lnTo>
                      <a:lnTo>
                        <a:pt x="2" y="43"/>
                      </a:lnTo>
                      <a:lnTo>
                        <a:pt x="2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0"/>
                      </a:lnTo>
                      <a:lnTo>
                        <a:pt x="1" y="40"/>
                      </a:lnTo>
                      <a:lnTo>
                        <a:pt x="1" y="39"/>
                      </a:lnTo>
                      <a:lnTo>
                        <a:pt x="1" y="39"/>
                      </a:lnTo>
                      <a:lnTo>
                        <a:pt x="1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7"/>
                      </a:lnTo>
                      <a:lnTo>
                        <a:pt x="6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9" y="26"/>
                      </a:lnTo>
                      <a:lnTo>
                        <a:pt x="9" y="26"/>
                      </a:lnTo>
                      <a:lnTo>
                        <a:pt x="11" y="26"/>
                      </a:lnTo>
                      <a:lnTo>
                        <a:pt x="11" y="26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6" y="3"/>
                      </a:lnTo>
                      <a:lnTo>
                        <a:pt x="16" y="3"/>
                      </a:lnTo>
                      <a:lnTo>
                        <a:pt x="17" y="3"/>
                      </a:lnTo>
                      <a:lnTo>
                        <a:pt x="17" y="3"/>
                      </a:ln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49" name="Freeform 149"/>
                <p:cNvSpPr>
                  <a:spLocks/>
                </p:cNvSpPr>
                <p:nvPr/>
              </p:nvSpPr>
              <p:spPr bwMode="blackWhite">
                <a:xfrm>
                  <a:off x="4726" y="688"/>
                  <a:ext cx="35" cy="117"/>
                </a:xfrm>
                <a:custGeom>
                  <a:avLst/>
                  <a:gdLst>
                    <a:gd name="T0" fmla="*/ 1 w 35"/>
                    <a:gd name="T1" fmla="*/ 115 h 117"/>
                    <a:gd name="T2" fmla="*/ 4 w 35"/>
                    <a:gd name="T3" fmla="*/ 111 h 117"/>
                    <a:gd name="T4" fmla="*/ 10 w 35"/>
                    <a:gd name="T5" fmla="*/ 103 h 117"/>
                    <a:gd name="T6" fmla="*/ 15 w 35"/>
                    <a:gd name="T7" fmla="*/ 97 h 117"/>
                    <a:gd name="T8" fmla="*/ 19 w 35"/>
                    <a:gd name="T9" fmla="*/ 90 h 117"/>
                    <a:gd name="T10" fmla="*/ 21 w 35"/>
                    <a:gd name="T11" fmla="*/ 88 h 117"/>
                    <a:gd name="T12" fmla="*/ 21 w 35"/>
                    <a:gd name="T13" fmla="*/ 86 h 117"/>
                    <a:gd name="T14" fmla="*/ 21 w 35"/>
                    <a:gd name="T15" fmla="*/ 85 h 117"/>
                    <a:gd name="T16" fmla="*/ 23 w 35"/>
                    <a:gd name="T17" fmla="*/ 82 h 117"/>
                    <a:gd name="T18" fmla="*/ 25 w 35"/>
                    <a:gd name="T19" fmla="*/ 80 h 117"/>
                    <a:gd name="T20" fmla="*/ 26 w 35"/>
                    <a:gd name="T21" fmla="*/ 76 h 117"/>
                    <a:gd name="T22" fmla="*/ 25 w 35"/>
                    <a:gd name="T23" fmla="*/ 76 h 117"/>
                    <a:gd name="T24" fmla="*/ 25 w 35"/>
                    <a:gd name="T25" fmla="*/ 74 h 117"/>
                    <a:gd name="T26" fmla="*/ 24 w 35"/>
                    <a:gd name="T27" fmla="*/ 72 h 117"/>
                    <a:gd name="T28" fmla="*/ 24 w 35"/>
                    <a:gd name="T29" fmla="*/ 69 h 117"/>
                    <a:gd name="T30" fmla="*/ 24 w 35"/>
                    <a:gd name="T31" fmla="*/ 67 h 117"/>
                    <a:gd name="T32" fmla="*/ 24 w 35"/>
                    <a:gd name="T33" fmla="*/ 65 h 117"/>
                    <a:gd name="T34" fmla="*/ 24 w 35"/>
                    <a:gd name="T35" fmla="*/ 65 h 117"/>
                    <a:gd name="T36" fmla="*/ 25 w 35"/>
                    <a:gd name="T37" fmla="*/ 63 h 117"/>
                    <a:gd name="T38" fmla="*/ 25 w 35"/>
                    <a:gd name="T39" fmla="*/ 63 h 117"/>
                    <a:gd name="T40" fmla="*/ 26 w 35"/>
                    <a:gd name="T41" fmla="*/ 62 h 117"/>
                    <a:gd name="T42" fmla="*/ 28 w 35"/>
                    <a:gd name="T43" fmla="*/ 60 h 117"/>
                    <a:gd name="T44" fmla="*/ 28 w 35"/>
                    <a:gd name="T45" fmla="*/ 60 h 117"/>
                    <a:gd name="T46" fmla="*/ 28 w 35"/>
                    <a:gd name="T47" fmla="*/ 60 h 117"/>
                    <a:gd name="T48" fmla="*/ 29 w 35"/>
                    <a:gd name="T49" fmla="*/ 58 h 117"/>
                    <a:gd name="T50" fmla="*/ 29 w 35"/>
                    <a:gd name="T51" fmla="*/ 56 h 117"/>
                    <a:gd name="T52" fmla="*/ 31 w 35"/>
                    <a:gd name="T53" fmla="*/ 54 h 117"/>
                    <a:gd name="T54" fmla="*/ 29 w 35"/>
                    <a:gd name="T55" fmla="*/ 53 h 117"/>
                    <a:gd name="T56" fmla="*/ 28 w 35"/>
                    <a:gd name="T57" fmla="*/ 49 h 117"/>
                    <a:gd name="T58" fmla="*/ 27 w 35"/>
                    <a:gd name="T59" fmla="*/ 48 h 117"/>
                    <a:gd name="T60" fmla="*/ 27 w 35"/>
                    <a:gd name="T61" fmla="*/ 45 h 117"/>
                    <a:gd name="T62" fmla="*/ 27 w 35"/>
                    <a:gd name="T63" fmla="*/ 43 h 117"/>
                    <a:gd name="T64" fmla="*/ 28 w 35"/>
                    <a:gd name="T65" fmla="*/ 41 h 117"/>
                    <a:gd name="T66" fmla="*/ 28 w 35"/>
                    <a:gd name="T67" fmla="*/ 39 h 117"/>
                    <a:gd name="T68" fmla="*/ 31 w 35"/>
                    <a:gd name="T69" fmla="*/ 37 h 117"/>
                    <a:gd name="T70" fmla="*/ 31 w 35"/>
                    <a:gd name="T71" fmla="*/ 36 h 117"/>
                    <a:gd name="T72" fmla="*/ 33 w 35"/>
                    <a:gd name="T73" fmla="*/ 33 h 117"/>
                    <a:gd name="T74" fmla="*/ 33 w 35"/>
                    <a:gd name="T75" fmla="*/ 31 h 117"/>
                    <a:gd name="T76" fmla="*/ 33 w 35"/>
                    <a:gd name="T77" fmla="*/ 27 h 117"/>
                    <a:gd name="T78" fmla="*/ 32 w 35"/>
                    <a:gd name="T79" fmla="*/ 25 h 117"/>
                    <a:gd name="T80" fmla="*/ 31 w 35"/>
                    <a:gd name="T81" fmla="*/ 23 h 117"/>
                    <a:gd name="T82" fmla="*/ 31 w 35"/>
                    <a:gd name="T83" fmla="*/ 21 h 117"/>
                    <a:gd name="T84" fmla="*/ 31 w 35"/>
                    <a:gd name="T85" fmla="*/ 19 h 117"/>
                    <a:gd name="T86" fmla="*/ 29 w 35"/>
                    <a:gd name="T87" fmla="*/ 19 h 117"/>
                    <a:gd name="T88" fmla="*/ 28 w 35"/>
                    <a:gd name="T89" fmla="*/ 16 h 117"/>
                    <a:gd name="T90" fmla="*/ 26 w 35"/>
                    <a:gd name="T91" fmla="*/ 14 h 117"/>
                    <a:gd name="T92" fmla="*/ 26 w 35"/>
                    <a:gd name="T93" fmla="*/ 11 h 117"/>
                    <a:gd name="T94" fmla="*/ 26 w 35"/>
                    <a:gd name="T95" fmla="*/ 9 h 117"/>
                    <a:gd name="T96" fmla="*/ 27 w 35"/>
                    <a:gd name="T97" fmla="*/ 8 h 117"/>
                    <a:gd name="T98" fmla="*/ 27 w 35"/>
                    <a:gd name="T99" fmla="*/ 6 h 117"/>
                    <a:gd name="T100" fmla="*/ 28 w 35"/>
                    <a:gd name="T101" fmla="*/ 4 h 117"/>
                    <a:gd name="T102" fmla="*/ 28 w 35"/>
                    <a:gd name="T103" fmla="*/ 4 h 117"/>
                    <a:gd name="T104" fmla="*/ 29 w 35"/>
                    <a:gd name="T105" fmla="*/ 1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5" h="117">
                      <a:moveTo>
                        <a:pt x="0" y="116"/>
                      </a:moveTo>
                      <a:lnTo>
                        <a:pt x="0" y="116"/>
                      </a:lnTo>
                      <a:lnTo>
                        <a:pt x="1" y="115"/>
                      </a:lnTo>
                      <a:lnTo>
                        <a:pt x="2" y="114"/>
                      </a:lnTo>
                      <a:lnTo>
                        <a:pt x="3" y="112"/>
                      </a:lnTo>
                      <a:lnTo>
                        <a:pt x="4" y="111"/>
                      </a:lnTo>
                      <a:lnTo>
                        <a:pt x="6" y="109"/>
                      </a:lnTo>
                      <a:lnTo>
                        <a:pt x="8" y="107"/>
                      </a:lnTo>
                      <a:lnTo>
                        <a:pt x="10" y="103"/>
                      </a:lnTo>
                      <a:lnTo>
                        <a:pt x="11" y="101"/>
                      </a:lnTo>
                      <a:lnTo>
                        <a:pt x="13" y="99"/>
                      </a:lnTo>
                      <a:lnTo>
                        <a:pt x="15" y="97"/>
                      </a:lnTo>
                      <a:lnTo>
                        <a:pt x="17" y="94"/>
                      </a:lnTo>
                      <a:lnTo>
                        <a:pt x="17" y="92"/>
                      </a:lnTo>
                      <a:lnTo>
                        <a:pt x="19" y="90"/>
                      </a:lnTo>
                      <a:lnTo>
                        <a:pt x="19" y="89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6"/>
                      </a:lnTo>
                      <a:lnTo>
                        <a:pt x="21" y="86"/>
                      </a:lnTo>
                      <a:lnTo>
                        <a:pt x="21" y="85"/>
                      </a:lnTo>
                      <a:lnTo>
                        <a:pt x="21" y="85"/>
                      </a:lnTo>
                      <a:lnTo>
                        <a:pt x="23" y="83"/>
                      </a:lnTo>
                      <a:lnTo>
                        <a:pt x="23" y="83"/>
                      </a:lnTo>
                      <a:lnTo>
                        <a:pt x="23" y="82"/>
                      </a:lnTo>
                      <a:lnTo>
                        <a:pt x="23" y="82"/>
                      </a:lnTo>
                      <a:lnTo>
                        <a:pt x="25" y="80"/>
                      </a:lnTo>
                      <a:lnTo>
                        <a:pt x="25" y="80"/>
                      </a:lnTo>
                      <a:lnTo>
                        <a:pt x="25" y="78"/>
                      </a:lnTo>
                      <a:lnTo>
                        <a:pt x="25" y="78"/>
                      </a:lnTo>
                      <a:lnTo>
                        <a:pt x="26" y="76"/>
                      </a:lnTo>
                      <a:lnTo>
                        <a:pt x="25" y="76"/>
                      </a:lnTo>
                      <a:lnTo>
                        <a:pt x="25" y="76"/>
                      </a:lnTo>
                      <a:lnTo>
                        <a:pt x="25" y="76"/>
                      </a:lnTo>
                      <a:lnTo>
                        <a:pt x="25" y="75"/>
                      </a:lnTo>
                      <a:lnTo>
                        <a:pt x="25" y="75"/>
                      </a:lnTo>
                      <a:lnTo>
                        <a:pt x="25" y="74"/>
                      </a:lnTo>
                      <a:lnTo>
                        <a:pt x="25" y="74"/>
                      </a:lnTo>
                      <a:lnTo>
                        <a:pt x="25" y="72"/>
                      </a:lnTo>
                      <a:lnTo>
                        <a:pt x="24" y="72"/>
                      </a:lnTo>
                      <a:lnTo>
                        <a:pt x="24" y="71"/>
                      </a:lnTo>
                      <a:lnTo>
                        <a:pt x="24" y="71"/>
                      </a:lnTo>
                      <a:lnTo>
                        <a:pt x="24" y="69"/>
                      </a:lnTo>
                      <a:lnTo>
                        <a:pt x="24" y="69"/>
                      </a:lnTo>
                      <a:lnTo>
                        <a:pt x="24" y="67"/>
                      </a:lnTo>
                      <a:lnTo>
                        <a:pt x="24" y="67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31" y="54"/>
                      </a:lnTo>
                      <a:lnTo>
                        <a:pt x="29" y="54"/>
                      </a:lnTo>
                      <a:lnTo>
                        <a:pt x="29" y="53"/>
                      </a:lnTo>
                      <a:lnTo>
                        <a:pt x="29" y="53"/>
                      </a:lnTo>
                      <a:lnTo>
                        <a:pt x="29" y="51"/>
                      </a:lnTo>
                      <a:lnTo>
                        <a:pt x="28" y="51"/>
                      </a:lnTo>
                      <a:lnTo>
                        <a:pt x="28" y="49"/>
                      </a:lnTo>
                      <a:lnTo>
                        <a:pt x="28" y="49"/>
                      </a:lnTo>
                      <a:lnTo>
                        <a:pt x="28" y="48"/>
                      </a:lnTo>
                      <a:lnTo>
                        <a:pt x="27" y="48"/>
                      </a:lnTo>
                      <a:lnTo>
                        <a:pt x="27" y="46"/>
                      </a:lnTo>
                      <a:lnTo>
                        <a:pt x="27" y="46"/>
                      </a:lnTo>
                      <a:lnTo>
                        <a:pt x="27" y="45"/>
                      </a:lnTo>
                      <a:lnTo>
                        <a:pt x="27" y="45"/>
                      </a:lnTo>
                      <a:lnTo>
                        <a:pt x="27" y="43"/>
                      </a:lnTo>
                      <a:lnTo>
                        <a:pt x="27" y="43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39"/>
                      </a:lnTo>
                      <a:lnTo>
                        <a:pt x="28" y="39"/>
                      </a:lnTo>
                      <a:lnTo>
                        <a:pt x="29" y="39"/>
                      </a:lnTo>
                      <a:lnTo>
                        <a:pt x="29" y="39"/>
                      </a:lnTo>
                      <a:lnTo>
                        <a:pt x="31" y="37"/>
                      </a:lnTo>
                      <a:lnTo>
                        <a:pt x="31" y="37"/>
                      </a:lnTo>
                      <a:lnTo>
                        <a:pt x="31" y="36"/>
                      </a:lnTo>
                      <a:lnTo>
                        <a:pt x="31" y="36"/>
                      </a:lnTo>
                      <a:lnTo>
                        <a:pt x="32" y="35"/>
                      </a:lnTo>
                      <a:lnTo>
                        <a:pt x="32" y="35"/>
                      </a:lnTo>
                      <a:lnTo>
                        <a:pt x="33" y="33"/>
                      </a:lnTo>
                      <a:lnTo>
                        <a:pt x="33" y="33"/>
                      </a:lnTo>
                      <a:lnTo>
                        <a:pt x="34" y="31"/>
                      </a:lnTo>
                      <a:lnTo>
                        <a:pt x="33" y="31"/>
                      </a:lnTo>
                      <a:lnTo>
                        <a:pt x="33" y="29"/>
                      </a:lnTo>
                      <a:lnTo>
                        <a:pt x="33" y="29"/>
                      </a:lnTo>
                      <a:lnTo>
                        <a:pt x="33" y="27"/>
                      </a:lnTo>
                      <a:lnTo>
                        <a:pt x="32" y="27"/>
                      </a:lnTo>
                      <a:lnTo>
                        <a:pt x="32" y="25"/>
                      </a:lnTo>
                      <a:lnTo>
                        <a:pt x="32" y="25"/>
                      </a:lnTo>
                      <a:lnTo>
                        <a:pt x="32" y="24"/>
                      </a:lnTo>
                      <a:lnTo>
                        <a:pt x="31" y="24"/>
                      </a:lnTo>
                      <a:lnTo>
                        <a:pt x="31" y="23"/>
                      </a:lnTo>
                      <a:lnTo>
                        <a:pt x="31" y="23"/>
                      </a:lnTo>
                      <a:lnTo>
                        <a:pt x="31" y="21"/>
                      </a:lnTo>
                      <a:lnTo>
                        <a:pt x="31" y="21"/>
                      </a:lnTo>
                      <a:lnTo>
                        <a:pt x="31" y="20"/>
                      </a:lnTo>
                      <a:lnTo>
                        <a:pt x="31" y="20"/>
                      </a:lnTo>
                      <a:lnTo>
                        <a:pt x="31" y="19"/>
                      </a:lnTo>
                      <a:lnTo>
                        <a:pt x="29" y="19"/>
                      </a:lnTo>
                      <a:lnTo>
                        <a:pt x="29" y="19"/>
                      </a:lnTo>
                      <a:lnTo>
                        <a:pt x="29" y="19"/>
                      </a:lnTo>
                      <a:lnTo>
                        <a:pt x="29" y="17"/>
                      </a:lnTo>
                      <a:lnTo>
                        <a:pt x="28" y="17"/>
                      </a:lnTo>
                      <a:lnTo>
                        <a:pt x="28" y="16"/>
                      </a:lnTo>
                      <a:lnTo>
                        <a:pt x="28" y="16"/>
                      </a:lnTo>
                      <a:lnTo>
                        <a:pt x="28" y="14"/>
                      </a:lnTo>
                      <a:lnTo>
                        <a:pt x="26" y="14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1"/>
                      </a:lnTo>
                      <a:lnTo>
                        <a:pt x="26" y="11"/>
                      </a:lnTo>
                      <a:lnTo>
                        <a:pt x="26" y="9"/>
                      </a:lnTo>
                      <a:lnTo>
                        <a:pt x="26" y="9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50" name="Freeform 150"/>
                <p:cNvSpPr>
                  <a:spLocks/>
                </p:cNvSpPr>
                <p:nvPr/>
              </p:nvSpPr>
              <p:spPr bwMode="blackWhite">
                <a:xfrm>
                  <a:off x="4685" y="536"/>
                  <a:ext cx="79" cy="68"/>
                </a:xfrm>
                <a:custGeom>
                  <a:avLst/>
                  <a:gdLst>
                    <a:gd name="T0" fmla="*/ 68 w 79"/>
                    <a:gd name="T1" fmla="*/ 66 h 68"/>
                    <a:gd name="T2" fmla="*/ 69 w 79"/>
                    <a:gd name="T3" fmla="*/ 66 h 68"/>
                    <a:gd name="T4" fmla="*/ 72 w 79"/>
                    <a:gd name="T5" fmla="*/ 65 h 68"/>
                    <a:gd name="T6" fmla="*/ 73 w 79"/>
                    <a:gd name="T7" fmla="*/ 58 h 68"/>
                    <a:gd name="T8" fmla="*/ 75 w 79"/>
                    <a:gd name="T9" fmla="*/ 52 h 68"/>
                    <a:gd name="T10" fmla="*/ 77 w 79"/>
                    <a:gd name="T11" fmla="*/ 44 h 68"/>
                    <a:gd name="T12" fmla="*/ 78 w 79"/>
                    <a:gd name="T13" fmla="*/ 33 h 68"/>
                    <a:gd name="T14" fmla="*/ 78 w 79"/>
                    <a:gd name="T15" fmla="*/ 24 h 68"/>
                    <a:gd name="T16" fmla="*/ 74 w 79"/>
                    <a:gd name="T17" fmla="*/ 19 h 68"/>
                    <a:gd name="T18" fmla="*/ 71 w 79"/>
                    <a:gd name="T19" fmla="*/ 11 h 68"/>
                    <a:gd name="T20" fmla="*/ 67 w 79"/>
                    <a:gd name="T21" fmla="*/ 6 h 68"/>
                    <a:gd name="T22" fmla="*/ 60 w 79"/>
                    <a:gd name="T23" fmla="*/ 5 h 68"/>
                    <a:gd name="T24" fmla="*/ 54 w 79"/>
                    <a:gd name="T25" fmla="*/ 4 h 68"/>
                    <a:gd name="T26" fmla="*/ 45 w 79"/>
                    <a:gd name="T27" fmla="*/ 3 h 68"/>
                    <a:gd name="T28" fmla="*/ 37 w 79"/>
                    <a:gd name="T29" fmla="*/ 1 h 68"/>
                    <a:gd name="T30" fmla="*/ 26 w 79"/>
                    <a:gd name="T31" fmla="*/ 1 h 68"/>
                    <a:gd name="T32" fmla="*/ 20 w 79"/>
                    <a:gd name="T33" fmla="*/ 1 h 68"/>
                    <a:gd name="T34" fmla="*/ 13 w 79"/>
                    <a:gd name="T35" fmla="*/ 3 h 68"/>
                    <a:gd name="T36" fmla="*/ 7 w 79"/>
                    <a:gd name="T37" fmla="*/ 5 h 68"/>
                    <a:gd name="T38" fmla="*/ 4 w 79"/>
                    <a:gd name="T39" fmla="*/ 6 h 68"/>
                    <a:gd name="T40" fmla="*/ 3 w 79"/>
                    <a:gd name="T41" fmla="*/ 10 h 68"/>
                    <a:gd name="T42" fmla="*/ 1 w 79"/>
                    <a:gd name="T43" fmla="*/ 15 h 68"/>
                    <a:gd name="T44" fmla="*/ 0 w 79"/>
                    <a:gd name="T45" fmla="*/ 22 h 68"/>
                    <a:gd name="T46" fmla="*/ 0 w 79"/>
                    <a:gd name="T47" fmla="*/ 26 h 68"/>
                    <a:gd name="T48" fmla="*/ 1 w 79"/>
                    <a:gd name="T49" fmla="*/ 29 h 68"/>
                    <a:gd name="T50" fmla="*/ 1 w 79"/>
                    <a:gd name="T51" fmla="*/ 30 h 68"/>
                    <a:gd name="T52" fmla="*/ 1 w 79"/>
                    <a:gd name="T53" fmla="*/ 31 h 68"/>
                    <a:gd name="T54" fmla="*/ 1 w 79"/>
                    <a:gd name="T55" fmla="*/ 30 h 68"/>
                    <a:gd name="T56" fmla="*/ 4 w 79"/>
                    <a:gd name="T57" fmla="*/ 26 h 68"/>
                    <a:gd name="T58" fmla="*/ 5 w 79"/>
                    <a:gd name="T59" fmla="*/ 24 h 68"/>
                    <a:gd name="T60" fmla="*/ 5 w 79"/>
                    <a:gd name="T61" fmla="*/ 21 h 68"/>
                    <a:gd name="T62" fmla="*/ 5 w 79"/>
                    <a:gd name="T63" fmla="*/ 20 h 68"/>
                    <a:gd name="T64" fmla="*/ 12 w 79"/>
                    <a:gd name="T65" fmla="*/ 16 h 68"/>
                    <a:gd name="T66" fmla="*/ 20 w 79"/>
                    <a:gd name="T67" fmla="*/ 12 h 68"/>
                    <a:gd name="T68" fmla="*/ 27 w 79"/>
                    <a:gd name="T69" fmla="*/ 7 h 68"/>
                    <a:gd name="T70" fmla="*/ 36 w 79"/>
                    <a:gd name="T71" fmla="*/ 7 h 68"/>
                    <a:gd name="T72" fmla="*/ 43 w 79"/>
                    <a:gd name="T73" fmla="*/ 8 h 68"/>
                    <a:gd name="T74" fmla="*/ 49 w 79"/>
                    <a:gd name="T75" fmla="*/ 12 h 68"/>
                    <a:gd name="T76" fmla="*/ 55 w 79"/>
                    <a:gd name="T77" fmla="*/ 19 h 68"/>
                    <a:gd name="T78" fmla="*/ 58 w 79"/>
                    <a:gd name="T79" fmla="*/ 26 h 68"/>
                    <a:gd name="T80" fmla="*/ 57 w 79"/>
                    <a:gd name="T81" fmla="*/ 34 h 68"/>
                    <a:gd name="T82" fmla="*/ 55 w 79"/>
                    <a:gd name="T83" fmla="*/ 45 h 68"/>
                    <a:gd name="T84" fmla="*/ 56 w 79"/>
                    <a:gd name="T85" fmla="*/ 53 h 68"/>
                    <a:gd name="T86" fmla="*/ 56 w 79"/>
                    <a:gd name="T87" fmla="*/ 56 h 68"/>
                    <a:gd name="T88" fmla="*/ 56 w 79"/>
                    <a:gd name="T89" fmla="*/ 62 h 68"/>
                    <a:gd name="T90" fmla="*/ 57 w 79"/>
                    <a:gd name="T91" fmla="*/ 62 h 68"/>
                    <a:gd name="T92" fmla="*/ 58 w 79"/>
                    <a:gd name="T93" fmla="*/ 62 h 68"/>
                    <a:gd name="T94" fmla="*/ 58 w 79"/>
                    <a:gd name="T95" fmla="*/ 62 h 68"/>
                    <a:gd name="T96" fmla="*/ 59 w 79"/>
                    <a:gd name="T97" fmla="*/ 62 h 68"/>
                    <a:gd name="T98" fmla="*/ 61 w 79"/>
                    <a:gd name="T99" fmla="*/ 61 h 68"/>
                    <a:gd name="T100" fmla="*/ 64 w 79"/>
                    <a:gd name="T101" fmla="*/ 59 h 68"/>
                    <a:gd name="T102" fmla="*/ 64 w 79"/>
                    <a:gd name="T103" fmla="*/ 59 h 68"/>
                    <a:gd name="T104" fmla="*/ 64 w 79"/>
                    <a:gd name="T105" fmla="*/ 60 h 68"/>
                    <a:gd name="T106" fmla="*/ 66 w 79"/>
                    <a:gd name="T107" fmla="*/ 63 h 68"/>
                    <a:gd name="T108" fmla="*/ 69 w 79"/>
                    <a:gd name="T109" fmla="*/ 66 h 68"/>
                    <a:gd name="T110" fmla="*/ 69 w 79"/>
                    <a:gd name="T111" fmla="*/ 67 h 68"/>
                    <a:gd name="T112" fmla="*/ 69 w 79"/>
                    <a:gd name="T113" fmla="*/ 67 h 68"/>
                    <a:gd name="T114" fmla="*/ 68 w 79"/>
                    <a:gd name="T115" fmla="*/ 67 h 68"/>
                    <a:gd name="T116" fmla="*/ 68 w 79"/>
                    <a:gd name="T117" fmla="*/ 66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79" h="68">
                      <a:moveTo>
                        <a:pt x="68" y="66"/>
                      </a:move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2" y="65"/>
                      </a:lnTo>
                      <a:lnTo>
                        <a:pt x="72" y="65"/>
                      </a:lnTo>
                      <a:lnTo>
                        <a:pt x="72" y="64"/>
                      </a:lnTo>
                      <a:lnTo>
                        <a:pt x="72" y="64"/>
                      </a:lnTo>
                      <a:lnTo>
                        <a:pt x="73" y="62"/>
                      </a:lnTo>
                      <a:lnTo>
                        <a:pt x="73" y="62"/>
                      </a:lnTo>
                      <a:lnTo>
                        <a:pt x="73" y="60"/>
                      </a:lnTo>
                      <a:lnTo>
                        <a:pt x="73" y="58"/>
                      </a:lnTo>
                      <a:lnTo>
                        <a:pt x="74" y="56"/>
                      </a:lnTo>
                      <a:lnTo>
                        <a:pt x="74" y="56"/>
                      </a:lnTo>
                      <a:lnTo>
                        <a:pt x="74" y="55"/>
                      </a:lnTo>
                      <a:lnTo>
                        <a:pt x="74" y="54"/>
                      </a:lnTo>
                      <a:lnTo>
                        <a:pt x="75" y="52"/>
                      </a:lnTo>
                      <a:lnTo>
                        <a:pt x="75" y="52"/>
                      </a:lnTo>
                      <a:lnTo>
                        <a:pt x="75" y="50"/>
                      </a:lnTo>
                      <a:lnTo>
                        <a:pt x="75" y="49"/>
                      </a:lnTo>
                      <a:lnTo>
                        <a:pt x="77" y="47"/>
                      </a:lnTo>
                      <a:lnTo>
                        <a:pt x="77" y="47"/>
                      </a:lnTo>
                      <a:lnTo>
                        <a:pt x="77" y="45"/>
                      </a:lnTo>
                      <a:lnTo>
                        <a:pt x="77" y="44"/>
                      </a:lnTo>
                      <a:lnTo>
                        <a:pt x="77" y="43"/>
                      </a:lnTo>
                      <a:lnTo>
                        <a:pt x="77" y="41"/>
                      </a:lnTo>
                      <a:lnTo>
                        <a:pt x="77" y="39"/>
                      </a:lnTo>
                      <a:lnTo>
                        <a:pt x="77" y="37"/>
                      </a:lnTo>
                      <a:lnTo>
                        <a:pt x="78" y="35"/>
                      </a:lnTo>
                      <a:lnTo>
                        <a:pt x="78" y="33"/>
                      </a:lnTo>
                      <a:lnTo>
                        <a:pt x="78" y="31"/>
                      </a:lnTo>
                      <a:lnTo>
                        <a:pt x="78" y="30"/>
                      </a:lnTo>
                      <a:lnTo>
                        <a:pt x="78" y="28"/>
                      </a:lnTo>
                      <a:lnTo>
                        <a:pt x="78" y="28"/>
                      </a:lnTo>
                      <a:lnTo>
                        <a:pt x="78" y="26"/>
                      </a:lnTo>
                      <a:lnTo>
                        <a:pt x="78" y="24"/>
                      </a:lnTo>
                      <a:lnTo>
                        <a:pt x="78" y="23"/>
                      </a:lnTo>
                      <a:lnTo>
                        <a:pt x="76" y="23"/>
                      </a:lnTo>
                      <a:lnTo>
                        <a:pt x="76" y="21"/>
                      </a:lnTo>
                      <a:lnTo>
                        <a:pt x="76" y="21"/>
                      </a:lnTo>
                      <a:lnTo>
                        <a:pt x="76" y="19"/>
                      </a:lnTo>
                      <a:lnTo>
                        <a:pt x="74" y="19"/>
                      </a:lnTo>
                      <a:lnTo>
                        <a:pt x="74" y="18"/>
                      </a:lnTo>
                      <a:lnTo>
                        <a:pt x="74" y="16"/>
                      </a:lnTo>
                      <a:lnTo>
                        <a:pt x="74" y="14"/>
                      </a:lnTo>
                      <a:lnTo>
                        <a:pt x="72" y="14"/>
                      </a:lnTo>
                      <a:lnTo>
                        <a:pt x="72" y="12"/>
                      </a:lnTo>
                      <a:lnTo>
                        <a:pt x="71" y="11"/>
                      </a:lnTo>
                      <a:lnTo>
                        <a:pt x="71" y="9"/>
                      </a:lnTo>
                      <a:lnTo>
                        <a:pt x="69" y="9"/>
                      </a:lnTo>
                      <a:lnTo>
                        <a:pt x="69" y="8"/>
                      </a:lnTo>
                      <a:lnTo>
                        <a:pt x="69" y="8"/>
                      </a:lnTo>
                      <a:lnTo>
                        <a:pt x="69" y="6"/>
                      </a:lnTo>
                      <a:lnTo>
                        <a:pt x="67" y="6"/>
                      </a:lnTo>
                      <a:lnTo>
                        <a:pt x="66" y="6"/>
                      </a:lnTo>
                      <a:lnTo>
                        <a:pt x="64" y="6"/>
                      </a:lnTo>
                      <a:lnTo>
                        <a:pt x="64" y="5"/>
                      </a:lnTo>
                      <a:lnTo>
                        <a:pt x="62" y="5"/>
                      </a:lnTo>
                      <a:lnTo>
                        <a:pt x="62" y="5"/>
                      </a:lnTo>
                      <a:lnTo>
                        <a:pt x="60" y="5"/>
                      </a:lnTo>
                      <a:lnTo>
                        <a:pt x="60" y="4"/>
                      </a:lnTo>
                      <a:lnTo>
                        <a:pt x="59" y="4"/>
                      </a:lnTo>
                      <a:lnTo>
                        <a:pt x="57" y="4"/>
                      </a:lnTo>
                      <a:lnTo>
                        <a:pt x="55" y="4"/>
                      </a:lnTo>
                      <a:lnTo>
                        <a:pt x="55" y="4"/>
                      </a:lnTo>
                      <a:lnTo>
                        <a:pt x="54" y="4"/>
                      </a:lnTo>
                      <a:lnTo>
                        <a:pt x="53" y="4"/>
                      </a:lnTo>
                      <a:lnTo>
                        <a:pt x="51" y="4"/>
                      </a:lnTo>
                      <a:lnTo>
                        <a:pt x="51" y="3"/>
                      </a:lnTo>
                      <a:lnTo>
                        <a:pt x="49" y="3"/>
                      </a:lnTo>
                      <a:lnTo>
                        <a:pt x="47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3" y="3"/>
                      </a:lnTo>
                      <a:lnTo>
                        <a:pt x="41" y="3"/>
                      </a:lnTo>
                      <a:lnTo>
                        <a:pt x="40" y="3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5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0" y="1"/>
                      </a:lnTo>
                      <a:lnTo>
                        <a:pt x="28" y="1"/>
                      </a:lnTo>
                      <a:lnTo>
                        <a:pt x="26" y="1"/>
                      </a:lnTo>
                      <a:lnTo>
                        <a:pt x="26" y="0"/>
                      </a:lnTo>
                      <a:lnTo>
                        <a:pt x="24" y="1"/>
                      </a:lnTo>
                      <a:lnTo>
                        <a:pt x="24" y="1"/>
                      </a:lnTo>
                      <a:lnTo>
                        <a:pt x="22" y="1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17" y="3"/>
                      </a:lnTo>
                      <a:lnTo>
                        <a:pt x="15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11" y="16"/>
                      </a:lnTo>
                      <a:lnTo>
                        <a:pt x="12" y="16"/>
                      </a:lnTo>
                      <a:lnTo>
                        <a:pt x="13" y="15"/>
                      </a:lnTo>
                      <a:lnTo>
                        <a:pt x="15" y="15"/>
                      </a:lnTo>
                      <a:lnTo>
                        <a:pt x="17" y="13"/>
                      </a:lnTo>
                      <a:lnTo>
                        <a:pt x="17" y="13"/>
                      </a:lnTo>
                      <a:lnTo>
                        <a:pt x="19" y="12"/>
                      </a:lnTo>
                      <a:lnTo>
                        <a:pt x="20" y="12"/>
                      </a:lnTo>
                      <a:lnTo>
                        <a:pt x="22" y="10"/>
                      </a:lnTo>
                      <a:lnTo>
                        <a:pt x="22" y="10"/>
                      </a:lnTo>
                      <a:lnTo>
                        <a:pt x="24" y="9"/>
                      </a:lnTo>
                      <a:lnTo>
                        <a:pt x="26" y="9"/>
                      </a:lnTo>
                      <a:lnTo>
                        <a:pt x="27" y="7"/>
                      </a:lnTo>
                      <a:lnTo>
                        <a:pt x="27" y="7"/>
                      </a:lnTo>
                      <a:lnTo>
                        <a:pt x="29" y="7"/>
                      </a:lnTo>
                      <a:lnTo>
                        <a:pt x="31" y="7"/>
                      </a:lnTo>
                      <a:lnTo>
                        <a:pt x="33" y="7"/>
                      </a:lnTo>
                      <a:lnTo>
                        <a:pt x="33" y="7"/>
                      </a:lnTo>
                      <a:lnTo>
                        <a:pt x="34" y="7"/>
                      </a:lnTo>
                      <a:lnTo>
                        <a:pt x="36" y="7"/>
                      </a:lnTo>
                      <a:lnTo>
                        <a:pt x="38" y="7"/>
                      </a:lnTo>
                      <a:lnTo>
                        <a:pt x="38" y="8"/>
                      </a:lnTo>
                      <a:lnTo>
                        <a:pt x="40" y="8"/>
                      </a:lnTo>
                      <a:lnTo>
                        <a:pt x="41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5" y="8"/>
                      </a:lnTo>
                      <a:lnTo>
                        <a:pt x="45" y="8"/>
                      </a:lnTo>
                      <a:lnTo>
                        <a:pt x="47" y="8"/>
                      </a:lnTo>
                      <a:lnTo>
                        <a:pt x="47" y="10"/>
                      </a:lnTo>
                      <a:lnTo>
                        <a:pt x="49" y="10"/>
                      </a:lnTo>
                      <a:lnTo>
                        <a:pt x="49" y="12"/>
                      </a:lnTo>
                      <a:lnTo>
                        <a:pt x="51" y="12"/>
                      </a:lnTo>
                      <a:lnTo>
                        <a:pt x="51" y="14"/>
                      </a:lnTo>
                      <a:lnTo>
                        <a:pt x="53" y="15"/>
                      </a:lnTo>
                      <a:lnTo>
                        <a:pt x="54" y="17"/>
                      </a:lnTo>
                      <a:lnTo>
                        <a:pt x="55" y="17"/>
                      </a:lnTo>
                      <a:lnTo>
                        <a:pt x="55" y="19"/>
                      </a:lnTo>
                      <a:lnTo>
                        <a:pt x="56" y="21"/>
                      </a:lnTo>
                      <a:lnTo>
                        <a:pt x="56" y="23"/>
                      </a:lnTo>
                      <a:lnTo>
                        <a:pt x="58" y="23"/>
                      </a:lnTo>
                      <a:lnTo>
                        <a:pt x="58" y="24"/>
                      </a:lnTo>
                      <a:lnTo>
                        <a:pt x="58" y="24"/>
                      </a:lnTo>
                      <a:lnTo>
                        <a:pt x="58" y="26"/>
                      </a:lnTo>
                      <a:lnTo>
                        <a:pt x="60" y="26"/>
                      </a:lnTo>
                      <a:lnTo>
                        <a:pt x="59" y="28"/>
                      </a:lnTo>
                      <a:lnTo>
                        <a:pt x="59" y="29"/>
                      </a:lnTo>
                      <a:lnTo>
                        <a:pt x="59" y="31"/>
                      </a:lnTo>
                      <a:lnTo>
                        <a:pt x="59" y="32"/>
                      </a:lnTo>
                      <a:lnTo>
                        <a:pt x="57" y="34"/>
                      </a:lnTo>
                      <a:lnTo>
                        <a:pt x="57" y="36"/>
                      </a:lnTo>
                      <a:lnTo>
                        <a:pt x="57" y="38"/>
                      </a:lnTo>
                      <a:lnTo>
                        <a:pt x="57" y="40"/>
                      </a:lnTo>
                      <a:lnTo>
                        <a:pt x="55" y="41"/>
                      </a:lnTo>
                      <a:lnTo>
                        <a:pt x="55" y="43"/>
                      </a:lnTo>
                      <a:lnTo>
                        <a:pt x="55" y="45"/>
                      </a:lnTo>
                      <a:lnTo>
                        <a:pt x="55" y="47"/>
                      </a:lnTo>
                      <a:lnTo>
                        <a:pt x="55" y="49"/>
                      </a:lnTo>
                      <a:lnTo>
                        <a:pt x="55" y="50"/>
                      </a:lnTo>
                      <a:lnTo>
                        <a:pt x="55" y="51"/>
                      </a:lnTo>
                      <a:lnTo>
                        <a:pt x="57" y="51"/>
                      </a:lnTo>
                      <a:lnTo>
                        <a:pt x="56" y="53"/>
                      </a:lnTo>
                      <a:lnTo>
                        <a:pt x="56" y="53"/>
                      </a:lnTo>
                      <a:lnTo>
                        <a:pt x="56" y="54"/>
                      </a:lnTo>
                      <a:lnTo>
                        <a:pt x="56" y="54"/>
                      </a:lnTo>
                      <a:lnTo>
                        <a:pt x="56" y="55"/>
                      </a:lnTo>
                      <a:lnTo>
                        <a:pt x="56" y="55"/>
                      </a:lnTo>
                      <a:lnTo>
                        <a:pt x="56" y="56"/>
                      </a:lnTo>
                      <a:lnTo>
                        <a:pt x="56" y="56"/>
                      </a:lnTo>
                      <a:lnTo>
                        <a:pt x="56" y="58"/>
                      </a:lnTo>
                      <a:lnTo>
                        <a:pt x="56" y="58"/>
                      </a:lnTo>
                      <a:lnTo>
                        <a:pt x="56" y="60"/>
                      </a:lnTo>
                      <a:lnTo>
                        <a:pt x="56" y="60"/>
                      </a:lnTo>
                      <a:lnTo>
                        <a:pt x="56" y="62"/>
                      </a:lnTo>
                      <a:lnTo>
                        <a:pt x="56" y="62"/>
                      </a:lnTo>
                      <a:lnTo>
                        <a:pt x="56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4" y="58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6" y="60"/>
                      </a:lnTo>
                      <a:lnTo>
                        <a:pt x="66" y="62"/>
                      </a:lnTo>
                      <a:lnTo>
                        <a:pt x="66" y="62"/>
                      </a:lnTo>
                      <a:lnTo>
                        <a:pt x="66" y="63"/>
                      </a:lnTo>
                      <a:lnTo>
                        <a:pt x="67" y="63"/>
                      </a:lnTo>
                      <a:lnTo>
                        <a:pt x="67" y="64"/>
                      </a:lnTo>
                      <a:lnTo>
                        <a:pt x="67" y="64"/>
                      </a:lnTo>
                      <a:lnTo>
                        <a:pt x="67" y="64"/>
                      </a:lnTo>
                      <a:lnTo>
                        <a:pt x="69" y="64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70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6"/>
                      </a:lnTo>
                      <a:lnTo>
                        <a:pt x="68" y="66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51" name="Freeform 151"/>
                <p:cNvSpPr>
                  <a:spLocks/>
                </p:cNvSpPr>
                <p:nvPr/>
              </p:nvSpPr>
              <p:spPr bwMode="blackWhite">
                <a:xfrm>
                  <a:off x="4703" y="647"/>
                  <a:ext cx="18" cy="22"/>
                </a:xfrm>
                <a:custGeom>
                  <a:avLst/>
                  <a:gdLst>
                    <a:gd name="T0" fmla="*/ 4 w 18"/>
                    <a:gd name="T1" fmla="*/ 0 h 22"/>
                    <a:gd name="T2" fmla="*/ 4 w 18"/>
                    <a:gd name="T3" fmla="*/ 0 h 22"/>
                    <a:gd name="T4" fmla="*/ 4 w 18"/>
                    <a:gd name="T5" fmla="*/ 0 h 22"/>
                    <a:gd name="T6" fmla="*/ 2 w 18"/>
                    <a:gd name="T7" fmla="*/ 2 h 22"/>
                    <a:gd name="T8" fmla="*/ 2 w 18"/>
                    <a:gd name="T9" fmla="*/ 2 h 22"/>
                    <a:gd name="T10" fmla="*/ 1 w 18"/>
                    <a:gd name="T11" fmla="*/ 4 h 22"/>
                    <a:gd name="T12" fmla="*/ 1 w 18"/>
                    <a:gd name="T13" fmla="*/ 5 h 22"/>
                    <a:gd name="T14" fmla="*/ 1 w 18"/>
                    <a:gd name="T15" fmla="*/ 9 h 22"/>
                    <a:gd name="T16" fmla="*/ 0 w 18"/>
                    <a:gd name="T17" fmla="*/ 10 h 22"/>
                    <a:gd name="T18" fmla="*/ 0 w 18"/>
                    <a:gd name="T19" fmla="*/ 14 h 22"/>
                    <a:gd name="T20" fmla="*/ 0 w 18"/>
                    <a:gd name="T21" fmla="*/ 14 h 22"/>
                    <a:gd name="T22" fmla="*/ 0 w 18"/>
                    <a:gd name="T23" fmla="*/ 16 h 22"/>
                    <a:gd name="T24" fmla="*/ 0 w 18"/>
                    <a:gd name="T25" fmla="*/ 16 h 22"/>
                    <a:gd name="T26" fmla="*/ 0 w 18"/>
                    <a:gd name="T27" fmla="*/ 18 h 22"/>
                    <a:gd name="T28" fmla="*/ 0 w 18"/>
                    <a:gd name="T29" fmla="*/ 18 h 22"/>
                    <a:gd name="T30" fmla="*/ 0 w 18"/>
                    <a:gd name="T31" fmla="*/ 18 h 22"/>
                    <a:gd name="T32" fmla="*/ 1 w 18"/>
                    <a:gd name="T33" fmla="*/ 19 h 22"/>
                    <a:gd name="T34" fmla="*/ 1 w 18"/>
                    <a:gd name="T35" fmla="*/ 19 h 22"/>
                    <a:gd name="T36" fmla="*/ 3 w 18"/>
                    <a:gd name="T37" fmla="*/ 19 h 22"/>
                    <a:gd name="T38" fmla="*/ 3 w 18"/>
                    <a:gd name="T39" fmla="*/ 20 h 22"/>
                    <a:gd name="T40" fmla="*/ 4 w 18"/>
                    <a:gd name="T41" fmla="*/ 20 h 22"/>
                    <a:gd name="T42" fmla="*/ 6 w 18"/>
                    <a:gd name="T43" fmla="*/ 21 h 22"/>
                    <a:gd name="T44" fmla="*/ 6 w 18"/>
                    <a:gd name="T45" fmla="*/ 21 h 22"/>
                    <a:gd name="T46" fmla="*/ 6 w 18"/>
                    <a:gd name="T47" fmla="*/ 21 h 22"/>
                    <a:gd name="T48" fmla="*/ 8 w 18"/>
                    <a:gd name="T49" fmla="*/ 21 h 22"/>
                    <a:gd name="T50" fmla="*/ 9 w 18"/>
                    <a:gd name="T51" fmla="*/ 21 h 22"/>
                    <a:gd name="T52" fmla="*/ 11 w 18"/>
                    <a:gd name="T53" fmla="*/ 21 h 22"/>
                    <a:gd name="T54" fmla="*/ 11 w 18"/>
                    <a:gd name="T55" fmla="*/ 21 h 22"/>
                    <a:gd name="T56" fmla="*/ 12 w 18"/>
                    <a:gd name="T57" fmla="*/ 19 h 22"/>
                    <a:gd name="T58" fmla="*/ 14 w 18"/>
                    <a:gd name="T59" fmla="*/ 18 h 22"/>
                    <a:gd name="T60" fmla="*/ 15 w 18"/>
                    <a:gd name="T61" fmla="*/ 15 h 22"/>
                    <a:gd name="T62" fmla="*/ 15 w 18"/>
                    <a:gd name="T63" fmla="*/ 14 h 22"/>
                    <a:gd name="T64" fmla="*/ 16 w 18"/>
                    <a:gd name="T65" fmla="*/ 13 h 22"/>
                    <a:gd name="T66" fmla="*/ 16 w 18"/>
                    <a:gd name="T67" fmla="*/ 11 h 22"/>
                    <a:gd name="T68" fmla="*/ 16 w 18"/>
                    <a:gd name="T69" fmla="*/ 8 h 22"/>
                    <a:gd name="T70" fmla="*/ 16 w 18"/>
                    <a:gd name="T71" fmla="*/ 7 h 22"/>
                    <a:gd name="T72" fmla="*/ 16 w 18"/>
                    <a:gd name="T73" fmla="*/ 5 h 22"/>
                    <a:gd name="T74" fmla="*/ 15 w 18"/>
                    <a:gd name="T75" fmla="*/ 4 h 22"/>
                    <a:gd name="T76" fmla="*/ 15 w 18"/>
                    <a:gd name="T77" fmla="*/ 4 h 22"/>
                    <a:gd name="T78" fmla="*/ 14 w 18"/>
                    <a:gd name="T79" fmla="*/ 4 h 22"/>
                    <a:gd name="T80" fmla="*/ 12 w 18"/>
                    <a:gd name="T81" fmla="*/ 4 h 22"/>
                    <a:gd name="T82" fmla="*/ 11 w 18"/>
                    <a:gd name="T83" fmla="*/ 4 h 22"/>
                    <a:gd name="T84" fmla="*/ 11 w 18"/>
                    <a:gd name="T85" fmla="*/ 2 h 22"/>
                    <a:gd name="T86" fmla="*/ 9 w 18"/>
                    <a:gd name="T87" fmla="*/ 2 h 22"/>
                    <a:gd name="T88" fmla="*/ 7 w 18"/>
                    <a:gd name="T89" fmla="*/ 2 h 22"/>
                    <a:gd name="T90" fmla="*/ 5 w 18"/>
                    <a:gd name="T91" fmla="*/ 2 h 22"/>
                    <a:gd name="T92" fmla="*/ 5 w 18"/>
                    <a:gd name="T93" fmla="*/ 2 h 22"/>
                    <a:gd name="T94" fmla="*/ 5 w 18"/>
                    <a:gd name="T95" fmla="*/ 2 h 22"/>
                    <a:gd name="T96" fmla="*/ 5 w 18"/>
                    <a:gd name="T97" fmla="*/ 0 h 22"/>
                    <a:gd name="T98" fmla="*/ 5 w 18"/>
                    <a:gd name="T99" fmla="*/ 0 h 22"/>
                    <a:gd name="T100" fmla="*/ 5 w 18"/>
                    <a:gd name="T101" fmla="*/ 0 h 22"/>
                    <a:gd name="T102" fmla="*/ 5 w 18"/>
                    <a:gd name="T103" fmla="*/ 0 h 22"/>
                    <a:gd name="T104" fmla="*/ 5 w 18"/>
                    <a:gd name="T105" fmla="*/ 0 h 22"/>
                    <a:gd name="T106" fmla="*/ 5 w 18"/>
                    <a:gd name="T10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8" h="22">
                      <a:moveTo>
                        <a:pt x="5" y="0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9"/>
                      </a:lnTo>
                      <a:lnTo>
                        <a:pt x="1" y="9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1" y="18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3" y="19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6" y="20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2" y="20"/>
                      </a:lnTo>
                      <a:lnTo>
                        <a:pt x="12" y="20"/>
                      </a:lnTo>
                      <a:lnTo>
                        <a:pt x="12" y="19"/>
                      </a:lnTo>
                      <a:lnTo>
                        <a:pt x="12" y="19"/>
                      </a:lnTo>
                      <a:lnTo>
                        <a:pt x="14" y="18"/>
                      </a:lnTo>
                      <a:lnTo>
                        <a:pt x="14" y="18"/>
                      </a:lnTo>
                      <a:lnTo>
                        <a:pt x="14" y="17"/>
                      </a:lnTo>
                      <a:lnTo>
                        <a:pt x="14" y="17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7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6" y="11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6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6260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52" name="Freeform 152"/>
                <p:cNvSpPr>
                  <a:spLocks/>
                </p:cNvSpPr>
                <p:nvPr/>
              </p:nvSpPr>
              <p:spPr bwMode="blackWhite">
                <a:xfrm>
                  <a:off x="4690" y="665"/>
                  <a:ext cx="23" cy="74"/>
                </a:xfrm>
                <a:custGeom>
                  <a:avLst/>
                  <a:gdLst>
                    <a:gd name="T0" fmla="*/ 13 w 23"/>
                    <a:gd name="T1" fmla="*/ 1 h 74"/>
                    <a:gd name="T2" fmla="*/ 12 w 23"/>
                    <a:gd name="T3" fmla="*/ 5 h 74"/>
                    <a:gd name="T4" fmla="*/ 10 w 23"/>
                    <a:gd name="T5" fmla="*/ 12 h 74"/>
                    <a:gd name="T6" fmla="*/ 7 w 23"/>
                    <a:gd name="T7" fmla="*/ 21 h 74"/>
                    <a:gd name="T8" fmla="*/ 5 w 23"/>
                    <a:gd name="T9" fmla="*/ 30 h 74"/>
                    <a:gd name="T10" fmla="*/ 2 w 23"/>
                    <a:gd name="T11" fmla="*/ 38 h 74"/>
                    <a:gd name="T12" fmla="*/ 0 w 23"/>
                    <a:gd name="T13" fmla="*/ 45 h 74"/>
                    <a:gd name="T14" fmla="*/ 0 w 23"/>
                    <a:gd name="T15" fmla="*/ 48 h 74"/>
                    <a:gd name="T16" fmla="*/ 0 w 23"/>
                    <a:gd name="T17" fmla="*/ 50 h 74"/>
                    <a:gd name="T18" fmla="*/ 0 w 23"/>
                    <a:gd name="T19" fmla="*/ 54 h 74"/>
                    <a:gd name="T20" fmla="*/ 0 w 23"/>
                    <a:gd name="T21" fmla="*/ 57 h 74"/>
                    <a:gd name="T22" fmla="*/ 0 w 23"/>
                    <a:gd name="T23" fmla="*/ 61 h 74"/>
                    <a:gd name="T24" fmla="*/ 1 w 23"/>
                    <a:gd name="T25" fmla="*/ 64 h 74"/>
                    <a:gd name="T26" fmla="*/ 1 w 23"/>
                    <a:gd name="T27" fmla="*/ 68 h 74"/>
                    <a:gd name="T28" fmla="*/ 2 w 23"/>
                    <a:gd name="T29" fmla="*/ 71 h 74"/>
                    <a:gd name="T30" fmla="*/ 5 w 23"/>
                    <a:gd name="T31" fmla="*/ 72 h 74"/>
                    <a:gd name="T32" fmla="*/ 7 w 23"/>
                    <a:gd name="T33" fmla="*/ 73 h 74"/>
                    <a:gd name="T34" fmla="*/ 8 w 23"/>
                    <a:gd name="T35" fmla="*/ 71 h 74"/>
                    <a:gd name="T36" fmla="*/ 10 w 23"/>
                    <a:gd name="T37" fmla="*/ 68 h 74"/>
                    <a:gd name="T38" fmla="*/ 12 w 23"/>
                    <a:gd name="T39" fmla="*/ 64 h 74"/>
                    <a:gd name="T40" fmla="*/ 13 w 23"/>
                    <a:gd name="T41" fmla="*/ 58 h 74"/>
                    <a:gd name="T42" fmla="*/ 14 w 23"/>
                    <a:gd name="T43" fmla="*/ 55 h 74"/>
                    <a:gd name="T44" fmla="*/ 15 w 23"/>
                    <a:gd name="T45" fmla="*/ 50 h 74"/>
                    <a:gd name="T46" fmla="*/ 16 w 23"/>
                    <a:gd name="T47" fmla="*/ 48 h 74"/>
                    <a:gd name="T48" fmla="*/ 17 w 23"/>
                    <a:gd name="T49" fmla="*/ 47 h 74"/>
                    <a:gd name="T50" fmla="*/ 17 w 23"/>
                    <a:gd name="T51" fmla="*/ 44 h 74"/>
                    <a:gd name="T52" fmla="*/ 17 w 23"/>
                    <a:gd name="T53" fmla="*/ 37 h 74"/>
                    <a:gd name="T54" fmla="*/ 17 w 23"/>
                    <a:gd name="T55" fmla="*/ 30 h 74"/>
                    <a:gd name="T56" fmla="*/ 19 w 23"/>
                    <a:gd name="T57" fmla="*/ 21 h 74"/>
                    <a:gd name="T58" fmla="*/ 19 w 23"/>
                    <a:gd name="T59" fmla="*/ 14 h 74"/>
                    <a:gd name="T60" fmla="*/ 21 w 23"/>
                    <a:gd name="T61" fmla="*/ 7 h 74"/>
                    <a:gd name="T62" fmla="*/ 21 w 23"/>
                    <a:gd name="T63" fmla="*/ 3 h 74"/>
                    <a:gd name="T64" fmla="*/ 21 w 23"/>
                    <a:gd name="T65" fmla="*/ 3 h 74"/>
                    <a:gd name="T66" fmla="*/ 21 w 23"/>
                    <a:gd name="T67" fmla="*/ 3 h 74"/>
                    <a:gd name="T68" fmla="*/ 20 w 23"/>
                    <a:gd name="T69" fmla="*/ 3 h 74"/>
                    <a:gd name="T70" fmla="*/ 20 w 23"/>
                    <a:gd name="T71" fmla="*/ 3 h 74"/>
                    <a:gd name="T72" fmla="*/ 18 w 23"/>
                    <a:gd name="T73" fmla="*/ 2 h 74"/>
                    <a:gd name="T74" fmla="*/ 18 w 23"/>
                    <a:gd name="T75" fmla="*/ 2 h 74"/>
                    <a:gd name="T76" fmla="*/ 17 w 23"/>
                    <a:gd name="T77" fmla="*/ 2 h 74"/>
                    <a:gd name="T78" fmla="*/ 17 w 23"/>
                    <a:gd name="T79" fmla="*/ 2 h 74"/>
                    <a:gd name="T80" fmla="*/ 15 w 23"/>
                    <a:gd name="T81" fmla="*/ 1 h 74"/>
                    <a:gd name="T82" fmla="*/ 15 w 23"/>
                    <a:gd name="T83" fmla="*/ 1 h 74"/>
                    <a:gd name="T84" fmla="*/ 15 w 23"/>
                    <a:gd name="T85" fmla="*/ 1 h 74"/>
                    <a:gd name="T86" fmla="*/ 15 w 23"/>
                    <a:gd name="T87" fmla="*/ 1 h 74"/>
                    <a:gd name="T88" fmla="*/ 14 w 23"/>
                    <a:gd name="T89" fmla="*/ 1 h 74"/>
                    <a:gd name="T90" fmla="*/ 14 w 23"/>
                    <a:gd name="T91" fmla="*/ 1 h 74"/>
                    <a:gd name="T92" fmla="*/ 14 w 23"/>
                    <a:gd name="T93" fmla="*/ 1 h 74"/>
                    <a:gd name="T94" fmla="*/ 14 w 23"/>
                    <a:gd name="T95" fmla="*/ 1 h 74"/>
                    <a:gd name="T96" fmla="*/ 14 w 23"/>
                    <a:gd name="T9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3" h="74">
                      <a:moveTo>
                        <a:pt x="14" y="0"/>
                      </a:moveTo>
                      <a:lnTo>
                        <a:pt x="13" y="1"/>
                      </a:lnTo>
                      <a:lnTo>
                        <a:pt x="13" y="2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0" y="12"/>
                      </a:lnTo>
                      <a:lnTo>
                        <a:pt x="9" y="16"/>
                      </a:lnTo>
                      <a:lnTo>
                        <a:pt x="7" y="21"/>
                      </a:lnTo>
                      <a:lnTo>
                        <a:pt x="7" y="24"/>
                      </a:lnTo>
                      <a:lnTo>
                        <a:pt x="5" y="30"/>
                      </a:lnTo>
                      <a:lnTo>
                        <a:pt x="4" y="33"/>
                      </a:lnTo>
                      <a:lnTo>
                        <a:pt x="2" y="38"/>
                      </a:lnTo>
                      <a:lnTo>
                        <a:pt x="2" y="42"/>
                      </a:lnTo>
                      <a:lnTo>
                        <a:pt x="0" y="45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0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0" y="57"/>
                      </a:lnTo>
                      <a:lnTo>
                        <a:pt x="0" y="59"/>
                      </a:lnTo>
                      <a:lnTo>
                        <a:pt x="0" y="61"/>
                      </a:lnTo>
                      <a:lnTo>
                        <a:pt x="1" y="62"/>
                      </a:lnTo>
                      <a:lnTo>
                        <a:pt x="1" y="64"/>
                      </a:lnTo>
                      <a:lnTo>
                        <a:pt x="1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2" y="71"/>
                      </a:lnTo>
                      <a:lnTo>
                        <a:pt x="4" y="72"/>
                      </a:lnTo>
                      <a:lnTo>
                        <a:pt x="5" y="72"/>
                      </a:lnTo>
                      <a:lnTo>
                        <a:pt x="7" y="72"/>
                      </a:lnTo>
                      <a:lnTo>
                        <a:pt x="7" y="73"/>
                      </a:lnTo>
                      <a:lnTo>
                        <a:pt x="8" y="72"/>
                      </a:lnTo>
                      <a:lnTo>
                        <a:pt x="8" y="71"/>
                      </a:lnTo>
                      <a:lnTo>
                        <a:pt x="10" y="69"/>
                      </a:lnTo>
                      <a:lnTo>
                        <a:pt x="10" y="68"/>
                      </a:lnTo>
                      <a:lnTo>
                        <a:pt x="12" y="66"/>
                      </a:lnTo>
                      <a:lnTo>
                        <a:pt x="12" y="64"/>
                      </a:lnTo>
                      <a:lnTo>
                        <a:pt x="13" y="60"/>
                      </a:lnTo>
                      <a:lnTo>
                        <a:pt x="13" y="58"/>
                      </a:lnTo>
                      <a:lnTo>
                        <a:pt x="14" y="57"/>
                      </a:lnTo>
                      <a:lnTo>
                        <a:pt x="14" y="55"/>
                      </a:lnTo>
                      <a:lnTo>
                        <a:pt x="15" y="52"/>
                      </a:lnTo>
                      <a:lnTo>
                        <a:pt x="15" y="50"/>
                      </a:lnTo>
                      <a:lnTo>
                        <a:pt x="16" y="48"/>
                      </a:lnTo>
                      <a:lnTo>
                        <a:pt x="16" y="48"/>
                      </a:lnTo>
                      <a:lnTo>
                        <a:pt x="17" y="47"/>
                      </a:lnTo>
                      <a:lnTo>
                        <a:pt x="17" y="47"/>
                      </a:lnTo>
                      <a:lnTo>
                        <a:pt x="17" y="46"/>
                      </a:lnTo>
                      <a:lnTo>
                        <a:pt x="17" y="44"/>
                      </a:lnTo>
                      <a:lnTo>
                        <a:pt x="17" y="40"/>
                      </a:lnTo>
                      <a:lnTo>
                        <a:pt x="17" y="37"/>
                      </a:lnTo>
                      <a:lnTo>
                        <a:pt x="17" y="33"/>
                      </a:lnTo>
                      <a:lnTo>
                        <a:pt x="17" y="30"/>
                      </a:lnTo>
                      <a:lnTo>
                        <a:pt x="19" y="25"/>
                      </a:lnTo>
                      <a:lnTo>
                        <a:pt x="19" y="21"/>
                      </a:lnTo>
                      <a:lnTo>
                        <a:pt x="19" y="18"/>
                      </a:lnTo>
                      <a:lnTo>
                        <a:pt x="19" y="14"/>
                      </a:lnTo>
                      <a:lnTo>
                        <a:pt x="21" y="10"/>
                      </a:ln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21" y="3"/>
                      </a:lnTo>
                      <a:lnTo>
                        <a:pt x="22" y="2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20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6260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53" name="Freeform 153"/>
                <p:cNvSpPr>
                  <a:spLocks/>
                </p:cNvSpPr>
                <p:nvPr/>
              </p:nvSpPr>
              <p:spPr bwMode="blackWhite">
                <a:xfrm>
                  <a:off x="4666" y="688"/>
                  <a:ext cx="14" cy="104"/>
                </a:xfrm>
                <a:custGeom>
                  <a:avLst/>
                  <a:gdLst>
                    <a:gd name="T0" fmla="*/ 0 w 14"/>
                    <a:gd name="T1" fmla="*/ 103 h 104"/>
                    <a:gd name="T2" fmla="*/ 1 w 14"/>
                    <a:gd name="T3" fmla="*/ 78 h 104"/>
                    <a:gd name="T4" fmla="*/ 6 w 14"/>
                    <a:gd name="T5" fmla="*/ 62 h 104"/>
                    <a:gd name="T6" fmla="*/ 6 w 14"/>
                    <a:gd name="T7" fmla="*/ 45 h 104"/>
                    <a:gd name="T8" fmla="*/ 9 w 14"/>
                    <a:gd name="T9" fmla="*/ 25 h 104"/>
                    <a:gd name="T10" fmla="*/ 9 w 14"/>
                    <a:gd name="T11" fmla="*/ 11 h 104"/>
                    <a:gd name="T12" fmla="*/ 13 w 14"/>
                    <a:gd name="T13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04">
                      <a:moveTo>
                        <a:pt x="0" y="103"/>
                      </a:moveTo>
                      <a:lnTo>
                        <a:pt x="1" y="78"/>
                      </a:lnTo>
                      <a:lnTo>
                        <a:pt x="6" y="62"/>
                      </a:lnTo>
                      <a:lnTo>
                        <a:pt x="6" y="45"/>
                      </a:lnTo>
                      <a:lnTo>
                        <a:pt x="9" y="25"/>
                      </a:lnTo>
                      <a:lnTo>
                        <a:pt x="9" y="11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54" name="Freeform 154"/>
                <p:cNvSpPr>
                  <a:spLocks/>
                </p:cNvSpPr>
                <p:nvPr/>
              </p:nvSpPr>
              <p:spPr bwMode="blackWhite">
                <a:xfrm>
                  <a:off x="4520" y="783"/>
                  <a:ext cx="41" cy="44"/>
                </a:xfrm>
                <a:custGeom>
                  <a:avLst/>
                  <a:gdLst>
                    <a:gd name="T0" fmla="*/ 0 w 41"/>
                    <a:gd name="T1" fmla="*/ 0 h 44"/>
                    <a:gd name="T2" fmla="*/ 0 w 41"/>
                    <a:gd name="T3" fmla="*/ 9 h 44"/>
                    <a:gd name="T4" fmla="*/ 1 w 41"/>
                    <a:gd name="T5" fmla="*/ 18 h 44"/>
                    <a:gd name="T6" fmla="*/ 1 w 41"/>
                    <a:gd name="T7" fmla="*/ 21 h 44"/>
                    <a:gd name="T8" fmla="*/ 9 w 41"/>
                    <a:gd name="T9" fmla="*/ 28 h 44"/>
                    <a:gd name="T10" fmla="*/ 23 w 41"/>
                    <a:gd name="T11" fmla="*/ 32 h 44"/>
                    <a:gd name="T12" fmla="*/ 40 w 41"/>
                    <a:gd name="T13" fmla="*/ 43 h 44"/>
                    <a:gd name="T14" fmla="*/ 13 w 41"/>
                    <a:gd name="T15" fmla="*/ 3 h 44"/>
                    <a:gd name="T16" fmla="*/ 0 w 41"/>
                    <a:gd name="T17" fmla="*/ 0 h 44"/>
                    <a:gd name="T18" fmla="*/ 0 w 41"/>
                    <a:gd name="T19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4">
                      <a:moveTo>
                        <a:pt x="0" y="0"/>
                      </a:moveTo>
                      <a:lnTo>
                        <a:pt x="0" y="9"/>
                      </a:lnTo>
                      <a:lnTo>
                        <a:pt x="1" y="18"/>
                      </a:lnTo>
                      <a:lnTo>
                        <a:pt x="1" y="21"/>
                      </a:lnTo>
                      <a:lnTo>
                        <a:pt x="9" y="28"/>
                      </a:lnTo>
                      <a:lnTo>
                        <a:pt x="23" y="32"/>
                      </a:lnTo>
                      <a:lnTo>
                        <a:pt x="40" y="43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55" name="Freeform 155"/>
                <p:cNvSpPr>
                  <a:spLocks/>
                </p:cNvSpPr>
                <p:nvPr/>
              </p:nvSpPr>
              <p:spPr bwMode="blackWhite">
                <a:xfrm>
                  <a:off x="4553" y="663"/>
                  <a:ext cx="63" cy="4"/>
                </a:xfrm>
                <a:custGeom>
                  <a:avLst/>
                  <a:gdLst>
                    <a:gd name="T0" fmla="*/ 0 w 63"/>
                    <a:gd name="T1" fmla="*/ 3 h 4"/>
                    <a:gd name="T2" fmla="*/ 27 w 63"/>
                    <a:gd name="T3" fmla="*/ 0 h 4"/>
                    <a:gd name="T4" fmla="*/ 44 w 63"/>
                    <a:gd name="T5" fmla="*/ 3 h 4"/>
                    <a:gd name="T6" fmla="*/ 62 w 6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4">
                      <a:moveTo>
                        <a:pt x="0" y="3"/>
                      </a:moveTo>
                      <a:lnTo>
                        <a:pt x="27" y="0"/>
                      </a:lnTo>
                      <a:lnTo>
                        <a:pt x="44" y="3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56" name="Freeform 156"/>
                <p:cNvSpPr>
                  <a:spLocks/>
                </p:cNvSpPr>
                <p:nvPr/>
              </p:nvSpPr>
              <p:spPr bwMode="blackWhite">
                <a:xfrm>
                  <a:off x="4553" y="681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7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7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57" name="Freeform 157"/>
                <p:cNvSpPr>
                  <a:spLocks/>
                </p:cNvSpPr>
                <p:nvPr/>
              </p:nvSpPr>
              <p:spPr bwMode="blackWhite">
                <a:xfrm>
                  <a:off x="4553" y="693"/>
                  <a:ext cx="63" cy="7"/>
                </a:xfrm>
                <a:custGeom>
                  <a:avLst/>
                  <a:gdLst>
                    <a:gd name="T0" fmla="*/ 0 w 63"/>
                    <a:gd name="T1" fmla="*/ 6 h 7"/>
                    <a:gd name="T2" fmla="*/ 27 w 63"/>
                    <a:gd name="T3" fmla="*/ 0 h 7"/>
                    <a:gd name="T4" fmla="*/ 44 w 63"/>
                    <a:gd name="T5" fmla="*/ 6 h 7"/>
                    <a:gd name="T6" fmla="*/ 62 w 63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7">
                      <a:moveTo>
                        <a:pt x="0" y="6"/>
                      </a:moveTo>
                      <a:lnTo>
                        <a:pt x="27" y="0"/>
                      </a:lnTo>
                      <a:lnTo>
                        <a:pt x="44" y="6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58" name="Freeform 158"/>
                <p:cNvSpPr>
                  <a:spLocks/>
                </p:cNvSpPr>
                <p:nvPr/>
              </p:nvSpPr>
              <p:spPr bwMode="blackWhite">
                <a:xfrm>
                  <a:off x="4553" y="707"/>
                  <a:ext cx="63" cy="5"/>
                </a:xfrm>
                <a:custGeom>
                  <a:avLst/>
                  <a:gdLst>
                    <a:gd name="T0" fmla="*/ 0 w 63"/>
                    <a:gd name="T1" fmla="*/ 4 h 5"/>
                    <a:gd name="T2" fmla="*/ 27 w 63"/>
                    <a:gd name="T3" fmla="*/ 0 h 5"/>
                    <a:gd name="T4" fmla="*/ 44 w 63"/>
                    <a:gd name="T5" fmla="*/ 4 h 5"/>
                    <a:gd name="T6" fmla="*/ 62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0" y="4"/>
                      </a:moveTo>
                      <a:lnTo>
                        <a:pt x="27" y="0"/>
                      </a:lnTo>
                      <a:lnTo>
                        <a:pt x="44" y="4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</p:grpSp>
          <p:grpSp>
            <p:nvGrpSpPr>
              <p:cNvPr id="9600159" name="Group 159"/>
              <p:cNvGrpSpPr>
                <a:grpSpLocks/>
              </p:cNvGrpSpPr>
              <p:nvPr/>
            </p:nvGrpSpPr>
            <p:grpSpPr bwMode="auto">
              <a:xfrm>
                <a:off x="3945" y="1067"/>
                <a:ext cx="350" cy="258"/>
                <a:chOff x="3945" y="1067"/>
                <a:chExt cx="350" cy="258"/>
              </a:xfrm>
            </p:grpSpPr>
            <p:sp>
              <p:nvSpPr>
                <p:cNvPr id="9600160" name="Freeform 160"/>
                <p:cNvSpPr>
                  <a:spLocks/>
                </p:cNvSpPr>
                <p:nvPr/>
              </p:nvSpPr>
              <p:spPr bwMode="blackWhite">
                <a:xfrm>
                  <a:off x="3959" y="1258"/>
                  <a:ext cx="124" cy="64"/>
                </a:xfrm>
                <a:custGeom>
                  <a:avLst/>
                  <a:gdLst>
                    <a:gd name="T0" fmla="*/ 108 w 124"/>
                    <a:gd name="T1" fmla="*/ 10 h 64"/>
                    <a:gd name="T2" fmla="*/ 108 w 124"/>
                    <a:gd name="T3" fmla="*/ 13 h 64"/>
                    <a:gd name="T4" fmla="*/ 105 w 124"/>
                    <a:gd name="T5" fmla="*/ 44 h 64"/>
                    <a:gd name="T6" fmla="*/ 109 w 124"/>
                    <a:gd name="T7" fmla="*/ 63 h 64"/>
                    <a:gd name="T8" fmla="*/ 87 w 124"/>
                    <a:gd name="T9" fmla="*/ 63 h 64"/>
                    <a:gd name="T10" fmla="*/ 14 w 124"/>
                    <a:gd name="T11" fmla="*/ 56 h 64"/>
                    <a:gd name="T12" fmla="*/ 4 w 124"/>
                    <a:gd name="T13" fmla="*/ 59 h 64"/>
                    <a:gd name="T14" fmla="*/ 0 w 124"/>
                    <a:gd name="T15" fmla="*/ 6 h 64"/>
                    <a:gd name="T16" fmla="*/ 123 w 124"/>
                    <a:gd name="T17" fmla="*/ 0 h 64"/>
                    <a:gd name="T18" fmla="*/ 108 w 124"/>
                    <a:gd name="T19" fmla="*/ 10 h 64"/>
                    <a:gd name="T20" fmla="*/ 108 w 124"/>
                    <a:gd name="T21" fmla="*/ 1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4" h="64">
                      <a:moveTo>
                        <a:pt x="108" y="10"/>
                      </a:moveTo>
                      <a:lnTo>
                        <a:pt x="108" y="13"/>
                      </a:lnTo>
                      <a:lnTo>
                        <a:pt x="105" y="44"/>
                      </a:lnTo>
                      <a:lnTo>
                        <a:pt x="109" y="63"/>
                      </a:lnTo>
                      <a:lnTo>
                        <a:pt x="87" y="63"/>
                      </a:lnTo>
                      <a:lnTo>
                        <a:pt x="14" y="56"/>
                      </a:lnTo>
                      <a:lnTo>
                        <a:pt x="4" y="59"/>
                      </a:lnTo>
                      <a:lnTo>
                        <a:pt x="0" y="6"/>
                      </a:lnTo>
                      <a:lnTo>
                        <a:pt x="123" y="0"/>
                      </a:lnTo>
                      <a:lnTo>
                        <a:pt x="108" y="10"/>
                      </a:lnTo>
                      <a:lnTo>
                        <a:pt x="108" y="10"/>
                      </a:lnTo>
                    </a:path>
                  </a:pathLst>
                </a:custGeom>
                <a:solidFill>
                  <a:srgbClr val="B1B1D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61" name="Freeform 161"/>
                <p:cNvSpPr>
                  <a:spLocks/>
                </p:cNvSpPr>
                <p:nvPr/>
              </p:nvSpPr>
              <p:spPr bwMode="blackWhite">
                <a:xfrm>
                  <a:off x="4193" y="1140"/>
                  <a:ext cx="56" cy="23"/>
                </a:xfrm>
                <a:custGeom>
                  <a:avLst/>
                  <a:gdLst>
                    <a:gd name="T0" fmla="*/ 55 w 56"/>
                    <a:gd name="T1" fmla="*/ 1 h 23"/>
                    <a:gd name="T2" fmla="*/ 41 w 56"/>
                    <a:gd name="T3" fmla="*/ 1 h 23"/>
                    <a:gd name="T4" fmla="*/ 35 w 56"/>
                    <a:gd name="T5" fmla="*/ 0 h 23"/>
                    <a:gd name="T6" fmla="*/ 29 w 56"/>
                    <a:gd name="T7" fmla="*/ 1 h 23"/>
                    <a:gd name="T8" fmla="*/ 21 w 56"/>
                    <a:gd name="T9" fmla="*/ 0 h 23"/>
                    <a:gd name="T10" fmla="*/ 0 w 56"/>
                    <a:gd name="T11" fmla="*/ 10 h 23"/>
                    <a:gd name="T12" fmla="*/ 36 w 56"/>
                    <a:gd name="T13" fmla="*/ 22 h 23"/>
                    <a:gd name="T14" fmla="*/ 55 w 56"/>
                    <a:gd name="T15" fmla="*/ 1 h 23"/>
                    <a:gd name="T16" fmla="*/ 55 w 56"/>
                    <a:gd name="T17" fmla="*/ 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23">
                      <a:moveTo>
                        <a:pt x="55" y="1"/>
                      </a:moveTo>
                      <a:lnTo>
                        <a:pt x="41" y="1"/>
                      </a:lnTo>
                      <a:lnTo>
                        <a:pt x="35" y="0"/>
                      </a:lnTo>
                      <a:lnTo>
                        <a:pt x="29" y="1"/>
                      </a:lnTo>
                      <a:lnTo>
                        <a:pt x="21" y="0"/>
                      </a:lnTo>
                      <a:lnTo>
                        <a:pt x="0" y="10"/>
                      </a:lnTo>
                      <a:lnTo>
                        <a:pt x="36" y="22"/>
                      </a:lnTo>
                      <a:lnTo>
                        <a:pt x="55" y="1"/>
                      </a:lnTo>
                      <a:lnTo>
                        <a:pt x="55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62" name="Freeform 162"/>
                <p:cNvSpPr>
                  <a:spLocks/>
                </p:cNvSpPr>
                <p:nvPr/>
              </p:nvSpPr>
              <p:spPr bwMode="blackWhite">
                <a:xfrm>
                  <a:off x="4192" y="1224"/>
                  <a:ext cx="83" cy="72"/>
                </a:xfrm>
                <a:custGeom>
                  <a:avLst/>
                  <a:gdLst>
                    <a:gd name="T0" fmla="*/ 19 w 83"/>
                    <a:gd name="T1" fmla="*/ 71 h 72"/>
                    <a:gd name="T2" fmla="*/ 28 w 83"/>
                    <a:gd name="T3" fmla="*/ 65 h 72"/>
                    <a:gd name="T4" fmla="*/ 33 w 83"/>
                    <a:gd name="T5" fmla="*/ 64 h 72"/>
                    <a:gd name="T6" fmla="*/ 40 w 83"/>
                    <a:gd name="T7" fmla="*/ 55 h 72"/>
                    <a:gd name="T8" fmla="*/ 42 w 83"/>
                    <a:gd name="T9" fmla="*/ 54 h 72"/>
                    <a:gd name="T10" fmla="*/ 50 w 83"/>
                    <a:gd name="T11" fmla="*/ 51 h 72"/>
                    <a:gd name="T12" fmla="*/ 52 w 83"/>
                    <a:gd name="T13" fmla="*/ 46 h 72"/>
                    <a:gd name="T14" fmla="*/ 58 w 83"/>
                    <a:gd name="T15" fmla="*/ 45 h 72"/>
                    <a:gd name="T16" fmla="*/ 62 w 83"/>
                    <a:gd name="T17" fmla="*/ 43 h 72"/>
                    <a:gd name="T18" fmla="*/ 63 w 83"/>
                    <a:gd name="T19" fmla="*/ 40 h 72"/>
                    <a:gd name="T20" fmla="*/ 68 w 83"/>
                    <a:gd name="T21" fmla="*/ 38 h 72"/>
                    <a:gd name="T22" fmla="*/ 70 w 83"/>
                    <a:gd name="T23" fmla="*/ 34 h 72"/>
                    <a:gd name="T24" fmla="*/ 77 w 83"/>
                    <a:gd name="T25" fmla="*/ 28 h 72"/>
                    <a:gd name="T26" fmla="*/ 79 w 83"/>
                    <a:gd name="T27" fmla="*/ 24 h 72"/>
                    <a:gd name="T28" fmla="*/ 82 w 83"/>
                    <a:gd name="T29" fmla="*/ 23 h 72"/>
                    <a:gd name="T30" fmla="*/ 82 w 83"/>
                    <a:gd name="T31" fmla="*/ 18 h 72"/>
                    <a:gd name="T32" fmla="*/ 82 w 83"/>
                    <a:gd name="T33" fmla="*/ 14 h 72"/>
                    <a:gd name="T34" fmla="*/ 82 w 83"/>
                    <a:gd name="T35" fmla="*/ 8 h 72"/>
                    <a:gd name="T36" fmla="*/ 82 w 83"/>
                    <a:gd name="T37" fmla="*/ 3 h 72"/>
                    <a:gd name="T38" fmla="*/ 82 w 83"/>
                    <a:gd name="T39" fmla="*/ 0 h 72"/>
                    <a:gd name="T40" fmla="*/ 62 w 83"/>
                    <a:gd name="T41" fmla="*/ 0 h 72"/>
                    <a:gd name="T42" fmla="*/ 0 w 83"/>
                    <a:gd name="T43" fmla="*/ 46 h 72"/>
                    <a:gd name="T44" fmla="*/ 19 w 83"/>
                    <a:gd name="T45" fmla="*/ 71 h 72"/>
                    <a:gd name="T46" fmla="*/ 19 w 83"/>
                    <a:gd name="T47" fmla="*/ 7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3" h="72">
                      <a:moveTo>
                        <a:pt x="19" y="71"/>
                      </a:moveTo>
                      <a:lnTo>
                        <a:pt x="28" y="65"/>
                      </a:lnTo>
                      <a:lnTo>
                        <a:pt x="33" y="64"/>
                      </a:lnTo>
                      <a:lnTo>
                        <a:pt x="40" y="55"/>
                      </a:lnTo>
                      <a:lnTo>
                        <a:pt x="42" y="54"/>
                      </a:lnTo>
                      <a:lnTo>
                        <a:pt x="50" y="51"/>
                      </a:lnTo>
                      <a:lnTo>
                        <a:pt x="52" y="46"/>
                      </a:lnTo>
                      <a:lnTo>
                        <a:pt x="58" y="45"/>
                      </a:lnTo>
                      <a:lnTo>
                        <a:pt x="62" y="43"/>
                      </a:lnTo>
                      <a:lnTo>
                        <a:pt x="63" y="40"/>
                      </a:lnTo>
                      <a:lnTo>
                        <a:pt x="68" y="38"/>
                      </a:lnTo>
                      <a:lnTo>
                        <a:pt x="70" y="34"/>
                      </a:lnTo>
                      <a:lnTo>
                        <a:pt x="77" y="28"/>
                      </a:lnTo>
                      <a:lnTo>
                        <a:pt x="79" y="24"/>
                      </a:lnTo>
                      <a:lnTo>
                        <a:pt x="82" y="23"/>
                      </a:lnTo>
                      <a:lnTo>
                        <a:pt x="82" y="18"/>
                      </a:lnTo>
                      <a:lnTo>
                        <a:pt x="82" y="14"/>
                      </a:lnTo>
                      <a:lnTo>
                        <a:pt x="82" y="8"/>
                      </a:lnTo>
                      <a:lnTo>
                        <a:pt x="82" y="3"/>
                      </a:lnTo>
                      <a:lnTo>
                        <a:pt x="82" y="0"/>
                      </a:lnTo>
                      <a:lnTo>
                        <a:pt x="62" y="0"/>
                      </a:lnTo>
                      <a:lnTo>
                        <a:pt x="0" y="46"/>
                      </a:lnTo>
                      <a:lnTo>
                        <a:pt x="19" y="71"/>
                      </a:lnTo>
                      <a:lnTo>
                        <a:pt x="19" y="71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63" name="Freeform 163"/>
                <p:cNvSpPr>
                  <a:spLocks/>
                </p:cNvSpPr>
                <p:nvPr/>
              </p:nvSpPr>
              <p:spPr bwMode="blackWhite">
                <a:xfrm>
                  <a:off x="4077" y="1218"/>
                  <a:ext cx="198" cy="52"/>
                </a:xfrm>
                <a:custGeom>
                  <a:avLst/>
                  <a:gdLst>
                    <a:gd name="T0" fmla="*/ 0 w 198"/>
                    <a:gd name="T1" fmla="*/ 18 h 52"/>
                    <a:gd name="T2" fmla="*/ 0 w 198"/>
                    <a:gd name="T3" fmla="*/ 18 h 52"/>
                    <a:gd name="T4" fmla="*/ 11 w 198"/>
                    <a:gd name="T5" fmla="*/ 16 h 52"/>
                    <a:gd name="T6" fmla="*/ 17 w 198"/>
                    <a:gd name="T7" fmla="*/ 16 h 52"/>
                    <a:gd name="T8" fmla="*/ 26 w 198"/>
                    <a:gd name="T9" fmla="*/ 12 h 52"/>
                    <a:gd name="T10" fmla="*/ 169 w 198"/>
                    <a:gd name="T11" fmla="*/ 0 h 52"/>
                    <a:gd name="T12" fmla="*/ 178 w 198"/>
                    <a:gd name="T13" fmla="*/ 0 h 52"/>
                    <a:gd name="T14" fmla="*/ 185 w 198"/>
                    <a:gd name="T15" fmla="*/ 4 h 52"/>
                    <a:gd name="T16" fmla="*/ 197 w 198"/>
                    <a:gd name="T17" fmla="*/ 6 h 52"/>
                    <a:gd name="T18" fmla="*/ 180 w 198"/>
                    <a:gd name="T19" fmla="*/ 11 h 52"/>
                    <a:gd name="T20" fmla="*/ 177 w 198"/>
                    <a:gd name="T21" fmla="*/ 17 h 52"/>
                    <a:gd name="T22" fmla="*/ 167 w 198"/>
                    <a:gd name="T23" fmla="*/ 20 h 52"/>
                    <a:gd name="T24" fmla="*/ 160 w 198"/>
                    <a:gd name="T25" fmla="*/ 26 h 52"/>
                    <a:gd name="T26" fmla="*/ 153 w 198"/>
                    <a:gd name="T27" fmla="*/ 29 h 52"/>
                    <a:gd name="T28" fmla="*/ 148 w 198"/>
                    <a:gd name="T29" fmla="*/ 33 h 52"/>
                    <a:gd name="T30" fmla="*/ 143 w 198"/>
                    <a:gd name="T31" fmla="*/ 36 h 52"/>
                    <a:gd name="T32" fmla="*/ 137 w 198"/>
                    <a:gd name="T33" fmla="*/ 40 h 52"/>
                    <a:gd name="T34" fmla="*/ 135 w 198"/>
                    <a:gd name="T35" fmla="*/ 46 h 52"/>
                    <a:gd name="T36" fmla="*/ 134 w 198"/>
                    <a:gd name="T37" fmla="*/ 47 h 52"/>
                    <a:gd name="T38" fmla="*/ 112 w 198"/>
                    <a:gd name="T39" fmla="*/ 51 h 52"/>
                    <a:gd name="T40" fmla="*/ 9 w 198"/>
                    <a:gd name="T41" fmla="*/ 34 h 52"/>
                    <a:gd name="T42" fmla="*/ 0 w 198"/>
                    <a:gd name="T43" fmla="*/ 18 h 52"/>
                    <a:gd name="T44" fmla="*/ 0 w 198"/>
                    <a:gd name="T45" fmla="*/ 1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98" h="52">
                      <a:moveTo>
                        <a:pt x="0" y="18"/>
                      </a:moveTo>
                      <a:lnTo>
                        <a:pt x="0" y="18"/>
                      </a:lnTo>
                      <a:lnTo>
                        <a:pt x="11" y="16"/>
                      </a:lnTo>
                      <a:lnTo>
                        <a:pt x="17" y="16"/>
                      </a:lnTo>
                      <a:lnTo>
                        <a:pt x="26" y="12"/>
                      </a:lnTo>
                      <a:lnTo>
                        <a:pt x="169" y="0"/>
                      </a:lnTo>
                      <a:lnTo>
                        <a:pt x="178" y="0"/>
                      </a:lnTo>
                      <a:lnTo>
                        <a:pt x="185" y="4"/>
                      </a:lnTo>
                      <a:lnTo>
                        <a:pt x="197" y="6"/>
                      </a:lnTo>
                      <a:lnTo>
                        <a:pt x="180" y="11"/>
                      </a:lnTo>
                      <a:lnTo>
                        <a:pt x="177" y="17"/>
                      </a:lnTo>
                      <a:lnTo>
                        <a:pt x="167" y="20"/>
                      </a:lnTo>
                      <a:lnTo>
                        <a:pt x="160" y="26"/>
                      </a:lnTo>
                      <a:lnTo>
                        <a:pt x="153" y="29"/>
                      </a:lnTo>
                      <a:lnTo>
                        <a:pt x="148" y="33"/>
                      </a:lnTo>
                      <a:lnTo>
                        <a:pt x="143" y="36"/>
                      </a:lnTo>
                      <a:lnTo>
                        <a:pt x="137" y="40"/>
                      </a:lnTo>
                      <a:lnTo>
                        <a:pt x="135" y="46"/>
                      </a:lnTo>
                      <a:lnTo>
                        <a:pt x="134" y="47"/>
                      </a:lnTo>
                      <a:lnTo>
                        <a:pt x="112" y="51"/>
                      </a:lnTo>
                      <a:lnTo>
                        <a:pt x="9" y="34"/>
                      </a:lnTo>
                      <a:lnTo>
                        <a:pt x="0" y="18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64" name="Freeform 164"/>
                <p:cNvSpPr>
                  <a:spLocks/>
                </p:cNvSpPr>
                <p:nvPr/>
              </p:nvSpPr>
              <p:spPr bwMode="blackWhite">
                <a:xfrm>
                  <a:off x="4076" y="1236"/>
                  <a:ext cx="137" cy="60"/>
                </a:xfrm>
                <a:custGeom>
                  <a:avLst/>
                  <a:gdLst>
                    <a:gd name="T0" fmla="*/ 6 w 137"/>
                    <a:gd name="T1" fmla="*/ 2 h 60"/>
                    <a:gd name="T2" fmla="*/ 12 w 137"/>
                    <a:gd name="T3" fmla="*/ 5 h 60"/>
                    <a:gd name="T4" fmla="*/ 20 w 137"/>
                    <a:gd name="T5" fmla="*/ 8 h 60"/>
                    <a:gd name="T6" fmla="*/ 29 w 137"/>
                    <a:gd name="T7" fmla="*/ 8 h 60"/>
                    <a:gd name="T8" fmla="*/ 34 w 137"/>
                    <a:gd name="T9" fmla="*/ 10 h 60"/>
                    <a:gd name="T10" fmla="*/ 47 w 137"/>
                    <a:gd name="T11" fmla="*/ 11 h 60"/>
                    <a:gd name="T12" fmla="*/ 57 w 137"/>
                    <a:gd name="T13" fmla="*/ 12 h 60"/>
                    <a:gd name="T14" fmla="*/ 64 w 137"/>
                    <a:gd name="T15" fmla="*/ 12 h 60"/>
                    <a:gd name="T16" fmla="*/ 75 w 137"/>
                    <a:gd name="T17" fmla="*/ 16 h 60"/>
                    <a:gd name="T18" fmla="*/ 83 w 137"/>
                    <a:gd name="T19" fmla="*/ 17 h 60"/>
                    <a:gd name="T20" fmla="*/ 96 w 137"/>
                    <a:gd name="T21" fmla="*/ 20 h 60"/>
                    <a:gd name="T22" fmla="*/ 108 w 137"/>
                    <a:gd name="T23" fmla="*/ 21 h 60"/>
                    <a:gd name="T24" fmla="*/ 116 w 137"/>
                    <a:gd name="T25" fmla="*/ 25 h 60"/>
                    <a:gd name="T26" fmla="*/ 127 w 137"/>
                    <a:gd name="T27" fmla="*/ 26 h 60"/>
                    <a:gd name="T28" fmla="*/ 132 w 137"/>
                    <a:gd name="T29" fmla="*/ 28 h 60"/>
                    <a:gd name="T30" fmla="*/ 136 w 137"/>
                    <a:gd name="T31" fmla="*/ 29 h 60"/>
                    <a:gd name="T32" fmla="*/ 135 w 137"/>
                    <a:gd name="T33" fmla="*/ 36 h 60"/>
                    <a:gd name="T34" fmla="*/ 133 w 137"/>
                    <a:gd name="T35" fmla="*/ 40 h 60"/>
                    <a:gd name="T36" fmla="*/ 136 w 137"/>
                    <a:gd name="T37" fmla="*/ 47 h 60"/>
                    <a:gd name="T38" fmla="*/ 136 w 137"/>
                    <a:gd name="T39" fmla="*/ 52 h 60"/>
                    <a:gd name="T40" fmla="*/ 133 w 137"/>
                    <a:gd name="T41" fmla="*/ 56 h 60"/>
                    <a:gd name="T42" fmla="*/ 136 w 137"/>
                    <a:gd name="T43" fmla="*/ 59 h 60"/>
                    <a:gd name="T44" fmla="*/ 112 w 137"/>
                    <a:gd name="T45" fmla="*/ 54 h 60"/>
                    <a:gd name="T46" fmla="*/ 109 w 137"/>
                    <a:gd name="T47" fmla="*/ 54 h 60"/>
                    <a:gd name="T48" fmla="*/ 102 w 137"/>
                    <a:gd name="T49" fmla="*/ 52 h 60"/>
                    <a:gd name="T50" fmla="*/ 90 w 137"/>
                    <a:gd name="T51" fmla="*/ 51 h 60"/>
                    <a:gd name="T52" fmla="*/ 78 w 137"/>
                    <a:gd name="T53" fmla="*/ 51 h 60"/>
                    <a:gd name="T54" fmla="*/ 75 w 137"/>
                    <a:gd name="T55" fmla="*/ 48 h 60"/>
                    <a:gd name="T56" fmla="*/ 66 w 137"/>
                    <a:gd name="T57" fmla="*/ 47 h 60"/>
                    <a:gd name="T58" fmla="*/ 58 w 137"/>
                    <a:gd name="T59" fmla="*/ 41 h 60"/>
                    <a:gd name="T60" fmla="*/ 53 w 137"/>
                    <a:gd name="T61" fmla="*/ 42 h 60"/>
                    <a:gd name="T62" fmla="*/ 50 w 137"/>
                    <a:gd name="T63" fmla="*/ 39 h 60"/>
                    <a:gd name="T64" fmla="*/ 46 w 137"/>
                    <a:gd name="T65" fmla="*/ 39 h 60"/>
                    <a:gd name="T66" fmla="*/ 22 w 137"/>
                    <a:gd name="T67" fmla="*/ 33 h 60"/>
                    <a:gd name="T68" fmla="*/ 18 w 137"/>
                    <a:gd name="T69" fmla="*/ 31 h 60"/>
                    <a:gd name="T70" fmla="*/ 13 w 137"/>
                    <a:gd name="T71" fmla="*/ 31 h 60"/>
                    <a:gd name="T72" fmla="*/ 9 w 137"/>
                    <a:gd name="T73" fmla="*/ 31 h 60"/>
                    <a:gd name="T74" fmla="*/ 5 w 137"/>
                    <a:gd name="T75" fmla="*/ 31 h 60"/>
                    <a:gd name="T76" fmla="*/ 3 w 137"/>
                    <a:gd name="T77" fmla="*/ 29 h 60"/>
                    <a:gd name="T78" fmla="*/ 1 w 137"/>
                    <a:gd name="T79" fmla="*/ 29 h 60"/>
                    <a:gd name="T80" fmla="*/ 0 w 137"/>
                    <a:gd name="T81" fmla="*/ 17 h 60"/>
                    <a:gd name="T82" fmla="*/ 1 w 137"/>
                    <a:gd name="T83" fmla="*/ 11 h 60"/>
                    <a:gd name="T84" fmla="*/ 1 w 137"/>
                    <a:gd name="T85" fmla="*/ 9 h 60"/>
                    <a:gd name="T86" fmla="*/ 1 w 137"/>
                    <a:gd name="T87" fmla="*/ 2 h 60"/>
                    <a:gd name="T88" fmla="*/ 3 w 137"/>
                    <a:gd name="T89" fmla="*/ 0 h 60"/>
                    <a:gd name="T90" fmla="*/ 6 w 137"/>
                    <a:gd name="T91" fmla="*/ 2 h 60"/>
                    <a:gd name="T92" fmla="*/ 6 w 137"/>
                    <a:gd name="T93" fmla="*/ 2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37" h="60">
                      <a:moveTo>
                        <a:pt x="6" y="2"/>
                      </a:moveTo>
                      <a:lnTo>
                        <a:pt x="12" y="5"/>
                      </a:lnTo>
                      <a:lnTo>
                        <a:pt x="20" y="8"/>
                      </a:lnTo>
                      <a:lnTo>
                        <a:pt x="29" y="8"/>
                      </a:lnTo>
                      <a:lnTo>
                        <a:pt x="34" y="10"/>
                      </a:lnTo>
                      <a:lnTo>
                        <a:pt x="47" y="11"/>
                      </a:lnTo>
                      <a:lnTo>
                        <a:pt x="57" y="12"/>
                      </a:lnTo>
                      <a:lnTo>
                        <a:pt x="64" y="12"/>
                      </a:lnTo>
                      <a:lnTo>
                        <a:pt x="75" y="16"/>
                      </a:lnTo>
                      <a:lnTo>
                        <a:pt x="83" y="17"/>
                      </a:lnTo>
                      <a:lnTo>
                        <a:pt x="96" y="20"/>
                      </a:lnTo>
                      <a:lnTo>
                        <a:pt x="108" y="21"/>
                      </a:lnTo>
                      <a:lnTo>
                        <a:pt x="116" y="25"/>
                      </a:lnTo>
                      <a:lnTo>
                        <a:pt x="127" y="26"/>
                      </a:lnTo>
                      <a:lnTo>
                        <a:pt x="132" y="28"/>
                      </a:lnTo>
                      <a:lnTo>
                        <a:pt x="136" y="29"/>
                      </a:lnTo>
                      <a:lnTo>
                        <a:pt x="135" y="36"/>
                      </a:lnTo>
                      <a:lnTo>
                        <a:pt x="133" y="40"/>
                      </a:lnTo>
                      <a:lnTo>
                        <a:pt x="136" y="47"/>
                      </a:lnTo>
                      <a:lnTo>
                        <a:pt x="136" y="52"/>
                      </a:lnTo>
                      <a:lnTo>
                        <a:pt x="133" y="56"/>
                      </a:lnTo>
                      <a:lnTo>
                        <a:pt x="136" y="59"/>
                      </a:lnTo>
                      <a:lnTo>
                        <a:pt x="112" y="54"/>
                      </a:lnTo>
                      <a:lnTo>
                        <a:pt x="109" y="54"/>
                      </a:lnTo>
                      <a:lnTo>
                        <a:pt x="102" y="52"/>
                      </a:lnTo>
                      <a:lnTo>
                        <a:pt x="90" y="51"/>
                      </a:lnTo>
                      <a:lnTo>
                        <a:pt x="78" y="51"/>
                      </a:lnTo>
                      <a:lnTo>
                        <a:pt x="75" y="48"/>
                      </a:lnTo>
                      <a:lnTo>
                        <a:pt x="66" y="47"/>
                      </a:lnTo>
                      <a:lnTo>
                        <a:pt x="58" y="41"/>
                      </a:lnTo>
                      <a:lnTo>
                        <a:pt x="53" y="42"/>
                      </a:lnTo>
                      <a:lnTo>
                        <a:pt x="50" y="39"/>
                      </a:lnTo>
                      <a:lnTo>
                        <a:pt x="46" y="39"/>
                      </a:lnTo>
                      <a:lnTo>
                        <a:pt x="22" y="33"/>
                      </a:lnTo>
                      <a:lnTo>
                        <a:pt x="18" y="31"/>
                      </a:lnTo>
                      <a:lnTo>
                        <a:pt x="13" y="31"/>
                      </a:lnTo>
                      <a:lnTo>
                        <a:pt x="9" y="31"/>
                      </a:lnTo>
                      <a:lnTo>
                        <a:pt x="5" y="31"/>
                      </a:lnTo>
                      <a:lnTo>
                        <a:pt x="3" y="29"/>
                      </a:lnTo>
                      <a:lnTo>
                        <a:pt x="1" y="29"/>
                      </a:lnTo>
                      <a:lnTo>
                        <a:pt x="0" y="17"/>
                      </a:lnTo>
                      <a:lnTo>
                        <a:pt x="1" y="11"/>
                      </a:lnTo>
                      <a:lnTo>
                        <a:pt x="1" y="9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6" y="2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65" name="Freeform 165"/>
                <p:cNvSpPr>
                  <a:spLocks/>
                </p:cNvSpPr>
                <p:nvPr/>
              </p:nvSpPr>
              <p:spPr bwMode="blackWhite">
                <a:xfrm>
                  <a:off x="4214" y="1142"/>
                  <a:ext cx="37" cy="96"/>
                </a:xfrm>
                <a:custGeom>
                  <a:avLst/>
                  <a:gdLst>
                    <a:gd name="T0" fmla="*/ 0 w 37"/>
                    <a:gd name="T1" fmla="*/ 4 h 96"/>
                    <a:gd name="T2" fmla="*/ 10 w 37"/>
                    <a:gd name="T3" fmla="*/ 4 h 96"/>
                    <a:gd name="T4" fmla="*/ 18 w 37"/>
                    <a:gd name="T5" fmla="*/ 1 h 96"/>
                    <a:gd name="T6" fmla="*/ 21 w 37"/>
                    <a:gd name="T7" fmla="*/ 1 h 96"/>
                    <a:gd name="T8" fmla="*/ 28 w 37"/>
                    <a:gd name="T9" fmla="*/ 1 h 96"/>
                    <a:gd name="T10" fmla="*/ 34 w 37"/>
                    <a:gd name="T11" fmla="*/ 0 h 96"/>
                    <a:gd name="T12" fmla="*/ 34 w 37"/>
                    <a:gd name="T13" fmla="*/ 10 h 96"/>
                    <a:gd name="T14" fmla="*/ 34 w 37"/>
                    <a:gd name="T15" fmla="*/ 17 h 96"/>
                    <a:gd name="T16" fmla="*/ 36 w 37"/>
                    <a:gd name="T17" fmla="*/ 23 h 96"/>
                    <a:gd name="T18" fmla="*/ 34 w 37"/>
                    <a:gd name="T19" fmla="*/ 30 h 96"/>
                    <a:gd name="T20" fmla="*/ 34 w 37"/>
                    <a:gd name="T21" fmla="*/ 41 h 96"/>
                    <a:gd name="T22" fmla="*/ 34 w 37"/>
                    <a:gd name="T23" fmla="*/ 47 h 96"/>
                    <a:gd name="T24" fmla="*/ 36 w 37"/>
                    <a:gd name="T25" fmla="*/ 54 h 96"/>
                    <a:gd name="T26" fmla="*/ 34 w 37"/>
                    <a:gd name="T27" fmla="*/ 63 h 96"/>
                    <a:gd name="T28" fmla="*/ 36 w 37"/>
                    <a:gd name="T29" fmla="*/ 68 h 96"/>
                    <a:gd name="T30" fmla="*/ 34 w 37"/>
                    <a:gd name="T31" fmla="*/ 73 h 96"/>
                    <a:gd name="T32" fmla="*/ 36 w 37"/>
                    <a:gd name="T33" fmla="*/ 81 h 96"/>
                    <a:gd name="T34" fmla="*/ 26 w 37"/>
                    <a:gd name="T35" fmla="*/ 83 h 96"/>
                    <a:gd name="T36" fmla="*/ 22 w 37"/>
                    <a:gd name="T37" fmla="*/ 84 h 96"/>
                    <a:gd name="T38" fmla="*/ 19 w 37"/>
                    <a:gd name="T39" fmla="*/ 87 h 96"/>
                    <a:gd name="T40" fmla="*/ 11 w 37"/>
                    <a:gd name="T41" fmla="*/ 89 h 96"/>
                    <a:gd name="T42" fmla="*/ 9 w 37"/>
                    <a:gd name="T43" fmla="*/ 93 h 96"/>
                    <a:gd name="T44" fmla="*/ 6 w 37"/>
                    <a:gd name="T45" fmla="*/ 93 h 96"/>
                    <a:gd name="T46" fmla="*/ 1 w 37"/>
                    <a:gd name="T47" fmla="*/ 95 h 96"/>
                    <a:gd name="T48" fmla="*/ 0 w 37"/>
                    <a:gd name="T49" fmla="*/ 4 h 96"/>
                    <a:gd name="T50" fmla="*/ 0 w 37"/>
                    <a:gd name="T51" fmla="*/ 4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7" h="96">
                      <a:moveTo>
                        <a:pt x="0" y="4"/>
                      </a:moveTo>
                      <a:lnTo>
                        <a:pt x="10" y="4"/>
                      </a:lnTo>
                      <a:lnTo>
                        <a:pt x="18" y="1"/>
                      </a:lnTo>
                      <a:lnTo>
                        <a:pt x="21" y="1"/>
                      </a:lnTo>
                      <a:lnTo>
                        <a:pt x="28" y="1"/>
                      </a:lnTo>
                      <a:lnTo>
                        <a:pt x="34" y="0"/>
                      </a:lnTo>
                      <a:lnTo>
                        <a:pt x="34" y="10"/>
                      </a:lnTo>
                      <a:lnTo>
                        <a:pt x="34" y="17"/>
                      </a:lnTo>
                      <a:lnTo>
                        <a:pt x="36" y="23"/>
                      </a:lnTo>
                      <a:lnTo>
                        <a:pt x="34" y="30"/>
                      </a:lnTo>
                      <a:lnTo>
                        <a:pt x="34" y="41"/>
                      </a:lnTo>
                      <a:lnTo>
                        <a:pt x="34" y="47"/>
                      </a:lnTo>
                      <a:lnTo>
                        <a:pt x="36" y="54"/>
                      </a:lnTo>
                      <a:lnTo>
                        <a:pt x="34" y="63"/>
                      </a:lnTo>
                      <a:lnTo>
                        <a:pt x="36" y="68"/>
                      </a:lnTo>
                      <a:lnTo>
                        <a:pt x="34" y="73"/>
                      </a:lnTo>
                      <a:lnTo>
                        <a:pt x="36" y="81"/>
                      </a:lnTo>
                      <a:lnTo>
                        <a:pt x="26" y="83"/>
                      </a:lnTo>
                      <a:lnTo>
                        <a:pt x="22" y="84"/>
                      </a:lnTo>
                      <a:lnTo>
                        <a:pt x="19" y="87"/>
                      </a:lnTo>
                      <a:lnTo>
                        <a:pt x="11" y="89"/>
                      </a:lnTo>
                      <a:lnTo>
                        <a:pt x="9" y="93"/>
                      </a:lnTo>
                      <a:lnTo>
                        <a:pt x="6" y="93"/>
                      </a:lnTo>
                      <a:lnTo>
                        <a:pt x="1" y="95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66" name="Freeform 166"/>
                <p:cNvSpPr>
                  <a:spLocks/>
                </p:cNvSpPr>
                <p:nvPr/>
              </p:nvSpPr>
              <p:spPr bwMode="blackWhite">
                <a:xfrm>
                  <a:off x="4094" y="1134"/>
                  <a:ext cx="121" cy="32"/>
                </a:xfrm>
                <a:custGeom>
                  <a:avLst/>
                  <a:gdLst>
                    <a:gd name="T0" fmla="*/ 0 w 121"/>
                    <a:gd name="T1" fmla="*/ 6 h 32"/>
                    <a:gd name="T2" fmla="*/ 26 w 121"/>
                    <a:gd name="T3" fmla="*/ 1 h 32"/>
                    <a:gd name="T4" fmla="*/ 29 w 121"/>
                    <a:gd name="T5" fmla="*/ 1 h 32"/>
                    <a:gd name="T6" fmla="*/ 37 w 121"/>
                    <a:gd name="T7" fmla="*/ 0 h 32"/>
                    <a:gd name="T8" fmla="*/ 44 w 121"/>
                    <a:gd name="T9" fmla="*/ 0 h 32"/>
                    <a:gd name="T10" fmla="*/ 57 w 121"/>
                    <a:gd name="T11" fmla="*/ 3 h 32"/>
                    <a:gd name="T12" fmla="*/ 69 w 121"/>
                    <a:gd name="T13" fmla="*/ 3 h 32"/>
                    <a:gd name="T14" fmla="*/ 75 w 121"/>
                    <a:gd name="T15" fmla="*/ 3 h 32"/>
                    <a:gd name="T16" fmla="*/ 88 w 121"/>
                    <a:gd name="T17" fmla="*/ 4 h 32"/>
                    <a:gd name="T18" fmla="*/ 93 w 121"/>
                    <a:gd name="T19" fmla="*/ 4 h 32"/>
                    <a:gd name="T20" fmla="*/ 107 w 121"/>
                    <a:gd name="T21" fmla="*/ 6 h 32"/>
                    <a:gd name="T22" fmla="*/ 115 w 121"/>
                    <a:gd name="T23" fmla="*/ 6 h 32"/>
                    <a:gd name="T24" fmla="*/ 120 w 121"/>
                    <a:gd name="T25" fmla="*/ 7 h 32"/>
                    <a:gd name="T26" fmla="*/ 115 w 121"/>
                    <a:gd name="T27" fmla="*/ 31 h 32"/>
                    <a:gd name="T28" fmla="*/ 5 w 121"/>
                    <a:gd name="T29" fmla="*/ 13 h 32"/>
                    <a:gd name="T30" fmla="*/ 0 w 121"/>
                    <a:gd name="T31" fmla="*/ 6 h 32"/>
                    <a:gd name="T32" fmla="*/ 0 w 121"/>
                    <a:gd name="T33" fmla="*/ 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1" h="32">
                      <a:moveTo>
                        <a:pt x="0" y="6"/>
                      </a:moveTo>
                      <a:lnTo>
                        <a:pt x="26" y="1"/>
                      </a:lnTo>
                      <a:lnTo>
                        <a:pt x="29" y="1"/>
                      </a:lnTo>
                      <a:lnTo>
                        <a:pt x="37" y="0"/>
                      </a:lnTo>
                      <a:lnTo>
                        <a:pt x="44" y="0"/>
                      </a:lnTo>
                      <a:lnTo>
                        <a:pt x="57" y="3"/>
                      </a:lnTo>
                      <a:lnTo>
                        <a:pt x="69" y="3"/>
                      </a:lnTo>
                      <a:lnTo>
                        <a:pt x="75" y="3"/>
                      </a:lnTo>
                      <a:lnTo>
                        <a:pt x="88" y="4"/>
                      </a:lnTo>
                      <a:lnTo>
                        <a:pt x="93" y="4"/>
                      </a:lnTo>
                      <a:lnTo>
                        <a:pt x="107" y="6"/>
                      </a:lnTo>
                      <a:lnTo>
                        <a:pt x="115" y="6"/>
                      </a:lnTo>
                      <a:lnTo>
                        <a:pt x="120" y="7"/>
                      </a:lnTo>
                      <a:lnTo>
                        <a:pt x="115" y="31"/>
                      </a:lnTo>
                      <a:lnTo>
                        <a:pt x="5" y="13"/>
                      </a:lnTo>
                      <a:lnTo>
                        <a:pt x="0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67" name="Freeform 167"/>
                <p:cNvSpPr>
                  <a:spLocks/>
                </p:cNvSpPr>
                <p:nvPr/>
              </p:nvSpPr>
              <p:spPr bwMode="blackWhite">
                <a:xfrm>
                  <a:off x="4193" y="1142"/>
                  <a:ext cx="26" cy="110"/>
                </a:xfrm>
                <a:custGeom>
                  <a:avLst/>
                  <a:gdLst>
                    <a:gd name="T0" fmla="*/ 10 w 26"/>
                    <a:gd name="T1" fmla="*/ 3 h 110"/>
                    <a:gd name="T2" fmla="*/ 20 w 26"/>
                    <a:gd name="T3" fmla="*/ 0 h 110"/>
                    <a:gd name="T4" fmla="*/ 21 w 26"/>
                    <a:gd name="T5" fmla="*/ 0 h 110"/>
                    <a:gd name="T6" fmla="*/ 22 w 26"/>
                    <a:gd name="T7" fmla="*/ 10 h 110"/>
                    <a:gd name="T8" fmla="*/ 21 w 26"/>
                    <a:gd name="T9" fmla="*/ 18 h 110"/>
                    <a:gd name="T10" fmla="*/ 22 w 26"/>
                    <a:gd name="T11" fmla="*/ 27 h 110"/>
                    <a:gd name="T12" fmla="*/ 22 w 26"/>
                    <a:gd name="T13" fmla="*/ 32 h 110"/>
                    <a:gd name="T14" fmla="*/ 24 w 26"/>
                    <a:gd name="T15" fmla="*/ 42 h 110"/>
                    <a:gd name="T16" fmla="*/ 24 w 26"/>
                    <a:gd name="T17" fmla="*/ 45 h 110"/>
                    <a:gd name="T18" fmla="*/ 24 w 26"/>
                    <a:gd name="T19" fmla="*/ 60 h 110"/>
                    <a:gd name="T20" fmla="*/ 22 w 26"/>
                    <a:gd name="T21" fmla="*/ 64 h 110"/>
                    <a:gd name="T22" fmla="*/ 25 w 26"/>
                    <a:gd name="T23" fmla="*/ 75 h 110"/>
                    <a:gd name="T24" fmla="*/ 24 w 26"/>
                    <a:gd name="T25" fmla="*/ 85 h 110"/>
                    <a:gd name="T26" fmla="*/ 25 w 26"/>
                    <a:gd name="T27" fmla="*/ 95 h 110"/>
                    <a:gd name="T28" fmla="*/ 25 w 26"/>
                    <a:gd name="T29" fmla="*/ 100 h 110"/>
                    <a:gd name="T30" fmla="*/ 25 w 26"/>
                    <a:gd name="T31" fmla="*/ 102 h 110"/>
                    <a:gd name="T32" fmla="*/ 15 w 26"/>
                    <a:gd name="T33" fmla="*/ 106 h 110"/>
                    <a:gd name="T34" fmla="*/ 11 w 26"/>
                    <a:gd name="T35" fmla="*/ 106 h 110"/>
                    <a:gd name="T36" fmla="*/ 9 w 26"/>
                    <a:gd name="T37" fmla="*/ 109 h 110"/>
                    <a:gd name="T38" fmla="*/ 0 w 26"/>
                    <a:gd name="T39" fmla="*/ 62 h 110"/>
                    <a:gd name="T40" fmla="*/ 6 w 26"/>
                    <a:gd name="T41" fmla="*/ 9 h 110"/>
                    <a:gd name="T42" fmla="*/ 10 w 26"/>
                    <a:gd name="T43" fmla="*/ 3 h 110"/>
                    <a:gd name="T44" fmla="*/ 10 w 26"/>
                    <a:gd name="T45" fmla="*/ 3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6" h="110">
                      <a:moveTo>
                        <a:pt x="10" y="3"/>
                      </a:moveTo>
                      <a:lnTo>
                        <a:pt x="20" y="0"/>
                      </a:lnTo>
                      <a:lnTo>
                        <a:pt x="21" y="0"/>
                      </a:lnTo>
                      <a:lnTo>
                        <a:pt x="22" y="10"/>
                      </a:lnTo>
                      <a:lnTo>
                        <a:pt x="21" y="18"/>
                      </a:lnTo>
                      <a:lnTo>
                        <a:pt x="22" y="27"/>
                      </a:lnTo>
                      <a:lnTo>
                        <a:pt x="22" y="32"/>
                      </a:lnTo>
                      <a:lnTo>
                        <a:pt x="24" y="42"/>
                      </a:lnTo>
                      <a:lnTo>
                        <a:pt x="24" y="45"/>
                      </a:lnTo>
                      <a:lnTo>
                        <a:pt x="24" y="60"/>
                      </a:lnTo>
                      <a:lnTo>
                        <a:pt x="22" y="64"/>
                      </a:lnTo>
                      <a:lnTo>
                        <a:pt x="25" y="75"/>
                      </a:lnTo>
                      <a:lnTo>
                        <a:pt x="24" y="85"/>
                      </a:lnTo>
                      <a:lnTo>
                        <a:pt x="25" y="95"/>
                      </a:lnTo>
                      <a:lnTo>
                        <a:pt x="25" y="100"/>
                      </a:lnTo>
                      <a:lnTo>
                        <a:pt x="25" y="102"/>
                      </a:lnTo>
                      <a:lnTo>
                        <a:pt x="15" y="106"/>
                      </a:lnTo>
                      <a:lnTo>
                        <a:pt x="11" y="106"/>
                      </a:lnTo>
                      <a:lnTo>
                        <a:pt x="9" y="109"/>
                      </a:lnTo>
                      <a:lnTo>
                        <a:pt x="0" y="62"/>
                      </a:lnTo>
                      <a:lnTo>
                        <a:pt x="6" y="9"/>
                      </a:lnTo>
                      <a:lnTo>
                        <a:pt x="10" y="3"/>
                      </a:lnTo>
                      <a:lnTo>
                        <a:pt x="10" y="3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68" name="Freeform 168"/>
                <p:cNvSpPr>
                  <a:spLocks/>
                </p:cNvSpPr>
                <p:nvPr/>
              </p:nvSpPr>
              <p:spPr bwMode="blackWhite">
                <a:xfrm>
                  <a:off x="4094" y="1140"/>
                  <a:ext cx="110" cy="112"/>
                </a:xfrm>
                <a:custGeom>
                  <a:avLst/>
                  <a:gdLst>
                    <a:gd name="T0" fmla="*/ 2 w 110"/>
                    <a:gd name="T1" fmla="*/ 0 h 112"/>
                    <a:gd name="T2" fmla="*/ 8 w 110"/>
                    <a:gd name="T3" fmla="*/ 2 h 112"/>
                    <a:gd name="T4" fmla="*/ 16 w 110"/>
                    <a:gd name="T5" fmla="*/ 0 h 112"/>
                    <a:gd name="T6" fmla="*/ 17 w 110"/>
                    <a:gd name="T7" fmla="*/ 2 h 112"/>
                    <a:gd name="T8" fmla="*/ 24 w 110"/>
                    <a:gd name="T9" fmla="*/ 2 h 112"/>
                    <a:gd name="T10" fmla="*/ 29 w 110"/>
                    <a:gd name="T11" fmla="*/ 2 h 112"/>
                    <a:gd name="T12" fmla="*/ 30 w 110"/>
                    <a:gd name="T13" fmla="*/ 2 h 112"/>
                    <a:gd name="T14" fmla="*/ 40 w 110"/>
                    <a:gd name="T15" fmla="*/ 2 h 112"/>
                    <a:gd name="T16" fmla="*/ 54 w 110"/>
                    <a:gd name="T17" fmla="*/ 2 h 112"/>
                    <a:gd name="T18" fmla="*/ 62 w 110"/>
                    <a:gd name="T19" fmla="*/ 2 h 112"/>
                    <a:gd name="T20" fmla="*/ 69 w 110"/>
                    <a:gd name="T21" fmla="*/ 3 h 112"/>
                    <a:gd name="T22" fmla="*/ 79 w 110"/>
                    <a:gd name="T23" fmla="*/ 3 h 112"/>
                    <a:gd name="T24" fmla="*/ 88 w 110"/>
                    <a:gd name="T25" fmla="*/ 5 h 112"/>
                    <a:gd name="T26" fmla="*/ 98 w 110"/>
                    <a:gd name="T27" fmla="*/ 3 h 112"/>
                    <a:gd name="T28" fmla="*/ 105 w 110"/>
                    <a:gd name="T29" fmla="*/ 5 h 112"/>
                    <a:gd name="T30" fmla="*/ 109 w 110"/>
                    <a:gd name="T31" fmla="*/ 5 h 112"/>
                    <a:gd name="T32" fmla="*/ 108 w 110"/>
                    <a:gd name="T33" fmla="*/ 18 h 112"/>
                    <a:gd name="T34" fmla="*/ 109 w 110"/>
                    <a:gd name="T35" fmla="*/ 21 h 112"/>
                    <a:gd name="T36" fmla="*/ 108 w 110"/>
                    <a:gd name="T37" fmla="*/ 26 h 112"/>
                    <a:gd name="T38" fmla="*/ 108 w 110"/>
                    <a:gd name="T39" fmla="*/ 29 h 112"/>
                    <a:gd name="T40" fmla="*/ 109 w 110"/>
                    <a:gd name="T41" fmla="*/ 41 h 112"/>
                    <a:gd name="T42" fmla="*/ 108 w 110"/>
                    <a:gd name="T43" fmla="*/ 46 h 112"/>
                    <a:gd name="T44" fmla="*/ 108 w 110"/>
                    <a:gd name="T45" fmla="*/ 54 h 112"/>
                    <a:gd name="T46" fmla="*/ 108 w 110"/>
                    <a:gd name="T47" fmla="*/ 64 h 112"/>
                    <a:gd name="T48" fmla="*/ 108 w 110"/>
                    <a:gd name="T49" fmla="*/ 72 h 112"/>
                    <a:gd name="T50" fmla="*/ 107 w 110"/>
                    <a:gd name="T51" fmla="*/ 87 h 112"/>
                    <a:gd name="T52" fmla="*/ 108 w 110"/>
                    <a:gd name="T53" fmla="*/ 97 h 112"/>
                    <a:gd name="T54" fmla="*/ 108 w 110"/>
                    <a:gd name="T55" fmla="*/ 106 h 112"/>
                    <a:gd name="T56" fmla="*/ 108 w 110"/>
                    <a:gd name="T57" fmla="*/ 111 h 112"/>
                    <a:gd name="T58" fmla="*/ 98 w 110"/>
                    <a:gd name="T59" fmla="*/ 110 h 112"/>
                    <a:gd name="T60" fmla="*/ 94 w 110"/>
                    <a:gd name="T61" fmla="*/ 110 h 112"/>
                    <a:gd name="T62" fmla="*/ 81 w 110"/>
                    <a:gd name="T63" fmla="*/ 107 h 112"/>
                    <a:gd name="T64" fmla="*/ 79 w 110"/>
                    <a:gd name="T65" fmla="*/ 107 h 112"/>
                    <a:gd name="T66" fmla="*/ 72 w 110"/>
                    <a:gd name="T67" fmla="*/ 106 h 112"/>
                    <a:gd name="T68" fmla="*/ 68 w 110"/>
                    <a:gd name="T69" fmla="*/ 106 h 112"/>
                    <a:gd name="T70" fmla="*/ 62 w 110"/>
                    <a:gd name="T71" fmla="*/ 106 h 112"/>
                    <a:gd name="T72" fmla="*/ 54 w 110"/>
                    <a:gd name="T73" fmla="*/ 104 h 112"/>
                    <a:gd name="T74" fmla="*/ 46 w 110"/>
                    <a:gd name="T75" fmla="*/ 104 h 112"/>
                    <a:gd name="T76" fmla="*/ 43 w 110"/>
                    <a:gd name="T77" fmla="*/ 102 h 112"/>
                    <a:gd name="T78" fmla="*/ 36 w 110"/>
                    <a:gd name="T79" fmla="*/ 100 h 112"/>
                    <a:gd name="T80" fmla="*/ 29 w 110"/>
                    <a:gd name="T81" fmla="*/ 98 h 112"/>
                    <a:gd name="T82" fmla="*/ 24 w 110"/>
                    <a:gd name="T83" fmla="*/ 98 h 112"/>
                    <a:gd name="T84" fmla="*/ 14 w 110"/>
                    <a:gd name="T85" fmla="*/ 96 h 112"/>
                    <a:gd name="T86" fmla="*/ 8 w 110"/>
                    <a:gd name="T87" fmla="*/ 94 h 112"/>
                    <a:gd name="T88" fmla="*/ 2 w 110"/>
                    <a:gd name="T89" fmla="*/ 94 h 112"/>
                    <a:gd name="T90" fmla="*/ 3 w 110"/>
                    <a:gd name="T91" fmla="*/ 86 h 112"/>
                    <a:gd name="T92" fmla="*/ 2 w 110"/>
                    <a:gd name="T93" fmla="*/ 75 h 112"/>
                    <a:gd name="T94" fmla="*/ 2 w 110"/>
                    <a:gd name="T95" fmla="*/ 68 h 112"/>
                    <a:gd name="T96" fmla="*/ 3 w 110"/>
                    <a:gd name="T97" fmla="*/ 59 h 112"/>
                    <a:gd name="T98" fmla="*/ 3 w 110"/>
                    <a:gd name="T99" fmla="*/ 56 h 112"/>
                    <a:gd name="T100" fmla="*/ 3 w 110"/>
                    <a:gd name="T101" fmla="*/ 50 h 112"/>
                    <a:gd name="T102" fmla="*/ 3 w 110"/>
                    <a:gd name="T103" fmla="*/ 44 h 112"/>
                    <a:gd name="T104" fmla="*/ 2 w 110"/>
                    <a:gd name="T105" fmla="*/ 36 h 112"/>
                    <a:gd name="T106" fmla="*/ 2 w 110"/>
                    <a:gd name="T107" fmla="*/ 28 h 112"/>
                    <a:gd name="T108" fmla="*/ 2 w 110"/>
                    <a:gd name="T109" fmla="*/ 20 h 112"/>
                    <a:gd name="T110" fmla="*/ 2 w 110"/>
                    <a:gd name="T111" fmla="*/ 14 h 112"/>
                    <a:gd name="T112" fmla="*/ 0 w 110"/>
                    <a:gd name="T113" fmla="*/ 6 h 112"/>
                    <a:gd name="T114" fmla="*/ 0 w 110"/>
                    <a:gd name="T115" fmla="*/ 2 h 112"/>
                    <a:gd name="T116" fmla="*/ 2 w 110"/>
                    <a:gd name="T117" fmla="*/ 0 h 112"/>
                    <a:gd name="T118" fmla="*/ 2 w 110"/>
                    <a:gd name="T119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0" h="112">
                      <a:moveTo>
                        <a:pt x="2" y="0"/>
                      </a:moveTo>
                      <a:lnTo>
                        <a:pt x="8" y="2"/>
                      </a:lnTo>
                      <a:lnTo>
                        <a:pt x="16" y="0"/>
                      </a:lnTo>
                      <a:lnTo>
                        <a:pt x="17" y="2"/>
                      </a:lnTo>
                      <a:lnTo>
                        <a:pt x="24" y="2"/>
                      </a:lnTo>
                      <a:lnTo>
                        <a:pt x="29" y="2"/>
                      </a:lnTo>
                      <a:lnTo>
                        <a:pt x="30" y="2"/>
                      </a:lnTo>
                      <a:lnTo>
                        <a:pt x="40" y="2"/>
                      </a:lnTo>
                      <a:lnTo>
                        <a:pt x="54" y="2"/>
                      </a:lnTo>
                      <a:lnTo>
                        <a:pt x="62" y="2"/>
                      </a:lnTo>
                      <a:lnTo>
                        <a:pt x="69" y="3"/>
                      </a:lnTo>
                      <a:lnTo>
                        <a:pt x="79" y="3"/>
                      </a:lnTo>
                      <a:lnTo>
                        <a:pt x="88" y="5"/>
                      </a:lnTo>
                      <a:lnTo>
                        <a:pt x="98" y="3"/>
                      </a:lnTo>
                      <a:lnTo>
                        <a:pt x="105" y="5"/>
                      </a:lnTo>
                      <a:lnTo>
                        <a:pt x="109" y="5"/>
                      </a:lnTo>
                      <a:lnTo>
                        <a:pt x="108" y="18"/>
                      </a:lnTo>
                      <a:lnTo>
                        <a:pt x="109" y="21"/>
                      </a:lnTo>
                      <a:lnTo>
                        <a:pt x="108" y="26"/>
                      </a:lnTo>
                      <a:lnTo>
                        <a:pt x="108" y="29"/>
                      </a:lnTo>
                      <a:lnTo>
                        <a:pt x="109" y="41"/>
                      </a:lnTo>
                      <a:lnTo>
                        <a:pt x="108" y="46"/>
                      </a:lnTo>
                      <a:lnTo>
                        <a:pt x="108" y="54"/>
                      </a:lnTo>
                      <a:lnTo>
                        <a:pt x="108" y="64"/>
                      </a:lnTo>
                      <a:lnTo>
                        <a:pt x="108" y="72"/>
                      </a:lnTo>
                      <a:lnTo>
                        <a:pt x="107" y="87"/>
                      </a:lnTo>
                      <a:lnTo>
                        <a:pt x="108" y="97"/>
                      </a:lnTo>
                      <a:lnTo>
                        <a:pt x="108" y="106"/>
                      </a:lnTo>
                      <a:lnTo>
                        <a:pt x="108" y="111"/>
                      </a:lnTo>
                      <a:lnTo>
                        <a:pt x="98" y="110"/>
                      </a:lnTo>
                      <a:lnTo>
                        <a:pt x="94" y="110"/>
                      </a:lnTo>
                      <a:lnTo>
                        <a:pt x="81" y="107"/>
                      </a:lnTo>
                      <a:lnTo>
                        <a:pt x="79" y="107"/>
                      </a:lnTo>
                      <a:lnTo>
                        <a:pt x="72" y="106"/>
                      </a:lnTo>
                      <a:lnTo>
                        <a:pt x="68" y="106"/>
                      </a:lnTo>
                      <a:lnTo>
                        <a:pt x="62" y="106"/>
                      </a:lnTo>
                      <a:lnTo>
                        <a:pt x="54" y="104"/>
                      </a:lnTo>
                      <a:lnTo>
                        <a:pt x="46" y="104"/>
                      </a:lnTo>
                      <a:lnTo>
                        <a:pt x="43" y="102"/>
                      </a:lnTo>
                      <a:lnTo>
                        <a:pt x="36" y="100"/>
                      </a:lnTo>
                      <a:lnTo>
                        <a:pt x="29" y="98"/>
                      </a:lnTo>
                      <a:lnTo>
                        <a:pt x="24" y="98"/>
                      </a:lnTo>
                      <a:lnTo>
                        <a:pt x="14" y="96"/>
                      </a:lnTo>
                      <a:lnTo>
                        <a:pt x="8" y="94"/>
                      </a:lnTo>
                      <a:lnTo>
                        <a:pt x="2" y="94"/>
                      </a:lnTo>
                      <a:lnTo>
                        <a:pt x="3" y="86"/>
                      </a:lnTo>
                      <a:lnTo>
                        <a:pt x="2" y="75"/>
                      </a:lnTo>
                      <a:lnTo>
                        <a:pt x="2" y="68"/>
                      </a:lnTo>
                      <a:lnTo>
                        <a:pt x="3" y="59"/>
                      </a:lnTo>
                      <a:lnTo>
                        <a:pt x="3" y="56"/>
                      </a:lnTo>
                      <a:lnTo>
                        <a:pt x="3" y="50"/>
                      </a:lnTo>
                      <a:lnTo>
                        <a:pt x="3" y="44"/>
                      </a:lnTo>
                      <a:lnTo>
                        <a:pt x="2" y="36"/>
                      </a:lnTo>
                      <a:lnTo>
                        <a:pt x="2" y="28"/>
                      </a:lnTo>
                      <a:lnTo>
                        <a:pt x="2" y="20"/>
                      </a:lnTo>
                      <a:lnTo>
                        <a:pt x="2" y="14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69" name="Freeform 169"/>
                <p:cNvSpPr>
                  <a:spLocks/>
                </p:cNvSpPr>
                <p:nvPr/>
              </p:nvSpPr>
              <p:spPr bwMode="blackWhite">
                <a:xfrm>
                  <a:off x="4107" y="1149"/>
                  <a:ext cx="84" cy="82"/>
                </a:xfrm>
                <a:custGeom>
                  <a:avLst/>
                  <a:gdLst>
                    <a:gd name="T0" fmla="*/ 0 w 84"/>
                    <a:gd name="T1" fmla="*/ 0 h 82"/>
                    <a:gd name="T2" fmla="*/ 13 w 84"/>
                    <a:gd name="T3" fmla="*/ 1 h 82"/>
                    <a:gd name="T4" fmla="*/ 16 w 84"/>
                    <a:gd name="T5" fmla="*/ 3 h 82"/>
                    <a:gd name="T6" fmla="*/ 27 w 84"/>
                    <a:gd name="T7" fmla="*/ 3 h 82"/>
                    <a:gd name="T8" fmla="*/ 37 w 84"/>
                    <a:gd name="T9" fmla="*/ 3 h 82"/>
                    <a:gd name="T10" fmla="*/ 47 w 84"/>
                    <a:gd name="T11" fmla="*/ 5 h 82"/>
                    <a:gd name="T12" fmla="*/ 61 w 84"/>
                    <a:gd name="T13" fmla="*/ 5 h 82"/>
                    <a:gd name="T14" fmla="*/ 72 w 84"/>
                    <a:gd name="T15" fmla="*/ 9 h 82"/>
                    <a:gd name="T16" fmla="*/ 79 w 84"/>
                    <a:gd name="T17" fmla="*/ 7 h 82"/>
                    <a:gd name="T18" fmla="*/ 82 w 84"/>
                    <a:gd name="T19" fmla="*/ 9 h 82"/>
                    <a:gd name="T20" fmla="*/ 82 w 84"/>
                    <a:gd name="T21" fmla="*/ 16 h 82"/>
                    <a:gd name="T22" fmla="*/ 82 w 84"/>
                    <a:gd name="T23" fmla="*/ 26 h 82"/>
                    <a:gd name="T24" fmla="*/ 82 w 84"/>
                    <a:gd name="T25" fmla="*/ 33 h 82"/>
                    <a:gd name="T26" fmla="*/ 82 w 84"/>
                    <a:gd name="T27" fmla="*/ 38 h 82"/>
                    <a:gd name="T28" fmla="*/ 83 w 84"/>
                    <a:gd name="T29" fmla="*/ 43 h 82"/>
                    <a:gd name="T30" fmla="*/ 81 w 84"/>
                    <a:gd name="T31" fmla="*/ 56 h 82"/>
                    <a:gd name="T32" fmla="*/ 81 w 84"/>
                    <a:gd name="T33" fmla="*/ 70 h 82"/>
                    <a:gd name="T34" fmla="*/ 82 w 84"/>
                    <a:gd name="T35" fmla="*/ 78 h 82"/>
                    <a:gd name="T36" fmla="*/ 82 w 84"/>
                    <a:gd name="T37" fmla="*/ 81 h 82"/>
                    <a:gd name="T38" fmla="*/ 72 w 84"/>
                    <a:gd name="T39" fmla="*/ 80 h 82"/>
                    <a:gd name="T40" fmla="*/ 66 w 84"/>
                    <a:gd name="T41" fmla="*/ 80 h 82"/>
                    <a:gd name="T42" fmla="*/ 52 w 84"/>
                    <a:gd name="T43" fmla="*/ 78 h 82"/>
                    <a:gd name="T44" fmla="*/ 47 w 84"/>
                    <a:gd name="T45" fmla="*/ 78 h 82"/>
                    <a:gd name="T46" fmla="*/ 40 w 84"/>
                    <a:gd name="T47" fmla="*/ 77 h 82"/>
                    <a:gd name="T48" fmla="*/ 33 w 84"/>
                    <a:gd name="T49" fmla="*/ 77 h 82"/>
                    <a:gd name="T50" fmla="*/ 27 w 84"/>
                    <a:gd name="T51" fmla="*/ 76 h 82"/>
                    <a:gd name="T52" fmla="*/ 18 w 84"/>
                    <a:gd name="T53" fmla="*/ 76 h 82"/>
                    <a:gd name="T54" fmla="*/ 16 w 84"/>
                    <a:gd name="T55" fmla="*/ 76 h 82"/>
                    <a:gd name="T56" fmla="*/ 4 w 84"/>
                    <a:gd name="T57" fmla="*/ 74 h 82"/>
                    <a:gd name="T58" fmla="*/ 1 w 84"/>
                    <a:gd name="T59" fmla="*/ 74 h 82"/>
                    <a:gd name="T60" fmla="*/ 1 w 84"/>
                    <a:gd name="T61" fmla="*/ 64 h 82"/>
                    <a:gd name="T62" fmla="*/ 1 w 84"/>
                    <a:gd name="T63" fmla="*/ 56 h 82"/>
                    <a:gd name="T64" fmla="*/ 1 w 84"/>
                    <a:gd name="T65" fmla="*/ 47 h 82"/>
                    <a:gd name="T66" fmla="*/ 1 w 84"/>
                    <a:gd name="T67" fmla="*/ 33 h 82"/>
                    <a:gd name="T68" fmla="*/ 0 w 84"/>
                    <a:gd name="T69" fmla="*/ 25 h 82"/>
                    <a:gd name="T70" fmla="*/ 1 w 84"/>
                    <a:gd name="T71" fmla="*/ 13 h 82"/>
                    <a:gd name="T72" fmla="*/ 0 w 84"/>
                    <a:gd name="T73" fmla="*/ 0 h 82"/>
                    <a:gd name="T74" fmla="*/ 0 w 84"/>
                    <a:gd name="T75" fmla="*/ 0 h 82"/>
                    <a:gd name="T76" fmla="*/ 0 w 84"/>
                    <a:gd name="T7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4" h="82">
                      <a:moveTo>
                        <a:pt x="0" y="0"/>
                      </a:moveTo>
                      <a:lnTo>
                        <a:pt x="13" y="1"/>
                      </a:lnTo>
                      <a:lnTo>
                        <a:pt x="16" y="3"/>
                      </a:lnTo>
                      <a:lnTo>
                        <a:pt x="27" y="3"/>
                      </a:lnTo>
                      <a:lnTo>
                        <a:pt x="37" y="3"/>
                      </a:lnTo>
                      <a:lnTo>
                        <a:pt x="47" y="5"/>
                      </a:lnTo>
                      <a:lnTo>
                        <a:pt x="61" y="5"/>
                      </a:lnTo>
                      <a:lnTo>
                        <a:pt x="72" y="9"/>
                      </a:lnTo>
                      <a:lnTo>
                        <a:pt x="79" y="7"/>
                      </a:lnTo>
                      <a:lnTo>
                        <a:pt x="82" y="9"/>
                      </a:lnTo>
                      <a:lnTo>
                        <a:pt x="82" y="16"/>
                      </a:lnTo>
                      <a:lnTo>
                        <a:pt x="82" y="26"/>
                      </a:lnTo>
                      <a:lnTo>
                        <a:pt x="82" y="33"/>
                      </a:lnTo>
                      <a:lnTo>
                        <a:pt x="82" y="38"/>
                      </a:lnTo>
                      <a:lnTo>
                        <a:pt x="83" y="43"/>
                      </a:lnTo>
                      <a:lnTo>
                        <a:pt x="81" y="56"/>
                      </a:lnTo>
                      <a:lnTo>
                        <a:pt x="81" y="70"/>
                      </a:lnTo>
                      <a:lnTo>
                        <a:pt x="82" y="78"/>
                      </a:lnTo>
                      <a:lnTo>
                        <a:pt x="82" y="81"/>
                      </a:lnTo>
                      <a:lnTo>
                        <a:pt x="72" y="80"/>
                      </a:lnTo>
                      <a:lnTo>
                        <a:pt x="66" y="80"/>
                      </a:lnTo>
                      <a:lnTo>
                        <a:pt x="52" y="78"/>
                      </a:lnTo>
                      <a:lnTo>
                        <a:pt x="47" y="78"/>
                      </a:lnTo>
                      <a:lnTo>
                        <a:pt x="40" y="77"/>
                      </a:lnTo>
                      <a:lnTo>
                        <a:pt x="33" y="77"/>
                      </a:lnTo>
                      <a:lnTo>
                        <a:pt x="27" y="76"/>
                      </a:lnTo>
                      <a:lnTo>
                        <a:pt x="18" y="76"/>
                      </a:lnTo>
                      <a:lnTo>
                        <a:pt x="16" y="76"/>
                      </a:lnTo>
                      <a:lnTo>
                        <a:pt x="4" y="74"/>
                      </a:lnTo>
                      <a:lnTo>
                        <a:pt x="1" y="74"/>
                      </a:lnTo>
                      <a:lnTo>
                        <a:pt x="1" y="64"/>
                      </a:lnTo>
                      <a:lnTo>
                        <a:pt x="1" y="56"/>
                      </a:lnTo>
                      <a:lnTo>
                        <a:pt x="1" y="47"/>
                      </a:lnTo>
                      <a:lnTo>
                        <a:pt x="1" y="33"/>
                      </a:lnTo>
                      <a:lnTo>
                        <a:pt x="0" y="25"/>
                      </a:lnTo>
                      <a:lnTo>
                        <a:pt x="1" y="1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70" name="Freeform 170"/>
                <p:cNvSpPr>
                  <a:spLocks/>
                </p:cNvSpPr>
                <p:nvPr/>
              </p:nvSpPr>
              <p:spPr bwMode="blackWhite">
                <a:xfrm>
                  <a:off x="4044" y="1248"/>
                  <a:ext cx="166" cy="74"/>
                </a:xfrm>
                <a:custGeom>
                  <a:avLst/>
                  <a:gdLst>
                    <a:gd name="T0" fmla="*/ 33 w 166"/>
                    <a:gd name="T1" fmla="*/ 3 h 74"/>
                    <a:gd name="T2" fmla="*/ 25 w 166"/>
                    <a:gd name="T3" fmla="*/ 8 h 74"/>
                    <a:gd name="T4" fmla="*/ 17 w 166"/>
                    <a:gd name="T5" fmla="*/ 13 h 74"/>
                    <a:gd name="T6" fmla="*/ 14 w 166"/>
                    <a:gd name="T7" fmla="*/ 18 h 74"/>
                    <a:gd name="T8" fmla="*/ 10 w 166"/>
                    <a:gd name="T9" fmla="*/ 19 h 74"/>
                    <a:gd name="T10" fmla="*/ 5 w 166"/>
                    <a:gd name="T11" fmla="*/ 22 h 74"/>
                    <a:gd name="T12" fmla="*/ 0 w 166"/>
                    <a:gd name="T13" fmla="*/ 26 h 74"/>
                    <a:gd name="T14" fmla="*/ 16 w 166"/>
                    <a:gd name="T15" fmla="*/ 35 h 74"/>
                    <a:gd name="T16" fmla="*/ 21 w 166"/>
                    <a:gd name="T17" fmla="*/ 40 h 74"/>
                    <a:gd name="T18" fmla="*/ 35 w 166"/>
                    <a:gd name="T19" fmla="*/ 44 h 74"/>
                    <a:gd name="T20" fmla="*/ 43 w 166"/>
                    <a:gd name="T21" fmla="*/ 49 h 74"/>
                    <a:gd name="T22" fmla="*/ 56 w 166"/>
                    <a:gd name="T23" fmla="*/ 52 h 74"/>
                    <a:gd name="T24" fmla="*/ 79 w 166"/>
                    <a:gd name="T25" fmla="*/ 59 h 74"/>
                    <a:gd name="T26" fmla="*/ 83 w 166"/>
                    <a:gd name="T27" fmla="*/ 61 h 74"/>
                    <a:gd name="T28" fmla="*/ 95 w 166"/>
                    <a:gd name="T29" fmla="*/ 64 h 74"/>
                    <a:gd name="T30" fmla="*/ 118 w 166"/>
                    <a:gd name="T31" fmla="*/ 67 h 74"/>
                    <a:gd name="T32" fmla="*/ 125 w 166"/>
                    <a:gd name="T33" fmla="*/ 71 h 74"/>
                    <a:gd name="T34" fmla="*/ 129 w 166"/>
                    <a:gd name="T35" fmla="*/ 73 h 74"/>
                    <a:gd name="T36" fmla="*/ 136 w 166"/>
                    <a:gd name="T37" fmla="*/ 63 h 74"/>
                    <a:gd name="T38" fmla="*/ 142 w 166"/>
                    <a:gd name="T39" fmla="*/ 59 h 74"/>
                    <a:gd name="T40" fmla="*/ 142 w 166"/>
                    <a:gd name="T41" fmla="*/ 51 h 74"/>
                    <a:gd name="T42" fmla="*/ 152 w 166"/>
                    <a:gd name="T43" fmla="*/ 43 h 74"/>
                    <a:gd name="T44" fmla="*/ 158 w 166"/>
                    <a:gd name="T45" fmla="*/ 39 h 74"/>
                    <a:gd name="T46" fmla="*/ 164 w 166"/>
                    <a:gd name="T47" fmla="*/ 36 h 74"/>
                    <a:gd name="T48" fmla="*/ 165 w 166"/>
                    <a:gd name="T49" fmla="*/ 30 h 74"/>
                    <a:gd name="T50" fmla="*/ 144 w 166"/>
                    <a:gd name="T51" fmla="*/ 26 h 74"/>
                    <a:gd name="T52" fmla="*/ 132 w 166"/>
                    <a:gd name="T53" fmla="*/ 24 h 74"/>
                    <a:gd name="T54" fmla="*/ 126 w 166"/>
                    <a:gd name="T55" fmla="*/ 24 h 74"/>
                    <a:gd name="T56" fmla="*/ 115 w 166"/>
                    <a:gd name="T57" fmla="*/ 19 h 74"/>
                    <a:gd name="T58" fmla="*/ 108 w 166"/>
                    <a:gd name="T59" fmla="*/ 19 h 74"/>
                    <a:gd name="T60" fmla="*/ 98 w 166"/>
                    <a:gd name="T61" fmla="*/ 18 h 74"/>
                    <a:gd name="T62" fmla="*/ 88 w 166"/>
                    <a:gd name="T63" fmla="*/ 18 h 74"/>
                    <a:gd name="T64" fmla="*/ 81 w 166"/>
                    <a:gd name="T65" fmla="*/ 15 h 74"/>
                    <a:gd name="T66" fmla="*/ 70 w 166"/>
                    <a:gd name="T67" fmla="*/ 11 h 74"/>
                    <a:gd name="T68" fmla="*/ 65 w 166"/>
                    <a:gd name="T69" fmla="*/ 11 h 74"/>
                    <a:gd name="T70" fmla="*/ 58 w 166"/>
                    <a:gd name="T71" fmla="*/ 8 h 74"/>
                    <a:gd name="T72" fmla="*/ 53 w 166"/>
                    <a:gd name="T73" fmla="*/ 8 h 74"/>
                    <a:gd name="T74" fmla="*/ 46 w 166"/>
                    <a:gd name="T75" fmla="*/ 5 h 74"/>
                    <a:gd name="T76" fmla="*/ 39 w 166"/>
                    <a:gd name="T77" fmla="*/ 5 h 74"/>
                    <a:gd name="T78" fmla="*/ 32 w 166"/>
                    <a:gd name="T79" fmla="*/ 0 h 74"/>
                    <a:gd name="T80" fmla="*/ 33 w 166"/>
                    <a:gd name="T81" fmla="*/ 3 h 74"/>
                    <a:gd name="T82" fmla="*/ 33 w 166"/>
                    <a:gd name="T83" fmla="*/ 3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66" h="74">
                      <a:moveTo>
                        <a:pt x="33" y="3"/>
                      </a:moveTo>
                      <a:lnTo>
                        <a:pt x="25" y="8"/>
                      </a:lnTo>
                      <a:lnTo>
                        <a:pt x="17" y="13"/>
                      </a:lnTo>
                      <a:lnTo>
                        <a:pt x="14" y="18"/>
                      </a:lnTo>
                      <a:lnTo>
                        <a:pt x="10" y="19"/>
                      </a:lnTo>
                      <a:lnTo>
                        <a:pt x="5" y="22"/>
                      </a:lnTo>
                      <a:lnTo>
                        <a:pt x="0" y="26"/>
                      </a:lnTo>
                      <a:lnTo>
                        <a:pt x="16" y="35"/>
                      </a:lnTo>
                      <a:lnTo>
                        <a:pt x="21" y="40"/>
                      </a:lnTo>
                      <a:lnTo>
                        <a:pt x="35" y="44"/>
                      </a:lnTo>
                      <a:lnTo>
                        <a:pt x="43" y="49"/>
                      </a:lnTo>
                      <a:lnTo>
                        <a:pt x="56" y="52"/>
                      </a:lnTo>
                      <a:lnTo>
                        <a:pt x="79" y="59"/>
                      </a:lnTo>
                      <a:lnTo>
                        <a:pt x="83" y="61"/>
                      </a:lnTo>
                      <a:lnTo>
                        <a:pt x="95" y="64"/>
                      </a:lnTo>
                      <a:lnTo>
                        <a:pt x="118" y="67"/>
                      </a:lnTo>
                      <a:lnTo>
                        <a:pt x="125" y="71"/>
                      </a:lnTo>
                      <a:lnTo>
                        <a:pt x="129" y="73"/>
                      </a:lnTo>
                      <a:lnTo>
                        <a:pt x="136" y="63"/>
                      </a:lnTo>
                      <a:lnTo>
                        <a:pt x="142" y="59"/>
                      </a:lnTo>
                      <a:lnTo>
                        <a:pt x="142" y="51"/>
                      </a:lnTo>
                      <a:lnTo>
                        <a:pt x="152" y="43"/>
                      </a:lnTo>
                      <a:lnTo>
                        <a:pt x="158" y="39"/>
                      </a:lnTo>
                      <a:lnTo>
                        <a:pt x="164" y="36"/>
                      </a:lnTo>
                      <a:lnTo>
                        <a:pt x="165" y="30"/>
                      </a:lnTo>
                      <a:lnTo>
                        <a:pt x="144" y="26"/>
                      </a:lnTo>
                      <a:lnTo>
                        <a:pt x="132" y="24"/>
                      </a:lnTo>
                      <a:lnTo>
                        <a:pt x="126" y="24"/>
                      </a:lnTo>
                      <a:lnTo>
                        <a:pt x="115" y="19"/>
                      </a:lnTo>
                      <a:lnTo>
                        <a:pt x="108" y="19"/>
                      </a:lnTo>
                      <a:lnTo>
                        <a:pt x="98" y="18"/>
                      </a:lnTo>
                      <a:lnTo>
                        <a:pt x="88" y="18"/>
                      </a:lnTo>
                      <a:lnTo>
                        <a:pt x="81" y="15"/>
                      </a:lnTo>
                      <a:lnTo>
                        <a:pt x="70" y="11"/>
                      </a:lnTo>
                      <a:lnTo>
                        <a:pt x="65" y="11"/>
                      </a:lnTo>
                      <a:lnTo>
                        <a:pt x="58" y="8"/>
                      </a:lnTo>
                      <a:lnTo>
                        <a:pt x="53" y="8"/>
                      </a:lnTo>
                      <a:lnTo>
                        <a:pt x="46" y="5"/>
                      </a:lnTo>
                      <a:lnTo>
                        <a:pt x="39" y="5"/>
                      </a:lnTo>
                      <a:lnTo>
                        <a:pt x="32" y="0"/>
                      </a:lnTo>
                      <a:lnTo>
                        <a:pt x="33" y="3"/>
                      </a:lnTo>
                      <a:lnTo>
                        <a:pt x="33" y="3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71" name="Freeform 171"/>
                <p:cNvSpPr>
                  <a:spLocks/>
                </p:cNvSpPr>
                <p:nvPr/>
              </p:nvSpPr>
              <p:spPr bwMode="blackWhite">
                <a:xfrm>
                  <a:off x="4078" y="1254"/>
                  <a:ext cx="99" cy="30"/>
                </a:xfrm>
                <a:custGeom>
                  <a:avLst/>
                  <a:gdLst>
                    <a:gd name="T0" fmla="*/ 0 w 99"/>
                    <a:gd name="T1" fmla="*/ 0 h 30"/>
                    <a:gd name="T2" fmla="*/ 8 w 99"/>
                    <a:gd name="T3" fmla="*/ 2 h 30"/>
                    <a:gd name="T4" fmla="*/ 18 w 99"/>
                    <a:gd name="T5" fmla="*/ 4 h 30"/>
                    <a:gd name="T6" fmla="*/ 30 w 99"/>
                    <a:gd name="T7" fmla="*/ 9 h 30"/>
                    <a:gd name="T8" fmla="*/ 39 w 99"/>
                    <a:gd name="T9" fmla="*/ 11 h 30"/>
                    <a:gd name="T10" fmla="*/ 52 w 99"/>
                    <a:gd name="T11" fmla="*/ 13 h 30"/>
                    <a:gd name="T12" fmla="*/ 73 w 99"/>
                    <a:gd name="T13" fmla="*/ 16 h 30"/>
                    <a:gd name="T14" fmla="*/ 89 w 99"/>
                    <a:gd name="T15" fmla="*/ 20 h 30"/>
                    <a:gd name="T16" fmla="*/ 98 w 99"/>
                    <a:gd name="T17" fmla="*/ 22 h 30"/>
                    <a:gd name="T18" fmla="*/ 95 w 99"/>
                    <a:gd name="T19" fmla="*/ 24 h 30"/>
                    <a:gd name="T20" fmla="*/ 95 w 99"/>
                    <a:gd name="T21" fmla="*/ 29 h 30"/>
                    <a:gd name="T22" fmla="*/ 75 w 99"/>
                    <a:gd name="T23" fmla="*/ 22 h 30"/>
                    <a:gd name="T24" fmla="*/ 58 w 99"/>
                    <a:gd name="T25" fmla="*/ 18 h 30"/>
                    <a:gd name="T26" fmla="*/ 46 w 99"/>
                    <a:gd name="T27" fmla="*/ 15 h 30"/>
                    <a:gd name="T28" fmla="*/ 26 w 99"/>
                    <a:gd name="T29" fmla="*/ 13 h 30"/>
                    <a:gd name="T30" fmla="*/ 21 w 99"/>
                    <a:gd name="T31" fmla="*/ 12 h 30"/>
                    <a:gd name="T32" fmla="*/ 3 w 99"/>
                    <a:gd name="T33" fmla="*/ 4 h 30"/>
                    <a:gd name="T34" fmla="*/ 0 w 99"/>
                    <a:gd name="T35" fmla="*/ 0 h 30"/>
                    <a:gd name="T36" fmla="*/ 0 w 99"/>
                    <a:gd name="T3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9" h="30">
                      <a:moveTo>
                        <a:pt x="0" y="0"/>
                      </a:moveTo>
                      <a:lnTo>
                        <a:pt x="8" y="2"/>
                      </a:lnTo>
                      <a:lnTo>
                        <a:pt x="18" y="4"/>
                      </a:lnTo>
                      <a:lnTo>
                        <a:pt x="30" y="9"/>
                      </a:lnTo>
                      <a:lnTo>
                        <a:pt x="39" y="11"/>
                      </a:lnTo>
                      <a:lnTo>
                        <a:pt x="52" y="13"/>
                      </a:lnTo>
                      <a:lnTo>
                        <a:pt x="73" y="16"/>
                      </a:lnTo>
                      <a:lnTo>
                        <a:pt x="89" y="20"/>
                      </a:lnTo>
                      <a:lnTo>
                        <a:pt x="98" y="22"/>
                      </a:lnTo>
                      <a:lnTo>
                        <a:pt x="95" y="24"/>
                      </a:lnTo>
                      <a:lnTo>
                        <a:pt x="95" y="29"/>
                      </a:lnTo>
                      <a:lnTo>
                        <a:pt x="75" y="22"/>
                      </a:lnTo>
                      <a:lnTo>
                        <a:pt x="58" y="18"/>
                      </a:lnTo>
                      <a:lnTo>
                        <a:pt x="46" y="15"/>
                      </a:lnTo>
                      <a:lnTo>
                        <a:pt x="26" y="13"/>
                      </a:lnTo>
                      <a:lnTo>
                        <a:pt x="21" y="12"/>
                      </a:ln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72" name="Freeform 172"/>
                <p:cNvSpPr>
                  <a:spLocks/>
                </p:cNvSpPr>
                <p:nvPr/>
              </p:nvSpPr>
              <p:spPr bwMode="blackWhite">
                <a:xfrm>
                  <a:off x="4075" y="1267"/>
                  <a:ext cx="104" cy="48"/>
                </a:xfrm>
                <a:custGeom>
                  <a:avLst/>
                  <a:gdLst>
                    <a:gd name="T0" fmla="*/ 16 w 104"/>
                    <a:gd name="T1" fmla="*/ 0 h 48"/>
                    <a:gd name="T2" fmla="*/ 12 w 104"/>
                    <a:gd name="T3" fmla="*/ 3 h 48"/>
                    <a:gd name="T4" fmla="*/ 7 w 104"/>
                    <a:gd name="T5" fmla="*/ 8 h 48"/>
                    <a:gd name="T6" fmla="*/ 0 w 104"/>
                    <a:gd name="T7" fmla="*/ 13 h 48"/>
                    <a:gd name="T8" fmla="*/ 43 w 104"/>
                    <a:gd name="T9" fmla="*/ 33 h 48"/>
                    <a:gd name="T10" fmla="*/ 58 w 104"/>
                    <a:gd name="T11" fmla="*/ 40 h 48"/>
                    <a:gd name="T12" fmla="*/ 75 w 104"/>
                    <a:gd name="T13" fmla="*/ 42 h 48"/>
                    <a:gd name="T14" fmla="*/ 85 w 104"/>
                    <a:gd name="T15" fmla="*/ 45 h 48"/>
                    <a:gd name="T16" fmla="*/ 87 w 104"/>
                    <a:gd name="T17" fmla="*/ 47 h 48"/>
                    <a:gd name="T18" fmla="*/ 91 w 104"/>
                    <a:gd name="T19" fmla="*/ 40 h 48"/>
                    <a:gd name="T20" fmla="*/ 98 w 104"/>
                    <a:gd name="T21" fmla="*/ 31 h 48"/>
                    <a:gd name="T22" fmla="*/ 103 w 104"/>
                    <a:gd name="T23" fmla="*/ 26 h 48"/>
                    <a:gd name="T24" fmla="*/ 103 w 104"/>
                    <a:gd name="T25" fmla="*/ 22 h 48"/>
                    <a:gd name="T26" fmla="*/ 79 w 104"/>
                    <a:gd name="T27" fmla="*/ 21 h 48"/>
                    <a:gd name="T28" fmla="*/ 63 w 104"/>
                    <a:gd name="T29" fmla="*/ 16 h 48"/>
                    <a:gd name="T30" fmla="*/ 42 w 104"/>
                    <a:gd name="T31" fmla="*/ 11 h 48"/>
                    <a:gd name="T32" fmla="*/ 32 w 104"/>
                    <a:gd name="T33" fmla="*/ 7 h 48"/>
                    <a:gd name="T34" fmla="*/ 28 w 104"/>
                    <a:gd name="T35" fmla="*/ 6 h 48"/>
                    <a:gd name="T36" fmla="*/ 21 w 104"/>
                    <a:gd name="T37" fmla="*/ 2 h 48"/>
                    <a:gd name="T38" fmla="*/ 14 w 104"/>
                    <a:gd name="T39" fmla="*/ 0 h 48"/>
                    <a:gd name="T40" fmla="*/ 16 w 104"/>
                    <a:gd name="T41" fmla="*/ 0 h 48"/>
                    <a:gd name="T42" fmla="*/ 16 w 104"/>
                    <a:gd name="T43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4" h="48">
                      <a:moveTo>
                        <a:pt x="16" y="0"/>
                      </a:moveTo>
                      <a:lnTo>
                        <a:pt x="12" y="3"/>
                      </a:lnTo>
                      <a:lnTo>
                        <a:pt x="7" y="8"/>
                      </a:lnTo>
                      <a:lnTo>
                        <a:pt x="0" y="13"/>
                      </a:lnTo>
                      <a:lnTo>
                        <a:pt x="43" y="33"/>
                      </a:lnTo>
                      <a:lnTo>
                        <a:pt x="58" y="40"/>
                      </a:lnTo>
                      <a:lnTo>
                        <a:pt x="75" y="42"/>
                      </a:lnTo>
                      <a:lnTo>
                        <a:pt x="85" y="45"/>
                      </a:lnTo>
                      <a:lnTo>
                        <a:pt x="87" y="47"/>
                      </a:lnTo>
                      <a:lnTo>
                        <a:pt x="91" y="40"/>
                      </a:lnTo>
                      <a:lnTo>
                        <a:pt x="98" y="31"/>
                      </a:lnTo>
                      <a:lnTo>
                        <a:pt x="103" y="26"/>
                      </a:lnTo>
                      <a:lnTo>
                        <a:pt x="103" y="22"/>
                      </a:lnTo>
                      <a:lnTo>
                        <a:pt x="79" y="21"/>
                      </a:lnTo>
                      <a:lnTo>
                        <a:pt x="63" y="16"/>
                      </a:lnTo>
                      <a:lnTo>
                        <a:pt x="42" y="11"/>
                      </a:lnTo>
                      <a:lnTo>
                        <a:pt x="32" y="7"/>
                      </a:lnTo>
                      <a:lnTo>
                        <a:pt x="28" y="6"/>
                      </a:lnTo>
                      <a:lnTo>
                        <a:pt x="21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73" name="Freeform 173"/>
                <p:cNvSpPr>
                  <a:spLocks/>
                </p:cNvSpPr>
                <p:nvPr/>
              </p:nvSpPr>
              <p:spPr bwMode="blackWhite">
                <a:xfrm>
                  <a:off x="4275" y="1236"/>
                  <a:ext cx="20" cy="4"/>
                </a:xfrm>
                <a:custGeom>
                  <a:avLst/>
                  <a:gdLst>
                    <a:gd name="T0" fmla="*/ 0 w 20"/>
                    <a:gd name="T1" fmla="*/ 0 h 4"/>
                    <a:gd name="T2" fmla="*/ 6 w 20"/>
                    <a:gd name="T3" fmla="*/ 0 h 4"/>
                    <a:gd name="T4" fmla="*/ 15 w 20"/>
                    <a:gd name="T5" fmla="*/ 3 h 4"/>
                    <a:gd name="T6" fmla="*/ 19 w 20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4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5" y="3"/>
                      </a:lnTo>
                      <a:lnTo>
                        <a:pt x="19" y="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74" name="Freeform 174"/>
                <p:cNvSpPr>
                  <a:spLocks/>
                </p:cNvSpPr>
                <p:nvPr/>
              </p:nvSpPr>
              <p:spPr bwMode="blackWhite">
                <a:xfrm>
                  <a:off x="4049" y="1216"/>
                  <a:ext cx="35" cy="26"/>
                </a:xfrm>
                <a:custGeom>
                  <a:avLst/>
                  <a:gdLst>
                    <a:gd name="T0" fmla="*/ 24 w 35"/>
                    <a:gd name="T1" fmla="*/ 0 h 26"/>
                    <a:gd name="T2" fmla="*/ 27 w 35"/>
                    <a:gd name="T3" fmla="*/ 0 h 26"/>
                    <a:gd name="T4" fmla="*/ 32 w 35"/>
                    <a:gd name="T5" fmla="*/ 2 h 26"/>
                    <a:gd name="T6" fmla="*/ 34 w 35"/>
                    <a:gd name="T7" fmla="*/ 8 h 26"/>
                    <a:gd name="T8" fmla="*/ 33 w 35"/>
                    <a:gd name="T9" fmla="*/ 10 h 26"/>
                    <a:gd name="T10" fmla="*/ 27 w 35"/>
                    <a:gd name="T11" fmla="*/ 16 h 26"/>
                    <a:gd name="T12" fmla="*/ 4 w 35"/>
                    <a:gd name="T13" fmla="*/ 25 h 26"/>
                    <a:gd name="T14" fmla="*/ 0 w 35"/>
                    <a:gd name="T15" fmla="*/ 16 h 26"/>
                    <a:gd name="T16" fmla="*/ 24 w 35"/>
                    <a:gd name="T17" fmla="*/ 0 h 26"/>
                    <a:gd name="T18" fmla="*/ 24 w 35"/>
                    <a:gd name="T19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" h="26">
                      <a:moveTo>
                        <a:pt x="24" y="0"/>
                      </a:moveTo>
                      <a:lnTo>
                        <a:pt x="27" y="0"/>
                      </a:lnTo>
                      <a:lnTo>
                        <a:pt x="32" y="2"/>
                      </a:lnTo>
                      <a:lnTo>
                        <a:pt x="34" y="8"/>
                      </a:lnTo>
                      <a:lnTo>
                        <a:pt x="33" y="10"/>
                      </a:lnTo>
                      <a:lnTo>
                        <a:pt x="27" y="16"/>
                      </a:lnTo>
                      <a:lnTo>
                        <a:pt x="4" y="25"/>
                      </a:lnTo>
                      <a:lnTo>
                        <a:pt x="0" y="16"/>
                      </a:lnTo>
                      <a:lnTo>
                        <a:pt x="24" y="0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75" name="Freeform 175"/>
                <p:cNvSpPr>
                  <a:spLocks/>
                </p:cNvSpPr>
                <p:nvPr/>
              </p:nvSpPr>
              <p:spPr bwMode="blackWhite">
                <a:xfrm>
                  <a:off x="4054" y="1225"/>
                  <a:ext cx="30" cy="22"/>
                </a:xfrm>
                <a:custGeom>
                  <a:avLst/>
                  <a:gdLst>
                    <a:gd name="T0" fmla="*/ 25 w 30"/>
                    <a:gd name="T1" fmla="*/ 1 h 22"/>
                    <a:gd name="T2" fmla="*/ 29 w 30"/>
                    <a:gd name="T3" fmla="*/ 0 h 22"/>
                    <a:gd name="T4" fmla="*/ 29 w 30"/>
                    <a:gd name="T5" fmla="*/ 4 h 22"/>
                    <a:gd name="T6" fmla="*/ 26 w 30"/>
                    <a:gd name="T7" fmla="*/ 8 h 22"/>
                    <a:gd name="T8" fmla="*/ 6 w 30"/>
                    <a:gd name="T9" fmla="*/ 21 h 22"/>
                    <a:gd name="T10" fmla="*/ 0 w 30"/>
                    <a:gd name="T11" fmla="*/ 17 h 22"/>
                    <a:gd name="T12" fmla="*/ 14 w 30"/>
                    <a:gd name="T13" fmla="*/ 10 h 22"/>
                    <a:gd name="T14" fmla="*/ 25 w 30"/>
                    <a:gd name="T15" fmla="*/ 1 h 22"/>
                    <a:gd name="T16" fmla="*/ 25 w 30"/>
                    <a:gd name="T17" fmla="*/ 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22">
                      <a:moveTo>
                        <a:pt x="25" y="1"/>
                      </a:moveTo>
                      <a:lnTo>
                        <a:pt x="29" y="0"/>
                      </a:lnTo>
                      <a:lnTo>
                        <a:pt x="29" y="4"/>
                      </a:lnTo>
                      <a:lnTo>
                        <a:pt x="26" y="8"/>
                      </a:lnTo>
                      <a:lnTo>
                        <a:pt x="6" y="21"/>
                      </a:lnTo>
                      <a:lnTo>
                        <a:pt x="0" y="17"/>
                      </a:lnTo>
                      <a:lnTo>
                        <a:pt x="14" y="10"/>
                      </a:lnTo>
                      <a:lnTo>
                        <a:pt x="25" y="1"/>
                      </a:lnTo>
                      <a:lnTo>
                        <a:pt x="25" y="1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76" name="Freeform 176"/>
                <p:cNvSpPr>
                  <a:spLocks/>
                </p:cNvSpPr>
                <p:nvPr/>
              </p:nvSpPr>
              <p:spPr bwMode="blackWhite">
                <a:xfrm>
                  <a:off x="4081" y="1212"/>
                  <a:ext cx="17" cy="5"/>
                </a:xfrm>
                <a:custGeom>
                  <a:avLst/>
                  <a:gdLst>
                    <a:gd name="T0" fmla="*/ 0 w 17"/>
                    <a:gd name="T1" fmla="*/ 4 h 5"/>
                    <a:gd name="T2" fmla="*/ 0 w 17"/>
                    <a:gd name="T3" fmla="*/ 4 h 5"/>
                    <a:gd name="T4" fmla="*/ 0 w 17"/>
                    <a:gd name="T5" fmla="*/ 4 h 5"/>
                    <a:gd name="T6" fmla="*/ 0 w 17"/>
                    <a:gd name="T7" fmla="*/ 4 h 5"/>
                    <a:gd name="T8" fmla="*/ 1 w 17"/>
                    <a:gd name="T9" fmla="*/ 4 h 5"/>
                    <a:gd name="T10" fmla="*/ 1 w 17"/>
                    <a:gd name="T11" fmla="*/ 4 h 5"/>
                    <a:gd name="T12" fmla="*/ 1 w 17"/>
                    <a:gd name="T13" fmla="*/ 3 h 5"/>
                    <a:gd name="T14" fmla="*/ 1 w 17"/>
                    <a:gd name="T15" fmla="*/ 3 h 5"/>
                    <a:gd name="T16" fmla="*/ 2 w 17"/>
                    <a:gd name="T17" fmla="*/ 2 h 5"/>
                    <a:gd name="T18" fmla="*/ 2 w 17"/>
                    <a:gd name="T19" fmla="*/ 2 h 5"/>
                    <a:gd name="T20" fmla="*/ 2 w 17"/>
                    <a:gd name="T21" fmla="*/ 2 h 5"/>
                    <a:gd name="T22" fmla="*/ 2 w 17"/>
                    <a:gd name="T23" fmla="*/ 2 h 5"/>
                    <a:gd name="T24" fmla="*/ 3 w 17"/>
                    <a:gd name="T25" fmla="*/ 2 h 5"/>
                    <a:gd name="T26" fmla="*/ 3 w 17"/>
                    <a:gd name="T27" fmla="*/ 2 h 5"/>
                    <a:gd name="T28" fmla="*/ 4 w 17"/>
                    <a:gd name="T29" fmla="*/ 2 h 5"/>
                    <a:gd name="T30" fmla="*/ 4 w 17"/>
                    <a:gd name="T31" fmla="*/ 2 h 5"/>
                    <a:gd name="T32" fmla="*/ 5 w 17"/>
                    <a:gd name="T33" fmla="*/ 1 h 5"/>
                    <a:gd name="T34" fmla="*/ 5 w 17"/>
                    <a:gd name="T35" fmla="*/ 1 h 5"/>
                    <a:gd name="T36" fmla="*/ 5 w 17"/>
                    <a:gd name="T37" fmla="*/ 1 h 5"/>
                    <a:gd name="T38" fmla="*/ 5 w 17"/>
                    <a:gd name="T39" fmla="*/ 1 h 5"/>
                    <a:gd name="T40" fmla="*/ 6 w 17"/>
                    <a:gd name="T41" fmla="*/ 1 h 5"/>
                    <a:gd name="T42" fmla="*/ 6 w 17"/>
                    <a:gd name="T43" fmla="*/ 1 h 5"/>
                    <a:gd name="T44" fmla="*/ 7 w 17"/>
                    <a:gd name="T45" fmla="*/ 1 h 5"/>
                    <a:gd name="T46" fmla="*/ 7 w 17"/>
                    <a:gd name="T47" fmla="*/ 1 h 5"/>
                    <a:gd name="T48" fmla="*/ 8 w 17"/>
                    <a:gd name="T49" fmla="*/ 0 h 5"/>
                    <a:gd name="T50" fmla="*/ 8 w 17"/>
                    <a:gd name="T51" fmla="*/ 0 h 5"/>
                    <a:gd name="T52" fmla="*/ 8 w 17"/>
                    <a:gd name="T53" fmla="*/ 0 h 5"/>
                    <a:gd name="T54" fmla="*/ 8 w 17"/>
                    <a:gd name="T55" fmla="*/ 0 h 5"/>
                    <a:gd name="T56" fmla="*/ 8 w 17"/>
                    <a:gd name="T57" fmla="*/ 0 h 5"/>
                    <a:gd name="T58" fmla="*/ 8 w 17"/>
                    <a:gd name="T59" fmla="*/ 0 h 5"/>
                    <a:gd name="T60" fmla="*/ 8 w 17"/>
                    <a:gd name="T61" fmla="*/ 0 h 5"/>
                    <a:gd name="T62" fmla="*/ 8 w 17"/>
                    <a:gd name="T63" fmla="*/ 0 h 5"/>
                    <a:gd name="T64" fmla="*/ 9 w 17"/>
                    <a:gd name="T65" fmla="*/ 0 h 5"/>
                    <a:gd name="T66" fmla="*/ 9 w 17"/>
                    <a:gd name="T67" fmla="*/ 0 h 5"/>
                    <a:gd name="T68" fmla="*/ 9 w 17"/>
                    <a:gd name="T69" fmla="*/ 0 h 5"/>
                    <a:gd name="T70" fmla="*/ 9 w 17"/>
                    <a:gd name="T71" fmla="*/ 0 h 5"/>
                    <a:gd name="T72" fmla="*/ 11 w 17"/>
                    <a:gd name="T73" fmla="*/ 0 h 5"/>
                    <a:gd name="T74" fmla="*/ 11 w 17"/>
                    <a:gd name="T75" fmla="*/ 0 h 5"/>
                    <a:gd name="T76" fmla="*/ 13 w 17"/>
                    <a:gd name="T77" fmla="*/ 0 h 5"/>
                    <a:gd name="T78" fmla="*/ 13 w 17"/>
                    <a:gd name="T79" fmla="*/ 0 h 5"/>
                    <a:gd name="T80" fmla="*/ 15 w 17"/>
                    <a:gd name="T81" fmla="*/ 0 h 5"/>
                    <a:gd name="T82" fmla="*/ 15 w 17"/>
                    <a:gd name="T83" fmla="*/ 0 h 5"/>
                    <a:gd name="T84" fmla="*/ 15 w 17"/>
                    <a:gd name="T85" fmla="*/ 0 h 5"/>
                    <a:gd name="T86" fmla="*/ 15 w 17"/>
                    <a:gd name="T87" fmla="*/ 0 h 5"/>
                    <a:gd name="T88" fmla="*/ 15 w 17"/>
                    <a:gd name="T89" fmla="*/ 0 h 5"/>
                    <a:gd name="T90" fmla="*/ 15 w 17"/>
                    <a:gd name="T91" fmla="*/ 0 h 5"/>
                    <a:gd name="T92" fmla="*/ 15 w 17"/>
                    <a:gd name="T93" fmla="*/ 0 h 5"/>
                    <a:gd name="T94" fmla="*/ 15 w 17"/>
                    <a:gd name="T9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7" h="5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77" name="Freeform 177"/>
                <p:cNvSpPr>
                  <a:spLocks/>
                </p:cNvSpPr>
                <p:nvPr/>
              </p:nvSpPr>
              <p:spPr bwMode="blackWhite">
                <a:xfrm>
                  <a:off x="3954" y="1067"/>
                  <a:ext cx="88" cy="87"/>
                </a:xfrm>
                <a:custGeom>
                  <a:avLst/>
                  <a:gdLst>
                    <a:gd name="T0" fmla="*/ 70 w 88"/>
                    <a:gd name="T1" fmla="*/ 82 h 87"/>
                    <a:gd name="T2" fmla="*/ 72 w 88"/>
                    <a:gd name="T3" fmla="*/ 82 h 87"/>
                    <a:gd name="T4" fmla="*/ 75 w 88"/>
                    <a:gd name="T5" fmla="*/ 82 h 87"/>
                    <a:gd name="T6" fmla="*/ 77 w 88"/>
                    <a:gd name="T7" fmla="*/ 82 h 87"/>
                    <a:gd name="T8" fmla="*/ 80 w 88"/>
                    <a:gd name="T9" fmla="*/ 79 h 87"/>
                    <a:gd name="T10" fmla="*/ 80 w 88"/>
                    <a:gd name="T11" fmla="*/ 78 h 87"/>
                    <a:gd name="T12" fmla="*/ 82 w 88"/>
                    <a:gd name="T13" fmla="*/ 76 h 87"/>
                    <a:gd name="T14" fmla="*/ 83 w 88"/>
                    <a:gd name="T15" fmla="*/ 71 h 87"/>
                    <a:gd name="T16" fmla="*/ 86 w 88"/>
                    <a:gd name="T17" fmla="*/ 65 h 87"/>
                    <a:gd name="T18" fmla="*/ 87 w 88"/>
                    <a:gd name="T19" fmla="*/ 60 h 87"/>
                    <a:gd name="T20" fmla="*/ 87 w 88"/>
                    <a:gd name="T21" fmla="*/ 55 h 87"/>
                    <a:gd name="T22" fmla="*/ 87 w 88"/>
                    <a:gd name="T23" fmla="*/ 51 h 87"/>
                    <a:gd name="T24" fmla="*/ 87 w 88"/>
                    <a:gd name="T25" fmla="*/ 43 h 87"/>
                    <a:gd name="T26" fmla="*/ 84 w 88"/>
                    <a:gd name="T27" fmla="*/ 36 h 87"/>
                    <a:gd name="T28" fmla="*/ 82 w 88"/>
                    <a:gd name="T29" fmla="*/ 27 h 87"/>
                    <a:gd name="T30" fmla="*/ 80 w 88"/>
                    <a:gd name="T31" fmla="*/ 18 h 87"/>
                    <a:gd name="T32" fmla="*/ 77 w 88"/>
                    <a:gd name="T33" fmla="*/ 14 h 87"/>
                    <a:gd name="T34" fmla="*/ 72 w 88"/>
                    <a:gd name="T35" fmla="*/ 10 h 87"/>
                    <a:gd name="T36" fmla="*/ 68 w 88"/>
                    <a:gd name="T37" fmla="*/ 5 h 87"/>
                    <a:gd name="T38" fmla="*/ 63 w 88"/>
                    <a:gd name="T39" fmla="*/ 3 h 87"/>
                    <a:gd name="T40" fmla="*/ 60 w 88"/>
                    <a:gd name="T41" fmla="*/ 2 h 87"/>
                    <a:gd name="T42" fmla="*/ 54 w 88"/>
                    <a:gd name="T43" fmla="*/ 2 h 87"/>
                    <a:gd name="T44" fmla="*/ 52 w 88"/>
                    <a:gd name="T45" fmla="*/ 2 h 87"/>
                    <a:gd name="T46" fmla="*/ 52 w 88"/>
                    <a:gd name="T47" fmla="*/ 2 h 87"/>
                    <a:gd name="T48" fmla="*/ 51 w 88"/>
                    <a:gd name="T49" fmla="*/ 3 h 87"/>
                    <a:gd name="T50" fmla="*/ 49 w 88"/>
                    <a:gd name="T51" fmla="*/ 3 h 87"/>
                    <a:gd name="T52" fmla="*/ 49 w 88"/>
                    <a:gd name="T53" fmla="*/ 3 h 87"/>
                    <a:gd name="T54" fmla="*/ 47 w 88"/>
                    <a:gd name="T55" fmla="*/ 2 h 87"/>
                    <a:gd name="T56" fmla="*/ 47 w 88"/>
                    <a:gd name="T57" fmla="*/ 0 h 87"/>
                    <a:gd name="T58" fmla="*/ 41 w 88"/>
                    <a:gd name="T59" fmla="*/ 0 h 87"/>
                    <a:gd name="T60" fmla="*/ 39 w 88"/>
                    <a:gd name="T61" fmla="*/ 1 h 87"/>
                    <a:gd name="T62" fmla="*/ 36 w 88"/>
                    <a:gd name="T63" fmla="*/ 1 h 87"/>
                    <a:gd name="T64" fmla="*/ 31 w 88"/>
                    <a:gd name="T65" fmla="*/ 3 h 87"/>
                    <a:gd name="T66" fmla="*/ 25 w 88"/>
                    <a:gd name="T67" fmla="*/ 6 h 87"/>
                    <a:gd name="T68" fmla="*/ 21 w 88"/>
                    <a:gd name="T69" fmla="*/ 9 h 87"/>
                    <a:gd name="T70" fmla="*/ 15 w 88"/>
                    <a:gd name="T71" fmla="*/ 15 h 87"/>
                    <a:gd name="T72" fmla="*/ 9 w 88"/>
                    <a:gd name="T73" fmla="*/ 21 h 87"/>
                    <a:gd name="T74" fmla="*/ 5 w 88"/>
                    <a:gd name="T75" fmla="*/ 29 h 87"/>
                    <a:gd name="T76" fmla="*/ 3 w 88"/>
                    <a:gd name="T77" fmla="*/ 38 h 87"/>
                    <a:gd name="T78" fmla="*/ 1 w 88"/>
                    <a:gd name="T79" fmla="*/ 45 h 87"/>
                    <a:gd name="T80" fmla="*/ 0 w 88"/>
                    <a:gd name="T81" fmla="*/ 54 h 87"/>
                    <a:gd name="T82" fmla="*/ 1 w 88"/>
                    <a:gd name="T83" fmla="*/ 59 h 87"/>
                    <a:gd name="T84" fmla="*/ 3 w 88"/>
                    <a:gd name="T85" fmla="*/ 69 h 87"/>
                    <a:gd name="T86" fmla="*/ 6 w 88"/>
                    <a:gd name="T87" fmla="*/ 79 h 87"/>
                    <a:gd name="T88" fmla="*/ 13 w 88"/>
                    <a:gd name="T89" fmla="*/ 85 h 87"/>
                    <a:gd name="T90" fmla="*/ 21 w 88"/>
                    <a:gd name="T91" fmla="*/ 86 h 87"/>
                    <a:gd name="T92" fmla="*/ 28 w 88"/>
                    <a:gd name="T93" fmla="*/ 84 h 87"/>
                    <a:gd name="T94" fmla="*/ 31 w 88"/>
                    <a:gd name="T95" fmla="*/ 82 h 87"/>
                    <a:gd name="T96" fmla="*/ 40 w 88"/>
                    <a:gd name="T97" fmla="*/ 81 h 87"/>
                    <a:gd name="T98" fmla="*/ 52 w 88"/>
                    <a:gd name="T99" fmla="*/ 83 h 87"/>
                    <a:gd name="T100" fmla="*/ 64 w 88"/>
                    <a:gd name="T101" fmla="*/ 83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8" h="87">
                      <a:moveTo>
                        <a:pt x="69" y="82"/>
                      </a:moveTo>
                      <a:lnTo>
                        <a:pt x="69" y="82"/>
                      </a:lnTo>
                      <a:lnTo>
                        <a:pt x="69" y="82"/>
                      </a:lnTo>
                      <a:lnTo>
                        <a:pt x="69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4" y="82"/>
                      </a:lnTo>
                      <a:lnTo>
                        <a:pt x="74" y="82"/>
                      </a:lnTo>
                      <a:lnTo>
                        <a:pt x="75" y="82"/>
                      </a:lnTo>
                      <a:lnTo>
                        <a:pt x="75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3" y="74"/>
                      </a:lnTo>
                      <a:lnTo>
                        <a:pt x="83" y="74"/>
                      </a:lnTo>
                      <a:lnTo>
                        <a:pt x="83" y="72"/>
                      </a:lnTo>
                      <a:lnTo>
                        <a:pt x="83" y="71"/>
                      </a:lnTo>
                      <a:lnTo>
                        <a:pt x="85" y="69"/>
                      </a:lnTo>
                      <a:lnTo>
                        <a:pt x="85" y="69"/>
                      </a:lnTo>
                      <a:lnTo>
                        <a:pt x="85" y="67"/>
                      </a:lnTo>
                      <a:lnTo>
                        <a:pt x="85" y="66"/>
                      </a:lnTo>
                      <a:lnTo>
                        <a:pt x="86" y="65"/>
                      </a:lnTo>
                      <a:lnTo>
                        <a:pt x="86" y="65"/>
                      </a:lnTo>
                      <a:lnTo>
                        <a:pt x="86" y="63"/>
                      </a:lnTo>
                      <a:lnTo>
                        <a:pt x="86" y="62"/>
                      </a:lnTo>
                      <a:lnTo>
                        <a:pt x="87" y="60"/>
                      </a:lnTo>
                      <a:lnTo>
                        <a:pt x="87" y="60"/>
                      </a:lnTo>
                      <a:lnTo>
                        <a:pt x="87" y="59"/>
                      </a:lnTo>
                      <a:lnTo>
                        <a:pt x="87" y="59"/>
                      </a:lnTo>
                      <a:lnTo>
                        <a:pt x="87" y="57"/>
                      </a:lnTo>
                      <a:lnTo>
                        <a:pt x="87" y="57"/>
                      </a:lnTo>
                      <a:lnTo>
                        <a:pt x="87" y="55"/>
                      </a:lnTo>
                      <a:lnTo>
                        <a:pt x="87" y="54"/>
                      </a:lnTo>
                      <a:lnTo>
                        <a:pt x="87" y="53"/>
                      </a:lnTo>
                      <a:lnTo>
                        <a:pt x="87" y="53"/>
                      </a:lnTo>
                      <a:lnTo>
                        <a:pt x="87" y="51"/>
                      </a:lnTo>
                      <a:lnTo>
                        <a:pt x="87" y="51"/>
                      </a:lnTo>
                      <a:lnTo>
                        <a:pt x="87" y="49"/>
                      </a:lnTo>
                      <a:lnTo>
                        <a:pt x="87" y="49"/>
                      </a:lnTo>
                      <a:lnTo>
                        <a:pt x="87" y="47"/>
                      </a:lnTo>
                      <a:lnTo>
                        <a:pt x="87" y="45"/>
                      </a:lnTo>
                      <a:lnTo>
                        <a:pt x="87" y="43"/>
                      </a:lnTo>
                      <a:lnTo>
                        <a:pt x="85" y="43"/>
                      </a:lnTo>
                      <a:lnTo>
                        <a:pt x="85" y="41"/>
                      </a:lnTo>
                      <a:lnTo>
                        <a:pt x="85" y="39"/>
                      </a:lnTo>
                      <a:lnTo>
                        <a:pt x="85" y="38"/>
                      </a:lnTo>
                      <a:lnTo>
                        <a:pt x="84" y="36"/>
                      </a:lnTo>
                      <a:lnTo>
                        <a:pt x="84" y="34"/>
                      </a:lnTo>
                      <a:lnTo>
                        <a:pt x="84" y="32"/>
                      </a:lnTo>
                      <a:lnTo>
                        <a:pt x="84" y="30"/>
                      </a:lnTo>
                      <a:lnTo>
                        <a:pt x="82" y="28"/>
                      </a:lnTo>
                      <a:lnTo>
                        <a:pt x="82" y="27"/>
                      </a:lnTo>
                      <a:lnTo>
                        <a:pt x="82" y="25"/>
                      </a:lnTo>
                      <a:lnTo>
                        <a:pt x="82" y="23"/>
                      </a:lnTo>
                      <a:lnTo>
                        <a:pt x="80" y="22"/>
                      </a:lnTo>
                      <a:lnTo>
                        <a:pt x="80" y="20"/>
                      </a:lnTo>
                      <a:lnTo>
                        <a:pt x="80" y="18"/>
                      </a:lnTo>
                      <a:lnTo>
                        <a:pt x="80" y="16"/>
                      </a:lnTo>
                      <a:lnTo>
                        <a:pt x="78" y="16"/>
                      </a:lnTo>
                      <a:lnTo>
                        <a:pt x="78" y="15"/>
                      </a:lnTo>
                      <a:lnTo>
                        <a:pt x="77" y="15"/>
                      </a:lnTo>
                      <a:lnTo>
                        <a:pt x="77" y="14"/>
                      </a:lnTo>
                      <a:lnTo>
                        <a:pt x="75" y="14"/>
                      </a:lnTo>
                      <a:lnTo>
                        <a:pt x="75" y="12"/>
                      </a:lnTo>
                      <a:lnTo>
                        <a:pt x="74" y="12"/>
                      </a:lnTo>
                      <a:lnTo>
                        <a:pt x="74" y="10"/>
                      </a:lnTo>
                      <a:lnTo>
                        <a:pt x="72" y="10"/>
                      </a:lnTo>
                      <a:lnTo>
                        <a:pt x="72" y="9"/>
                      </a:lnTo>
                      <a:lnTo>
                        <a:pt x="70" y="9"/>
                      </a:lnTo>
                      <a:lnTo>
                        <a:pt x="70" y="7"/>
                      </a:lnTo>
                      <a:lnTo>
                        <a:pt x="68" y="7"/>
                      </a:lnTo>
                      <a:lnTo>
                        <a:pt x="68" y="5"/>
                      </a:lnTo>
                      <a:lnTo>
                        <a:pt x="67" y="5"/>
                      </a:lnTo>
                      <a:lnTo>
                        <a:pt x="67" y="3"/>
                      </a:lnTo>
                      <a:lnTo>
                        <a:pt x="65" y="3"/>
                      </a:lnTo>
                      <a:lnTo>
                        <a:pt x="65" y="3"/>
                      </a:lnTo>
                      <a:lnTo>
                        <a:pt x="63" y="3"/>
                      </a:lnTo>
                      <a:lnTo>
                        <a:pt x="63" y="3"/>
                      </a:lnTo>
                      <a:lnTo>
                        <a:pt x="62" y="3"/>
                      </a:lnTo>
                      <a:lnTo>
                        <a:pt x="62" y="3"/>
                      </a:lnTo>
                      <a:lnTo>
                        <a:pt x="60" y="3"/>
                      </a:lnTo>
                      <a:lnTo>
                        <a:pt x="60" y="2"/>
                      </a:lnTo>
                      <a:lnTo>
                        <a:pt x="58" y="2"/>
                      </a:lnTo>
                      <a:lnTo>
                        <a:pt x="58" y="2"/>
                      </a:lnTo>
                      <a:lnTo>
                        <a:pt x="56" y="2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3" y="2"/>
                      </a:lnTo>
                      <a:lnTo>
                        <a:pt x="53" y="0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2"/>
                      </a:lnTo>
                      <a:lnTo>
                        <a:pt x="47" y="2"/>
                      </a:lnTo>
                      <a:lnTo>
                        <a:pt x="47" y="2"/>
                      </a:lnTo>
                      <a:lnTo>
                        <a:pt x="47" y="2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39" y="1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4" y="3"/>
                      </a:lnTo>
                      <a:lnTo>
                        <a:pt x="33" y="3"/>
                      </a:lnTo>
                      <a:lnTo>
                        <a:pt x="31" y="3"/>
                      </a:lnTo>
                      <a:lnTo>
                        <a:pt x="31" y="3"/>
                      </a:lnTo>
                      <a:lnTo>
                        <a:pt x="29" y="4"/>
                      </a:lnTo>
                      <a:lnTo>
                        <a:pt x="29" y="4"/>
                      </a:lnTo>
                      <a:lnTo>
                        <a:pt x="27" y="4"/>
                      </a:lnTo>
                      <a:lnTo>
                        <a:pt x="27" y="4"/>
                      </a:lnTo>
                      <a:lnTo>
                        <a:pt x="25" y="6"/>
                      </a:lnTo>
                      <a:lnTo>
                        <a:pt x="24" y="6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21" y="9"/>
                      </a:lnTo>
                      <a:lnTo>
                        <a:pt x="21" y="9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19" y="12"/>
                      </a:lnTo>
                      <a:lnTo>
                        <a:pt x="17" y="14"/>
                      </a:lnTo>
                      <a:lnTo>
                        <a:pt x="15" y="15"/>
                      </a:lnTo>
                      <a:lnTo>
                        <a:pt x="14" y="15"/>
                      </a:lnTo>
                      <a:lnTo>
                        <a:pt x="12" y="17"/>
                      </a:lnTo>
                      <a:lnTo>
                        <a:pt x="11" y="19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8" y="22"/>
                      </a:lnTo>
                      <a:lnTo>
                        <a:pt x="8" y="24"/>
                      </a:lnTo>
                      <a:lnTo>
                        <a:pt x="6" y="26"/>
                      </a:lnTo>
                      <a:lnTo>
                        <a:pt x="6" y="27"/>
                      </a:lnTo>
                      <a:lnTo>
                        <a:pt x="5" y="29"/>
                      </a:lnTo>
                      <a:lnTo>
                        <a:pt x="5" y="31"/>
                      </a:lnTo>
                      <a:lnTo>
                        <a:pt x="5" y="33"/>
                      </a:lnTo>
                      <a:lnTo>
                        <a:pt x="5" y="34"/>
                      </a:lnTo>
                      <a:lnTo>
                        <a:pt x="3" y="36"/>
                      </a:lnTo>
                      <a:lnTo>
                        <a:pt x="3" y="38"/>
                      </a:lnTo>
                      <a:lnTo>
                        <a:pt x="3" y="39"/>
                      </a:lnTo>
                      <a:lnTo>
                        <a:pt x="3" y="40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1" y="45"/>
                      </a:lnTo>
                      <a:lnTo>
                        <a:pt x="1" y="47"/>
                      </a:ln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0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0" y="56"/>
                      </a:lnTo>
                      <a:lnTo>
                        <a:pt x="0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1" y="61"/>
                      </a:lnTo>
                      <a:lnTo>
                        <a:pt x="1" y="62"/>
                      </a:lnTo>
                      <a:lnTo>
                        <a:pt x="2" y="64"/>
                      </a:lnTo>
                      <a:lnTo>
                        <a:pt x="2" y="67"/>
                      </a:lnTo>
                      <a:lnTo>
                        <a:pt x="3" y="69"/>
                      </a:lnTo>
                      <a:lnTo>
                        <a:pt x="3" y="71"/>
                      </a:lnTo>
                      <a:lnTo>
                        <a:pt x="5" y="73"/>
                      </a:lnTo>
                      <a:lnTo>
                        <a:pt x="5" y="76"/>
                      </a:lnTo>
                      <a:lnTo>
                        <a:pt x="6" y="78"/>
                      </a:lnTo>
                      <a:lnTo>
                        <a:pt x="6" y="79"/>
                      </a:lnTo>
                      <a:lnTo>
                        <a:pt x="8" y="81"/>
                      </a:lnTo>
                      <a:lnTo>
                        <a:pt x="8" y="83"/>
                      </a:lnTo>
                      <a:lnTo>
                        <a:pt x="9" y="85"/>
                      </a:lnTo>
                      <a:lnTo>
                        <a:pt x="11" y="85"/>
                      </a:lnTo>
                      <a:lnTo>
                        <a:pt x="13" y="85"/>
                      </a:lnTo>
                      <a:lnTo>
                        <a:pt x="15" y="86"/>
                      </a:lnTo>
                      <a:lnTo>
                        <a:pt x="17" y="86"/>
                      </a:lnTo>
                      <a:lnTo>
                        <a:pt x="19" y="86"/>
                      </a:lnTo>
                      <a:lnTo>
                        <a:pt x="21" y="86"/>
                      </a:lnTo>
                      <a:lnTo>
                        <a:pt x="21" y="86"/>
                      </a:lnTo>
                      <a:lnTo>
                        <a:pt x="23" y="86"/>
                      </a:lnTo>
                      <a:lnTo>
                        <a:pt x="24" y="86"/>
                      </a:lnTo>
                      <a:lnTo>
                        <a:pt x="26" y="84"/>
                      </a:lnTo>
                      <a:lnTo>
                        <a:pt x="26" y="84"/>
                      </a:lnTo>
                      <a:lnTo>
                        <a:pt x="28" y="84"/>
                      </a:lnTo>
                      <a:lnTo>
                        <a:pt x="28" y="84"/>
                      </a:lnTo>
                      <a:lnTo>
                        <a:pt x="30" y="82"/>
                      </a:lnTo>
                      <a:lnTo>
                        <a:pt x="30" y="82"/>
                      </a:lnTo>
                      <a:lnTo>
                        <a:pt x="31" y="82"/>
                      </a:lnTo>
                      <a:lnTo>
                        <a:pt x="31" y="82"/>
                      </a:lnTo>
                      <a:lnTo>
                        <a:pt x="32" y="81"/>
                      </a:lnTo>
                      <a:lnTo>
                        <a:pt x="33" y="81"/>
                      </a:lnTo>
                      <a:lnTo>
                        <a:pt x="35" y="81"/>
                      </a:lnTo>
                      <a:lnTo>
                        <a:pt x="37" y="81"/>
                      </a:lnTo>
                      <a:lnTo>
                        <a:pt x="40" y="81"/>
                      </a:lnTo>
                      <a:lnTo>
                        <a:pt x="41" y="82"/>
                      </a:lnTo>
                      <a:lnTo>
                        <a:pt x="45" y="82"/>
                      </a:lnTo>
                      <a:lnTo>
                        <a:pt x="47" y="82"/>
                      </a:lnTo>
                      <a:lnTo>
                        <a:pt x="51" y="82"/>
                      </a:lnTo>
                      <a:lnTo>
                        <a:pt x="52" y="83"/>
                      </a:lnTo>
                      <a:lnTo>
                        <a:pt x="55" y="83"/>
                      </a:lnTo>
                      <a:lnTo>
                        <a:pt x="57" y="83"/>
                      </a:lnTo>
                      <a:lnTo>
                        <a:pt x="61" y="83"/>
                      </a:lnTo>
                      <a:lnTo>
                        <a:pt x="63" y="83"/>
                      </a:lnTo>
                      <a:lnTo>
                        <a:pt x="64" y="83"/>
                      </a:lnTo>
                      <a:lnTo>
                        <a:pt x="66" y="83"/>
                      </a:lnTo>
                      <a:lnTo>
                        <a:pt x="69" y="82"/>
                      </a:lnTo>
                      <a:lnTo>
                        <a:pt x="69" y="82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78" name="Freeform 178"/>
                <p:cNvSpPr>
                  <a:spLocks/>
                </p:cNvSpPr>
                <p:nvPr/>
              </p:nvSpPr>
              <p:spPr bwMode="blackWhite">
                <a:xfrm>
                  <a:off x="3963" y="1072"/>
                  <a:ext cx="73" cy="165"/>
                </a:xfrm>
                <a:custGeom>
                  <a:avLst/>
                  <a:gdLst>
                    <a:gd name="T0" fmla="*/ 39 w 73"/>
                    <a:gd name="T1" fmla="*/ 0 h 165"/>
                    <a:gd name="T2" fmla="*/ 32 w 73"/>
                    <a:gd name="T3" fmla="*/ 1 h 165"/>
                    <a:gd name="T4" fmla="*/ 24 w 73"/>
                    <a:gd name="T5" fmla="*/ 6 h 165"/>
                    <a:gd name="T6" fmla="*/ 18 w 73"/>
                    <a:gd name="T7" fmla="*/ 10 h 165"/>
                    <a:gd name="T8" fmla="*/ 13 w 73"/>
                    <a:gd name="T9" fmla="*/ 17 h 165"/>
                    <a:gd name="T10" fmla="*/ 10 w 73"/>
                    <a:gd name="T11" fmla="*/ 25 h 165"/>
                    <a:gd name="T12" fmla="*/ 6 w 73"/>
                    <a:gd name="T13" fmla="*/ 29 h 165"/>
                    <a:gd name="T14" fmla="*/ 4 w 73"/>
                    <a:gd name="T15" fmla="*/ 32 h 165"/>
                    <a:gd name="T16" fmla="*/ 4 w 73"/>
                    <a:gd name="T17" fmla="*/ 40 h 165"/>
                    <a:gd name="T18" fmla="*/ 8 w 73"/>
                    <a:gd name="T19" fmla="*/ 46 h 165"/>
                    <a:gd name="T20" fmla="*/ 6 w 73"/>
                    <a:gd name="T21" fmla="*/ 48 h 165"/>
                    <a:gd name="T22" fmla="*/ 6 w 73"/>
                    <a:gd name="T23" fmla="*/ 49 h 165"/>
                    <a:gd name="T24" fmla="*/ 6 w 73"/>
                    <a:gd name="T25" fmla="*/ 55 h 165"/>
                    <a:gd name="T26" fmla="*/ 9 w 73"/>
                    <a:gd name="T27" fmla="*/ 60 h 165"/>
                    <a:gd name="T28" fmla="*/ 12 w 73"/>
                    <a:gd name="T29" fmla="*/ 63 h 165"/>
                    <a:gd name="T30" fmla="*/ 15 w 73"/>
                    <a:gd name="T31" fmla="*/ 66 h 165"/>
                    <a:gd name="T32" fmla="*/ 16 w 73"/>
                    <a:gd name="T33" fmla="*/ 70 h 165"/>
                    <a:gd name="T34" fmla="*/ 18 w 73"/>
                    <a:gd name="T35" fmla="*/ 71 h 165"/>
                    <a:gd name="T36" fmla="*/ 19 w 73"/>
                    <a:gd name="T37" fmla="*/ 74 h 165"/>
                    <a:gd name="T38" fmla="*/ 20 w 73"/>
                    <a:gd name="T39" fmla="*/ 75 h 165"/>
                    <a:gd name="T40" fmla="*/ 21 w 73"/>
                    <a:gd name="T41" fmla="*/ 78 h 165"/>
                    <a:gd name="T42" fmla="*/ 25 w 73"/>
                    <a:gd name="T43" fmla="*/ 81 h 165"/>
                    <a:gd name="T44" fmla="*/ 26 w 73"/>
                    <a:gd name="T45" fmla="*/ 83 h 165"/>
                    <a:gd name="T46" fmla="*/ 25 w 73"/>
                    <a:gd name="T47" fmla="*/ 83 h 165"/>
                    <a:gd name="T48" fmla="*/ 25 w 73"/>
                    <a:gd name="T49" fmla="*/ 90 h 165"/>
                    <a:gd name="T50" fmla="*/ 24 w 73"/>
                    <a:gd name="T51" fmla="*/ 101 h 165"/>
                    <a:gd name="T52" fmla="*/ 13 w 73"/>
                    <a:gd name="T53" fmla="*/ 105 h 165"/>
                    <a:gd name="T54" fmla="*/ 0 w 73"/>
                    <a:gd name="T55" fmla="*/ 109 h 165"/>
                    <a:gd name="T56" fmla="*/ 21 w 73"/>
                    <a:gd name="T57" fmla="*/ 134 h 165"/>
                    <a:gd name="T58" fmla="*/ 52 w 73"/>
                    <a:gd name="T59" fmla="*/ 164 h 165"/>
                    <a:gd name="T60" fmla="*/ 62 w 73"/>
                    <a:gd name="T61" fmla="*/ 145 h 165"/>
                    <a:gd name="T62" fmla="*/ 71 w 73"/>
                    <a:gd name="T63" fmla="*/ 107 h 165"/>
                    <a:gd name="T64" fmla="*/ 64 w 73"/>
                    <a:gd name="T65" fmla="*/ 97 h 165"/>
                    <a:gd name="T66" fmla="*/ 57 w 73"/>
                    <a:gd name="T67" fmla="*/ 95 h 165"/>
                    <a:gd name="T68" fmla="*/ 54 w 73"/>
                    <a:gd name="T69" fmla="*/ 91 h 165"/>
                    <a:gd name="T70" fmla="*/ 52 w 73"/>
                    <a:gd name="T71" fmla="*/ 84 h 165"/>
                    <a:gd name="T72" fmla="*/ 53 w 73"/>
                    <a:gd name="T73" fmla="*/ 81 h 165"/>
                    <a:gd name="T74" fmla="*/ 58 w 73"/>
                    <a:gd name="T75" fmla="*/ 78 h 165"/>
                    <a:gd name="T76" fmla="*/ 60 w 73"/>
                    <a:gd name="T77" fmla="*/ 76 h 165"/>
                    <a:gd name="T78" fmla="*/ 62 w 73"/>
                    <a:gd name="T79" fmla="*/ 74 h 165"/>
                    <a:gd name="T80" fmla="*/ 65 w 73"/>
                    <a:gd name="T81" fmla="*/ 64 h 165"/>
                    <a:gd name="T82" fmla="*/ 69 w 73"/>
                    <a:gd name="T83" fmla="*/ 53 h 165"/>
                    <a:gd name="T84" fmla="*/ 68 w 73"/>
                    <a:gd name="T85" fmla="*/ 47 h 165"/>
                    <a:gd name="T86" fmla="*/ 65 w 73"/>
                    <a:gd name="T87" fmla="*/ 40 h 165"/>
                    <a:gd name="T88" fmla="*/ 64 w 73"/>
                    <a:gd name="T89" fmla="*/ 35 h 165"/>
                    <a:gd name="T90" fmla="*/ 62 w 73"/>
                    <a:gd name="T91" fmla="*/ 30 h 165"/>
                    <a:gd name="T92" fmla="*/ 62 w 73"/>
                    <a:gd name="T93" fmla="*/ 23 h 165"/>
                    <a:gd name="T94" fmla="*/ 62 w 73"/>
                    <a:gd name="T95" fmla="*/ 17 h 165"/>
                    <a:gd name="T96" fmla="*/ 60 w 73"/>
                    <a:gd name="T97" fmla="*/ 14 h 165"/>
                    <a:gd name="T98" fmla="*/ 59 w 73"/>
                    <a:gd name="T99" fmla="*/ 10 h 165"/>
                    <a:gd name="T100" fmla="*/ 54 w 73"/>
                    <a:gd name="T101" fmla="*/ 9 h 165"/>
                    <a:gd name="T102" fmla="*/ 51 w 73"/>
                    <a:gd name="T103" fmla="*/ 7 h 165"/>
                    <a:gd name="T104" fmla="*/ 46 w 73"/>
                    <a:gd name="T105" fmla="*/ 5 h 165"/>
                    <a:gd name="T106" fmla="*/ 45 w 73"/>
                    <a:gd name="T107" fmla="*/ 1 h 165"/>
                    <a:gd name="T108" fmla="*/ 43 w 73"/>
                    <a:gd name="T109" fmla="*/ 0 h 165"/>
                    <a:gd name="T110" fmla="*/ 43 w 73"/>
                    <a:gd name="T111" fmla="*/ 0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3" h="165">
                      <a:moveTo>
                        <a:pt x="43" y="0"/>
                      </a:move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5" y="1"/>
                      </a:lnTo>
                      <a:lnTo>
                        <a:pt x="35" y="1"/>
                      </a:lnTo>
                      <a:lnTo>
                        <a:pt x="33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1" y="3"/>
                      </a:lnTo>
                      <a:lnTo>
                        <a:pt x="29" y="3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6" y="6"/>
                      </a:lnTo>
                      <a:lnTo>
                        <a:pt x="26" y="6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19" y="10"/>
                      </a:lnTo>
                      <a:lnTo>
                        <a:pt x="19" y="10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3" y="16"/>
                      </a:lnTo>
                      <a:lnTo>
                        <a:pt x="13" y="16"/>
                      </a:lnTo>
                      <a:lnTo>
                        <a:pt x="13" y="17"/>
                      </a:lnTo>
                      <a:lnTo>
                        <a:pt x="13" y="17"/>
                      </a:lnTo>
                      <a:lnTo>
                        <a:pt x="12" y="19"/>
                      </a:lnTo>
                      <a:lnTo>
                        <a:pt x="12" y="20"/>
                      </a:lnTo>
                      <a:lnTo>
                        <a:pt x="11" y="22"/>
                      </a:lnTo>
                      <a:lnTo>
                        <a:pt x="11" y="22"/>
                      </a:lnTo>
                      <a:lnTo>
                        <a:pt x="10" y="23"/>
                      </a:lnTo>
                      <a:lnTo>
                        <a:pt x="10" y="23"/>
                      </a:lnTo>
                      <a:lnTo>
                        <a:pt x="10" y="25"/>
                      </a:lnTo>
                      <a:lnTo>
                        <a:pt x="10" y="25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4"/>
                      </a:lnTo>
                      <a:lnTo>
                        <a:pt x="4" y="34"/>
                      </a:lnTo>
                      <a:lnTo>
                        <a:pt x="4" y="36"/>
                      </a:lnTo>
                      <a:lnTo>
                        <a:pt x="4" y="36"/>
                      </a:lnTo>
                      <a:lnTo>
                        <a:pt x="4" y="38"/>
                      </a:lnTo>
                      <a:lnTo>
                        <a:pt x="4" y="38"/>
                      </a:lnTo>
                      <a:lnTo>
                        <a:pt x="4" y="40"/>
                      </a:lnTo>
                      <a:lnTo>
                        <a:pt x="5" y="40"/>
                      </a:lnTo>
                      <a:lnTo>
                        <a:pt x="5" y="42"/>
                      </a:lnTo>
                      <a:lnTo>
                        <a:pt x="5" y="42"/>
                      </a:lnTo>
                      <a:lnTo>
                        <a:pt x="5" y="43"/>
                      </a:lnTo>
                      <a:lnTo>
                        <a:pt x="6" y="43"/>
                      </a:lnTo>
                      <a:lnTo>
                        <a:pt x="6" y="45"/>
                      </a:lnTo>
                      <a:lnTo>
                        <a:pt x="8" y="45"/>
                      </a:lnTo>
                      <a:lnTo>
                        <a:pt x="8" y="46"/>
                      </a:lnTo>
                      <a:lnTo>
                        <a:pt x="10" y="46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50"/>
                      </a:lnTo>
                      <a:lnTo>
                        <a:pt x="6" y="50"/>
                      </a:lnTo>
                      <a:lnTo>
                        <a:pt x="6" y="51"/>
                      </a:lnTo>
                      <a:lnTo>
                        <a:pt x="6" y="51"/>
                      </a:lnTo>
                      <a:lnTo>
                        <a:pt x="6" y="53"/>
                      </a:lnTo>
                      <a:lnTo>
                        <a:pt x="6" y="53"/>
                      </a:lnTo>
                      <a:lnTo>
                        <a:pt x="6" y="55"/>
                      </a:lnTo>
                      <a:lnTo>
                        <a:pt x="8" y="55"/>
                      </a:lnTo>
                      <a:lnTo>
                        <a:pt x="8" y="57"/>
                      </a:lnTo>
                      <a:lnTo>
                        <a:pt x="8" y="57"/>
                      </a:lnTo>
                      <a:lnTo>
                        <a:pt x="8" y="59"/>
                      </a:lnTo>
                      <a:lnTo>
                        <a:pt x="9" y="59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11" y="60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2" y="62"/>
                      </a:lnTo>
                      <a:lnTo>
                        <a:pt x="12" y="63"/>
                      </a:lnTo>
                      <a:lnTo>
                        <a:pt x="12" y="63"/>
                      </a:lnTo>
                      <a:lnTo>
                        <a:pt x="12" y="63"/>
                      </a:lnTo>
                      <a:lnTo>
                        <a:pt x="14" y="63"/>
                      </a:lnTo>
                      <a:lnTo>
                        <a:pt x="14" y="64"/>
                      </a:lnTo>
                      <a:lnTo>
                        <a:pt x="14" y="64"/>
                      </a:lnTo>
                      <a:lnTo>
                        <a:pt x="14" y="64"/>
                      </a:lnTo>
                      <a:lnTo>
                        <a:pt x="15" y="64"/>
                      </a:lnTo>
                      <a:lnTo>
                        <a:pt x="15" y="66"/>
                      </a:lnTo>
                      <a:lnTo>
                        <a:pt x="15" y="66"/>
                      </a:lnTo>
                      <a:lnTo>
                        <a:pt x="15" y="66"/>
                      </a:lnTo>
                      <a:lnTo>
                        <a:pt x="16" y="66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70"/>
                      </a:lnTo>
                      <a:lnTo>
                        <a:pt x="16" y="70"/>
                      </a:lnTo>
                      <a:lnTo>
                        <a:pt x="16" y="70"/>
                      </a:lnTo>
                      <a:lnTo>
                        <a:pt x="17" y="70"/>
                      </a:lnTo>
                      <a:lnTo>
                        <a:pt x="17" y="71"/>
                      </a:lnTo>
                      <a:lnTo>
                        <a:pt x="17" y="71"/>
                      </a:lnTo>
                      <a:lnTo>
                        <a:pt x="17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9" y="71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4"/>
                      </a:lnTo>
                      <a:lnTo>
                        <a:pt x="19" y="74"/>
                      </a:lnTo>
                      <a:lnTo>
                        <a:pt x="19" y="74"/>
                      </a:lnTo>
                      <a:lnTo>
                        <a:pt x="20" y="74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1" y="75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8"/>
                      </a:lnTo>
                      <a:lnTo>
                        <a:pt x="21" y="78"/>
                      </a:lnTo>
                      <a:lnTo>
                        <a:pt x="21" y="78"/>
                      </a:lnTo>
                      <a:lnTo>
                        <a:pt x="23" y="78"/>
                      </a:lnTo>
                      <a:lnTo>
                        <a:pt x="23" y="80"/>
                      </a:lnTo>
                      <a:lnTo>
                        <a:pt x="23" y="80"/>
                      </a:lnTo>
                      <a:lnTo>
                        <a:pt x="23" y="80"/>
                      </a:lnTo>
                      <a:lnTo>
                        <a:pt x="25" y="80"/>
                      </a:lnTo>
                      <a:lnTo>
                        <a:pt x="25" y="81"/>
                      </a:lnTo>
                      <a:lnTo>
                        <a:pt x="25" y="81"/>
                      </a:lnTo>
                      <a:lnTo>
                        <a:pt x="25" y="81"/>
                      </a:lnTo>
                      <a:lnTo>
                        <a:pt x="27" y="81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6" y="83"/>
                      </a:lnTo>
                      <a:lnTo>
                        <a:pt x="25" y="85"/>
                      </a:lnTo>
                      <a:lnTo>
                        <a:pt x="25" y="85"/>
                      </a:lnTo>
                      <a:lnTo>
                        <a:pt x="25" y="86"/>
                      </a:lnTo>
                      <a:lnTo>
                        <a:pt x="25" y="86"/>
                      </a:lnTo>
                      <a:lnTo>
                        <a:pt x="25" y="88"/>
                      </a:lnTo>
                      <a:lnTo>
                        <a:pt x="25" y="89"/>
                      </a:lnTo>
                      <a:lnTo>
                        <a:pt x="25" y="90"/>
                      </a:lnTo>
                      <a:lnTo>
                        <a:pt x="25" y="90"/>
                      </a:lnTo>
                      <a:lnTo>
                        <a:pt x="24" y="92"/>
                      </a:lnTo>
                      <a:lnTo>
                        <a:pt x="24" y="94"/>
                      </a:lnTo>
                      <a:lnTo>
                        <a:pt x="24" y="96"/>
                      </a:lnTo>
                      <a:lnTo>
                        <a:pt x="24" y="97"/>
                      </a:lnTo>
                      <a:lnTo>
                        <a:pt x="24" y="99"/>
                      </a:lnTo>
                      <a:lnTo>
                        <a:pt x="24" y="99"/>
                      </a:lnTo>
                      <a:lnTo>
                        <a:pt x="24" y="101"/>
                      </a:lnTo>
                      <a:lnTo>
                        <a:pt x="24" y="101"/>
                      </a:lnTo>
                      <a:lnTo>
                        <a:pt x="23" y="103"/>
                      </a:lnTo>
                      <a:lnTo>
                        <a:pt x="22" y="103"/>
                      </a:lnTo>
                      <a:lnTo>
                        <a:pt x="20" y="103"/>
                      </a:lnTo>
                      <a:lnTo>
                        <a:pt x="19" y="103"/>
                      </a:lnTo>
                      <a:lnTo>
                        <a:pt x="16" y="105"/>
                      </a:lnTo>
                      <a:lnTo>
                        <a:pt x="14" y="105"/>
                      </a:lnTo>
                      <a:lnTo>
                        <a:pt x="13" y="105"/>
                      </a:lnTo>
                      <a:lnTo>
                        <a:pt x="11" y="105"/>
                      </a:lnTo>
                      <a:lnTo>
                        <a:pt x="8" y="107"/>
                      </a:lnTo>
                      <a:lnTo>
                        <a:pt x="6" y="107"/>
                      </a:lnTo>
                      <a:lnTo>
                        <a:pt x="4" y="107"/>
                      </a:lnTo>
                      <a:lnTo>
                        <a:pt x="2" y="107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11"/>
                      </a:lnTo>
                      <a:lnTo>
                        <a:pt x="2" y="113"/>
                      </a:lnTo>
                      <a:lnTo>
                        <a:pt x="5" y="115"/>
                      </a:lnTo>
                      <a:lnTo>
                        <a:pt x="8" y="118"/>
                      </a:lnTo>
                      <a:lnTo>
                        <a:pt x="12" y="124"/>
                      </a:lnTo>
                      <a:lnTo>
                        <a:pt x="16" y="128"/>
                      </a:lnTo>
                      <a:lnTo>
                        <a:pt x="21" y="134"/>
                      </a:lnTo>
                      <a:lnTo>
                        <a:pt x="27" y="137"/>
                      </a:lnTo>
                      <a:lnTo>
                        <a:pt x="30" y="143"/>
                      </a:lnTo>
                      <a:lnTo>
                        <a:pt x="36" y="148"/>
                      </a:lnTo>
                      <a:lnTo>
                        <a:pt x="39" y="152"/>
                      </a:lnTo>
                      <a:lnTo>
                        <a:pt x="44" y="155"/>
                      </a:lnTo>
                      <a:lnTo>
                        <a:pt x="47" y="159"/>
                      </a:lnTo>
                      <a:lnTo>
                        <a:pt x="50" y="162"/>
                      </a:lnTo>
                      <a:lnTo>
                        <a:pt x="52" y="164"/>
                      </a:lnTo>
                      <a:lnTo>
                        <a:pt x="54" y="163"/>
                      </a:lnTo>
                      <a:lnTo>
                        <a:pt x="54" y="163"/>
                      </a:lnTo>
                      <a:lnTo>
                        <a:pt x="54" y="162"/>
                      </a:lnTo>
                      <a:lnTo>
                        <a:pt x="55" y="160"/>
                      </a:lnTo>
                      <a:lnTo>
                        <a:pt x="57" y="157"/>
                      </a:lnTo>
                      <a:lnTo>
                        <a:pt x="58" y="154"/>
                      </a:lnTo>
                      <a:lnTo>
                        <a:pt x="60" y="150"/>
                      </a:lnTo>
                      <a:lnTo>
                        <a:pt x="62" y="145"/>
                      </a:lnTo>
                      <a:lnTo>
                        <a:pt x="64" y="140"/>
                      </a:lnTo>
                      <a:lnTo>
                        <a:pt x="65" y="136"/>
                      </a:lnTo>
                      <a:lnTo>
                        <a:pt x="67" y="130"/>
                      </a:lnTo>
                      <a:lnTo>
                        <a:pt x="68" y="126"/>
                      </a:lnTo>
                      <a:lnTo>
                        <a:pt x="69" y="120"/>
                      </a:lnTo>
                      <a:lnTo>
                        <a:pt x="69" y="117"/>
                      </a:lnTo>
                      <a:lnTo>
                        <a:pt x="71" y="111"/>
                      </a:lnTo>
                      <a:lnTo>
                        <a:pt x="71" y="107"/>
                      </a:lnTo>
                      <a:lnTo>
                        <a:pt x="72" y="102"/>
                      </a:lnTo>
                      <a:lnTo>
                        <a:pt x="71" y="101"/>
                      </a:lnTo>
                      <a:lnTo>
                        <a:pt x="71" y="100"/>
                      </a:lnTo>
                      <a:lnTo>
                        <a:pt x="69" y="99"/>
                      </a:lnTo>
                      <a:lnTo>
                        <a:pt x="69" y="97"/>
                      </a:lnTo>
                      <a:lnTo>
                        <a:pt x="68" y="97"/>
                      </a:lnTo>
                      <a:lnTo>
                        <a:pt x="66" y="97"/>
                      </a:lnTo>
                      <a:lnTo>
                        <a:pt x="64" y="97"/>
                      </a:lnTo>
                      <a:lnTo>
                        <a:pt x="64" y="95"/>
                      </a:lnTo>
                      <a:lnTo>
                        <a:pt x="62" y="95"/>
                      </a:lnTo>
                      <a:lnTo>
                        <a:pt x="60" y="95"/>
                      </a:lnTo>
                      <a:lnTo>
                        <a:pt x="59" y="95"/>
                      </a:lnTo>
                      <a:lnTo>
                        <a:pt x="59" y="95"/>
                      </a:lnTo>
                      <a:lnTo>
                        <a:pt x="57" y="95"/>
                      </a:lnTo>
                      <a:lnTo>
                        <a:pt x="57" y="95"/>
                      </a:lnTo>
                      <a:lnTo>
                        <a:pt x="57" y="95"/>
                      </a:lnTo>
                      <a:lnTo>
                        <a:pt x="57" y="94"/>
                      </a:lnTo>
                      <a:lnTo>
                        <a:pt x="55" y="94"/>
                      </a:lnTo>
                      <a:lnTo>
                        <a:pt x="55" y="94"/>
                      </a:lnTo>
                      <a:lnTo>
                        <a:pt x="55" y="94"/>
                      </a:lnTo>
                      <a:lnTo>
                        <a:pt x="55" y="92"/>
                      </a:lnTo>
                      <a:lnTo>
                        <a:pt x="54" y="92"/>
                      </a:lnTo>
                      <a:lnTo>
                        <a:pt x="54" y="91"/>
                      </a:lnTo>
                      <a:lnTo>
                        <a:pt x="54" y="91"/>
                      </a:lnTo>
                      <a:lnTo>
                        <a:pt x="54" y="89"/>
                      </a:lnTo>
                      <a:lnTo>
                        <a:pt x="52" y="89"/>
                      </a:lnTo>
                      <a:lnTo>
                        <a:pt x="52" y="88"/>
                      </a:lnTo>
                      <a:lnTo>
                        <a:pt x="52" y="88"/>
                      </a:lnTo>
                      <a:lnTo>
                        <a:pt x="52" y="86"/>
                      </a:lnTo>
                      <a:lnTo>
                        <a:pt x="52" y="86"/>
                      </a:lnTo>
                      <a:lnTo>
                        <a:pt x="52" y="85"/>
                      </a:lnTo>
                      <a:lnTo>
                        <a:pt x="52" y="84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8" y="78"/>
                      </a:lnTo>
                      <a:lnTo>
                        <a:pt x="58" y="78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4" y="72"/>
                      </a:lnTo>
                      <a:lnTo>
                        <a:pt x="64" y="72"/>
                      </a:lnTo>
                      <a:lnTo>
                        <a:pt x="64" y="71"/>
                      </a:lnTo>
                      <a:lnTo>
                        <a:pt x="64" y="71"/>
                      </a:lnTo>
                      <a:lnTo>
                        <a:pt x="65" y="69"/>
                      </a:lnTo>
                      <a:lnTo>
                        <a:pt x="65" y="68"/>
                      </a:lnTo>
                      <a:lnTo>
                        <a:pt x="65" y="66"/>
                      </a:lnTo>
                      <a:lnTo>
                        <a:pt x="65" y="64"/>
                      </a:lnTo>
                      <a:lnTo>
                        <a:pt x="67" y="63"/>
                      </a:lnTo>
                      <a:lnTo>
                        <a:pt x="67" y="62"/>
                      </a:lnTo>
                      <a:lnTo>
                        <a:pt x="67" y="60"/>
                      </a:lnTo>
                      <a:lnTo>
                        <a:pt x="67" y="59"/>
                      </a:lnTo>
                      <a:lnTo>
                        <a:pt x="69" y="57"/>
                      </a:lnTo>
                      <a:lnTo>
                        <a:pt x="69" y="56"/>
                      </a:lnTo>
                      <a:lnTo>
                        <a:pt x="69" y="54"/>
                      </a:lnTo>
                      <a:lnTo>
                        <a:pt x="69" y="53"/>
                      </a:lnTo>
                      <a:lnTo>
                        <a:pt x="71" y="51"/>
                      </a:lnTo>
                      <a:lnTo>
                        <a:pt x="69" y="51"/>
                      </a:lnTo>
                      <a:lnTo>
                        <a:pt x="69" y="51"/>
                      </a:lnTo>
                      <a:lnTo>
                        <a:pt x="69" y="51"/>
                      </a:lnTo>
                      <a:lnTo>
                        <a:pt x="69" y="50"/>
                      </a:lnTo>
                      <a:lnTo>
                        <a:pt x="68" y="50"/>
                      </a:lnTo>
                      <a:lnTo>
                        <a:pt x="68" y="48"/>
                      </a:lnTo>
                      <a:lnTo>
                        <a:pt x="68" y="47"/>
                      </a:lnTo>
                      <a:lnTo>
                        <a:pt x="68" y="45"/>
                      </a:lnTo>
                      <a:lnTo>
                        <a:pt x="66" y="45"/>
                      </a:lnTo>
                      <a:lnTo>
                        <a:pt x="66" y="43"/>
                      </a:lnTo>
                      <a:lnTo>
                        <a:pt x="66" y="43"/>
                      </a:lnTo>
                      <a:lnTo>
                        <a:pt x="66" y="42"/>
                      </a:lnTo>
                      <a:lnTo>
                        <a:pt x="65" y="42"/>
                      </a:lnTo>
                      <a:lnTo>
                        <a:pt x="65" y="40"/>
                      </a:lnTo>
                      <a:lnTo>
                        <a:pt x="65" y="40"/>
                      </a:lnTo>
                      <a:lnTo>
                        <a:pt x="65" y="38"/>
                      </a:lnTo>
                      <a:lnTo>
                        <a:pt x="64" y="38"/>
                      </a:lnTo>
                      <a:lnTo>
                        <a:pt x="64" y="38"/>
                      </a:lnTo>
                      <a:lnTo>
                        <a:pt x="64" y="38"/>
                      </a:lnTo>
                      <a:lnTo>
                        <a:pt x="64" y="36"/>
                      </a:lnTo>
                      <a:lnTo>
                        <a:pt x="64" y="36"/>
                      </a:lnTo>
                      <a:lnTo>
                        <a:pt x="64" y="35"/>
                      </a:lnTo>
                      <a:lnTo>
                        <a:pt x="64" y="35"/>
                      </a:lnTo>
                      <a:lnTo>
                        <a:pt x="64" y="33"/>
                      </a:lnTo>
                      <a:lnTo>
                        <a:pt x="62" y="33"/>
                      </a:lnTo>
                      <a:lnTo>
                        <a:pt x="62" y="33"/>
                      </a:lnTo>
                      <a:lnTo>
                        <a:pt x="62" y="33"/>
                      </a:lnTo>
                      <a:lnTo>
                        <a:pt x="62" y="31"/>
                      </a:lnTo>
                      <a:lnTo>
                        <a:pt x="62" y="31"/>
                      </a:lnTo>
                      <a:lnTo>
                        <a:pt x="62" y="30"/>
                      </a:lnTo>
                      <a:lnTo>
                        <a:pt x="62" y="30"/>
                      </a:lnTo>
                      <a:lnTo>
                        <a:pt x="62" y="28"/>
                      </a:lnTo>
                      <a:lnTo>
                        <a:pt x="62" y="28"/>
                      </a:lnTo>
                      <a:lnTo>
                        <a:pt x="62" y="27"/>
                      </a:lnTo>
                      <a:lnTo>
                        <a:pt x="62" y="27"/>
                      </a:lnTo>
                      <a:lnTo>
                        <a:pt x="62" y="25"/>
                      </a:lnTo>
                      <a:lnTo>
                        <a:pt x="62" y="25"/>
                      </a:lnTo>
                      <a:lnTo>
                        <a:pt x="62" y="23"/>
                      </a:lnTo>
                      <a:lnTo>
                        <a:pt x="62" y="23"/>
                      </a:lnTo>
                      <a:lnTo>
                        <a:pt x="62" y="22"/>
                      </a:lnTo>
                      <a:lnTo>
                        <a:pt x="62" y="22"/>
                      </a:lnTo>
                      <a:lnTo>
                        <a:pt x="62" y="20"/>
                      </a:lnTo>
                      <a:lnTo>
                        <a:pt x="62" y="20"/>
                      </a:lnTo>
                      <a:lnTo>
                        <a:pt x="62" y="18"/>
                      </a:lnTo>
                      <a:lnTo>
                        <a:pt x="62" y="18"/>
                      </a:lnTo>
                      <a:lnTo>
                        <a:pt x="62" y="17"/>
                      </a:lnTo>
                      <a:lnTo>
                        <a:pt x="62" y="17"/>
                      </a:lnTo>
                      <a:lnTo>
                        <a:pt x="62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2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9"/>
                      </a:lnTo>
                      <a:lnTo>
                        <a:pt x="57" y="9"/>
                      </a:lnTo>
                      <a:lnTo>
                        <a:pt x="57" y="9"/>
                      </a:lnTo>
                      <a:lnTo>
                        <a:pt x="55" y="9"/>
                      </a:lnTo>
                      <a:lnTo>
                        <a:pt x="55" y="9"/>
                      </a:lnTo>
                      <a:lnTo>
                        <a:pt x="54" y="9"/>
                      </a:lnTo>
                      <a:lnTo>
                        <a:pt x="54" y="9"/>
                      </a:lnTo>
                      <a:lnTo>
                        <a:pt x="54" y="9"/>
                      </a:lnTo>
                      <a:lnTo>
                        <a:pt x="54" y="8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52" y="7"/>
                      </a:lnTo>
                      <a:lnTo>
                        <a:pt x="51" y="7"/>
                      </a:lnTo>
                      <a:lnTo>
                        <a:pt x="51" y="7"/>
                      </a:lnTo>
                      <a:lnTo>
                        <a:pt x="51" y="7"/>
                      </a:lnTo>
                      <a:lnTo>
                        <a:pt x="51" y="5"/>
                      </a:lnTo>
                      <a:lnTo>
                        <a:pt x="49" y="5"/>
                      </a:lnTo>
                      <a:lnTo>
                        <a:pt x="49" y="5"/>
                      </a:lnTo>
                      <a:lnTo>
                        <a:pt x="48" y="5"/>
                      </a:lnTo>
                      <a:lnTo>
                        <a:pt x="48" y="5"/>
                      </a:lnTo>
                      <a:lnTo>
                        <a:pt x="46" y="5"/>
                      </a:lnTo>
                      <a:lnTo>
                        <a:pt x="46" y="5"/>
                      </a:lnTo>
                      <a:lnTo>
                        <a:pt x="46" y="5"/>
                      </a:lnTo>
                      <a:lnTo>
                        <a:pt x="46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79" name="Freeform 179"/>
                <p:cNvSpPr>
                  <a:spLocks/>
                </p:cNvSpPr>
                <p:nvPr/>
              </p:nvSpPr>
              <p:spPr bwMode="blackWhite">
                <a:xfrm>
                  <a:off x="3997" y="1101"/>
                  <a:ext cx="20" cy="26"/>
                </a:xfrm>
                <a:custGeom>
                  <a:avLst/>
                  <a:gdLst>
                    <a:gd name="T0" fmla="*/ 9 w 20"/>
                    <a:gd name="T1" fmla="*/ 1 h 26"/>
                    <a:gd name="T2" fmla="*/ 9 w 20"/>
                    <a:gd name="T3" fmla="*/ 1 h 26"/>
                    <a:gd name="T4" fmla="*/ 9 w 20"/>
                    <a:gd name="T5" fmla="*/ 2 h 26"/>
                    <a:gd name="T6" fmla="*/ 9 w 20"/>
                    <a:gd name="T7" fmla="*/ 2 h 26"/>
                    <a:gd name="T8" fmla="*/ 9 w 20"/>
                    <a:gd name="T9" fmla="*/ 4 h 26"/>
                    <a:gd name="T10" fmla="*/ 9 w 20"/>
                    <a:gd name="T11" fmla="*/ 4 h 26"/>
                    <a:gd name="T12" fmla="*/ 9 w 20"/>
                    <a:gd name="T13" fmla="*/ 4 h 26"/>
                    <a:gd name="T14" fmla="*/ 9 w 20"/>
                    <a:gd name="T15" fmla="*/ 4 h 26"/>
                    <a:gd name="T16" fmla="*/ 11 w 20"/>
                    <a:gd name="T17" fmla="*/ 5 h 26"/>
                    <a:gd name="T18" fmla="*/ 11 w 20"/>
                    <a:gd name="T19" fmla="*/ 7 h 26"/>
                    <a:gd name="T20" fmla="*/ 12 w 20"/>
                    <a:gd name="T21" fmla="*/ 9 h 26"/>
                    <a:gd name="T22" fmla="*/ 12 w 20"/>
                    <a:gd name="T23" fmla="*/ 11 h 26"/>
                    <a:gd name="T24" fmla="*/ 14 w 20"/>
                    <a:gd name="T25" fmla="*/ 13 h 26"/>
                    <a:gd name="T26" fmla="*/ 14 w 20"/>
                    <a:gd name="T27" fmla="*/ 16 h 26"/>
                    <a:gd name="T28" fmla="*/ 16 w 20"/>
                    <a:gd name="T29" fmla="*/ 17 h 26"/>
                    <a:gd name="T30" fmla="*/ 16 w 20"/>
                    <a:gd name="T31" fmla="*/ 17 h 26"/>
                    <a:gd name="T32" fmla="*/ 18 w 20"/>
                    <a:gd name="T33" fmla="*/ 19 h 26"/>
                    <a:gd name="T34" fmla="*/ 18 w 20"/>
                    <a:gd name="T35" fmla="*/ 19 h 26"/>
                    <a:gd name="T36" fmla="*/ 18 w 20"/>
                    <a:gd name="T37" fmla="*/ 20 h 26"/>
                    <a:gd name="T38" fmla="*/ 18 w 20"/>
                    <a:gd name="T39" fmla="*/ 20 h 26"/>
                    <a:gd name="T40" fmla="*/ 19 w 20"/>
                    <a:gd name="T41" fmla="*/ 22 h 26"/>
                    <a:gd name="T42" fmla="*/ 19 w 20"/>
                    <a:gd name="T43" fmla="*/ 22 h 26"/>
                    <a:gd name="T44" fmla="*/ 19 w 20"/>
                    <a:gd name="T45" fmla="*/ 23 h 26"/>
                    <a:gd name="T46" fmla="*/ 19 w 20"/>
                    <a:gd name="T47" fmla="*/ 23 h 26"/>
                    <a:gd name="T48" fmla="*/ 17 w 20"/>
                    <a:gd name="T49" fmla="*/ 25 h 26"/>
                    <a:gd name="T50" fmla="*/ 17 w 20"/>
                    <a:gd name="T51" fmla="*/ 25 h 26"/>
                    <a:gd name="T52" fmla="*/ 16 w 20"/>
                    <a:gd name="T53" fmla="*/ 25 h 26"/>
                    <a:gd name="T54" fmla="*/ 16 w 20"/>
                    <a:gd name="T55" fmla="*/ 25 h 26"/>
                    <a:gd name="T56" fmla="*/ 15 w 20"/>
                    <a:gd name="T57" fmla="*/ 25 h 26"/>
                    <a:gd name="T58" fmla="*/ 15 w 20"/>
                    <a:gd name="T59" fmla="*/ 25 h 26"/>
                    <a:gd name="T60" fmla="*/ 15 w 20"/>
                    <a:gd name="T61" fmla="*/ 25 h 26"/>
                    <a:gd name="T62" fmla="*/ 15 w 20"/>
                    <a:gd name="T63" fmla="*/ 25 h 26"/>
                    <a:gd name="T64" fmla="*/ 13 w 20"/>
                    <a:gd name="T65" fmla="*/ 25 h 26"/>
                    <a:gd name="T66" fmla="*/ 11 w 20"/>
                    <a:gd name="T67" fmla="*/ 25 h 26"/>
                    <a:gd name="T68" fmla="*/ 9 w 20"/>
                    <a:gd name="T69" fmla="*/ 25 h 26"/>
                    <a:gd name="T70" fmla="*/ 8 w 20"/>
                    <a:gd name="T71" fmla="*/ 25 h 26"/>
                    <a:gd name="T72" fmla="*/ 6 w 20"/>
                    <a:gd name="T73" fmla="*/ 24 h 26"/>
                    <a:gd name="T74" fmla="*/ 6 w 20"/>
                    <a:gd name="T75" fmla="*/ 24 h 26"/>
                    <a:gd name="T76" fmla="*/ 5 w 20"/>
                    <a:gd name="T77" fmla="*/ 23 h 26"/>
                    <a:gd name="T78" fmla="*/ 5 w 20"/>
                    <a:gd name="T79" fmla="*/ 23 h 26"/>
                    <a:gd name="T80" fmla="*/ 4 w 20"/>
                    <a:gd name="T81" fmla="*/ 21 h 26"/>
                    <a:gd name="T82" fmla="*/ 4 w 20"/>
                    <a:gd name="T83" fmla="*/ 21 h 26"/>
                    <a:gd name="T84" fmla="*/ 2 w 20"/>
                    <a:gd name="T85" fmla="*/ 21 h 26"/>
                    <a:gd name="T86" fmla="*/ 2 w 20"/>
                    <a:gd name="T87" fmla="*/ 21 h 26"/>
                    <a:gd name="T88" fmla="*/ 0 w 20"/>
                    <a:gd name="T89" fmla="*/ 19 h 26"/>
                    <a:gd name="T90" fmla="*/ 0 w 20"/>
                    <a:gd name="T91" fmla="*/ 19 h 26"/>
                    <a:gd name="T92" fmla="*/ 0 w 20"/>
                    <a:gd name="T93" fmla="*/ 18 h 26"/>
                    <a:gd name="T94" fmla="*/ 0 w 20"/>
                    <a:gd name="T95" fmla="*/ 18 h 26"/>
                    <a:gd name="T96" fmla="*/ 0 w 20"/>
                    <a:gd name="T97" fmla="*/ 16 h 26"/>
                    <a:gd name="T98" fmla="*/ 0 w 20"/>
                    <a:gd name="T99" fmla="*/ 16 h 26"/>
                    <a:gd name="T100" fmla="*/ 0 w 20"/>
                    <a:gd name="T101" fmla="*/ 16 h 26"/>
                    <a:gd name="T102" fmla="*/ 0 w 20"/>
                    <a:gd name="T103" fmla="*/ 16 h 26"/>
                    <a:gd name="T104" fmla="*/ 0 w 20"/>
                    <a:gd name="T105" fmla="*/ 14 h 26"/>
                    <a:gd name="T106" fmla="*/ 0 w 20"/>
                    <a:gd name="T107" fmla="*/ 14 h 26"/>
                    <a:gd name="T108" fmla="*/ 0 w 20"/>
                    <a:gd name="T109" fmla="*/ 13 h 26"/>
                    <a:gd name="T110" fmla="*/ 0 w 20"/>
                    <a:gd name="T111" fmla="*/ 1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0" h="26">
                      <a:moveTo>
                        <a:pt x="9" y="0"/>
                      </a:move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11" y="4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7"/>
                      </a:lnTo>
                      <a:lnTo>
                        <a:pt x="12" y="7"/>
                      </a:lnTo>
                      <a:lnTo>
                        <a:pt x="12" y="9"/>
                      </a:lnTo>
                      <a:lnTo>
                        <a:pt x="12" y="9"/>
                      </a:lnTo>
                      <a:lnTo>
                        <a:pt x="12" y="11"/>
                      </a:lnTo>
                      <a:lnTo>
                        <a:pt x="14" y="11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6" y="16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8" y="17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9" y="20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3" y="25"/>
                      </a:lnTo>
                      <a:lnTo>
                        <a:pt x="13" y="25"/>
                      </a:lnTo>
                      <a:lnTo>
                        <a:pt x="11" y="25"/>
                      </a:lnTo>
                      <a:lnTo>
                        <a:pt x="11" y="25"/>
                      </a:lnTo>
                      <a:lnTo>
                        <a:pt x="9" y="25"/>
                      </a:lnTo>
                      <a:lnTo>
                        <a:pt x="9" y="25"/>
                      </a:lnTo>
                      <a:lnTo>
                        <a:pt x="8" y="25"/>
                      </a:lnTo>
                      <a:lnTo>
                        <a:pt x="8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80" name="Freeform 180"/>
                <p:cNvSpPr>
                  <a:spLocks/>
                </p:cNvSpPr>
                <p:nvPr/>
              </p:nvSpPr>
              <p:spPr bwMode="blackWhite">
                <a:xfrm>
                  <a:off x="3973" y="1070"/>
                  <a:ext cx="53" cy="31"/>
                </a:xfrm>
                <a:custGeom>
                  <a:avLst/>
                  <a:gdLst>
                    <a:gd name="T0" fmla="*/ 42 w 53"/>
                    <a:gd name="T1" fmla="*/ 4 h 31"/>
                    <a:gd name="T2" fmla="*/ 52 w 53"/>
                    <a:gd name="T3" fmla="*/ 11 h 31"/>
                    <a:gd name="T4" fmla="*/ 50 w 53"/>
                    <a:gd name="T5" fmla="*/ 17 h 31"/>
                    <a:gd name="T6" fmla="*/ 50 w 53"/>
                    <a:gd name="T7" fmla="*/ 26 h 31"/>
                    <a:gd name="T8" fmla="*/ 33 w 53"/>
                    <a:gd name="T9" fmla="*/ 25 h 31"/>
                    <a:gd name="T10" fmla="*/ 29 w 53"/>
                    <a:gd name="T11" fmla="*/ 11 h 31"/>
                    <a:gd name="T12" fmla="*/ 32 w 53"/>
                    <a:gd name="T13" fmla="*/ 24 h 31"/>
                    <a:gd name="T14" fmla="*/ 19 w 53"/>
                    <a:gd name="T15" fmla="*/ 24 h 31"/>
                    <a:gd name="T16" fmla="*/ 18 w 53"/>
                    <a:gd name="T17" fmla="*/ 11 h 31"/>
                    <a:gd name="T18" fmla="*/ 16 w 53"/>
                    <a:gd name="T19" fmla="*/ 26 h 31"/>
                    <a:gd name="T20" fmla="*/ 2 w 53"/>
                    <a:gd name="T21" fmla="*/ 30 h 31"/>
                    <a:gd name="T22" fmla="*/ 0 w 53"/>
                    <a:gd name="T23" fmla="*/ 18 h 31"/>
                    <a:gd name="T24" fmla="*/ 19 w 53"/>
                    <a:gd name="T25" fmla="*/ 4 h 31"/>
                    <a:gd name="T26" fmla="*/ 35 w 53"/>
                    <a:gd name="T27" fmla="*/ 0 h 31"/>
                    <a:gd name="T28" fmla="*/ 42 w 53"/>
                    <a:gd name="T29" fmla="*/ 4 h 31"/>
                    <a:gd name="T30" fmla="*/ 42 w 53"/>
                    <a:gd name="T31" fmla="*/ 4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3" h="31">
                      <a:moveTo>
                        <a:pt x="42" y="4"/>
                      </a:moveTo>
                      <a:lnTo>
                        <a:pt x="52" y="11"/>
                      </a:lnTo>
                      <a:lnTo>
                        <a:pt x="50" y="17"/>
                      </a:lnTo>
                      <a:lnTo>
                        <a:pt x="50" y="26"/>
                      </a:lnTo>
                      <a:lnTo>
                        <a:pt x="33" y="25"/>
                      </a:lnTo>
                      <a:lnTo>
                        <a:pt x="29" y="11"/>
                      </a:lnTo>
                      <a:lnTo>
                        <a:pt x="32" y="24"/>
                      </a:lnTo>
                      <a:lnTo>
                        <a:pt x="19" y="24"/>
                      </a:lnTo>
                      <a:lnTo>
                        <a:pt x="18" y="11"/>
                      </a:lnTo>
                      <a:lnTo>
                        <a:pt x="16" y="26"/>
                      </a:lnTo>
                      <a:lnTo>
                        <a:pt x="2" y="30"/>
                      </a:lnTo>
                      <a:lnTo>
                        <a:pt x="0" y="18"/>
                      </a:lnTo>
                      <a:lnTo>
                        <a:pt x="19" y="4"/>
                      </a:lnTo>
                      <a:lnTo>
                        <a:pt x="35" y="0"/>
                      </a:lnTo>
                      <a:lnTo>
                        <a:pt x="42" y="4"/>
                      </a:lnTo>
                      <a:lnTo>
                        <a:pt x="42" y="4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81" name="Freeform 181"/>
                <p:cNvSpPr>
                  <a:spLocks/>
                </p:cNvSpPr>
                <p:nvPr/>
              </p:nvSpPr>
              <p:spPr bwMode="blackWhite">
                <a:xfrm>
                  <a:off x="3986" y="1126"/>
                  <a:ext cx="34" cy="21"/>
                </a:xfrm>
                <a:custGeom>
                  <a:avLst/>
                  <a:gdLst>
                    <a:gd name="T0" fmla="*/ 1 w 34"/>
                    <a:gd name="T1" fmla="*/ 2 h 21"/>
                    <a:gd name="T2" fmla="*/ 1 w 34"/>
                    <a:gd name="T3" fmla="*/ 5 h 21"/>
                    <a:gd name="T4" fmla="*/ 2 w 34"/>
                    <a:gd name="T5" fmla="*/ 7 h 21"/>
                    <a:gd name="T6" fmla="*/ 2 w 34"/>
                    <a:gd name="T7" fmla="*/ 10 h 21"/>
                    <a:gd name="T8" fmla="*/ 4 w 34"/>
                    <a:gd name="T9" fmla="*/ 12 h 21"/>
                    <a:gd name="T10" fmla="*/ 5 w 34"/>
                    <a:gd name="T11" fmla="*/ 15 h 21"/>
                    <a:gd name="T12" fmla="*/ 7 w 34"/>
                    <a:gd name="T13" fmla="*/ 17 h 21"/>
                    <a:gd name="T14" fmla="*/ 9 w 34"/>
                    <a:gd name="T15" fmla="*/ 19 h 21"/>
                    <a:gd name="T16" fmla="*/ 13 w 34"/>
                    <a:gd name="T17" fmla="*/ 19 h 21"/>
                    <a:gd name="T18" fmla="*/ 15 w 34"/>
                    <a:gd name="T19" fmla="*/ 20 h 21"/>
                    <a:gd name="T20" fmla="*/ 17 w 34"/>
                    <a:gd name="T21" fmla="*/ 20 h 21"/>
                    <a:gd name="T22" fmla="*/ 19 w 34"/>
                    <a:gd name="T23" fmla="*/ 20 h 21"/>
                    <a:gd name="T24" fmla="*/ 23 w 34"/>
                    <a:gd name="T25" fmla="*/ 19 h 21"/>
                    <a:gd name="T26" fmla="*/ 25 w 34"/>
                    <a:gd name="T27" fmla="*/ 19 h 21"/>
                    <a:gd name="T28" fmla="*/ 28 w 34"/>
                    <a:gd name="T29" fmla="*/ 17 h 21"/>
                    <a:gd name="T30" fmla="*/ 30 w 34"/>
                    <a:gd name="T31" fmla="*/ 16 h 21"/>
                    <a:gd name="T32" fmla="*/ 33 w 34"/>
                    <a:gd name="T33" fmla="*/ 13 h 21"/>
                    <a:gd name="T34" fmla="*/ 32 w 34"/>
                    <a:gd name="T35" fmla="*/ 13 h 21"/>
                    <a:gd name="T36" fmla="*/ 29 w 34"/>
                    <a:gd name="T37" fmla="*/ 14 h 21"/>
                    <a:gd name="T38" fmla="*/ 27 w 34"/>
                    <a:gd name="T39" fmla="*/ 14 h 21"/>
                    <a:gd name="T40" fmla="*/ 23 w 34"/>
                    <a:gd name="T41" fmla="*/ 14 h 21"/>
                    <a:gd name="T42" fmla="*/ 21 w 34"/>
                    <a:gd name="T43" fmla="*/ 14 h 21"/>
                    <a:gd name="T44" fmla="*/ 19 w 34"/>
                    <a:gd name="T45" fmla="*/ 14 h 21"/>
                    <a:gd name="T46" fmla="*/ 17 w 34"/>
                    <a:gd name="T47" fmla="*/ 13 h 21"/>
                    <a:gd name="T48" fmla="*/ 15 w 34"/>
                    <a:gd name="T49" fmla="*/ 13 h 21"/>
                    <a:gd name="T50" fmla="*/ 13 w 34"/>
                    <a:gd name="T51" fmla="*/ 11 h 21"/>
                    <a:gd name="T52" fmla="*/ 11 w 34"/>
                    <a:gd name="T53" fmla="*/ 11 h 21"/>
                    <a:gd name="T54" fmla="*/ 9 w 34"/>
                    <a:gd name="T55" fmla="*/ 9 h 21"/>
                    <a:gd name="T56" fmla="*/ 8 w 34"/>
                    <a:gd name="T57" fmla="*/ 8 h 21"/>
                    <a:gd name="T58" fmla="*/ 6 w 34"/>
                    <a:gd name="T59" fmla="*/ 6 h 21"/>
                    <a:gd name="T60" fmla="*/ 4 w 34"/>
                    <a:gd name="T61" fmla="*/ 6 h 21"/>
                    <a:gd name="T62" fmla="*/ 2 w 34"/>
                    <a:gd name="T63" fmla="*/ 4 h 21"/>
                    <a:gd name="T64" fmla="*/ 1 w 34"/>
                    <a:gd name="T65" fmla="*/ 2 h 21"/>
                    <a:gd name="T66" fmla="*/ 1 w 34"/>
                    <a:gd name="T67" fmla="*/ 0 h 21"/>
                    <a:gd name="T68" fmla="*/ 0 w 34"/>
                    <a:gd name="T69" fmla="*/ 2 h 21"/>
                    <a:gd name="T70" fmla="*/ 0 w 34"/>
                    <a:gd name="T71" fmla="*/ 2 h 21"/>
                    <a:gd name="T72" fmla="*/ 0 w 34"/>
                    <a:gd name="T73" fmla="*/ 2 h 21"/>
                    <a:gd name="T74" fmla="*/ 0 w 34"/>
                    <a:gd name="T75" fmla="*/ 2 h 21"/>
                    <a:gd name="T76" fmla="*/ 0 w 34"/>
                    <a:gd name="T77" fmla="*/ 2 h 21"/>
                    <a:gd name="T78" fmla="*/ 0 w 34"/>
                    <a:gd name="T79" fmla="*/ 2 h 21"/>
                    <a:gd name="T80" fmla="*/ 0 w 34"/>
                    <a:gd name="T81" fmla="*/ 2 h 21"/>
                    <a:gd name="T82" fmla="*/ 0 w 34"/>
                    <a:gd name="T83" fmla="*/ 2 h 21"/>
                    <a:gd name="T84" fmla="*/ 0 w 34"/>
                    <a:gd name="T85" fmla="*/ 2 h 21"/>
                    <a:gd name="T86" fmla="*/ 0 w 34"/>
                    <a:gd name="T87" fmla="*/ 2 h 21"/>
                    <a:gd name="T88" fmla="*/ 0 w 34"/>
                    <a:gd name="T89" fmla="*/ 2 h 21"/>
                    <a:gd name="T90" fmla="*/ 0 w 34"/>
                    <a:gd name="T91" fmla="*/ 2 h 21"/>
                    <a:gd name="T92" fmla="*/ 0 w 34"/>
                    <a:gd name="T93" fmla="*/ 2 h 21"/>
                    <a:gd name="T94" fmla="*/ 0 w 34"/>
                    <a:gd name="T95" fmla="*/ 2 h 21"/>
                    <a:gd name="T96" fmla="*/ 0 w 34"/>
                    <a:gd name="T97" fmla="*/ 2 h 21"/>
                    <a:gd name="T98" fmla="*/ 1 w 34"/>
                    <a:gd name="T99" fmla="*/ 2 h 21"/>
                    <a:gd name="T100" fmla="*/ 1 w 34"/>
                    <a:gd name="T101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4" h="21">
                      <a:moveTo>
                        <a:pt x="1" y="2"/>
                      </a:moveTo>
                      <a:lnTo>
                        <a:pt x="1" y="5"/>
                      </a:lnTo>
                      <a:lnTo>
                        <a:pt x="2" y="7"/>
                      </a:lnTo>
                      <a:lnTo>
                        <a:pt x="2" y="10"/>
                      </a:lnTo>
                      <a:lnTo>
                        <a:pt x="4" y="12"/>
                      </a:lnTo>
                      <a:lnTo>
                        <a:pt x="5" y="15"/>
                      </a:lnTo>
                      <a:lnTo>
                        <a:pt x="7" y="17"/>
                      </a:lnTo>
                      <a:lnTo>
                        <a:pt x="9" y="19"/>
                      </a:lnTo>
                      <a:lnTo>
                        <a:pt x="13" y="19"/>
                      </a:lnTo>
                      <a:lnTo>
                        <a:pt x="15" y="20"/>
                      </a:lnTo>
                      <a:lnTo>
                        <a:pt x="17" y="20"/>
                      </a:lnTo>
                      <a:lnTo>
                        <a:pt x="19" y="20"/>
                      </a:lnTo>
                      <a:lnTo>
                        <a:pt x="23" y="19"/>
                      </a:lnTo>
                      <a:lnTo>
                        <a:pt x="25" y="19"/>
                      </a:lnTo>
                      <a:lnTo>
                        <a:pt x="28" y="17"/>
                      </a:lnTo>
                      <a:lnTo>
                        <a:pt x="30" y="16"/>
                      </a:lnTo>
                      <a:lnTo>
                        <a:pt x="33" y="13"/>
                      </a:lnTo>
                      <a:lnTo>
                        <a:pt x="32" y="13"/>
                      </a:lnTo>
                      <a:lnTo>
                        <a:pt x="29" y="14"/>
                      </a:lnTo>
                      <a:lnTo>
                        <a:pt x="27" y="14"/>
                      </a:lnTo>
                      <a:lnTo>
                        <a:pt x="23" y="14"/>
                      </a:lnTo>
                      <a:lnTo>
                        <a:pt x="21" y="14"/>
                      </a:lnTo>
                      <a:lnTo>
                        <a:pt x="19" y="14"/>
                      </a:lnTo>
                      <a:lnTo>
                        <a:pt x="17" y="13"/>
                      </a:lnTo>
                      <a:lnTo>
                        <a:pt x="15" y="13"/>
                      </a:lnTo>
                      <a:lnTo>
                        <a:pt x="13" y="11"/>
                      </a:lnTo>
                      <a:lnTo>
                        <a:pt x="11" y="11"/>
                      </a:lnTo>
                      <a:lnTo>
                        <a:pt x="9" y="9"/>
                      </a:lnTo>
                      <a:lnTo>
                        <a:pt x="8" y="8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2" y="4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82" name="Oval 182"/>
                <p:cNvSpPr>
                  <a:spLocks noChangeArrowheads="1"/>
                </p:cNvSpPr>
                <p:nvPr/>
              </p:nvSpPr>
              <p:spPr bwMode="blackWhite">
                <a:xfrm>
                  <a:off x="4006" y="1100"/>
                  <a:ext cx="7" cy="3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83" name="Oval 183"/>
                <p:cNvSpPr>
                  <a:spLocks noChangeArrowheads="1"/>
                </p:cNvSpPr>
                <p:nvPr/>
              </p:nvSpPr>
              <p:spPr bwMode="blackWhite">
                <a:xfrm>
                  <a:off x="3992" y="1101"/>
                  <a:ext cx="7" cy="5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84" name="Freeform 184"/>
                <p:cNvSpPr>
                  <a:spLocks/>
                </p:cNvSpPr>
                <p:nvPr/>
              </p:nvSpPr>
              <p:spPr bwMode="blackWhite">
                <a:xfrm>
                  <a:off x="3945" y="1167"/>
                  <a:ext cx="130" cy="139"/>
                </a:xfrm>
                <a:custGeom>
                  <a:avLst/>
                  <a:gdLst>
                    <a:gd name="T0" fmla="*/ 31 w 130"/>
                    <a:gd name="T1" fmla="*/ 6 h 139"/>
                    <a:gd name="T2" fmla="*/ 27 w 130"/>
                    <a:gd name="T3" fmla="*/ 6 h 139"/>
                    <a:gd name="T4" fmla="*/ 24 w 130"/>
                    <a:gd name="T5" fmla="*/ 8 h 139"/>
                    <a:gd name="T6" fmla="*/ 21 w 130"/>
                    <a:gd name="T7" fmla="*/ 10 h 139"/>
                    <a:gd name="T8" fmla="*/ 18 w 130"/>
                    <a:gd name="T9" fmla="*/ 11 h 139"/>
                    <a:gd name="T10" fmla="*/ 15 w 130"/>
                    <a:gd name="T11" fmla="*/ 11 h 139"/>
                    <a:gd name="T12" fmla="*/ 14 w 130"/>
                    <a:gd name="T13" fmla="*/ 11 h 139"/>
                    <a:gd name="T14" fmla="*/ 8 w 130"/>
                    <a:gd name="T15" fmla="*/ 16 h 139"/>
                    <a:gd name="T16" fmla="*/ 3 w 130"/>
                    <a:gd name="T17" fmla="*/ 18 h 139"/>
                    <a:gd name="T18" fmla="*/ 2 w 130"/>
                    <a:gd name="T19" fmla="*/ 22 h 139"/>
                    <a:gd name="T20" fmla="*/ 1 w 130"/>
                    <a:gd name="T21" fmla="*/ 25 h 139"/>
                    <a:gd name="T22" fmla="*/ 1 w 130"/>
                    <a:gd name="T23" fmla="*/ 29 h 139"/>
                    <a:gd name="T24" fmla="*/ 1 w 130"/>
                    <a:gd name="T25" fmla="*/ 32 h 139"/>
                    <a:gd name="T26" fmla="*/ 0 w 130"/>
                    <a:gd name="T27" fmla="*/ 35 h 139"/>
                    <a:gd name="T28" fmla="*/ 0 w 130"/>
                    <a:gd name="T29" fmla="*/ 37 h 139"/>
                    <a:gd name="T30" fmla="*/ 0 w 130"/>
                    <a:gd name="T31" fmla="*/ 38 h 139"/>
                    <a:gd name="T32" fmla="*/ 0 w 130"/>
                    <a:gd name="T33" fmla="*/ 44 h 139"/>
                    <a:gd name="T34" fmla="*/ 0 w 130"/>
                    <a:gd name="T35" fmla="*/ 53 h 139"/>
                    <a:gd name="T36" fmla="*/ 0 w 130"/>
                    <a:gd name="T37" fmla="*/ 60 h 139"/>
                    <a:gd name="T38" fmla="*/ 0 w 130"/>
                    <a:gd name="T39" fmla="*/ 73 h 139"/>
                    <a:gd name="T40" fmla="*/ 0 w 130"/>
                    <a:gd name="T41" fmla="*/ 81 h 139"/>
                    <a:gd name="T42" fmla="*/ 1 w 130"/>
                    <a:gd name="T43" fmla="*/ 97 h 139"/>
                    <a:gd name="T44" fmla="*/ 16 w 130"/>
                    <a:gd name="T45" fmla="*/ 116 h 139"/>
                    <a:gd name="T46" fmla="*/ 17 w 130"/>
                    <a:gd name="T47" fmla="*/ 119 h 139"/>
                    <a:gd name="T48" fmla="*/ 19 w 130"/>
                    <a:gd name="T49" fmla="*/ 125 h 139"/>
                    <a:gd name="T50" fmla="*/ 42 w 130"/>
                    <a:gd name="T51" fmla="*/ 137 h 139"/>
                    <a:gd name="T52" fmla="*/ 85 w 130"/>
                    <a:gd name="T53" fmla="*/ 136 h 139"/>
                    <a:gd name="T54" fmla="*/ 110 w 130"/>
                    <a:gd name="T55" fmla="*/ 127 h 139"/>
                    <a:gd name="T56" fmla="*/ 118 w 130"/>
                    <a:gd name="T57" fmla="*/ 130 h 139"/>
                    <a:gd name="T58" fmla="*/ 122 w 130"/>
                    <a:gd name="T59" fmla="*/ 129 h 139"/>
                    <a:gd name="T60" fmla="*/ 122 w 130"/>
                    <a:gd name="T61" fmla="*/ 125 h 139"/>
                    <a:gd name="T62" fmla="*/ 124 w 130"/>
                    <a:gd name="T63" fmla="*/ 121 h 139"/>
                    <a:gd name="T64" fmla="*/ 127 w 130"/>
                    <a:gd name="T65" fmla="*/ 112 h 139"/>
                    <a:gd name="T66" fmla="*/ 127 w 130"/>
                    <a:gd name="T67" fmla="*/ 100 h 139"/>
                    <a:gd name="T68" fmla="*/ 129 w 130"/>
                    <a:gd name="T69" fmla="*/ 92 h 139"/>
                    <a:gd name="T70" fmla="*/ 127 w 130"/>
                    <a:gd name="T71" fmla="*/ 83 h 139"/>
                    <a:gd name="T72" fmla="*/ 129 w 130"/>
                    <a:gd name="T73" fmla="*/ 77 h 139"/>
                    <a:gd name="T74" fmla="*/ 127 w 130"/>
                    <a:gd name="T75" fmla="*/ 67 h 139"/>
                    <a:gd name="T76" fmla="*/ 126 w 130"/>
                    <a:gd name="T77" fmla="*/ 57 h 139"/>
                    <a:gd name="T78" fmla="*/ 121 w 130"/>
                    <a:gd name="T79" fmla="*/ 48 h 139"/>
                    <a:gd name="T80" fmla="*/ 119 w 130"/>
                    <a:gd name="T81" fmla="*/ 31 h 139"/>
                    <a:gd name="T82" fmla="*/ 114 w 130"/>
                    <a:gd name="T83" fmla="*/ 22 h 139"/>
                    <a:gd name="T84" fmla="*/ 112 w 130"/>
                    <a:gd name="T85" fmla="*/ 8 h 139"/>
                    <a:gd name="T86" fmla="*/ 104 w 130"/>
                    <a:gd name="T87" fmla="*/ 2 h 139"/>
                    <a:gd name="T88" fmla="*/ 98 w 130"/>
                    <a:gd name="T89" fmla="*/ 1 h 139"/>
                    <a:gd name="T90" fmla="*/ 95 w 130"/>
                    <a:gd name="T91" fmla="*/ 1 h 139"/>
                    <a:gd name="T92" fmla="*/ 89 w 130"/>
                    <a:gd name="T93" fmla="*/ 1 h 139"/>
                    <a:gd name="T94" fmla="*/ 83 w 130"/>
                    <a:gd name="T95" fmla="*/ 2 h 139"/>
                    <a:gd name="T96" fmla="*/ 81 w 130"/>
                    <a:gd name="T97" fmla="*/ 8 h 139"/>
                    <a:gd name="T98" fmla="*/ 77 w 130"/>
                    <a:gd name="T99" fmla="*/ 17 h 139"/>
                    <a:gd name="T100" fmla="*/ 75 w 130"/>
                    <a:gd name="T101" fmla="*/ 26 h 139"/>
                    <a:gd name="T102" fmla="*/ 73 w 130"/>
                    <a:gd name="T103" fmla="*/ 52 h 139"/>
                    <a:gd name="T104" fmla="*/ 69 w 130"/>
                    <a:gd name="T105" fmla="*/ 59 h 139"/>
                    <a:gd name="T106" fmla="*/ 58 w 130"/>
                    <a:gd name="T107" fmla="*/ 35 h 139"/>
                    <a:gd name="T108" fmla="*/ 50 w 130"/>
                    <a:gd name="T109" fmla="*/ 16 h 139"/>
                    <a:gd name="T110" fmla="*/ 43 w 130"/>
                    <a:gd name="T111" fmla="*/ 12 h 139"/>
                    <a:gd name="T112" fmla="*/ 38 w 130"/>
                    <a:gd name="T113" fmla="*/ 5 h 139"/>
                    <a:gd name="T114" fmla="*/ 37 w 130"/>
                    <a:gd name="T115" fmla="*/ 5 h 139"/>
                    <a:gd name="T116" fmla="*/ 35 w 130"/>
                    <a:gd name="T117" fmla="*/ 5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30" h="139">
                      <a:moveTo>
                        <a:pt x="34" y="5"/>
                      </a:moveTo>
                      <a:lnTo>
                        <a:pt x="33" y="6"/>
                      </a:lnTo>
                      <a:lnTo>
                        <a:pt x="33" y="6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29" y="6"/>
                      </a:lnTo>
                      <a:lnTo>
                        <a:pt x="29" y="6"/>
                      </a:lnTo>
                      <a:lnTo>
                        <a:pt x="28" y="6"/>
                      </a:lnTo>
                      <a:lnTo>
                        <a:pt x="28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2" y="13"/>
                      </a:lnTo>
                      <a:lnTo>
                        <a:pt x="12" y="13"/>
                      </a:lnTo>
                      <a:lnTo>
                        <a:pt x="11" y="14"/>
                      </a:lnTo>
                      <a:lnTo>
                        <a:pt x="11" y="14"/>
                      </a:lnTo>
                      <a:lnTo>
                        <a:pt x="9" y="16"/>
                      </a:lnTo>
                      <a:lnTo>
                        <a:pt x="9" y="16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1" y="23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0" y="48"/>
                      </a:lnTo>
                      <a:lnTo>
                        <a:pt x="0" y="49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0" y="5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0" y="64"/>
                      </a:lnTo>
                      <a:lnTo>
                        <a:pt x="0" y="66"/>
                      </a:lnTo>
                      <a:lnTo>
                        <a:pt x="0" y="68"/>
                      </a:lnTo>
                      <a:lnTo>
                        <a:pt x="0" y="70"/>
                      </a:lnTo>
                      <a:lnTo>
                        <a:pt x="0" y="71"/>
                      </a:lnTo>
                      <a:lnTo>
                        <a:pt x="0" y="73"/>
                      </a:lnTo>
                      <a:lnTo>
                        <a:pt x="0" y="75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8"/>
                      </a:lnTo>
                      <a:lnTo>
                        <a:pt x="1" y="78"/>
                      </a:lnTo>
                      <a:lnTo>
                        <a:pt x="0" y="80"/>
                      </a:lnTo>
                      <a:lnTo>
                        <a:pt x="0" y="81"/>
                      </a:lnTo>
                      <a:lnTo>
                        <a:pt x="0" y="83"/>
                      </a:lnTo>
                      <a:lnTo>
                        <a:pt x="0" y="84"/>
                      </a:lnTo>
                      <a:lnTo>
                        <a:pt x="0" y="87"/>
                      </a:lnTo>
                      <a:lnTo>
                        <a:pt x="0" y="89"/>
                      </a:lnTo>
                      <a:lnTo>
                        <a:pt x="0" y="91"/>
                      </a:lnTo>
                      <a:lnTo>
                        <a:pt x="1" y="93"/>
                      </a:lnTo>
                      <a:lnTo>
                        <a:pt x="1" y="97"/>
                      </a:lnTo>
                      <a:lnTo>
                        <a:pt x="2" y="100"/>
                      </a:lnTo>
                      <a:lnTo>
                        <a:pt x="3" y="103"/>
                      </a:lnTo>
                      <a:lnTo>
                        <a:pt x="5" y="105"/>
                      </a:lnTo>
                      <a:lnTo>
                        <a:pt x="7" y="109"/>
                      </a:lnTo>
                      <a:lnTo>
                        <a:pt x="9" y="111"/>
                      </a:lnTo>
                      <a:lnTo>
                        <a:pt x="12" y="114"/>
                      </a:lnTo>
                      <a:lnTo>
                        <a:pt x="16" y="116"/>
                      </a:lnTo>
                      <a:lnTo>
                        <a:pt x="16" y="117"/>
                      </a:lnTo>
                      <a:lnTo>
                        <a:pt x="16" y="117"/>
                      </a:lnTo>
                      <a:lnTo>
                        <a:pt x="16" y="117"/>
                      </a:lnTo>
                      <a:lnTo>
                        <a:pt x="17" y="117"/>
                      </a:lnTo>
                      <a:lnTo>
                        <a:pt x="17" y="119"/>
                      </a:lnTo>
                      <a:lnTo>
                        <a:pt x="17" y="119"/>
                      </a:lnTo>
                      <a:lnTo>
                        <a:pt x="17" y="119"/>
                      </a:lnTo>
                      <a:lnTo>
                        <a:pt x="18" y="119"/>
                      </a:lnTo>
                      <a:lnTo>
                        <a:pt x="18" y="121"/>
                      </a:lnTo>
                      <a:lnTo>
                        <a:pt x="18" y="121"/>
                      </a:lnTo>
                      <a:lnTo>
                        <a:pt x="18" y="123"/>
                      </a:lnTo>
                      <a:lnTo>
                        <a:pt x="18" y="123"/>
                      </a:lnTo>
                      <a:lnTo>
                        <a:pt x="18" y="125"/>
                      </a:lnTo>
                      <a:lnTo>
                        <a:pt x="19" y="125"/>
                      </a:lnTo>
                      <a:lnTo>
                        <a:pt x="19" y="125"/>
                      </a:lnTo>
                      <a:lnTo>
                        <a:pt x="21" y="125"/>
                      </a:lnTo>
                      <a:lnTo>
                        <a:pt x="23" y="129"/>
                      </a:lnTo>
                      <a:lnTo>
                        <a:pt x="27" y="131"/>
                      </a:lnTo>
                      <a:lnTo>
                        <a:pt x="31" y="133"/>
                      </a:lnTo>
                      <a:lnTo>
                        <a:pt x="37" y="135"/>
                      </a:lnTo>
                      <a:lnTo>
                        <a:pt x="42" y="137"/>
                      </a:lnTo>
                      <a:lnTo>
                        <a:pt x="47" y="137"/>
                      </a:lnTo>
                      <a:lnTo>
                        <a:pt x="52" y="138"/>
                      </a:lnTo>
                      <a:lnTo>
                        <a:pt x="60" y="138"/>
                      </a:lnTo>
                      <a:lnTo>
                        <a:pt x="65" y="138"/>
                      </a:lnTo>
                      <a:lnTo>
                        <a:pt x="72" y="138"/>
                      </a:lnTo>
                      <a:lnTo>
                        <a:pt x="77" y="137"/>
                      </a:lnTo>
                      <a:lnTo>
                        <a:pt x="85" y="136"/>
                      </a:lnTo>
                      <a:lnTo>
                        <a:pt x="90" y="135"/>
                      </a:lnTo>
                      <a:lnTo>
                        <a:pt x="97" y="133"/>
                      </a:lnTo>
                      <a:lnTo>
                        <a:pt x="102" y="130"/>
                      </a:lnTo>
                      <a:lnTo>
                        <a:pt x="109" y="126"/>
                      </a:lnTo>
                      <a:lnTo>
                        <a:pt x="109" y="127"/>
                      </a:lnTo>
                      <a:lnTo>
                        <a:pt x="110" y="127"/>
                      </a:lnTo>
                      <a:lnTo>
                        <a:pt x="110" y="127"/>
                      </a:lnTo>
                      <a:lnTo>
                        <a:pt x="112" y="127"/>
                      </a:lnTo>
                      <a:lnTo>
                        <a:pt x="112" y="128"/>
                      </a:lnTo>
                      <a:lnTo>
                        <a:pt x="113" y="128"/>
                      </a:lnTo>
                      <a:lnTo>
                        <a:pt x="115" y="128"/>
                      </a:lnTo>
                      <a:lnTo>
                        <a:pt x="117" y="128"/>
                      </a:lnTo>
                      <a:lnTo>
                        <a:pt x="117" y="130"/>
                      </a:lnTo>
                      <a:lnTo>
                        <a:pt x="118" y="130"/>
                      </a:lnTo>
                      <a:lnTo>
                        <a:pt x="118" y="130"/>
                      </a:lnTo>
                      <a:lnTo>
                        <a:pt x="120" y="130"/>
                      </a:lnTo>
                      <a:lnTo>
                        <a:pt x="120" y="130"/>
                      </a:lnTo>
                      <a:lnTo>
                        <a:pt x="122" y="130"/>
                      </a:lnTo>
                      <a:lnTo>
                        <a:pt x="122" y="130"/>
                      </a:lnTo>
                      <a:lnTo>
                        <a:pt x="123" y="129"/>
                      </a:lnTo>
                      <a:lnTo>
                        <a:pt x="122" y="129"/>
                      </a:lnTo>
                      <a:lnTo>
                        <a:pt x="122" y="129"/>
                      </a:lnTo>
                      <a:lnTo>
                        <a:pt x="122" y="129"/>
                      </a:lnTo>
                      <a:lnTo>
                        <a:pt x="122" y="128"/>
                      </a:lnTo>
                      <a:lnTo>
                        <a:pt x="122" y="128"/>
                      </a:lnTo>
                      <a:lnTo>
                        <a:pt x="122" y="126"/>
                      </a:lnTo>
                      <a:lnTo>
                        <a:pt x="122" y="126"/>
                      </a:lnTo>
                      <a:lnTo>
                        <a:pt x="122" y="125"/>
                      </a:lnTo>
                      <a:lnTo>
                        <a:pt x="122" y="125"/>
                      </a:lnTo>
                      <a:lnTo>
                        <a:pt x="122" y="124"/>
                      </a:lnTo>
                      <a:lnTo>
                        <a:pt x="122" y="124"/>
                      </a:lnTo>
                      <a:lnTo>
                        <a:pt x="123" y="122"/>
                      </a:lnTo>
                      <a:lnTo>
                        <a:pt x="123" y="122"/>
                      </a:lnTo>
                      <a:lnTo>
                        <a:pt x="124" y="121"/>
                      </a:lnTo>
                      <a:lnTo>
                        <a:pt x="124" y="121"/>
                      </a:lnTo>
                      <a:lnTo>
                        <a:pt x="126" y="120"/>
                      </a:lnTo>
                      <a:lnTo>
                        <a:pt x="126" y="120"/>
                      </a:lnTo>
                      <a:lnTo>
                        <a:pt x="126" y="119"/>
                      </a:lnTo>
                      <a:lnTo>
                        <a:pt x="126" y="117"/>
                      </a:lnTo>
                      <a:lnTo>
                        <a:pt x="127" y="116"/>
                      </a:lnTo>
                      <a:lnTo>
                        <a:pt x="127" y="114"/>
                      </a:lnTo>
                      <a:lnTo>
                        <a:pt x="127" y="112"/>
                      </a:lnTo>
                      <a:lnTo>
                        <a:pt x="127" y="110"/>
                      </a:lnTo>
                      <a:lnTo>
                        <a:pt x="127" y="108"/>
                      </a:lnTo>
                      <a:lnTo>
                        <a:pt x="127" y="106"/>
                      </a:lnTo>
                      <a:lnTo>
                        <a:pt x="127" y="104"/>
                      </a:lnTo>
                      <a:lnTo>
                        <a:pt x="127" y="102"/>
                      </a:lnTo>
                      <a:lnTo>
                        <a:pt x="127" y="100"/>
                      </a:lnTo>
                      <a:lnTo>
                        <a:pt x="127" y="100"/>
                      </a:lnTo>
                      <a:lnTo>
                        <a:pt x="127" y="98"/>
                      </a:lnTo>
                      <a:lnTo>
                        <a:pt x="127" y="97"/>
                      </a:lnTo>
                      <a:lnTo>
                        <a:pt x="129" y="96"/>
                      </a:lnTo>
                      <a:lnTo>
                        <a:pt x="129" y="96"/>
                      </a:lnTo>
                      <a:lnTo>
                        <a:pt x="129" y="95"/>
                      </a:lnTo>
                      <a:lnTo>
                        <a:pt x="129" y="94"/>
                      </a:lnTo>
                      <a:lnTo>
                        <a:pt x="129" y="92"/>
                      </a:lnTo>
                      <a:lnTo>
                        <a:pt x="128" y="91"/>
                      </a:lnTo>
                      <a:lnTo>
                        <a:pt x="128" y="89"/>
                      </a:lnTo>
                      <a:lnTo>
                        <a:pt x="128" y="88"/>
                      </a:lnTo>
                      <a:lnTo>
                        <a:pt x="128" y="86"/>
                      </a:lnTo>
                      <a:lnTo>
                        <a:pt x="127" y="86"/>
                      </a:lnTo>
                      <a:lnTo>
                        <a:pt x="127" y="84"/>
                      </a:lnTo>
                      <a:lnTo>
                        <a:pt x="127" y="83"/>
                      </a:lnTo>
                      <a:lnTo>
                        <a:pt x="127" y="81"/>
                      </a:lnTo>
                      <a:lnTo>
                        <a:pt x="127" y="81"/>
                      </a:lnTo>
                      <a:lnTo>
                        <a:pt x="127" y="79"/>
                      </a:lnTo>
                      <a:lnTo>
                        <a:pt x="127" y="79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6"/>
                      </a:lnTo>
                      <a:lnTo>
                        <a:pt x="129" y="74"/>
                      </a:lnTo>
                      <a:lnTo>
                        <a:pt x="129" y="73"/>
                      </a:lnTo>
                      <a:lnTo>
                        <a:pt x="129" y="71"/>
                      </a:lnTo>
                      <a:lnTo>
                        <a:pt x="129" y="70"/>
                      </a:lnTo>
                      <a:lnTo>
                        <a:pt x="129" y="68"/>
                      </a:lnTo>
                      <a:lnTo>
                        <a:pt x="127" y="67"/>
                      </a:lnTo>
                      <a:lnTo>
                        <a:pt x="127" y="65"/>
                      </a:lnTo>
                      <a:lnTo>
                        <a:pt x="127" y="63"/>
                      </a:lnTo>
                      <a:lnTo>
                        <a:pt x="127" y="61"/>
                      </a:lnTo>
                      <a:lnTo>
                        <a:pt x="126" y="61"/>
                      </a:lnTo>
                      <a:lnTo>
                        <a:pt x="126" y="59"/>
                      </a:lnTo>
                      <a:lnTo>
                        <a:pt x="126" y="59"/>
                      </a:lnTo>
                      <a:lnTo>
                        <a:pt x="126" y="57"/>
                      </a:lnTo>
                      <a:lnTo>
                        <a:pt x="124" y="57"/>
                      </a:lnTo>
                      <a:lnTo>
                        <a:pt x="124" y="57"/>
                      </a:lnTo>
                      <a:lnTo>
                        <a:pt x="123" y="55"/>
                      </a:lnTo>
                      <a:lnTo>
                        <a:pt x="123" y="53"/>
                      </a:lnTo>
                      <a:lnTo>
                        <a:pt x="121" y="51"/>
                      </a:lnTo>
                      <a:lnTo>
                        <a:pt x="121" y="49"/>
                      </a:lnTo>
                      <a:lnTo>
                        <a:pt x="121" y="48"/>
                      </a:lnTo>
                      <a:lnTo>
                        <a:pt x="121" y="45"/>
                      </a:lnTo>
                      <a:lnTo>
                        <a:pt x="119" y="43"/>
                      </a:lnTo>
                      <a:lnTo>
                        <a:pt x="119" y="41"/>
                      </a:lnTo>
                      <a:lnTo>
                        <a:pt x="119" y="39"/>
                      </a:lnTo>
                      <a:lnTo>
                        <a:pt x="119" y="35"/>
                      </a:lnTo>
                      <a:lnTo>
                        <a:pt x="119" y="33"/>
                      </a:lnTo>
                      <a:lnTo>
                        <a:pt x="119" y="31"/>
                      </a:lnTo>
                      <a:lnTo>
                        <a:pt x="119" y="30"/>
                      </a:lnTo>
                      <a:lnTo>
                        <a:pt x="119" y="29"/>
                      </a:lnTo>
                      <a:lnTo>
                        <a:pt x="117" y="29"/>
                      </a:lnTo>
                      <a:lnTo>
                        <a:pt x="117" y="27"/>
                      </a:lnTo>
                      <a:lnTo>
                        <a:pt x="116" y="25"/>
                      </a:lnTo>
                      <a:lnTo>
                        <a:pt x="116" y="23"/>
                      </a:lnTo>
                      <a:lnTo>
                        <a:pt x="114" y="22"/>
                      </a:lnTo>
                      <a:lnTo>
                        <a:pt x="114" y="20"/>
                      </a:lnTo>
                      <a:lnTo>
                        <a:pt x="114" y="18"/>
                      </a:lnTo>
                      <a:lnTo>
                        <a:pt x="114" y="15"/>
                      </a:lnTo>
                      <a:lnTo>
                        <a:pt x="112" y="13"/>
                      </a:lnTo>
                      <a:lnTo>
                        <a:pt x="112" y="11"/>
                      </a:lnTo>
                      <a:lnTo>
                        <a:pt x="112" y="9"/>
                      </a:lnTo>
                      <a:lnTo>
                        <a:pt x="112" y="8"/>
                      </a:lnTo>
                      <a:lnTo>
                        <a:pt x="110" y="7"/>
                      </a:lnTo>
                      <a:lnTo>
                        <a:pt x="110" y="5"/>
                      </a:lnTo>
                      <a:lnTo>
                        <a:pt x="109" y="4"/>
                      </a:lnTo>
                      <a:lnTo>
                        <a:pt x="109" y="2"/>
                      </a:lnTo>
                      <a:lnTo>
                        <a:pt x="108" y="2"/>
                      </a:lnTo>
                      <a:lnTo>
                        <a:pt x="106" y="2"/>
                      </a:lnTo>
                      <a:lnTo>
                        <a:pt x="104" y="2"/>
                      </a:lnTo>
                      <a:lnTo>
                        <a:pt x="104" y="1"/>
                      </a:lnTo>
                      <a:lnTo>
                        <a:pt x="102" y="1"/>
                      </a:lnTo>
                      <a:lnTo>
                        <a:pt x="102" y="1"/>
                      </a:lnTo>
                      <a:lnTo>
                        <a:pt x="100" y="1"/>
                      </a:lnTo>
                      <a:lnTo>
                        <a:pt x="100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6" y="1"/>
                      </a:lnTo>
                      <a:lnTo>
                        <a:pt x="96" y="1"/>
                      </a:lnTo>
                      <a:lnTo>
                        <a:pt x="96" y="1"/>
                      </a:lnTo>
                      <a:lnTo>
                        <a:pt x="96" y="0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2" y="1"/>
                      </a:lnTo>
                      <a:lnTo>
                        <a:pt x="91" y="1"/>
                      </a:lnTo>
                      <a:lnTo>
                        <a:pt x="89" y="1"/>
                      </a:lnTo>
                      <a:lnTo>
                        <a:pt x="89" y="1"/>
                      </a:lnTo>
                      <a:lnTo>
                        <a:pt x="87" y="2"/>
                      </a:lnTo>
                      <a:lnTo>
                        <a:pt x="86" y="2"/>
                      </a:lnTo>
                      <a:lnTo>
                        <a:pt x="85" y="2"/>
                      </a:lnTo>
                      <a:lnTo>
                        <a:pt x="85" y="2"/>
                      </a:lnTo>
                      <a:lnTo>
                        <a:pt x="83" y="2"/>
                      </a:lnTo>
                      <a:lnTo>
                        <a:pt x="83" y="2"/>
                      </a:lnTo>
                      <a:lnTo>
                        <a:pt x="83" y="2"/>
                      </a:lnTo>
                      <a:lnTo>
                        <a:pt x="83" y="1"/>
                      </a:lnTo>
                      <a:lnTo>
                        <a:pt x="83" y="3"/>
                      </a:lnTo>
                      <a:lnTo>
                        <a:pt x="83" y="4"/>
                      </a:lnTo>
                      <a:lnTo>
                        <a:pt x="83" y="5"/>
                      </a:lnTo>
                      <a:lnTo>
                        <a:pt x="83" y="5"/>
                      </a:lnTo>
                      <a:lnTo>
                        <a:pt x="81" y="7"/>
                      </a:lnTo>
                      <a:lnTo>
                        <a:pt x="81" y="8"/>
                      </a:lnTo>
                      <a:lnTo>
                        <a:pt x="81" y="10"/>
                      </a:lnTo>
                      <a:lnTo>
                        <a:pt x="81" y="10"/>
                      </a:lnTo>
                      <a:lnTo>
                        <a:pt x="79" y="12"/>
                      </a:lnTo>
                      <a:lnTo>
                        <a:pt x="79" y="13"/>
                      </a:lnTo>
                      <a:lnTo>
                        <a:pt x="78" y="15"/>
                      </a:lnTo>
                      <a:lnTo>
                        <a:pt x="78" y="15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5" y="19"/>
                      </a:lnTo>
                      <a:lnTo>
                        <a:pt x="75" y="20"/>
                      </a:lnTo>
                      <a:lnTo>
                        <a:pt x="75" y="24"/>
                      </a:lnTo>
                      <a:lnTo>
                        <a:pt x="75" y="26"/>
                      </a:lnTo>
                      <a:lnTo>
                        <a:pt x="75" y="30"/>
                      </a:lnTo>
                      <a:lnTo>
                        <a:pt x="75" y="33"/>
                      </a:lnTo>
                      <a:lnTo>
                        <a:pt x="75" y="37"/>
                      </a:lnTo>
                      <a:lnTo>
                        <a:pt x="75" y="41"/>
                      </a:lnTo>
                      <a:lnTo>
                        <a:pt x="73" y="45"/>
                      </a:lnTo>
                      <a:lnTo>
                        <a:pt x="73" y="48"/>
                      </a:lnTo>
                      <a:lnTo>
                        <a:pt x="73" y="52"/>
                      </a:lnTo>
                      <a:lnTo>
                        <a:pt x="73" y="55"/>
                      </a:lnTo>
                      <a:lnTo>
                        <a:pt x="72" y="57"/>
                      </a:lnTo>
                      <a:lnTo>
                        <a:pt x="72" y="59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0" y="60"/>
                      </a:lnTo>
                      <a:lnTo>
                        <a:pt x="69" y="59"/>
                      </a:lnTo>
                      <a:lnTo>
                        <a:pt x="67" y="57"/>
                      </a:lnTo>
                      <a:lnTo>
                        <a:pt x="66" y="54"/>
                      </a:lnTo>
                      <a:lnTo>
                        <a:pt x="64" y="51"/>
                      </a:lnTo>
                      <a:lnTo>
                        <a:pt x="63" y="48"/>
                      </a:lnTo>
                      <a:lnTo>
                        <a:pt x="61" y="44"/>
                      </a:lnTo>
                      <a:lnTo>
                        <a:pt x="60" y="39"/>
                      </a:lnTo>
                      <a:lnTo>
                        <a:pt x="58" y="35"/>
                      </a:lnTo>
                      <a:lnTo>
                        <a:pt x="56" y="32"/>
                      </a:lnTo>
                      <a:lnTo>
                        <a:pt x="54" y="29"/>
                      </a:lnTo>
                      <a:lnTo>
                        <a:pt x="53" y="24"/>
                      </a:lnTo>
                      <a:lnTo>
                        <a:pt x="51" y="22"/>
                      </a:lnTo>
                      <a:lnTo>
                        <a:pt x="50" y="19"/>
                      </a:lnTo>
                      <a:lnTo>
                        <a:pt x="50" y="18"/>
                      </a:lnTo>
                      <a:lnTo>
                        <a:pt x="50" y="16"/>
                      </a:lnTo>
                      <a:lnTo>
                        <a:pt x="49" y="16"/>
                      </a:lnTo>
                      <a:lnTo>
                        <a:pt x="49" y="16"/>
                      </a:lnTo>
                      <a:lnTo>
                        <a:pt x="47" y="16"/>
                      </a:lnTo>
                      <a:lnTo>
                        <a:pt x="47" y="15"/>
                      </a:lnTo>
                      <a:lnTo>
                        <a:pt x="45" y="15"/>
                      </a:lnTo>
                      <a:lnTo>
                        <a:pt x="45" y="13"/>
                      </a:lnTo>
                      <a:lnTo>
                        <a:pt x="43" y="12"/>
                      </a:lnTo>
                      <a:lnTo>
                        <a:pt x="43" y="10"/>
                      </a:lnTo>
                      <a:lnTo>
                        <a:pt x="42" y="10"/>
                      </a:lnTo>
                      <a:lnTo>
                        <a:pt x="42" y="8"/>
                      </a:lnTo>
                      <a:lnTo>
                        <a:pt x="40" y="8"/>
                      </a:lnTo>
                      <a:lnTo>
                        <a:pt x="40" y="6"/>
                      </a:lnTo>
                      <a:lnTo>
                        <a:pt x="38" y="6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4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</a:path>
                  </a:pathLst>
                </a:custGeom>
                <a:solidFill>
                  <a:srgbClr val="FFE1D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85" name="Freeform 185"/>
                <p:cNvSpPr>
                  <a:spLocks/>
                </p:cNvSpPr>
                <p:nvPr/>
              </p:nvSpPr>
              <p:spPr bwMode="blackWhite">
                <a:xfrm>
                  <a:off x="3973" y="1162"/>
                  <a:ext cx="65" cy="74"/>
                </a:xfrm>
                <a:custGeom>
                  <a:avLst/>
                  <a:gdLst>
                    <a:gd name="T0" fmla="*/ 42 w 65"/>
                    <a:gd name="T1" fmla="*/ 0 h 74"/>
                    <a:gd name="T2" fmla="*/ 64 w 65"/>
                    <a:gd name="T3" fmla="*/ 5 h 74"/>
                    <a:gd name="T4" fmla="*/ 49 w 65"/>
                    <a:gd name="T5" fmla="*/ 26 h 74"/>
                    <a:gd name="T6" fmla="*/ 59 w 65"/>
                    <a:gd name="T7" fmla="*/ 23 h 74"/>
                    <a:gd name="T8" fmla="*/ 42 w 65"/>
                    <a:gd name="T9" fmla="*/ 73 h 74"/>
                    <a:gd name="T10" fmla="*/ 8 w 65"/>
                    <a:gd name="T11" fmla="*/ 26 h 74"/>
                    <a:gd name="T12" fmla="*/ 14 w 65"/>
                    <a:gd name="T13" fmla="*/ 24 h 74"/>
                    <a:gd name="T14" fmla="*/ 0 w 65"/>
                    <a:gd name="T15" fmla="*/ 10 h 74"/>
                    <a:gd name="T16" fmla="*/ 16 w 65"/>
                    <a:gd name="T17" fmla="*/ 0 h 74"/>
                    <a:gd name="T18" fmla="*/ 18 w 65"/>
                    <a:gd name="T19" fmla="*/ 7 h 74"/>
                    <a:gd name="T20" fmla="*/ 34 w 65"/>
                    <a:gd name="T21" fmla="*/ 34 h 74"/>
                    <a:gd name="T22" fmla="*/ 45 w 65"/>
                    <a:gd name="T23" fmla="*/ 4 h 74"/>
                    <a:gd name="T24" fmla="*/ 42 w 65"/>
                    <a:gd name="T25" fmla="*/ 0 h 74"/>
                    <a:gd name="T26" fmla="*/ 42 w 65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5" h="74">
                      <a:moveTo>
                        <a:pt x="42" y="0"/>
                      </a:moveTo>
                      <a:lnTo>
                        <a:pt x="64" y="5"/>
                      </a:lnTo>
                      <a:lnTo>
                        <a:pt x="49" y="26"/>
                      </a:lnTo>
                      <a:lnTo>
                        <a:pt x="59" y="23"/>
                      </a:lnTo>
                      <a:lnTo>
                        <a:pt x="42" y="73"/>
                      </a:lnTo>
                      <a:lnTo>
                        <a:pt x="8" y="26"/>
                      </a:lnTo>
                      <a:lnTo>
                        <a:pt x="14" y="24"/>
                      </a:lnTo>
                      <a:lnTo>
                        <a:pt x="0" y="10"/>
                      </a:lnTo>
                      <a:lnTo>
                        <a:pt x="16" y="0"/>
                      </a:lnTo>
                      <a:lnTo>
                        <a:pt x="18" y="7"/>
                      </a:lnTo>
                      <a:lnTo>
                        <a:pt x="34" y="34"/>
                      </a:lnTo>
                      <a:lnTo>
                        <a:pt x="45" y="4"/>
                      </a:lnTo>
                      <a:lnTo>
                        <a:pt x="42" y="0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86" name="Freeform 186"/>
                <p:cNvSpPr>
                  <a:spLocks/>
                </p:cNvSpPr>
                <p:nvPr/>
              </p:nvSpPr>
              <p:spPr bwMode="blackWhite">
                <a:xfrm>
                  <a:off x="3962" y="1208"/>
                  <a:ext cx="57" cy="93"/>
                </a:xfrm>
                <a:custGeom>
                  <a:avLst/>
                  <a:gdLst>
                    <a:gd name="T0" fmla="*/ 0 w 57"/>
                    <a:gd name="T1" fmla="*/ 76 h 93"/>
                    <a:gd name="T2" fmla="*/ 17 w 57"/>
                    <a:gd name="T3" fmla="*/ 85 h 93"/>
                    <a:gd name="T4" fmla="*/ 37 w 57"/>
                    <a:gd name="T5" fmla="*/ 92 h 93"/>
                    <a:gd name="T6" fmla="*/ 37 w 57"/>
                    <a:gd name="T7" fmla="*/ 87 h 93"/>
                    <a:gd name="T8" fmla="*/ 40 w 57"/>
                    <a:gd name="T9" fmla="*/ 80 h 93"/>
                    <a:gd name="T10" fmla="*/ 51 w 57"/>
                    <a:gd name="T11" fmla="*/ 79 h 93"/>
                    <a:gd name="T12" fmla="*/ 56 w 57"/>
                    <a:gd name="T13" fmla="*/ 79 h 93"/>
                    <a:gd name="T14" fmla="*/ 40 w 57"/>
                    <a:gd name="T15" fmla="*/ 66 h 93"/>
                    <a:gd name="T16" fmla="*/ 32 w 57"/>
                    <a:gd name="T17" fmla="*/ 64 h 93"/>
                    <a:gd name="T18" fmla="*/ 25 w 57"/>
                    <a:gd name="T19" fmla="*/ 56 h 93"/>
                    <a:gd name="T20" fmla="*/ 23 w 57"/>
                    <a:gd name="T21" fmla="*/ 56 h 93"/>
                    <a:gd name="T22" fmla="*/ 16 w 57"/>
                    <a:gd name="T23" fmla="*/ 47 h 93"/>
                    <a:gd name="T24" fmla="*/ 12 w 57"/>
                    <a:gd name="T25" fmla="*/ 43 h 93"/>
                    <a:gd name="T26" fmla="*/ 12 w 57"/>
                    <a:gd name="T27" fmla="*/ 31 h 93"/>
                    <a:gd name="T28" fmla="*/ 11 w 57"/>
                    <a:gd name="T29" fmla="*/ 18 h 93"/>
                    <a:gd name="T30" fmla="*/ 9 w 57"/>
                    <a:gd name="T31" fmla="*/ 4 h 93"/>
                    <a:gd name="T32" fmla="*/ 9 w 57"/>
                    <a:gd name="T33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93">
                      <a:moveTo>
                        <a:pt x="0" y="76"/>
                      </a:moveTo>
                      <a:lnTo>
                        <a:pt x="17" y="85"/>
                      </a:lnTo>
                      <a:lnTo>
                        <a:pt x="37" y="92"/>
                      </a:lnTo>
                      <a:lnTo>
                        <a:pt x="37" y="87"/>
                      </a:lnTo>
                      <a:lnTo>
                        <a:pt x="40" y="80"/>
                      </a:lnTo>
                      <a:lnTo>
                        <a:pt x="51" y="79"/>
                      </a:lnTo>
                      <a:lnTo>
                        <a:pt x="56" y="79"/>
                      </a:lnTo>
                      <a:lnTo>
                        <a:pt x="40" y="66"/>
                      </a:lnTo>
                      <a:lnTo>
                        <a:pt x="32" y="64"/>
                      </a:lnTo>
                      <a:lnTo>
                        <a:pt x="25" y="56"/>
                      </a:lnTo>
                      <a:lnTo>
                        <a:pt x="23" y="56"/>
                      </a:lnTo>
                      <a:lnTo>
                        <a:pt x="16" y="47"/>
                      </a:lnTo>
                      <a:lnTo>
                        <a:pt x="12" y="43"/>
                      </a:lnTo>
                      <a:lnTo>
                        <a:pt x="12" y="31"/>
                      </a:lnTo>
                      <a:lnTo>
                        <a:pt x="11" y="18"/>
                      </a:lnTo>
                      <a:lnTo>
                        <a:pt x="9" y="4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87" name="Freeform 187"/>
                <p:cNvSpPr>
                  <a:spLocks/>
                </p:cNvSpPr>
                <p:nvPr/>
              </p:nvSpPr>
              <p:spPr bwMode="blackWhite">
                <a:xfrm>
                  <a:off x="3994" y="1286"/>
                  <a:ext cx="41" cy="25"/>
                </a:xfrm>
                <a:custGeom>
                  <a:avLst/>
                  <a:gdLst>
                    <a:gd name="T0" fmla="*/ 2 w 41"/>
                    <a:gd name="T1" fmla="*/ 9 h 25"/>
                    <a:gd name="T2" fmla="*/ 0 w 41"/>
                    <a:gd name="T3" fmla="*/ 12 h 25"/>
                    <a:gd name="T4" fmla="*/ 5 w 41"/>
                    <a:gd name="T5" fmla="*/ 21 h 25"/>
                    <a:gd name="T6" fmla="*/ 11 w 41"/>
                    <a:gd name="T7" fmla="*/ 21 h 25"/>
                    <a:gd name="T8" fmla="*/ 14 w 41"/>
                    <a:gd name="T9" fmla="*/ 23 h 25"/>
                    <a:gd name="T10" fmla="*/ 19 w 41"/>
                    <a:gd name="T11" fmla="*/ 21 h 25"/>
                    <a:gd name="T12" fmla="*/ 29 w 41"/>
                    <a:gd name="T13" fmla="*/ 24 h 25"/>
                    <a:gd name="T14" fmla="*/ 31 w 41"/>
                    <a:gd name="T15" fmla="*/ 23 h 25"/>
                    <a:gd name="T16" fmla="*/ 31 w 41"/>
                    <a:gd name="T17" fmla="*/ 21 h 25"/>
                    <a:gd name="T18" fmla="*/ 34 w 41"/>
                    <a:gd name="T19" fmla="*/ 21 h 25"/>
                    <a:gd name="T20" fmla="*/ 35 w 41"/>
                    <a:gd name="T21" fmla="*/ 14 h 25"/>
                    <a:gd name="T22" fmla="*/ 32 w 41"/>
                    <a:gd name="T23" fmla="*/ 12 h 25"/>
                    <a:gd name="T24" fmla="*/ 37 w 41"/>
                    <a:gd name="T25" fmla="*/ 12 h 25"/>
                    <a:gd name="T26" fmla="*/ 40 w 41"/>
                    <a:gd name="T27" fmla="*/ 7 h 25"/>
                    <a:gd name="T28" fmla="*/ 35 w 41"/>
                    <a:gd name="T29" fmla="*/ 5 h 25"/>
                    <a:gd name="T30" fmla="*/ 24 w 41"/>
                    <a:gd name="T31" fmla="*/ 2 h 25"/>
                    <a:gd name="T32" fmla="*/ 20 w 41"/>
                    <a:gd name="T33" fmla="*/ 0 h 25"/>
                    <a:gd name="T34" fmla="*/ 10 w 41"/>
                    <a:gd name="T35" fmla="*/ 1 h 25"/>
                    <a:gd name="T36" fmla="*/ 2 w 41"/>
                    <a:gd name="T37" fmla="*/ 9 h 25"/>
                    <a:gd name="T38" fmla="*/ 2 w 41"/>
                    <a:gd name="T39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1" h="25">
                      <a:moveTo>
                        <a:pt x="2" y="9"/>
                      </a:moveTo>
                      <a:lnTo>
                        <a:pt x="0" y="12"/>
                      </a:lnTo>
                      <a:lnTo>
                        <a:pt x="5" y="21"/>
                      </a:lnTo>
                      <a:lnTo>
                        <a:pt x="11" y="21"/>
                      </a:lnTo>
                      <a:lnTo>
                        <a:pt x="14" y="23"/>
                      </a:lnTo>
                      <a:lnTo>
                        <a:pt x="19" y="21"/>
                      </a:lnTo>
                      <a:lnTo>
                        <a:pt x="29" y="24"/>
                      </a:lnTo>
                      <a:lnTo>
                        <a:pt x="31" y="23"/>
                      </a:lnTo>
                      <a:lnTo>
                        <a:pt x="31" y="21"/>
                      </a:lnTo>
                      <a:lnTo>
                        <a:pt x="34" y="21"/>
                      </a:lnTo>
                      <a:lnTo>
                        <a:pt x="35" y="14"/>
                      </a:lnTo>
                      <a:lnTo>
                        <a:pt x="32" y="12"/>
                      </a:lnTo>
                      <a:lnTo>
                        <a:pt x="37" y="12"/>
                      </a:lnTo>
                      <a:lnTo>
                        <a:pt x="40" y="7"/>
                      </a:lnTo>
                      <a:lnTo>
                        <a:pt x="35" y="5"/>
                      </a:lnTo>
                      <a:lnTo>
                        <a:pt x="24" y="2"/>
                      </a:lnTo>
                      <a:lnTo>
                        <a:pt x="20" y="0"/>
                      </a:lnTo>
                      <a:lnTo>
                        <a:pt x="10" y="1"/>
                      </a:lnTo>
                      <a:lnTo>
                        <a:pt x="2" y="9"/>
                      </a:lnTo>
                      <a:lnTo>
                        <a:pt x="2" y="9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88" name="Freeform 188"/>
                <p:cNvSpPr>
                  <a:spLocks/>
                </p:cNvSpPr>
                <p:nvPr/>
              </p:nvSpPr>
              <p:spPr bwMode="blackWhite">
                <a:xfrm>
                  <a:off x="4049" y="1195"/>
                  <a:ext cx="8" cy="97"/>
                </a:xfrm>
                <a:custGeom>
                  <a:avLst/>
                  <a:gdLst>
                    <a:gd name="T0" fmla="*/ 4 w 8"/>
                    <a:gd name="T1" fmla="*/ 96 h 97"/>
                    <a:gd name="T2" fmla="*/ 4 w 8"/>
                    <a:gd name="T3" fmla="*/ 77 h 97"/>
                    <a:gd name="T4" fmla="*/ 6 w 8"/>
                    <a:gd name="T5" fmla="*/ 65 h 97"/>
                    <a:gd name="T6" fmla="*/ 7 w 8"/>
                    <a:gd name="T7" fmla="*/ 52 h 97"/>
                    <a:gd name="T8" fmla="*/ 6 w 8"/>
                    <a:gd name="T9" fmla="*/ 41 h 97"/>
                    <a:gd name="T10" fmla="*/ 0 w 8"/>
                    <a:gd name="T11" fmla="*/ 28 h 97"/>
                    <a:gd name="T12" fmla="*/ 0 w 8"/>
                    <a:gd name="T13" fmla="*/ 10 h 97"/>
                    <a:gd name="T14" fmla="*/ 0 w 8"/>
                    <a:gd name="T15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" h="97">
                      <a:moveTo>
                        <a:pt x="4" y="96"/>
                      </a:moveTo>
                      <a:lnTo>
                        <a:pt x="4" y="77"/>
                      </a:lnTo>
                      <a:lnTo>
                        <a:pt x="6" y="65"/>
                      </a:lnTo>
                      <a:lnTo>
                        <a:pt x="7" y="52"/>
                      </a:lnTo>
                      <a:lnTo>
                        <a:pt x="6" y="41"/>
                      </a:lnTo>
                      <a:lnTo>
                        <a:pt x="0" y="28"/>
                      </a:lnTo>
                      <a:lnTo>
                        <a:pt x="0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89" name="Freeform 189"/>
                <p:cNvSpPr>
                  <a:spLocks/>
                </p:cNvSpPr>
                <p:nvPr/>
              </p:nvSpPr>
              <p:spPr bwMode="blackWhite">
                <a:xfrm>
                  <a:off x="4026" y="1278"/>
                  <a:ext cx="41" cy="30"/>
                </a:xfrm>
                <a:custGeom>
                  <a:avLst/>
                  <a:gdLst>
                    <a:gd name="T0" fmla="*/ 37 w 41"/>
                    <a:gd name="T1" fmla="*/ 11 h 30"/>
                    <a:gd name="T2" fmla="*/ 40 w 41"/>
                    <a:gd name="T3" fmla="*/ 14 h 30"/>
                    <a:gd name="T4" fmla="*/ 34 w 41"/>
                    <a:gd name="T5" fmla="*/ 20 h 30"/>
                    <a:gd name="T6" fmla="*/ 29 w 41"/>
                    <a:gd name="T7" fmla="*/ 22 h 30"/>
                    <a:gd name="T8" fmla="*/ 23 w 41"/>
                    <a:gd name="T9" fmla="*/ 27 h 30"/>
                    <a:gd name="T10" fmla="*/ 20 w 41"/>
                    <a:gd name="T11" fmla="*/ 22 h 30"/>
                    <a:gd name="T12" fmla="*/ 11 w 41"/>
                    <a:gd name="T13" fmla="*/ 29 h 30"/>
                    <a:gd name="T14" fmla="*/ 9 w 41"/>
                    <a:gd name="T15" fmla="*/ 26 h 30"/>
                    <a:gd name="T16" fmla="*/ 9 w 41"/>
                    <a:gd name="T17" fmla="*/ 22 h 30"/>
                    <a:gd name="T18" fmla="*/ 3 w 41"/>
                    <a:gd name="T19" fmla="*/ 20 h 30"/>
                    <a:gd name="T20" fmla="*/ 2 w 41"/>
                    <a:gd name="T21" fmla="*/ 17 h 30"/>
                    <a:gd name="T22" fmla="*/ 8 w 41"/>
                    <a:gd name="T23" fmla="*/ 13 h 30"/>
                    <a:gd name="T24" fmla="*/ 2 w 41"/>
                    <a:gd name="T25" fmla="*/ 13 h 30"/>
                    <a:gd name="T26" fmla="*/ 0 w 41"/>
                    <a:gd name="T27" fmla="*/ 10 h 30"/>
                    <a:gd name="T28" fmla="*/ 2 w 41"/>
                    <a:gd name="T29" fmla="*/ 9 h 30"/>
                    <a:gd name="T30" fmla="*/ 15 w 41"/>
                    <a:gd name="T31" fmla="*/ 6 h 30"/>
                    <a:gd name="T32" fmla="*/ 19 w 41"/>
                    <a:gd name="T33" fmla="*/ 0 h 30"/>
                    <a:gd name="T34" fmla="*/ 30 w 41"/>
                    <a:gd name="T35" fmla="*/ 0 h 30"/>
                    <a:gd name="T36" fmla="*/ 37 w 41"/>
                    <a:gd name="T37" fmla="*/ 11 h 30"/>
                    <a:gd name="T38" fmla="*/ 37 w 41"/>
                    <a:gd name="T39" fmla="*/ 1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1" h="30">
                      <a:moveTo>
                        <a:pt x="37" y="11"/>
                      </a:moveTo>
                      <a:lnTo>
                        <a:pt x="40" y="14"/>
                      </a:lnTo>
                      <a:lnTo>
                        <a:pt x="34" y="20"/>
                      </a:lnTo>
                      <a:lnTo>
                        <a:pt x="29" y="22"/>
                      </a:lnTo>
                      <a:lnTo>
                        <a:pt x="23" y="27"/>
                      </a:lnTo>
                      <a:lnTo>
                        <a:pt x="20" y="22"/>
                      </a:lnTo>
                      <a:lnTo>
                        <a:pt x="11" y="29"/>
                      </a:lnTo>
                      <a:lnTo>
                        <a:pt x="9" y="26"/>
                      </a:lnTo>
                      <a:lnTo>
                        <a:pt x="9" y="22"/>
                      </a:lnTo>
                      <a:lnTo>
                        <a:pt x="3" y="20"/>
                      </a:lnTo>
                      <a:lnTo>
                        <a:pt x="2" y="17"/>
                      </a:lnTo>
                      <a:lnTo>
                        <a:pt x="8" y="13"/>
                      </a:lnTo>
                      <a:lnTo>
                        <a:pt x="2" y="13"/>
                      </a:lnTo>
                      <a:lnTo>
                        <a:pt x="0" y="10"/>
                      </a:lnTo>
                      <a:lnTo>
                        <a:pt x="2" y="9"/>
                      </a:lnTo>
                      <a:lnTo>
                        <a:pt x="15" y="6"/>
                      </a:lnTo>
                      <a:lnTo>
                        <a:pt x="19" y="0"/>
                      </a:lnTo>
                      <a:lnTo>
                        <a:pt x="30" y="0"/>
                      </a:lnTo>
                      <a:lnTo>
                        <a:pt x="37" y="11"/>
                      </a:lnTo>
                      <a:lnTo>
                        <a:pt x="37" y="11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90" name="Freeform 190"/>
                <p:cNvSpPr>
                  <a:spLocks/>
                </p:cNvSpPr>
                <p:nvPr/>
              </p:nvSpPr>
              <p:spPr bwMode="blackWhite">
                <a:xfrm>
                  <a:off x="4170" y="1286"/>
                  <a:ext cx="39" cy="39"/>
                </a:xfrm>
                <a:custGeom>
                  <a:avLst/>
                  <a:gdLst>
                    <a:gd name="T0" fmla="*/ 38 w 39"/>
                    <a:gd name="T1" fmla="*/ 0 h 39"/>
                    <a:gd name="T2" fmla="*/ 38 w 39"/>
                    <a:gd name="T3" fmla="*/ 7 h 39"/>
                    <a:gd name="T4" fmla="*/ 37 w 39"/>
                    <a:gd name="T5" fmla="*/ 16 h 39"/>
                    <a:gd name="T6" fmla="*/ 37 w 39"/>
                    <a:gd name="T7" fmla="*/ 21 h 39"/>
                    <a:gd name="T8" fmla="*/ 28 w 39"/>
                    <a:gd name="T9" fmla="*/ 25 h 39"/>
                    <a:gd name="T10" fmla="*/ 16 w 39"/>
                    <a:gd name="T11" fmla="*/ 31 h 39"/>
                    <a:gd name="T12" fmla="*/ 0 w 39"/>
                    <a:gd name="T13" fmla="*/ 38 h 39"/>
                    <a:gd name="T14" fmla="*/ 24 w 39"/>
                    <a:gd name="T15" fmla="*/ 2 h 39"/>
                    <a:gd name="T16" fmla="*/ 38 w 39"/>
                    <a:gd name="T17" fmla="*/ 0 h 39"/>
                    <a:gd name="T18" fmla="*/ 38 w 39"/>
                    <a:gd name="T19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9" h="39">
                      <a:moveTo>
                        <a:pt x="38" y="0"/>
                      </a:moveTo>
                      <a:lnTo>
                        <a:pt x="38" y="7"/>
                      </a:lnTo>
                      <a:lnTo>
                        <a:pt x="37" y="16"/>
                      </a:lnTo>
                      <a:lnTo>
                        <a:pt x="37" y="21"/>
                      </a:lnTo>
                      <a:lnTo>
                        <a:pt x="28" y="25"/>
                      </a:lnTo>
                      <a:lnTo>
                        <a:pt x="16" y="31"/>
                      </a:lnTo>
                      <a:lnTo>
                        <a:pt x="0" y="38"/>
                      </a:lnTo>
                      <a:lnTo>
                        <a:pt x="24" y="2"/>
                      </a:lnTo>
                      <a:lnTo>
                        <a:pt x="38" y="0"/>
                      </a:lnTo>
                      <a:lnTo>
                        <a:pt x="38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91" name="Line 191"/>
                <p:cNvSpPr>
                  <a:spLocks noChangeShapeType="1"/>
                </p:cNvSpPr>
                <p:nvPr/>
              </p:nvSpPr>
              <p:spPr bwMode="blackWhite">
                <a:xfrm flipH="1">
                  <a:off x="3960" y="1291"/>
                  <a:ext cx="3" cy="26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92" name="Line 192"/>
                <p:cNvSpPr>
                  <a:spLocks noChangeShapeType="1"/>
                </p:cNvSpPr>
                <p:nvPr/>
              </p:nvSpPr>
              <p:spPr bwMode="blackWhite">
                <a:xfrm>
                  <a:off x="4065" y="1295"/>
                  <a:ext cx="0" cy="23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93" name="Freeform 193"/>
                <p:cNvSpPr>
                  <a:spLocks/>
                </p:cNvSpPr>
                <p:nvPr/>
              </p:nvSpPr>
              <p:spPr bwMode="blackWhite">
                <a:xfrm>
                  <a:off x="4120" y="1166"/>
                  <a:ext cx="63" cy="5"/>
                </a:xfrm>
                <a:custGeom>
                  <a:avLst/>
                  <a:gdLst>
                    <a:gd name="T0" fmla="*/ 62 w 63"/>
                    <a:gd name="T1" fmla="*/ 4 h 5"/>
                    <a:gd name="T2" fmla="*/ 32 w 63"/>
                    <a:gd name="T3" fmla="*/ 0 h 5"/>
                    <a:gd name="T4" fmla="*/ 17 w 63"/>
                    <a:gd name="T5" fmla="*/ 4 h 5"/>
                    <a:gd name="T6" fmla="*/ 0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62" y="4"/>
                      </a:moveTo>
                      <a:lnTo>
                        <a:pt x="32" y="0"/>
                      </a:lnTo>
                      <a:lnTo>
                        <a:pt x="17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94" name="Freeform 194"/>
                <p:cNvSpPr>
                  <a:spLocks/>
                </p:cNvSpPr>
                <p:nvPr/>
              </p:nvSpPr>
              <p:spPr bwMode="blackWhite">
                <a:xfrm>
                  <a:off x="4120" y="1184"/>
                  <a:ext cx="63" cy="6"/>
                </a:xfrm>
                <a:custGeom>
                  <a:avLst/>
                  <a:gdLst>
                    <a:gd name="T0" fmla="*/ 62 w 63"/>
                    <a:gd name="T1" fmla="*/ 5 h 6"/>
                    <a:gd name="T2" fmla="*/ 32 w 63"/>
                    <a:gd name="T3" fmla="*/ 0 h 6"/>
                    <a:gd name="T4" fmla="*/ 17 w 63"/>
                    <a:gd name="T5" fmla="*/ 5 h 6"/>
                    <a:gd name="T6" fmla="*/ 0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62" y="5"/>
                      </a:moveTo>
                      <a:lnTo>
                        <a:pt x="32" y="0"/>
                      </a:lnTo>
                      <a:lnTo>
                        <a:pt x="17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95" name="Freeform 195"/>
                <p:cNvSpPr>
                  <a:spLocks/>
                </p:cNvSpPr>
                <p:nvPr/>
              </p:nvSpPr>
              <p:spPr bwMode="blackWhite">
                <a:xfrm>
                  <a:off x="4120" y="1198"/>
                  <a:ext cx="63" cy="7"/>
                </a:xfrm>
                <a:custGeom>
                  <a:avLst/>
                  <a:gdLst>
                    <a:gd name="T0" fmla="*/ 62 w 63"/>
                    <a:gd name="T1" fmla="*/ 6 h 7"/>
                    <a:gd name="T2" fmla="*/ 32 w 63"/>
                    <a:gd name="T3" fmla="*/ 0 h 7"/>
                    <a:gd name="T4" fmla="*/ 17 w 63"/>
                    <a:gd name="T5" fmla="*/ 6 h 7"/>
                    <a:gd name="T6" fmla="*/ 0 w 63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7">
                      <a:moveTo>
                        <a:pt x="62" y="6"/>
                      </a:moveTo>
                      <a:lnTo>
                        <a:pt x="32" y="0"/>
                      </a:lnTo>
                      <a:lnTo>
                        <a:pt x="17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96" name="Freeform 196"/>
                <p:cNvSpPr>
                  <a:spLocks/>
                </p:cNvSpPr>
                <p:nvPr/>
              </p:nvSpPr>
              <p:spPr bwMode="blackWhite">
                <a:xfrm>
                  <a:off x="4120" y="1211"/>
                  <a:ext cx="63" cy="5"/>
                </a:xfrm>
                <a:custGeom>
                  <a:avLst/>
                  <a:gdLst>
                    <a:gd name="T0" fmla="*/ 62 w 63"/>
                    <a:gd name="T1" fmla="*/ 4 h 5"/>
                    <a:gd name="T2" fmla="*/ 32 w 63"/>
                    <a:gd name="T3" fmla="*/ 0 h 5"/>
                    <a:gd name="T4" fmla="*/ 17 w 63"/>
                    <a:gd name="T5" fmla="*/ 4 h 5"/>
                    <a:gd name="T6" fmla="*/ 0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62" y="4"/>
                      </a:moveTo>
                      <a:lnTo>
                        <a:pt x="32" y="0"/>
                      </a:lnTo>
                      <a:lnTo>
                        <a:pt x="17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</p:grpSp>
        </p:grpSp>
        <p:sp>
          <p:nvSpPr>
            <p:cNvPr id="9600197" name="Text Box 197"/>
            <p:cNvSpPr txBox="1">
              <a:spLocks noChangeArrowheads="1"/>
            </p:cNvSpPr>
            <p:nvPr/>
          </p:nvSpPr>
          <p:spPr bwMode="auto">
            <a:xfrm>
              <a:off x="4242" y="3601"/>
              <a:ext cx="52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800" b="1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エクストラネット</a:t>
              </a:r>
            </a:p>
          </p:txBody>
        </p:sp>
        <p:sp>
          <p:nvSpPr>
            <p:cNvPr id="9600198" name="Text Box 198"/>
            <p:cNvSpPr txBox="1">
              <a:spLocks noChangeArrowheads="1"/>
            </p:cNvSpPr>
            <p:nvPr/>
          </p:nvSpPr>
          <p:spPr bwMode="auto">
            <a:xfrm>
              <a:off x="3757" y="3658"/>
              <a:ext cx="47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800" b="1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インターネット</a:t>
              </a:r>
            </a:p>
          </p:txBody>
        </p:sp>
      </p:grpSp>
      <p:sp>
        <p:nvSpPr>
          <p:cNvPr id="9600200" name="Rectangle 200"/>
          <p:cNvSpPr>
            <a:spLocks noGrp="1" noChangeArrowheads="1"/>
          </p:cNvSpPr>
          <p:nvPr>
            <p:ph type="title"/>
          </p:nvPr>
        </p:nvSpPr>
        <p:spPr>
          <a:xfrm>
            <a:off x="34925" y="44450"/>
            <a:ext cx="9045575" cy="782638"/>
          </a:xfrm>
        </p:spPr>
        <p:txBody>
          <a:bodyPr/>
          <a:lstStyle/>
          <a:p>
            <a:r>
              <a:rPr lang="en-US" altLang="ja-JP">
                <a:effectLst/>
                <a:latin typeface="HGP明朝E" pitchFamily="18" charset="-128"/>
                <a:ea typeface="HGP明朝E" pitchFamily="18" charset="-128"/>
              </a:rPr>
              <a:t>IT</a:t>
            </a:r>
            <a:r>
              <a:rPr lang="ja-JP" altLang="en-US">
                <a:effectLst/>
                <a:latin typeface="HGP明朝E" pitchFamily="18" charset="-128"/>
                <a:ea typeface="HGP明朝E" pitchFamily="18" charset="-128"/>
              </a:rPr>
              <a:t>を使った反省</a:t>
            </a:r>
          </a:p>
        </p:txBody>
      </p:sp>
      <p:sp>
        <p:nvSpPr>
          <p:cNvPr id="9600201" name="Text Box 201"/>
          <p:cNvSpPr txBox="1">
            <a:spLocks noChangeArrowheads="1"/>
          </p:cNvSpPr>
          <p:nvPr/>
        </p:nvSpPr>
        <p:spPr bwMode="auto">
          <a:xfrm>
            <a:off x="609600" y="1341438"/>
            <a:ext cx="8196263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rgbClr val="FFFF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07975" indent="-307975" algn="l" defTabSz="676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1090613" indent="-681038" algn="l" defTabSz="676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781175" indent="-587375" algn="l" defTabSz="676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2468563" indent="-585788" algn="l" defTabSz="676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571750" algn="l" defTabSz="676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30289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34861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9433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44005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lvl="1">
              <a:buClr>
                <a:schemeClr val="hlink"/>
              </a:buClr>
              <a:buSzPct val="90000"/>
              <a:buFont typeface="Monotype Sorts" pitchFamily="2" charset="2"/>
              <a:buChar char="n"/>
            </a:pPr>
            <a:endParaRPr lang="ja-JP" altLang="ja-JP" sz="3000">
              <a:solidFill>
                <a:schemeClr val="accent1"/>
              </a:solidFill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9600202" name="Rectangle 202"/>
          <p:cNvSpPr>
            <a:spLocks noChangeArrowheads="1"/>
          </p:cNvSpPr>
          <p:nvPr/>
        </p:nvSpPr>
        <p:spPr bwMode="gray">
          <a:xfrm>
            <a:off x="179388" y="692150"/>
            <a:ext cx="8715375" cy="4789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3200" b="1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「反省」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「</a:t>
            </a:r>
            <a:r>
              <a:rPr lang="ja-JP" altLang="en-US" sz="2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経験」を振り返り、徹底的に「追体験」することによって、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2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そこで学んだ「智恵」を可能な限り言葉にしようとする方法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2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「反省」を通じて、そこで学んだことを言葉で表そうと極限の努力をするとき、「言葉で語れる知識」だけでなく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2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「言葉で語れない智恵」も掴みやすくなる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endParaRPr lang="ja-JP" altLang="en-US" sz="12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en-US" altLang="ja-JP" sz="1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『</a:t>
            </a:r>
            <a:r>
              <a:rPr lang="ja-JP" altLang="en-US" sz="1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これから知識社会で何が起こるのか</a:t>
            </a:r>
            <a:r>
              <a:rPr lang="en-US" altLang="ja-JP" sz="1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』</a:t>
            </a:r>
            <a:r>
              <a:rPr lang="ja-JP" altLang="en-US" sz="1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　田坂広志（著）　東洋経済新報社　</a:t>
            </a:r>
            <a:r>
              <a:rPr lang="en-US" altLang="ja-JP" sz="1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2003</a:t>
            </a:r>
            <a:r>
              <a:rPr lang="ja-JP" altLang="en-US" sz="1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年</a:t>
            </a:r>
            <a:r>
              <a:rPr lang="en-US" altLang="ja-JP" sz="1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7</a:t>
            </a:r>
            <a:r>
              <a:rPr lang="ja-JP" altLang="en-US" sz="1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月</a:t>
            </a:r>
            <a:r>
              <a:rPr lang="en-US" altLang="ja-JP" sz="1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17</a:t>
            </a:r>
            <a:r>
              <a:rPr lang="ja-JP" altLang="en-US" sz="1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日</a:t>
            </a:r>
            <a:endParaRPr lang="ja-JP" altLang="en-US" sz="7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en-US" altLang="ja-JP" sz="3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IT</a:t>
            </a:r>
            <a:r>
              <a:rPr lang="ja-JP" altLang="en-US" sz="3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を</a:t>
            </a:r>
            <a:r>
              <a:rPr lang="ja-JP" altLang="en-US" sz="32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使って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32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自分自身のことを語ることから始めよう</a:t>
            </a:r>
          </a:p>
        </p:txBody>
      </p:sp>
      <p:pic>
        <p:nvPicPr>
          <p:cNvPr id="9600203" name="Picture 203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545388" y="4724400"/>
            <a:ext cx="16351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741863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0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0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0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600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600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600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6002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600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6002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600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6002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600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6002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6002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535912"/>
            <a:ext cx="8785225" cy="4145510"/>
          </a:xfrm>
          <a:noFill/>
        </p:spPr>
        <p:txBody>
          <a:bodyPr>
            <a:spAutoFit/>
          </a:bodyPr>
          <a:lstStyle/>
          <a:p>
            <a:pPr algn="l"/>
            <a:r>
              <a:rPr lang="ja-JP" altLang="en-US" sz="66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あたし</a:t>
            </a:r>
            <a:r>
              <a:rPr lang="ja-JP" altLang="en-US" sz="6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は</a:t>
            </a:r>
            <a:r>
              <a:rPr lang="en-US" altLang="ja-JP" sz="6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6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6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病気で駄目になった時も情報を</a:t>
            </a:r>
            <a:r>
              <a:rPr lang="en-US" altLang="ja-JP" sz="6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6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6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発信続けてきました。</a:t>
            </a:r>
            <a:endParaRPr lang="ja-JP" sz="66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3119405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6748" y="31536"/>
            <a:ext cx="8785225" cy="6853944"/>
          </a:xfrm>
          <a:noFill/>
        </p:spPr>
        <p:txBody>
          <a:bodyPr>
            <a:spAutoFit/>
          </a:bodyPr>
          <a:lstStyle/>
          <a:p>
            <a:r>
              <a:rPr lang="ja-JP" altLang="en-US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約</a:t>
            </a:r>
            <a:r>
              <a:rPr lang="en-US" altLang="ja-JP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1</a:t>
            </a:r>
            <a:r>
              <a:rPr lang="ja-JP" altLang="en-US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５年前</a:t>
            </a:r>
            <a:r>
              <a:rPr lang="en-US" altLang="ja-JP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幕張の</a:t>
            </a:r>
            <a:r>
              <a:rPr lang="en-US" altLang="ja-JP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en-US" altLang="ja-JP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のブース</a:t>
            </a:r>
            <a:r>
              <a:rPr lang="en-US" altLang="ja-JP" sz="8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で見たもの</a:t>
            </a:r>
            <a:endParaRPr lang="ja-JP" sz="88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30" y="2924930"/>
            <a:ext cx="76200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386201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90" y="548600"/>
            <a:ext cx="8785225" cy="1313966"/>
          </a:xfrm>
          <a:noFill/>
        </p:spPr>
        <p:txBody>
          <a:bodyPr>
            <a:spAutoFit/>
          </a:bodyPr>
          <a:lstStyle/>
          <a:p>
            <a:r>
              <a:rPr lang="ja-JP" altLang="en-US" sz="4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フロッピーデスクのない</a:t>
            </a:r>
            <a:r>
              <a:rPr lang="en-US" altLang="ja-JP" sz="4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4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4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インター</a:t>
            </a:r>
            <a:r>
              <a:rPr lang="ja-JP" altLang="en-US" sz="4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ネット</a:t>
            </a:r>
            <a:r>
              <a:rPr lang="ja-JP" altLang="en-US" sz="4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に繋がれたコンピュータ</a:t>
            </a:r>
            <a:endParaRPr lang="ja-JP" sz="40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540" y="2708900"/>
            <a:ext cx="6984970" cy="3924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">
      <a:dk1>
        <a:srgbClr val="000000"/>
      </a:dk1>
      <a:lt1>
        <a:srgbClr val="FFFFFF"/>
      </a:lt1>
      <a:dk2>
        <a:srgbClr val="0000AF"/>
      </a:dk2>
      <a:lt2>
        <a:srgbClr val="D2D2D2"/>
      </a:lt2>
      <a:accent1>
        <a:srgbClr val="C20041"/>
      </a:accent1>
      <a:accent2>
        <a:srgbClr val="C20041"/>
      </a:accent2>
      <a:accent3>
        <a:srgbClr val="FFFFFF"/>
      </a:accent3>
      <a:accent4>
        <a:srgbClr val="000000"/>
      </a:accent4>
      <a:accent5>
        <a:srgbClr val="DDAAB0"/>
      </a:accent5>
      <a:accent6>
        <a:srgbClr val="B0003A"/>
      </a:accent6>
      <a:hlink>
        <a:srgbClr val="00A000"/>
      </a:hlink>
      <a:folHlink>
        <a:srgbClr val="0000FF"/>
      </a:folHlink>
    </a:clrScheme>
    <a:fontScheme name="標準デザイン">
      <a:majorFont>
        <a:latin typeface="HGP明朝E"/>
        <a:ea typeface="HGP明朝E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82058" tIns="41029" rIns="82058" bIns="41029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sz="4800" b="0" i="0" u="none" strike="noStrike" cap="none" normalizeH="0" baseline="0" smtClean="0">
            <a:ln>
              <a:noFill/>
            </a:ln>
            <a:solidFill>
              <a:srgbClr val="00004A"/>
            </a:solidFill>
            <a:effectLst/>
            <a:latin typeface="HGPﾌﾞｰｹ" pitchFamily="2" charset="-128"/>
            <a:ea typeface="HGPﾌﾞｰｹ" pitchFamily="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82058" tIns="41029" rIns="82058" bIns="41029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sz="4800" b="0" i="0" u="none" strike="noStrike" cap="none" normalizeH="0" baseline="0" smtClean="0">
            <a:ln>
              <a:noFill/>
            </a:ln>
            <a:solidFill>
              <a:srgbClr val="00004A"/>
            </a:solidFill>
            <a:effectLst/>
            <a:latin typeface="HGPﾌﾞｰｹ" pitchFamily="2" charset="-128"/>
            <a:ea typeface="HGPﾌﾞｰｹ" pitchFamily="2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標準デザイン_3">
  <a:themeElements>
    <a:clrScheme name="">
      <a:dk1>
        <a:srgbClr val="000000"/>
      </a:dk1>
      <a:lt1>
        <a:srgbClr val="FFFFFF"/>
      </a:lt1>
      <a:dk2>
        <a:srgbClr val="0000AF"/>
      </a:dk2>
      <a:lt2>
        <a:srgbClr val="D2D2D2"/>
      </a:lt2>
      <a:accent1>
        <a:srgbClr val="C20041"/>
      </a:accent1>
      <a:accent2>
        <a:srgbClr val="C20041"/>
      </a:accent2>
      <a:accent3>
        <a:srgbClr val="FFFFFF"/>
      </a:accent3>
      <a:accent4>
        <a:srgbClr val="000000"/>
      </a:accent4>
      <a:accent5>
        <a:srgbClr val="DDAAB0"/>
      </a:accent5>
      <a:accent6>
        <a:srgbClr val="B0003A"/>
      </a:accent6>
      <a:hlink>
        <a:srgbClr val="00A000"/>
      </a:hlink>
      <a:folHlink>
        <a:srgbClr val="0000FF"/>
      </a:folHlink>
    </a:clrScheme>
    <a:fontScheme name="標準デザイン_3">
      <a:majorFont>
        <a:latin typeface="HGPﾌﾞｰｹ"/>
        <a:ea typeface="HGPﾌﾞｰｹ"/>
        <a:cs typeface=""/>
      </a:majorFont>
      <a:minorFont>
        <a:latin typeface="HGPﾌﾞｰｹ"/>
        <a:ea typeface="HGPﾌﾞｰｹ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82058" tIns="41029" rIns="82058" bIns="41029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sz="4800" b="0" i="0" u="none" strike="noStrike" cap="none" normalizeH="0" baseline="0" smtClean="0">
            <a:ln>
              <a:noFill/>
            </a:ln>
            <a:solidFill>
              <a:srgbClr val="00004A"/>
            </a:solidFill>
            <a:effectLst/>
            <a:latin typeface="HGPﾌﾞｰｹ" pitchFamily="2" charset="-128"/>
            <a:ea typeface="HGPﾌﾞｰｹ" pitchFamily="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82058" tIns="41029" rIns="82058" bIns="41029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sz="4800" b="0" i="0" u="none" strike="noStrike" cap="none" normalizeH="0" baseline="0" smtClean="0">
            <a:ln>
              <a:noFill/>
            </a:ln>
            <a:solidFill>
              <a:srgbClr val="00004A"/>
            </a:solidFill>
            <a:effectLst/>
            <a:latin typeface="HGPﾌﾞｰｹ" pitchFamily="2" charset="-128"/>
            <a:ea typeface="HGPﾌﾞｰｹ" pitchFamily="2" charset="-128"/>
          </a:defRPr>
        </a:defPPr>
      </a:lstStyle>
    </a:lnDef>
  </a:objectDefaults>
  <a:extraClrSchemeLst>
    <a:extraClrScheme>
      <a:clrScheme name="標準デザイン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_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_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_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_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_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_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3276</TotalTime>
  <Pages>0</Pages>
  <Words>560</Words>
  <Characters>0</Characters>
  <Application>Microsoft Office PowerPoint</Application>
  <DocSecurity>0</DocSecurity>
  <PresentationFormat>画面に合わせる (4:3)</PresentationFormat>
  <Lines>0</Lines>
  <Paragraphs>180</Paragraphs>
  <Slides>45</Slides>
  <Notes>9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45</vt:i4>
      </vt:variant>
    </vt:vector>
  </HeadingPairs>
  <TitlesOfParts>
    <vt:vector size="47" baseType="lpstr">
      <vt:lpstr>標準デザイン</vt:lpstr>
      <vt:lpstr>標準デザイン_3</vt:lpstr>
      <vt:lpstr>IT化のこれまで と これから</vt:lpstr>
      <vt:lpstr>わたしのIT化。</vt:lpstr>
      <vt:lpstr>創造力を鍛える</vt:lpstr>
      <vt:lpstr>情報が見えるということ</vt:lpstr>
      <vt:lpstr>情報を発信する</vt:lpstr>
      <vt:lpstr>ITを使った反省</vt:lpstr>
      <vt:lpstr>あたしは 病気で駄目になった時も情報を 発信続けてきました。</vt:lpstr>
      <vt:lpstr>約1５年前 幕張の  のブース で見たもの</vt:lpstr>
      <vt:lpstr>フロッピーデスクのない インターネットに繋がれたコンピュータ</vt:lpstr>
      <vt:lpstr> Oracle Applications 10.7 Network Computing Architecture (NCA) をリリース。全てのビジネスソフトウェアをウェブ上で動作させ、標準のウェブブラウザで使えるようにした。</vt:lpstr>
      <vt:lpstr>これが わたしのIT化の はじまりでした。</vt:lpstr>
      <vt:lpstr>協会 組合のIT化 企業</vt:lpstr>
      <vt:lpstr>建設業のIT化に イントラネット を使う。</vt:lpstr>
      <vt:lpstr>円環をつくる（もしくは保つ）</vt:lpstr>
      <vt:lpstr>円環</vt:lpstr>
      <vt:lpstr>しかし 構造的すぎる その体質が問題になる。</vt:lpstr>
      <vt:lpstr>円環に ひねりを加える。</vt:lpstr>
      <vt:lpstr>メビウスの帯</vt:lpstr>
      <vt:lpstr>会員各社が 自ら 情報を発信する。</vt:lpstr>
      <vt:lpstr>ブログ化 SNS化</vt:lpstr>
      <vt:lpstr>なにを使うかは その時々の 流行で かまわない。</vt:lpstr>
      <vt:lpstr>とりあえずはこの巨大な動きの中で流れて、 それ以上のスピードで流れていくことで独自性を保っていくことが 一つの方法になるかもしれない。 （川俣正：『アートレス』：p45）</vt:lpstr>
      <vt:lpstr>そして リアルに動く。</vt:lpstr>
      <vt:lpstr>バーチャル と リアルの ハイブリド。</vt:lpstr>
      <vt:lpstr>15年</vt:lpstr>
      <vt:lpstr>15年前の インターネットの精神文化</vt:lpstr>
      <vt:lpstr>カリフォルニアン・イデオロギー</vt:lpstr>
      <vt:lpstr>ユートピア論 でしかなかった。</vt:lpstr>
      <vt:lpstr>キアスム図式（交差理論法）</vt:lpstr>
      <vt:lpstr>なにかが 毎日少しずつ 変わっていく。</vt:lpstr>
      <vt:lpstr>クラウド・コンピューティングの時代</vt:lpstr>
      <vt:lpstr>クラウド・コンピューティング</vt:lpstr>
      <vt:lpstr>クラウド・コンピューティング は何を目指しているのか？</vt:lpstr>
      <vt:lpstr>クラウドで何が変わるのか？</vt:lpstr>
      <vt:lpstr>ブラウザしか 搭載しないデバイスが　　将来の形になる。</vt:lpstr>
      <vt:lpstr> で見た、フロッピーデスクのない インターネットに繋がれたコンピュータ</vt:lpstr>
      <vt:lpstr>しかし カリフォルニアン・イデオロギーには ちょっとだけ注意しておこう。</vt:lpstr>
      <vt:lpstr>なぜなら 非合理性がない。</vt:lpstr>
      <vt:lpstr>非合理性は 何処にあるのか？</vt:lpstr>
      <vt:lpstr>インターネット社会の指向性</vt:lpstr>
      <vt:lpstr>PowerPoint プレゼンテーション</vt:lpstr>
      <vt:lpstr>大事なのはパトリ</vt:lpstr>
      <vt:lpstr>パトリは円環である</vt:lpstr>
      <vt:lpstr>IT化とは あなたの 依って立つ共同体 に気がつくこと。</vt:lpstr>
      <vt:lpstr>PowerPoint プレゼンテーション</vt:lpstr>
    </vt:vector>
  </TitlesOfParts>
  <Manager>MOMOTI</Manager>
  <Company>ももちどっとこむ</Company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考える技術</dc:title>
  <dc:subject>法大EC2006-1</dc:subject>
  <dc:creator>MOMOＴＩ</dc:creator>
  <cp:lastModifiedBy>MOMOTI</cp:lastModifiedBy>
  <cp:revision>1999</cp:revision>
  <cp:lastPrinted>2013-09-14T21:23:18Z</cp:lastPrinted>
  <dcterms:created xsi:type="dcterms:W3CDTF">1999-04-25T06:01:30Z</dcterms:created>
  <dcterms:modified xsi:type="dcterms:W3CDTF">2013-09-14T21:23:19Z</dcterms:modified>
  <cp:category>Prezentation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r8>1</vt:r8>
  </property>
  <property fmtid="{D5CDD505-2E9C-101B-9397-08002B2CF9AE}" pid="3" name="GraphicType">
    <vt:r8>1</vt:r8>
  </property>
  <property fmtid="{D5CDD505-2E9C-101B-9397-08002B2CF9AE}" pid="4" name="Compression">
    <vt:r8>100</vt:r8>
  </property>
  <property fmtid="{D5CDD505-2E9C-101B-9397-08002B2CF9AE}" pid="5" name="ScreenSize">
    <vt:r8>3</vt:r8>
  </property>
  <property fmtid="{D5CDD505-2E9C-101B-9397-08002B2CF9AE}" pid="6" name="ScreenUsage">
    <vt:r8>3</vt:r8>
  </property>
  <property fmtid="{D5CDD505-2E9C-101B-9397-08002B2CF9AE}" pid="7" name="MailAddress">
    <vt:lpwstr>pinkhip@dc4.so-net.ne.jp</vt:lpwstr>
  </property>
  <property fmtid="{D5CDD505-2E9C-101B-9397-08002B2CF9AE}" pid="8" name="HomePage">
    <vt:lpwstr>http://plaza28.mbn.or.jp/~pinkhip/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r8>15132390</vt:r8>
  </property>
  <property fmtid="{D5CDD505-2E9C-101B-9397-08002B2CF9AE}" pid="14" name="TextColor">
    <vt:r8>0</vt:r8>
  </property>
  <property fmtid="{D5CDD505-2E9C-101B-9397-08002B2CF9AE}" pid="15" name="LinkColor">
    <vt:r8>16711782</vt:r8>
  </property>
  <property fmtid="{D5CDD505-2E9C-101B-9397-08002B2CF9AE}" pid="16" name="VisitedColor">
    <vt:r8>10040268</vt:r8>
  </property>
  <property fmtid="{D5CDD505-2E9C-101B-9397-08002B2CF9AE}" pid="17" name="TransparentButton">
    <vt:r8>0</vt:r8>
  </property>
  <property fmtid="{D5CDD505-2E9C-101B-9397-08002B2CF9AE}" pid="18" name="ButtonType">
    <vt:r8>3</vt:r8>
  </property>
  <property fmtid="{D5CDD505-2E9C-101B-9397-08002B2CF9AE}" pid="19" name="ShowNotes">
    <vt:bool>false</vt:bool>
  </property>
  <property fmtid="{D5CDD505-2E9C-101B-9397-08002B2CF9AE}" pid="20" name="NavBtnPos">
    <vt:r8>2</vt:r8>
  </property>
  <property fmtid="{D5CDD505-2E9C-101B-9397-08002B2CF9AE}" pid="21" name="OutputDir">
    <vt:lpwstr>C:\My Documents\hpb4\momoti</vt:lpwstr>
  </property>
  <property fmtid="{D5CDD505-2E9C-101B-9397-08002B2CF9AE}" pid="22" name="KSOProductBuildVer">
    <vt:lpwstr>1041-6.6.0.2723</vt:lpwstr>
  </property>
</Properties>
</file>