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3221" r:id="rId2"/>
    <p:sldId id="4479" r:id="rId3"/>
    <p:sldId id="4480" r:id="rId4"/>
    <p:sldId id="4570" r:id="rId5"/>
    <p:sldId id="4557" r:id="rId6"/>
    <p:sldId id="4575" r:id="rId7"/>
    <p:sldId id="4549" r:id="rId8"/>
    <p:sldId id="4550" r:id="rId9"/>
    <p:sldId id="4551" r:id="rId10"/>
    <p:sldId id="4552" r:id="rId11"/>
    <p:sldId id="4553" r:id="rId12"/>
    <p:sldId id="4556" r:id="rId13"/>
    <p:sldId id="4565" r:id="rId14"/>
    <p:sldId id="4576" r:id="rId15"/>
    <p:sldId id="4560" r:id="rId16"/>
    <p:sldId id="4482" r:id="rId17"/>
    <p:sldId id="4507" r:id="rId18"/>
    <p:sldId id="4508" r:id="rId19"/>
    <p:sldId id="4509" r:id="rId20"/>
    <p:sldId id="4483" r:id="rId21"/>
    <p:sldId id="4485" r:id="rId22"/>
    <p:sldId id="4574" r:id="rId23"/>
    <p:sldId id="4564" r:id="rId24"/>
    <p:sldId id="4486" r:id="rId25"/>
    <p:sldId id="4569" r:id="rId26"/>
    <p:sldId id="4563" r:id="rId27"/>
    <p:sldId id="4571" r:id="rId28"/>
    <p:sldId id="4572" r:id="rId29"/>
    <p:sldId id="4573" r:id="rId30"/>
    <p:sldId id="4561" r:id="rId31"/>
    <p:sldId id="4566" r:id="rId32"/>
    <p:sldId id="4488" r:id="rId33"/>
    <p:sldId id="4558" r:id="rId34"/>
    <p:sldId id="4567" r:id="rId35"/>
    <p:sldId id="4568" r:id="rId36"/>
    <p:sldId id="4548" r:id="rId37"/>
    <p:sldId id="4491" r:id="rId38"/>
    <p:sldId id="4490" r:id="rId39"/>
    <p:sldId id="4492" r:id="rId40"/>
    <p:sldId id="4493" r:id="rId41"/>
    <p:sldId id="4496" r:id="rId42"/>
    <p:sldId id="4497" r:id="rId43"/>
    <p:sldId id="4498" r:id="rId44"/>
    <p:sldId id="1592" r:id="rId45"/>
  </p:sldIdLst>
  <p:sldSz cx="9144000" cy="6858000" type="screen4x3"/>
  <p:notesSz cx="6770688" cy="9902825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sz="4800" kern="1200">
        <a:solidFill>
          <a:srgbClr val="00004A"/>
        </a:solidFill>
        <a:latin typeface="HGPﾌﾞｰｹ" pitchFamily="50" charset="-128"/>
        <a:ea typeface="HGPﾌﾞｰｹ" pitchFamily="50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4800" kern="1200">
        <a:solidFill>
          <a:srgbClr val="00004A"/>
        </a:solidFill>
        <a:latin typeface="HGPﾌﾞｰｹ" pitchFamily="50" charset="-128"/>
        <a:ea typeface="HGPﾌﾞｰｹ" pitchFamily="50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4800" kern="1200">
        <a:solidFill>
          <a:srgbClr val="00004A"/>
        </a:solidFill>
        <a:latin typeface="HGPﾌﾞｰｹ" pitchFamily="50" charset="-128"/>
        <a:ea typeface="HGPﾌﾞｰｹ" pitchFamily="50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4800" kern="1200">
        <a:solidFill>
          <a:srgbClr val="00004A"/>
        </a:solidFill>
        <a:latin typeface="HGPﾌﾞｰｹ" pitchFamily="50" charset="-128"/>
        <a:ea typeface="HGPﾌﾞｰｹ" pitchFamily="50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4800" kern="1200">
        <a:solidFill>
          <a:srgbClr val="00004A"/>
        </a:solidFill>
        <a:latin typeface="HGPﾌﾞｰｹ" pitchFamily="50" charset="-128"/>
        <a:ea typeface="HGPﾌﾞｰｹ" pitchFamily="50" charset="-128"/>
        <a:cs typeface="+mn-cs"/>
      </a:defRPr>
    </a:lvl5pPr>
    <a:lvl6pPr marL="2286000" algn="l" defTabSz="914400" rtl="0" eaLnBrk="1" latinLnBrk="0" hangingPunct="1">
      <a:defRPr kumimoji="1" sz="4800" kern="1200">
        <a:solidFill>
          <a:srgbClr val="00004A"/>
        </a:solidFill>
        <a:latin typeface="HGPﾌﾞｰｹ" pitchFamily="50" charset="-128"/>
        <a:ea typeface="HGPﾌﾞｰｹ" pitchFamily="50" charset="-128"/>
        <a:cs typeface="+mn-cs"/>
      </a:defRPr>
    </a:lvl6pPr>
    <a:lvl7pPr marL="2743200" algn="l" defTabSz="914400" rtl="0" eaLnBrk="1" latinLnBrk="0" hangingPunct="1">
      <a:defRPr kumimoji="1" sz="4800" kern="1200">
        <a:solidFill>
          <a:srgbClr val="00004A"/>
        </a:solidFill>
        <a:latin typeface="HGPﾌﾞｰｹ" pitchFamily="50" charset="-128"/>
        <a:ea typeface="HGPﾌﾞｰｹ" pitchFamily="50" charset="-128"/>
        <a:cs typeface="+mn-cs"/>
      </a:defRPr>
    </a:lvl7pPr>
    <a:lvl8pPr marL="3200400" algn="l" defTabSz="914400" rtl="0" eaLnBrk="1" latinLnBrk="0" hangingPunct="1">
      <a:defRPr kumimoji="1" sz="4800" kern="1200">
        <a:solidFill>
          <a:srgbClr val="00004A"/>
        </a:solidFill>
        <a:latin typeface="HGPﾌﾞｰｹ" pitchFamily="50" charset="-128"/>
        <a:ea typeface="HGPﾌﾞｰｹ" pitchFamily="50" charset="-128"/>
        <a:cs typeface="+mn-cs"/>
      </a:defRPr>
    </a:lvl8pPr>
    <a:lvl9pPr marL="3657600" algn="l" defTabSz="914400" rtl="0" eaLnBrk="1" latinLnBrk="0" hangingPunct="1">
      <a:defRPr kumimoji="1" sz="4800" kern="1200">
        <a:solidFill>
          <a:srgbClr val="00004A"/>
        </a:solidFill>
        <a:latin typeface="HGPﾌﾞｰｹ" pitchFamily="50" charset="-128"/>
        <a:ea typeface="HGPﾌﾞｰｹ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4497CABB-7BCE-466C-961D-246C7A910767}">
          <p14:sldIdLst>
            <p14:sldId id="3221"/>
            <p14:sldId id="4479"/>
            <p14:sldId id="4480"/>
            <p14:sldId id="4570"/>
            <p14:sldId id="4557"/>
            <p14:sldId id="4575"/>
            <p14:sldId id="4549"/>
            <p14:sldId id="4550"/>
            <p14:sldId id="4551"/>
            <p14:sldId id="4552"/>
            <p14:sldId id="4553"/>
            <p14:sldId id="4556"/>
            <p14:sldId id="4565"/>
            <p14:sldId id="4576"/>
            <p14:sldId id="4560"/>
            <p14:sldId id="4482"/>
            <p14:sldId id="4507"/>
            <p14:sldId id="4508"/>
            <p14:sldId id="4509"/>
            <p14:sldId id="4483"/>
            <p14:sldId id="4485"/>
            <p14:sldId id="4574"/>
            <p14:sldId id="4564"/>
            <p14:sldId id="4486"/>
            <p14:sldId id="4569"/>
            <p14:sldId id="4563"/>
            <p14:sldId id="4571"/>
            <p14:sldId id="4572"/>
            <p14:sldId id="4573"/>
            <p14:sldId id="4561"/>
            <p14:sldId id="4566"/>
            <p14:sldId id="4488"/>
            <p14:sldId id="4558"/>
            <p14:sldId id="4567"/>
            <p14:sldId id="4568"/>
            <p14:sldId id="4548"/>
            <p14:sldId id="4491"/>
            <p14:sldId id="4490"/>
            <p14:sldId id="4492"/>
            <p14:sldId id="4493"/>
            <p14:sldId id="4496"/>
            <p14:sldId id="4497"/>
            <p14:sldId id="4498"/>
            <p14:sldId id="159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9">
          <p15:clr>
            <a:srgbClr val="A4A3A4"/>
          </p15:clr>
        </p15:guide>
        <p15:guide id="2" pos="213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accent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00"/>
    <a:srgbClr val="FC2E18"/>
    <a:srgbClr val="99FF66"/>
    <a:srgbClr val="FFFBAD"/>
    <a:srgbClr val="FFFFCC"/>
    <a:srgbClr val="FFCCFF"/>
    <a:srgbClr val="FFCC66"/>
    <a:srgbClr val="FFE1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835" autoAdjust="0"/>
    <p:restoredTop sz="93241" autoAdjust="0"/>
  </p:normalViewPr>
  <p:slideViewPr>
    <p:cSldViewPr snapToObjects="1">
      <p:cViewPr varScale="1">
        <p:scale>
          <a:sx n="72" d="100"/>
          <a:sy n="72" d="100"/>
        </p:scale>
        <p:origin x="7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Objects="1">
      <p:cViewPr>
        <p:scale>
          <a:sx n="75" d="100"/>
          <a:sy n="75" d="100"/>
        </p:scale>
        <p:origin x="-792" y="228"/>
      </p:cViewPr>
      <p:guideLst>
        <p:guide orient="horz" pos="3119"/>
        <p:guide pos="2134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5288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152" tIns="45575" rIns="91152" bIns="45575" numCol="1" anchor="ctr" anchorCtr="0" compatLnSpc="1">
            <a:prstTxWarp prst="textNoShape">
              <a:avLst/>
            </a:prstTxWarp>
          </a:bodyPr>
          <a:lstStyle>
            <a:lvl1pPr algn="l" defTabSz="911225">
              <a:buClr>
                <a:srgbClr val="008000"/>
              </a:buClr>
              <a:buSzPct val="90000"/>
              <a:buFont typeface="Monotype Sorts" pitchFamily="2" charset="2"/>
              <a:buNone/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</a:lstStyle>
          <a:p>
            <a:endParaRPr lang="en-US" altLang="ja-JP"/>
          </a:p>
        </p:txBody>
      </p:sp>
      <p:sp>
        <p:nvSpPr>
          <p:cNvPr id="433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0163" y="0"/>
            <a:ext cx="2935287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152" tIns="45575" rIns="91152" bIns="45575" numCol="1" anchor="ctr" anchorCtr="0" compatLnSpc="1">
            <a:prstTxWarp prst="textNoShape">
              <a:avLst/>
            </a:prstTxWarp>
          </a:bodyPr>
          <a:lstStyle>
            <a:lvl1pPr algn="r" defTabSz="911225">
              <a:buClr>
                <a:srgbClr val="008000"/>
              </a:buClr>
              <a:buSzPct val="90000"/>
              <a:buFont typeface="Monotype Sorts" pitchFamily="2" charset="2"/>
              <a:buNone/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</a:lstStyle>
          <a:p>
            <a:endParaRPr lang="en-US" altLang="ja-JP"/>
          </a:p>
        </p:txBody>
      </p:sp>
      <p:sp>
        <p:nvSpPr>
          <p:cNvPr id="433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2763"/>
            <a:ext cx="2935288" cy="53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152" tIns="45575" rIns="91152" bIns="45575" numCol="1" anchor="b" anchorCtr="0" compatLnSpc="1">
            <a:prstTxWarp prst="textNoShape">
              <a:avLst/>
            </a:prstTxWarp>
          </a:bodyPr>
          <a:lstStyle>
            <a:lvl1pPr algn="l" defTabSz="911225">
              <a:buClr>
                <a:srgbClr val="008000"/>
              </a:buClr>
              <a:buSzPct val="90000"/>
              <a:buFont typeface="Monotype Sorts" pitchFamily="2" charset="2"/>
              <a:buNone/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</a:lstStyle>
          <a:p>
            <a:r>
              <a:rPr lang="en-US" altLang="ja-JP"/>
              <a:t>© Copyright TOSIO MOMOTI 2006.All rights reserved.</a:t>
            </a:r>
          </a:p>
        </p:txBody>
      </p:sp>
      <p:sp>
        <p:nvSpPr>
          <p:cNvPr id="433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0163" y="9402763"/>
            <a:ext cx="2935287" cy="53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152" tIns="45575" rIns="91152" bIns="45575" numCol="1" anchor="b" anchorCtr="0" compatLnSpc="1">
            <a:prstTxWarp prst="textNoShape">
              <a:avLst/>
            </a:prstTxWarp>
          </a:bodyPr>
          <a:lstStyle>
            <a:lvl1pPr algn="r" defTabSz="911225">
              <a:buClr>
                <a:srgbClr val="008000"/>
              </a:buClr>
              <a:buSzPct val="90000"/>
              <a:buFont typeface="Monotype Sorts" pitchFamily="2" charset="2"/>
              <a:buNone/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</a:lstStyle>
          <a:p>
            <a:fld id="{0C5A2F1C-B403-44C0-A208-76FEE7E64FB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0843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37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152" tIns="45575" rIns="91152" bIns="45575" numCol="1" anchor="t" anchorCtr="0" compatLnSpc="1">
            <a:prstTxWarp prst="textNoShape">
              <a:avLst/>
            </a:prstTxWarp>
          </a:bodyPr>
          <a:lstStyle>
            <a:lvl1pPr algn="l" defTabSz="911225">
              <a:buClr>
                <a:srgbClr val="008000"/>
              </a:buClr>
              <a:buSzPct val="90000"/>
              <a:buFont typeface="Monotype Sorts" pitchFamily="2" charset="2"/>
              <a:buNone/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</a:lstStyle>
          <a:p>
            <a:endParaRPr lang="en-US" altLang="ja-JP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6988" y="0"/>
            <a:ext cx="29337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152" tIns="45575" rIns="91152" bIns="45575" numCol="1" anchor="t" anchorCtr="0" compatLnSpc="1">
            <a:prstTxWarp prst="textNoShape">
              <a:avLst/>
            </a:prstTxWarp>
          </a:bodyPr>
          <a:lstStyle>
            <a:lvl1pPr algn="r" defTabSz="911225">
              <a:buClr>
                <a:srgbClr val="008000"/>
              </a:buClr>
              <a:buSzPct val="90000"/>
              <a:buFont typeface="Monotype Sorts" pitchFamily="2" charset="2"/>
              <a:buNone/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</a:lstStyle>
          <a:p>
            <a:endParaRPr lang="en-US" altLang="ja-JP"/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2950"/>
            <a:ext cx="4951413" cy="37131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3288" y="4703763"/>
            <a:ext cx="4964112" cy="445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152" tIns="45575" rIns="91152" bIns="455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7525"/>
            <a:ext cx="41132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152" tIns="45575" rIns="91152" bIns="45575" numCol="1" anchor="b" anchorCtr="0" compatLnSpc="1">
            <a:prstTxWarp prst="textNoShape">
              <a:avLst/>
            </a:prstTxWarp>
          </a:bodyPr>
          <a:lstStyle>
            <a:lvl1pPr algn="l" defTabSz="911225">
              <a:buClr>
                <a:srgbClr val="008000"/>
              </a:buClr>
              <a:buSzPct val="90000"/>
              <a:buFont typeface="Monotype Sorts" pitchFamily="2" charset="2"/>
              <a:buNone/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</a:lstStyle>
          <a:p>
            <a:r>
              <a:rPr lang="en-US" altLang="ja-JP"/>
              <a:t>© Copyright TOSIO MOMOTI 2006.All rights reserved.</a:t>
            </a:r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6988" y="9407525"/>
            <a:ext cx="29337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152" tIns="45575" rIns="91152" bIns="45575" numCol="1" anchor="b" anchorCtr="0" compatLnSpc="1">
            <a:prstTxWarp prst="textNoShape">
              <a:avLst/>
            </a:prstTxWarp>
          </a:bodyPr>
          <a:lstStyle>
            <a:lvl1pPr algn="r" defTabSz="911225">
              <a:buClr>
                <a:srgbClr val="008000"/>
              </a:buClr>
              <a:buSzPct val="90000"/>
              <a:buFont typeface="Monotype Sorts" pitchFamily="2" charset="2"/>
              <a:buNone/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</a:lstStyle>
          <a:p>
            <a:fld id="{AA901BB3-E9BA-46BB-825F-7BF6BE67607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687961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ja-JP"/>
              <a:t>© Copyright TOSIO MOMOTI 2006.All rights reserved.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CAF04A-C4AC-44A8-99F4-AE9DB82FDCA8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7130114" name="Text Box 2"/>
          <p:cNvSpPr txBox="1">
            <a:spLocks noChangeArrowheads="1"/>
          </p:cNvSpPr>
          <p:nvPr/>
        </p:nvSpPr>
        <p:spPr bwMode="auto">
          <a:xfrm>
            <a:off x="2333625" y="6199188"/>
            <a:ext cx="3308350" cy="71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algn="l" defTabSz="9112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55613" algn="l" defTabSz="9112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911225" algn="l" defTabSz="9112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365250" algn="l" defTabSz="9112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824038" algn="l" defTabSz="9112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281238" defTabSz="91122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738438" defTabSz="91122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195638" defTabSz="91122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652838" defTabSz="91122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>
              <a:spcBef>
                <a:spcPct val="50000"/>
              </a:spcBef>
              <a:buClr>
                <a:srgbClr val="008000"/>
              </a:buClr>
              <a:buSzPct val="90000"/>
              <a:buFont typeface="Monotype Sorts" pitchFamily="2" charset="2"/>
              <a:buNone/>
            </a:pPr>
            <a:endParaRPr lang="en-US" altLang="ja-JP" sz="1400"/>
          </a:p>
          <a:p>
            <a:pPr algn="ctr">
              <a:spcBef>
                <a:spcPct val="50000"/>
              </a:spcBef>
              <a:buClr>
                <a:srgbClr val="008000"/>
              </a:buClr>
              <a:buSzPct val="90000"/>
              <a:buFont typeface="Monotype Sorts" pitchFamily="2" charset="2"/>
              <a:buNone/>
            </a:pPr>
            <a:endParaRPr lang="en-US" altLang="ja-JP" sz="2200"/>
          </a:p>
        </p:txBody>
      </p:sp>
      <p:sp>
        <p:nvSpPr>
          <p:cNvPr id="713011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ja-JP"/>
              <a:t>(c) Copyright TOSIO MOMOTI 2000.All rights reserved.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04F63E-E693-4FA0-A936-E3D6BC3215B2}" type="slidenum">
              <a:rPr lang="en-US" altLang="ja-JP"/>
              <a:pPr/>
              <a:t>20</a:t>
            </a:fld>
            <a:endParaRPr lang="en-US" altLang="ja-JP"/>
          </a:p>
        </p:txBody>
      </p:sp>
      <p:sp>
        <p:nvSpPr>
          <p:cNvPr id="907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7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sz="10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ja-JP"/>
              <a:t>(c) Copyright TOSIO MOMOTI 2000.All rights reserved.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6C2A43-738F-47D9-89C2-141FA37FC526}" type="slidenum">
              <a:rPr lang="en-US" altLang="ja-JP"/>
              <a:pPr/>
              <a:t>21</a:t>
            </a:fld>
            <a:endParaRPr lang="en-US" altLang="ja-JP"/>
          </a:p>
        </p:txBody>
      </p:sp>
      <p:sp>
        <p:nvSpPr>
          <p:cNvPr id="909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9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sz="10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ja-JP"/>
              <a:t>(c) Copyright TOSIO MOMOTI 2000.All rights reserved.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6C2A43-738F-47D9-89C2-141FA37FC526}" type="slidenum">
              <a:rPr lang="en-US" altLang="ja-JP"/>
              <a:pPr/>
              <a:t>22</a:t>
            </a:fld>
            <a:endParaRPr lang="en-US" altLang="ja-JP"/>
          </a:p>
        </p:txBody>
      </p:sp>
      <p:sp>
        <p:nvSpPr>
          <p:cNvPr id="909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9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sz="1000"/>
          </a:p>
        </p:txBody>
      </p:sp>
    </p:spTree>
    <p:extLst>
      <p:ext uri="{BB962C8B-B14F-4D97-AF65-F5344CB8AC3E}">
        <p14:creationId xmlns:p14="http://schemas.microsoft.com/office/powerpoint/2010/main" val="17708073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ja-JP"/>
              <a:t>(c) Copyright TOSIO MOMOTI 2000.All rights reserved.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6C2A43-738F-47D9-89C2-141FA37FC526}" type="slidenum">
              <a:rPr lang="en-US" altLang="ja-JP"/>
              <a:pPr/>
              <a:t>23</a:t>
            </a:fld>
            <a:endParaRPr lang="en-US" altLang="ja-JP"/>
          </a:p>
        </p:txBody>
      </p:sp>
      <p:sp>
        <p:nvSpPr>
          <p:cNvPr id="909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9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sz="1000"/>
          </a:p>
        </p:txBody>
      </p:sp>
    </p:spTree>
    <p:extLst>
      <p:ext uri="{BB962C8B-B14F-4D97-AF65-F5344CB8AC3E}">
        <p14:creationId xmlns:p14="http://schemas.microsoft.com/office/powerpoint/2010/main" val="42587059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ja-JP"/>
              <a:t>(c) Copyright TOSIO MOMOTI 2000.All rights reserved.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13A277-E640-481A-AEDD-3C3C04544286}" type="slidenum">
              <a:rPr lang="en-US" altLang="ja-JP"/>
              <a:pPr/>
              <a:t>24</a:t>
            </a:fld>
            <a:endParaRPr lang="en-US" altLang="ja-JP"/>
          </a:p>
        </p:txBody>
      </p:sp>
      <p:sp>
        <p:nvSpPr>
          <p:cNvPr id="903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3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sz="10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ja-JP"/>
              <a:t>© Copyright TOSIO MOMOTI 2006.All rights reserved.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42731B-93A8-48A1-991A-50FF1E49588C}" type="slidenum">
              <a:rPr lang="en-US" altLang="ja-JP"/>
              <a:pPr/>
              <a:t>25</a:t>
            </a:fld>
            <a:endParaRPr lang="en-US" altLang="ja-JP"/>
          </a:p>
        </p:txBody>
      </p:sp>
      <p:sp>
        <p:nvSpPr>
          <p:cNvPr id="9602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0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sz="1000"/>
          </a:p>
        </p:txBody>
      </p:sp>
    </p:spTree>
    <p:extLst>
      <p:ext uri="{BB962C8B-B14F-4D97-AF65-F5344CB8AC3E}">
        <p14:creationId xmlns:p14="http://schemas.microsoft.com/office/powerpoint/2010/main" val="715014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ja-JP"/>
              <a:t>© Copyright TOSIO MOMOTI 2006.All rights reserved.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7CCD3A-782E-4F55-9A59-0FB9405FFB6C}" type="slidenum">
              <a:rPr lang="en-US" altLang="ja-JP"/>
              <a:pPr/>
              <a:t>26</a:t>
            </a:fld>
            <a:endParaRPr lang="en-US" altLang="ja-JP"/>
          </a:p>
        </p:txBody>
      </p:sp>
      <p:sp>
        <p:nvSpPr>
          <p:cNvPr id="960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0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sz="1000"/>
          </a:p>
        </p:txBody>
      </p:sp>
    </p:spTree>
    <p:extLst>
      <p:ext uri="{BB962C8B-B14F-4D97-AF65-F5344CB8AC3E}">
        <p14:creationId xmlns:p14="http://schemas.microsoft.com/office/powerpoint/2010/main" val="4790092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ja-JP"/>
              <a:t>(c) Copyright TOSIO MOMOTI 2000.All rights reserved.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13A277-E640-481A-AEDD-3C3C04544286}" type="slidenum">
              <a:rPr lang="en-US" altLang="ja-JP"/>
              <a:pPr/>
              <a:t>27</a:t>
            </a:fld>
            <a:endParaRPr lang="en-US" altLang="ja-JP"/>
          </a:p>
        </p:txBody>
      </p:sp>
      <p:sp>
        <p:nvSpPr>
          <p:cNvPr id="903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3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sz="1000"/>
          </a:p>
        </p:txBody>
      </p:sp>
    </p:spTree>
    <p:extLst>
      <p:ext uri="{BB962C8B-B14F-4D97-AF65-F5344CB8AC3E}">
        <p14:creationId xmlns:p14="http://schemas.microsoft.com/office/powerpoint/2010/main" val="40804913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ja-JP"/>
              <a:t>© Copyright TOSIO MOMOTI 2006.All rights reserved.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42731B-93A8-48A1-991A-50FF1E49588C}" type="slidenum">
              <a:rPr lang="en-US" altLang="ja-JP"/>
              <a:pPr/>
              <a:t>28</a:t>
            </a:fld>
            <a:endParaRPr lang="en-US" altLang="ja-JP"/>
          </a:p>
        </p:txBody>
      </p:sp>
      <p:sp>
        <p:nvSpPr>
          <p:cNvPr id="9602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0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sz="1000"/>
          </a:p>
        </p:txBody>
      </p:sp>
    </p:spTree>
    <p:extLst>
      <p:ext uri="{BB962C8B-B14F-4D97-AF65-F5344CB8AC3E}">
        <p14:creationId xmlns:p14="http://schemas.microsoft.com/office/powerpoint/2010/main" val="17651078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ja-JP"/>
              <a:t>© Copyright TOSIO MOMOTI 2006.All rights reserved.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7CCD3A-782E-4F55-9A59-0FB9405FFB6C}" type="slidenum">
              <a:rPr lang="en-US" altLang="ja-JP"/>
              <a:pPr/>
              <a:t>29</a:t>
            </a:fld>
            <a:endParaRPr lang="en-US" altLang="ja-JP"/>
          </a:p>
        </p:txBody>
      </p:sp>
      <p:sp>
        <p:nvSpPr>
          <p:cNvPr id="960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0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sz="1000"/>
          </a:p>
        </p:txBody>
      </p:sp>
    </p:spTree>
    <p:extLst>
      <p:ext uri="{BB962C8B-B14F-4D97-AF65-F5344CB8AC3E}">
        <p14:creationId xmlns:p14="http://schemas.microsoft.com/office/powerpoint/2010/main" val="1250052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ja-JP"/>
              <a:t>(c) Copyright TOSIO MOMOTI 2000.All rights reserved.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67FED9-969A-4F46-B47B-725BCB299A8C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909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9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sz="100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ja-JP"/>
              <a:t>© Copyright TOSIO MOMOTI 2006.All rights reserved.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42731B-93A8-48A1-991A-50FF1E49588C}" type="slidenum">
              <a:rPr lang="en-US" altLang="ja-JP"/>
              <a:pPr/>
              <a:t>30</a:t>
            </a:fld>
            <a:endParaRPr lang="en-US" altLang="ja-JP"/>
          </a:p>
        </p:txBody>
      </p:sp>
      <p:sp>
        <p:nvSpPr>
          <p:cNvPr id="9602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0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sz="1000"/>
          </a:p>
        </p:txBody>
      </p:sp>
    </p:spTree>
    <p:extLst>
      <p:ext uri="{BB962C8B-B14F-4D97-AF65-F5344CB8AC3E}">
        <p14:creationId xmlns:p14="http://schemas.microsoft.com/office/powerpoint/2010/main" val="7417940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ja-JP"/>
              <a:t>© Copyright TOSIO MOMOTI 2006.All rights reserved.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42731B-93A8-48A1-991A-50FF1E49588C}" type="slidenum">
              <a:rPr lang="en-US" altLang="ja-JP"/>
              <a:pPr/>
              <a:t>31</a:t>
            </a:fld>
            <a:endParaRPr lang="en-US" altLang="ja-JP"/>
          </a:p>
        </p:txBody>
      </p:sp>
      <p:sp>
        <p:nvSpPr>
          <p:cNvPr id="9602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0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sz="1000"/>
          </a:p>
        </p:txBody>
      </p:sp>
    </p:spTree>
    <p:extLst>
      <p:ext uri="{BB962C8B-B14F-4D97-AF65-F5344CB8AC3E}">
        <p14:creationId xmlns:p14="http://schemas.microsoft.com/office/powerpoint/2010/main" val="28577873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ja-JP"/>
              <a:t>(c) Copyright TOSIO MOMOTI 2000.All rights reserved.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F36C72-D16B-423B-9E4D-6B70DC2CB867}" type="slidenum">
              <a:rPr lang="en-US" altLang="ja-JP"/>
              <a:pPr/>
              <a:t>32</a:t>
            </a:fld>
            <a:endParaRPr lang="en-US" altLang="ja-JP"/>
          </a:p>
        </p:txBody>
      </p:sp>
      <p:sp>
        <p:nvSpPr>
          <p:cNvPr id="910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0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sz="100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ja-JP"/>
              <a:t>(c) Copyright TOSIO MOMOTI 2000.All rights reserved.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26CB3B-8BC5-4118-ABCC-EF7B10CC3F22}" type="slidenum">
              <a:rPr lang="en-US" altLang="ja-JP"/>
              <a:pPr/>
              <a:t>33</a:t>
            </a:fld>
            <a:endParaRPr lang="en-US" altLang="ja-JP"/>
          </a:p>
        </p:txBody>
      </p:sp>
      <p:sp>
        <p:nvSpPr>
          <p:cNvPr id="900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0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sz="100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ja-JP"/>
              <a:t>(c) Copyright TOSIO MOMOTI 2000.All rights reserved.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26CB3B-8BC5-4118-ABCC-EF7B10CC3F22}" type="slidenum">
              <a:rPr lang="en-US" altLang="ja-JP"/>
              <a:pPr/>
              <a:t>34</a:t>
            </a:fld>
            <a:endParaRPr lang="en-US" altLang="ja-JP"/>
          </a:p>
        </p:txBody>
      </p:sp>
      <p:sp>
        <p:nvSpPr>
          <p:cNvPr id="900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0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sz="1000"/>
          </a:p>
        </p:txBody>
      </p:sp>
    </p:spTree>
    <p:extLst>
      <p:ext uri="{BB962C8B-B14F-4D97-AF65-F5344CB8AC3E}">
        <p14:creationId xmlns:p14="http://schemas.microsoft.com/office/powerpoint/2010/main" val="349231374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ja-JP"/>
              <a:t>(c) Copyright TOSIO MOMOTI 2000.All rights reserved.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26CB3B-8BC5-4118-ABCC-EF7B10CC3F22}" type="slidenum">
              <a:rPr lang="en-US" altLang="ja-JP"/>
              <a:pPr/>
              <a:t>35</a:t>
            </a:fld>
            <a:endParaRPr lang="en-US" altLang="ja-JP"/>
          </a:p>
        </p:txBody>
      </p:sp>
      <p:sp>
        <p:nvSpPr>
          <p:cNvPr id="900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0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sz="1000"/>
          </a:p>
        </p:txBody>
      </p:sp>
    </p:spTree>
    <p:extLst>
      <p:ext uri="{BB962C8B-B14F-4D97-AF65-F5344CB8AC3E}">
        <p14:creationId xmlns:p14="http://schemas.microsoft.com/office/powerpoint/2010/main" val="174867592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ja-JP"/>
              <a:t>(c) Copyright TOSIO MOMOTI 2000.All rights reserved.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F36C72-D16B-423B-9E4D-6B70DC2CB867}" type="slidenum">
              <a:rPr lang="en-US" altLang="ja-JP"/>
              <a:pPr/>
              <a:t>36</a:t>
            </a:fld>
            <a:endParaRPr lang="en-US" altLang="ja-JP"/>
          </a:p>
        </p:txBody>
      </p:sp>
      <p:sp>
        <p:nvSpPr>
          <p:cNvPr id="910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0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sz="100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ja-JP"/>
              <a:t>(c) Copyright TOSIO MOMOTI 2000.All rights reserved.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26CB3B-8BC5-4118-ABCC-EF7B10CC3F22}" type="slidenum">
              <a:rPr lang="en-US" altLang="ja-JP"/>
              <a:pPr/>
              <a:t>37</a:t>
            </a:fld>
            <a:endParaRPr lang="en-US" altLang="ja-JP"/>
          </a:p>
        </p:txBody>
      </p:sp>
      <p:sp>
        <p:nvSpPr>
          <p:cNvPr id="900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0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sz="100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ja-JP"/>
              <a:t>(c) Copyright TOSIO MOMOTI 2000.All rights reserved.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0C9477-90EF-43F5-8B0C-D655A9B00DCF}" type="slidenum">
              <a:rPr lang="en-US" altLang="ja-JP"/>
              <a:pPr/>
              <a:t>38</a:t>
            </a:fld>
            <a:endParaRPr lang="en-US" altLang="ja-JP"/>
          </a:p>
        </p:txBody>
      </p:sp>
      <p:sp>
        <p:nvSpPr>
          <p:cNvPr id="907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7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sz="100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ja-JP"/>
              <a:t>(c) Copyright TOSIO MOMOTI 2000.All rights reserved.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42AAED-4C3A-4102-A3D0-0528B50FD1FD}" type="slidenum">
              <a:rPr lang="en-US" altLang="ja-JP"/>
              <a:pPr/>
              <a:t>39</a:t>
            </a:fld>
            <a:endParaRPr lang="en-US" altLang="ja-JP"/>
          </a:p>
        </p:txBody>
      </p:sp>
      <p:sp>
        <p:nvSpPr>
          <p:cNvPr id="907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7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sz="10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ja-JP"/>
              <a:t>(c) Copyright TOSIO MOMOTI 2000.All rights reserved.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C31FAA-9732-4396-B111-1BC5D879A861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910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0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sz="100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ja-JP"/>
              <a:t>(c) Copyright TOSIO MOMOTI 2000.All rights reserved.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E438DB-1074-4F64-A4F8-C18729290B1B}" type="slidenum">
              <a:rPr lang="en-US" altLang="ja-JP"/>
              <a:pPr/>
              <a:t>40</a:t>
            </a:fld>
            <a:endParaRPr lang="en-US" altLang="ja-JP"/>
          </a:p>
        </p:txBody>
      </p:sp>
      <p:sp>
        <p:nvSpPr>
          <p:cNvPr id="907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7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sz="100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ja-JP"/>
              <a:t>(c) Copyright TOSIO MOMOTI 2000.All rights reserved.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731BBF-740A-48E4-8DB1-99026488E269}" type="slidenum">
              <a:rPr lang="en-US" altLang="ja-JP"/>
              <a:pPr/>
              <a:t>41</a:t>
            </a:fld>
            <a:endParaRPr lang="en-US" altLang="ja-JP"/>
          </a:p>
        </p:txBody>
      </p:sp>
      <p:sp>
        <p:nvSpPr>
          <p:cNvPr id="907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7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sz="100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ja-JP"/>
              <a:t>(c) Copyright TOSIO MOMOTI 2000.All rights reserved.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C021E9-24AF-43CA-B484-A45D990D82D9}" type="slidenum">
              <a:rPr lang="en-US" altLang="ja-JP"/>
              <a:pPr/>
              <a:t>42</a:t>
            </a:fld>
            <a:endParaRPr lang="en-US" altLang="ja-JP"/>
          </a:p>
        </p:txBody>
      </p:sp>
      <p:sp>
        <p:nvSpPr>
          <p:cNvPr id="908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8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sz="100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ja-JP"/>
              <a:t>(c) Copyright TOSIO MOMOTI 2000.All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A9F0B3-ED49-4845-A60D-430A364BD5C4}" type="slidenum">
              <a:rPr lang="en-US" altLang="ja-JP"/>
              <a:pPr/>
              <a:t>43</a:t>
            </a:fld>
            <a:endParaRPr lang="en-US" altLang="ja-JP"/>
          </a:p>
        </p:txBody>
      </p:sp>
      <p:sp>
        <p:nvSpPr>
          <p:cNvPr id="899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5838" y="660400"/>
            <a:ext cx="4951412" cy="3713163"/>
          </a:xfrm>
          <a:ln/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ja-JP"/>
              <a:t>© Copyright TOSIO MOMOTI 2006.All rights reserved.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55C1E9-56C7-4E34-9C4E-4D03202AA49A}" type="slidenum">
              <a:rPr lang="en-US" altLang="ja-JP"/>
              <a:pPr/>
              <a:t>44</a:t>
            </a:fld>
            <a:endParaRPr lang="en-US" altLang="ja-JP"/>
          </a:p>
        </p:txBody>
      </p:sp>
      <p:sp>
        <p:nvSpPr>
          <p:cNvPr id="35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2784" tIns="46392" rIns="92784" bIns="46392"/>
          <a:lstStyle/>
          <a:p>
            <a:r>
              <a:rPr lang="ja-JP" altLang="en-US"/>
              <a:t>　　　　　　　　　　　　　　　　　　　　　　　　　　　　　　　　　　　　　　　　　　　　　　　　　　　　　　　　　　　　　　　</a:t>
            </a:r>
          </a:p>
        </p:txBody>
      </p:sp>
      <p:sp>
        <p:nvSpPr>
          <p:cNvPr id="3543044" name="Text Box 4"/>
          <p:cNvSpPr txBox="1">
            <a:spLocks noChangeArrowheads="1"/>
          </p:cNvSpPr>
          <p:nvPr/>
        </p:nvSpPr>
        <p:spPr bwMode="auto">
          <a:xfrm>
            <a:off x="2333625" y="6199188"/>
            <a:ext cx="3308350" cy="71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algn="l" defTabSz="9112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55613" algn="l" defTabSz="9112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911225" algn="l" defTabSz="9112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366838" algn="l" defTabSz="9112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824038" algn="l" defTabSz="9112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281238" defTabSz="91122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738438" defTabSz="91122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195638" defTabSz="91122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652838" defTabSz="91122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>
              <a:spcBef>
                <a:spcPct val="50000"/>
              </a:spcBef>
              <a:buClr>
                <a:srgbClr val="008000"/>
              </a:buClr>
              <a:buSzPct val="90000"/>
              <a:buFont typeface="Monotype Sorts" pitchFamily="2" charset="2"/>
              <a:buNone/>
            </a:pPr>
            <a:endParaRPr lang="en-US" altLang="ja-JP" sz="1400"/>
          </a:p>
          <a:p>
            <a:pPr algn="ctr">
              <a:spcBef>
                <a:spcPct val="50000"/>
              </a:spcBef>
              <a:buClr>
                <a:srgbClr val="008000"/>
              </a:buClr>
              <a:buSzPct val="90000"/>
              <a:buFont typeface="Monotype Sorts" pitchFamily="2" charset="2"/>
              <a:buNone/>
            </a:pPr>
            <a:endParaRPr lang="en-US" altLang="ja-JP" sz="2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ja-JP"/>
              <a:t>(c) Copyright TOSIO MOMOTI 2000.All rights reserved.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67FED9-969A-4F46-B47B-725BCB299A8C}" type="slidenum">
              <a:rPr lang="en-US" altLang="ja-JP"/>
              <a:pPr/>
              <a:t>4</a:t>
            </a:fld>
            <a:endParaRPr lang="en-US" altLang="ja-JP"/>
          </a:p>
        </p:txBody>
      </p:sp>
      <p:sp>
        <p:nvSpPr>
          <p:cNvPr id="909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9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sz="1000"/>
          </a:p>
        </p:txBody>
      </p:sp>
    </p:spTree>
    <p:extLst>
      <p:ext uri="{BB962C8B-B14F-4D97-AF65-F5344CB8AC3E}">
        <p14:creationId xmlns:p14="http://schemas.microsoft.com/office/powerpoint/2010/main" val="41020509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ja-JP"/>
              <a:t>(c) Copyright TOSIO MOMOTI 2000.All rights reserved.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B82513-F089-4F15-BE14-F6B5126C36E4}" type="slidenum">
              <a:rPr lang="en-US" altLang="ja-JP"/>
              <a:pPr/>
              <a:t>5</a:t>
            </a:fld>
            <a:endParaRPr lang="en-US" altLang="ja-JP"/>
          </a:p>
        </p:txBody>
      </p:sp>
      <p:sp>
        <p:nvSpPr>
          <p:cNvPr id="910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0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sz="10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ja-JP"/>
              <a:t>(c) Copyright TOSIO MOMOTI 2000.All rights reserved.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B82513-F089-4F15-BE14-F6B5126C36E4}" type="slidenum">
              <a:rPr lang="en-US" altLang="ja-JP"/>
              <a:pPr/>
              <a:t>6</a:t>
            </a:fld>
            <a:endParaRPr lang="en-US" altLang="ja-JP"/>
          </a:p>
        </p:txBody>
      </p:sp>
      <p:sp>
        <p:nvSpPr>
          <p:cNvPr id="910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0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sz="1000"/>
          </a:p>
        </p:txBody>
      </p:sp>
    </p:spTree>
    <p:extLst>
      <p:ext uri="{BB962C8B-B14F-4D97-AF65-F5344CB8AC3E}">
        <p14:creationId xmlns:p14="http://schemas.microsoft.com/office/powerpoint/2010/main" val="30113824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ja-JP"/>
              <a:t>(c) Copyright TOSIO MOMOTI 2000.All rights reserved.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B82513-F089-4F15-BE14-F6B5126C36E4}" type="slidenum">
              <a:rPr lang="en-US" altLang="ja-JP"/>
              <a:pPr/>
              <a:t>14</a:t>
            </a:fld>
            <a:endParaRPr lang="en-US" altLang="ja-JP"/>
          </a:p>
        </p:txBody>
      </p:sp>
      <p:sp>
        <p:nvSpPr>
          <p:cNvPr id="910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0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sz="1000"/>
          </a:p>
        </p:txBody>
      </p:sp>
    </p:spTree>
    <p:extLst>
      <p:ext uri="{BB962C8B-B14F-4D97-AF65-F5344CB8AC3E}">
        <p14:creationId xmlns:p14="http://schemas.microsoft.com/office/powerpoint/2010/main" val="26178331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ja-JP"/>
              <a:t>(c) Copyright TOSIO MOMOTI 2000.All rights reserved.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B82513-F089-4F15-BE14-F6B5126C36E4}" type="slidenum">
              <a:rPr lang="en-US" altLang="ja-JP"/>
              <a:pPr/>
              <a:t>15</a:t>
            </a:fld>
            <a:endParaRPr lang="en-US" altLang="ja-JP"/>
          </a:p>
        </p:txBody>
      </p:sp>
      <p:sp>
        <p:nvSpPr>
          <p:cNvPr id="910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0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sz="10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ja-JP"/>
              <a:t>(c) Copyright TOSIO MOMOTI 2000.All rights reserved.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F8EB89-BA25-407B-ACE2-8EB839B636C9}" type="slidenum">
              <a:rPr lang="en-US" altLang="ja-JP"/>
              <a:pPr/>
              <a:t>16</a:t>
            </a:fld>
            <a:endParaRPr lang="en-US" altLang="ja-JP"/>
          </a:p>
        </p:txBody>
      </p:sp>
      <p:sp>
        <p:nvSpPr>
          <p:cNvPr id="910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0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sz="10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4E6DAB-74AC-4EDE-9D7C-DF8AC991081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71400101"/>
      </p:ext>
    </p:extLst>
  </p:cSld>
  <p:clrMapOvr>
    <a:masterClrMapping/>
  </p:clrMapOvr>
  <p:transition spd="slow">
    <p:pull/>
    <p:sndAc>
      <p:stSnd>
        <p:snd r:embed="rId1" name="CAMERA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063A31-8F7E-4703-A15C-2804CE1A218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07464092"/>
      </p:ext>
    </p:extLst>
  </p:cSld>
  <p:clrMapOvr>
    <a:masterClrMapping/>
  </p:clrMapOvr>
  <p:transition spd="slow">
    <p:pull/>
    <p:sndAc>
      <p:stSnd>
        <p:snd r:embed="rId1" name="CAMERA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54813" y="115888"/>
            <a:ext cx="2124075" cy="5599112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81000" y="115888"/>
            <a:ext cx="6221413" cy="5599112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8D366E-900E-4566-9670-02E35543B7D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9132956"/>
      </p:ext>
    </p:extLst>
  </p:cSld>
  <p:clrMapOvr>
    <a:masterClrMapping/>
  </p:clrMapOvr>
  <p:transition spd="slow">
    <p:pull/>
    <p:sndAc>
      <p:stSnd>
        <p:snd r:embed="rId1" name="CAMERA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381000" y="115888"/>
            <a:ext cx="8497888" cy="55991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692150" y="6253163"/>
            <a:ext cx="1871663" cy="4699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117850" y="6253163"/>
            <a:ext cx="2908300" cy="4699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6580188" y="6253163"/>
            <a:ext cx="1871662" cy="469900"/>
          </a:xfrm>
        </p:spPr>
        <p:txBody>
          <a:bodyPr/>
          <a:lstStyle>
            <a:lvl1pPr>
              <a:defRPr/>
            </a:lvl1pPr>
          </a:lstStyle>
          <a:p>
            <a:fld id="{8F6EB0E6-E9DF-4232-AE70-9CF3CFD2633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4466648"/>
      </p:ext>
    </p:extLst>
  </p:cSld>
  <p:clrMapOvr>
    <a:masterClrMapping/>
  </p:clrMapOvr>
  <p:transition spd="slow">
    <p:pull/>
    <p:sndAc>
      <p:stSnd>
        <p:snd r:embed="rId1" name="CAMERA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1E2C9-D8DB-425F-BBF4-C2BDC055EC6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505691"/>
      </p:ext>
    </p:extLst>
  </p:cSld>
  <p:clrMapOvr>
    <a:masterClrMapping/>
  </p:clrMapOvr>
  <p:transition spd="slow">
    <p:pull/>
    <p:sndAc>
      <p:stSnd>
        <p:snd r:embed="rId1" name="CAMERA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A2E3D7-D3D4-4A1F-9D3A-84A43DA6D4D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16248737"/>
      </p:ext>
    </p:extLst>
  </p:cSld>
  <p:clrMapOvr>
    <a:masterClrMapping/>
  </p:clrMapOvr>
  <p:transition spd="slow">
    <p:pull/>
    <p:sndAc>
      <p:stSnd>
        <p:snd r:embed="rId1" name="CAMERA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81000" y="1447800"/>
            <a:ext cx="409575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447800"/>
            <a:ext cx="4097338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AA682A-8DB6-4A2A-86E5-AA37BA9669D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11888741"/>
      </p:ext>
    </p:extLst>
  </p:cSld>
  <p:clrMapOvr>
    <a:masterClrMapping/>
  </p:clrMapOvr>
  <p:transition spd="slow">
    <p:pull/>
    <p:sndAc>
      <p:stSnd>
        <p:snd r:embed="rId1" name="CAMERA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348FF4-EB01-4847-9272-1387E745B7B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8715669"/>
      </p:ext>
    </p:extLst>
  </p:cSld>
  <p:clrMapOvr>
    <a:masterClrMapping/>
  </p:clrMapOvr>
  <p:transition spd="slow">
    <p:pull/>
    <p:sndAc>
      <p:stSnd>
        <p:snd r:embed="rId1" name="CAMERA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BB3757-839D-4D92-8660-F8918A91915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4111053"/>
      </p:ext>
    </p:extLst>
  </p:cSld>
  <p:clrMapOvr>
    <a:masterClrMapping/>
  </p:clrMapOvr>
  <p:transition spd="slow">
    <p:pull/>
    <p:sndAc>
      <p:stSnd>
        <p:snd r:embed="rId1" name="CAMERA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B82486-9166-4BFC-8136-85B405AF61E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2230311"/>
      </p:ext>
    </p:extLst>
  </p:cSld>
  <p:clrMapOvr>
    <a:masterClrMapping/>
  </p:clrMapOvr>
  <p:transition spd="slow">
    <p:pull/>
    <p:sndAc>
      <p:stSnd>
        <p:snd r:embed="rId1" name="CAMERA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EB0100-2929-496F-9612-336FD0D2974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1249"/>
      </p:ext>
    </p:extLst>
  </p:cSld>
  <p:clrMapOvr>
    <a:masterClrMapping/>
  </p:clrMapOvr>
  <p:transition spd="slow">
    <p:pull/>
    <p:sndAc>
      <p:stSnd>
        <p:snd r:embed="rId1" name="CAMERA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21CF77-D1FA-481A-9608-AB94A22E4B7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59435885"/>
      </p:ext>
    </p:extLst>
  </p:cSld>
  <p:clrMapOvr>
    <a:masterClrMapping/>
  </p:clrMapOvr>
  <p:transition spd="slow">
    <p:pull/>
    <p:sndAc>
      <p:stSnd>
        <p:snd r:embed="rId1" name="CAMERA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15888"/>
            <a:ext cx="8345488" cy="782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2058" tIns="41029" rIns="82058" bIns="4102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47800"/>
            <a:ext cx="8345488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2058" tIns="41029" rIns="82058" bIns="410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2150" y="6253163"/>
            <a:ext cx="1871663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2058" tIns="41029" rIns="82058" bIns="41029" numCol="1" anchor="t" anchorCtr="0" compatLnSpc="1">
            <a:prstTxWarp prst="textNoShape">
              <a:avLst/>
            </a:prstTxWarp>
          </a:bodyPr>
          <a:lstStyle>
            <a:lvl1pPr algn="l" defTabSz="820738">
              <a:defRPr sz="13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17850" y="6253163"/>
            <a:ext cx="290830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2058" tIns="41029" rIns="82058" bIns="41029" numCol="1" anchor="t" anchorCtr="0" compatLnSpc="1">
            <a:prstTxWarp prst="textNoShape">
              <a:avLst/>
            </a:prstTxWarp>
          </a:bodyPr>
          <a:lstStyle>
            <a:lvl1pPr defTabSz="820738">
              <a:defRPr sz="13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0188" y="6253163"/>
            <a:ext cx="1871662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2058" tIns="41029" rIns="82058" bIns="41029" numCol="1" anchor="t" anchorCtr="0" compatLnSpc="1">
            <a:prstTxWarp prst="textNoShape">
              <a:avLst/>
            </a:prstTxWarp>
          </a:bodyPr>
          <a:lstStyle>
            <a:lvl1pPr algn="r" defTabSz="820738">
              <a:defRPr sz="13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ECB3C283-4989-4D7C-97CA-1AE72C3079DC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1031" name="Picture 7" descr="momo-logo1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9588" y="19050"/>
            <a:ext cx="1014412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>
    <p:pull/>
    <p:sndAc>
      <p:stSnd>
        <p:snd r:embed="rId14" name="CAMERA.WAV"/>
      </p:stSnd>
    </p:sndAc>
  </p:transition>
  <p:txStyles>
    <p:titleStyle>
      <a:lvl1pPr algn="ctr" defTabSz="820738" rtl="0" fontAlgn="base">
        <a:spcBef>
          <a:spcPct val="0"/>
        </a:spcBef>
        <a:spcAft>
          <a:spcPct val="0"/>
        </a:spcAft>
        <a:defRPr kumimoji="1" sz="3600">
          <a:solidFill>
            <a:srgbClr val="00004A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defTabSz="820738" rtl="0" fontAlgn="base">
        <a:spcBef>
          <a:spcPct val="0"/>
        </a:spcBef>
        <a:spcAft>
          <a:spcPct val="0"/>
        </a:spcAft>
        <a:defRPr kumimoji="1" sz="3600">
          <a:solidFill>
            <a:srgbClr val="00004A"/>
          </a:solidFill>
          <a:effectLst>
            <a:outerShdw blurRad="38100" dist="38100" dir="2700000" algn="tl">
              <a:srgbClr val="C0C0C0"/>
            </a:outerShdw>
          </a:effectLst>
          <a:latin typeface="HGP明朝E" pitchFamily="18" charset="-128"/>
          <a:ea typeface="HGP明朝E" pitchFamily="18" charset="-128"/>
        </a:defRPr>
      </a:lvl2pPr>
      <a:lvl3pPr algn="ctr" defTabSz="820738" rtl="0" fontAlgn="base">
        <a:spcBef>
          <a:spcPct val="0"/>
        </a:spcBef>
        <a:spcAft>
          <a:spcPct val="0"/>
        </a:spcAft>
        <a:defRPr kumimoji="1" sz="3600">
          <a:solidFill>
            <a:srgbClr val="00004A"/>
          </a:solidFill>
          <a:effectLst>
            <a:outerShdw blurRad="38100" dist="38100" dir="2700000" algn="tl">
              <a:srgbClr val="C0C0C0"/>
            </a:outerShdw>
          </a:effectLst>
          <a:latin typeface="HGP明朝E" pitchFamily="18" charset="-128"/>
          <a:ea typeface="HGP明朝E" pitchFamily="18" charset="-128"/>
        </a:defRPr>
      </a:lvl3pPr>
      <a:lvl4pPr algn="ctr" defTabSz="820738" rtl="0" fontAlgn="base">
        <a:spcBef>
          <a:spcPct val="0"/>
        </a:spcBef>
        <a:spcAft>
          <a:spcPct val="0"/>
        </a:spcAft>
        <a:defRPr kumimoji="1" sz="3600">
          <a:solidFill>
            <a:srgbClr val="00004A"/>
          </a:solidFill>
          <a:effectLst>
            <a:outerShdw blurRad="38100" dist="38100" dir="2700000" algn="tl">
              <a:srgbClr val="C0C0C0"/>
            </a:outerShdw>
          </a:effectLst>
          <a:latin typeface="HGP明朝E" pitchFamily="18" charset="-128"/>
          <a:ea typeface="HGP明朝E" pitchFamily="18" charset="-128"/>
        </a:defRPr>
      </a:lvl4pPr>
      <a:lvl5pPr algn="ctr" defTabSz="820738" rtl="0" fontAlgn="base">
        <a:spcBef>
          <a:spcPct val="0"/>
        </a:spcBef>
        <a:spcAft>
          <a:spcPct val="0"/>
        </a:spcAft>
        <a:defRPr kumimoji="1" sz="3600">
          <a:solidFill>
            <a:srgbClr val="00004A"/>
          </a:solidFill>
          <a:effectLst>
            <a:outerShdw blurRad="38100" dist="38100" dir="2700000" algn="tl">
              <a:srgbClr val="C0C0C0"/>
            </a:outerShdw>
          </a:effectLst>
          <a:latin typeface="HGP明朝E" pitchFamily="18" charset="-128"/>
          <a:ea typeface="HGP明朝E" pitchFamily="18" charset="-128"/>
        </a:defRPr>
      </a:lvl5pPr>
      <a:lvl6pPr marL="457200" algn="ctr" defTabSz="820738" rtl="0" fontAlgn="base">
        <a:spcBef>
          <a:spcPct val="0"/>
        </a:spcBef>
        <a:spcAft>
          <a:spcPct val="0"/>
        </a:spcAft>
        <a:defRPr kumimoji="1" sz="3600">
          <a:solidFill>
            <a:srgbClr val="00004A"/>
          </a:solidFill>
          <a:effectLst>
            <a:outerShdw blurRad="38100" dist="38100" dir="2700000" algn="tl">
              <a:srgbClr val="C0C0C0"/>
            </a:outerShdw>
          </a:effectLst>
          <a:latin typeface="HGP明朝E" pitchFamily="18" charset="-128"/>
          <a:ea typeface="HGP明朝E" pitchFamily="18" charset="-128"/>
        </a:defRPr>
      </a:lvl6pPr>
      <a:lvl7pPr marL="914400" algn="ctr" defTabSz="820738" rtl="0" fontAlgn="base">
        <a:spcBef>
          <a:spcPct val="0"/>
        </a:spcBef>
        <a:spcAft>
          <a:spcPct val="0"/>
        </a:spcAft>
        <a:defRPr kumimoji="1" sz="3600">
          <a:solidFill>
            <a:srgbClr val="00004A"/>
          </a:solidFill>
          <a:effectLst>
            <a:outerShdw blurRad="38100" dist="38100" dir="2700000" algn="tl">
              <a:srgbClr val="C0C0C0"/>
            </a:outerShdw>
          </a:effectLst>
          <a:latin typeface="HGP明朝E" pitchFamily="18" charset="-128"/>
          <a:ea typeface="HGP明朝E" pitchFamily="18" charset="-128"/>
        </a:defRPr>
      </a:lvl7pPr>
      <a:lvl8pPr marL="1371600" algn="ctr" defTabSz="820738" rtl="0" fontAlgn="base">
        <a:spcBef>
          <a:spcPct val="0"/>
        </a:spcBef>
        <a:spcAft>
          <a:spcPct val="0"/>
        </a:spcAft>
        <a:defRPr kumimoji="1" sz="3600">
          <a:solidFill>
            <a:srgbClr val="00004A"/>
          </a:solidFill>
          <a:effectLst>
            <a:outerShdw blurRad="38100" dist="38100" dir="2700000" algn="tl">
              <a:srgbClr val="C0C0C0"/>
            </a:outerShdw>
          </a:effectLst>
          <a:latin typeface="HGP明朝E" pitchFamily="18" charset="-128"/>
          <a:ea typeface="HGP明朝E" pitchFamily="18" charset="-128"/>
        </a:defRPr>
      </a:lvl8pPr>
      <a:lvl9pPr marL="1828800" algn="ctr" defTabSz="820738" rtl="0" fontAlgn="base">
        <a:spcBef>
          <a:spcPct val="0"/>
        </a:spcBef>
        <a:spcAft>
          <a:spcPct val="0"/>
        </a:spcAft>
        <a:defRPr kumimoji="1" sz="3600">
          <a:solidFill>
            <a:srgbClr val="00004A"/>
          </a:solidFill>
          <a:effectLst>
            <a:outerShdw blurRad="38100" dist="38100" dir="2700000" algn="tl">
              <a:srgbClr val="C0C0C0"/>
            </a:outerShdw>
          </a:effectLst>
          <a:latin typeface="HGP明朝E" pitchFamily="18" charset="-128"/>
          <a:ea typeface="HGP明朝E" pitchFamily="18" charset="-128"/>
        </a:defRPr>
      </a:lvl9pPr>
    </p:titleStyle>
    <p:bodyStyle>
      <a:lvl1pPr marL="307975" indent="-307975" algn="l" defTabSz="820738" rtl="0" fontAlgn="base">
        <a:spcBef>
          <a:spcPct val="20000"/>
        </a:spcBef>
        <a:spcAft>
          <a:spcPct val="0"/>
        </a:spcAft>
        <a:buChar char="•"/>
        <a:defRPr kumimoji="1" sz="29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257175" algn="l" defTabSz="820738" rtl="0" fontAlgn="base">
        <a:spcBef>
          <a:spcPct val="20000"/>
        </a:spcBef>
        <a:spcAft>
          <a:spcPct val="0"/>
        </a:spcAft>
        <a:buChar char="–"/>
        <a:defRPr kumimoji="1" sz="2500">
          <a:solidFill>
            <a:schemeClr val="tx1"/>
          </a:solidFill>
          <a:latin typeface="+mn-lt"/>
          <a:ea typeface="+mn-ea"/>
        </a:defRPr>
      </a:lvl2pPr>
      <a:lvl3pPr marL="1025525" indent="-204788" algn="l" defTabSz="820738" rtl="0" fontAlgn="base">
        <a:spcBef>
          <a:spcPct val="20000"/>
        </a:spcBef>
        <a:spcAft>
          <a:spcPct val="0"/>
        </a:spcAft>
        <a:buChar char="•"/>
        <a:defRPr kumimoji="1" sz="2200">
          <a:solidFill>
            <a:schemeClr val="tx1"/>
          </a:solidFill>
          <a:latin typeface="+mn-lt"/>
          <a:ea typeface="+mn-ea"/>
        </a:defRPr>
      </a:lvl3pPr>
      <a:lvl4pPr marL="1436688" indent="-206375" algn="l" defTabSz="820738" rtl="0" fontAlgn="base">
        <a:spcBef>
          <a:spcPct val="20000"/>
        </a:spcBef>
        <a:spcAft>
          <a:spcPct val="0"/>
        </a:spcAft>
        <a:buChar char="–"/>
        <a:defRPr kumimoji="1">
          <a:solidFill>
            <a:schemeClr val="tx1"/>
          </a:solidFill>
          <a:latin typeface="+mn-lt"/>
          <a:ea typeface="+mn-ea"/>
        </a:defRPr>
      </a:lvl4pPr>
      <a:lvl5pPr marL="1846263" indent="-204788" algn="l" defTabSz="820738" rtl="0" fontAlgn="base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  <a:ea typeface="+mn-ea"/>
        </a:defRPr>
      </a:lvl5pPr>
      <a:lvl6pPr marL="2303463" indent="-204788" algn="l" defTabSz="820738" rtl="0" fontAlgn="base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  <a:ea typeface="+mn-ea"/>
        </a:defRPr>
      </a:lvl6pPr>
      <a:lvl7pPr marL="2760663" indent="-204788" algn="l" defTabSz="820738" rtl="0" fontAlgn="base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  <a:ea typeface="+mn-ea"/>
        </a:defRPr>
      </a:lvl7pPr>
      <a:lvl8pPr marL="3217863" indent="-204788" algn="l" defTabSz="820738" rtl="0" fontAlgn="base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  <a:ea typeface="+mn-ea"/>
        </a:defRPr>
      </a:lvl8pPr>
      <a:lvl9pPr marL="3675063" indent="-204788" algn="l" defTabSz="820738" rtl="0" fontAlgn="base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momoti.com/blog4/2017/0209_054332.html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5" Type="http://schemas.openxmlformats.org/officeDocument/2006/relationships/hyperlink" Target="http://www.momoti.com/" TargetMode="External"/><Relationship Id="rId4" Type="http://schemas.openxmlformats.org/officeDocument/2006/relationships/hyperlink" Target="mailto:pinkhip@dc4.so-net.ne.jp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29090" name="Group 2"/>
          <p:cNvGrpSpPr>
            <a:grpSpLocks/>
          </p:cNvGrpSpPr>
          <p:nvPr/>
        </p:nvGrpSpPr>
        <p:grpSpPr bwMode="auto">
          <a:xfrm>
            <a:off x="5383167" y="3543323"/>
            <a:ext cx="3365545" cy="2981301"/>
            <a:chOff x="394" y="1459"/>
            <a:chExt cx="2300" cy="2195"/>
          </a:xfrm>
        </p:grpSpPr>
        <p:grpSp>
          <p:nvGrpSpPr>
            <p:cNvPr id="7129091" name="Group 3"/>
            <p:cNvGrpSpPr>
              <a:grpSpLocks/>
            </p:cNvGrpSpPr>
            <p:nvPr/>
          </p:nvGrpSpPr>
          <p:grpSpPr bwMode="auto">
            <a:xfrm>
              <a:off x="612" y="1569"/>
              <a:ext cx="2082" cy="2085"/>
              <a:chOff x="612" y="1569"/>
              <a:chExt cx="2082" cy="2085"/>
            </a:xfrm>
          </p:grpSpPr>
          <p:sp>
            <p:nvSpPr>
              <p:cNvPr id="7129092" name="Freeform 4"/>
              <p:cNvSpPr>
                <a:spLocks/>
              </p:cNvSpPr>
              <p:nvPr/>
            </p:nvSpPr>
            <p:spPr bwMode="gray">
              <a:xfrm>
                <a:off x="1797" y="3106"/>
                <a:ext cx="889" cy="539"/>
              </a:xfrm>
              <a:custGeom>
                <a:avLst/>
                <a:gdLst>
                  <a:gd name="T0" fmla="*/ 534 w 889"/>
                  <a:gd name="T1" fmla="*/ 62 h 539"/>
                  <a:gd name="T2" fmla="*/ 888 w 889"/>
                  <a:gd name="T3" fmla="*/ 107 h 539"/>
                  <a:gd name="T4" fmla="*/ 888 w 889"/>
                  <a:gd name="T5" fmla="*/ 532 h 539"/>
                  <a:gd name="T6" fmla="*/ 795 w 889"/>
                  <a:gd name="T7" fmla="*/ 538 h 539"/>
                  <a:gd name="T8" fmla="*/ 0 w 889"/>
                  <a:gd name="T9" fmla="*/ 305 h 539"/>
                  <a:gd name="T10" fmla="*/ 57 w 889"/>
                  <a:gd name="T11" fmla="*/ 11 h 539"/>
                  <a:gd name="T12" fmla="*/ 147 w 889"/>
                  <a:gd name="T13" fmla="*/ 0 h 539"/>
                  <a:gd name="T14" fmla="*/ 194 w 889"/>
                  <a:gd name="T15" fmla="*/ 11 h 539"/>
                  <a:gd name="T16" fmla="*/ 283 w 889"/>
                  <a:gd name="T17" fmla="*/ 31 h 539"/>
                  <a:gd name="T18" fmla="*/ 352 w 889"/>
                  <a:gd name="T19" fmla="*/ 50 h 539"/>
                  <a:gd name="T20" fmla="*/ 451 w 889"/>
                  <a:gd name="T21" fmla="*/ 39 h 539"/>
                  <a:gd name="T22" fmla="*/ 534 w 889"/>
                  <a:gd name="T23" fmla="*/ 62 h 539"/>
                  <a:gd name="T24" fmla="*/ 534 w 889"/>
                  <a:gd name="T25" fmla="*/ 6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89" h="539">
                    <a:moveTo>
                      <a:pt x="534" y="62"/>
                    </a:moveTo>
                    <a:lnTo>
                      <a:pt x="888" y="107"/>
                    </a:lnTo>
                    <a:lnTo>
                      <a:pt x="888" y="532"/>
                    </a:lnTo>
                    <a:lnTo>
                      <a:pt x="795" y="538"/>
                    </a:lnTo>
                    <a:lnTo>
                      <a:pt x="0" y="305"/>
                    </a:lnTo>
                    <a:lnTo>
                      <a:pt x="57" y="11"/>
                    </a:lnTo>
                    <a:lnTo>
                      <a:pt x="147" y="0"/>
                    </a:lnTo>
                    <a:lnTo>
                      <a:pt x="194" y="11"/>
                    </a:lnTo>
                    <a:lnTo>
                      <a:pt x="283" y="31"/>
                    </a:lnTo>
                    <a:lnTo>
                      <a:pt x="352" y="50"/>
                    </a:lnTo>
                    <a:lnTo>
                      <a:pt x="451" y="39"/>
                    </a:lnTo>
                    <a:lnTo>
                      <a:pt x="534" y="62"/>
                    </a:lnTo>
                    <a:lnTo>
                      <a:pt x="534" y="62"/>
                    </a:lnTo>
                  </a:path>
                </a:pathLst>
              </a:custGeom>
              <a:solidFill>
                <a:srgbClr val="FFFFD0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093" name="Freeform 5"/>
              <p:cNvSpPr>
                <a:spLocks/>
              </p:cNvSpPr>
              <p:nvPr/>
            </p:nvSpPr>
            <p:spPr bwMode="gray">
              <a:xfrm>
                <a:off x="2619" y="3299"/>
                <a:ext cx="68" cy="183"/>
              </a:xfrm>
              <a:custGeom>
                <a:avLst/>
                <a:gdLst>
                  <a:gd name="T0" fmla="*/ 40 w 68"/>
                  <a:gd name="T1" fmla="*/ 182 h 183"/>
                  <a:gd name="T2" fmla="*/ 66 w 68"/>
                  <a:gd name="T3" fmla="*/ 160 h 183"/>
                  <a:gd name="T4" fmla="*/ 67 w 68"/>
                  <a:gd name="T5" fmla="*/ 0 h 183"/>
                  <a:gd name="T6" fmla="*/ 0 w 68"/>
                  <a:gd name="T7" fmla="*/ 72 h 183"/>
                  <a:gd name="T8" fmla="*/ 40 w 68"/>
                  <a:gd name="T9" fmla="*/ 182 h 183"/>
                  <a:gd name="T10" fmla="*/ 40 w 68"/>
                  <a:gd name="T11" fmla="*/ 182 h 1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8" h="183">
                    <a:moveTo>
                      <a:pt x="40" y="182"/>
                    </a:moveTo>
                    <a:lnTo>
                      <a:pt x="66" y="160"/>
                    </a:lnTo>
                    <a:lnTo>
                      <a:pt x="67" y="0"/>
                    </a:lnTo>
                    <a:lnTo>
                      <a:pt x="0" y="72"/>
                    </a:lnTo>
                    <a:lnTo>
                      <a:pt x="40" y="182"/>
                    </a:lnTo>
                    <a:lnTo>
                      <a:pt x="40" y="182"/>
                    </a:lnTo>
                  </a:path>
                </a:pathLst>
              </a:custGeom>
              <a:solidFill>
                <a:srgbClr val="E1E1E1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094" name="Freeform 6"/>
              <p:cNvSpPr>
                <a:spLocks/>
              </p:cNvSpPr>
              <p:nvPr/>
            </p:nvSpPr>
            <p:spPr bwMode="gray">
              <a:xfrm>
                <a:off x="2142" y="3229"/>
                <a:ext cx="544" cy="152"/>
              </a:xfrm>
              <a:custGeom>
                <a:avLst/>
                <a:gdLst>
                  <a:gd name="T0" fmla="*/ 0 w 544"/>
                  <a:gd name="T1" fmla="*/ 17 h 152"/>
                  <a:gd name="T2" fmla="*/ 0 w 544"/>
                  <a:gd name="T3" fmla="*/ 19 h 152"/>
                  <a:gd name="T4" fmla="*/ 42 w 544"/>
                  <a:gd name="T5" fmla="*/ 9 h 152"/>
                  <a:gd name="T6" fmla="*/ 66 w 544"/>
                  <a:gd name="T7" fmla="*/ 9 h 152"/>
                  <a:gd name="T8" fmla="*/ 103 w 544"/>
                  <a:gd name="T9" fmla="*/ 0 h 152"/>
                  <a:gd name="T10" fmla="*/ 528 w 544"/>
                  <a:gd name="T11" fmla="*/ 2 h 152"/>
                  <a:gd name="T12" fmla="*/ 543 w 544"/>
                  <a:gd name="T13" fmla="*/ 33 h 152"/>
                  <a:gd name="T14" fmla="*/ 543 w 544"/>
                  <a:gd name="T15" fmla="*/ 106 h 152"/>
                  <a:gd name="T16" fmla="*/ 527 w 544"/>
                  <a:gd name="T17" fmla="*/ 124 h 152"/>
                  <a:gd name="T18" fmla="*/ 523 w 544"/>
                  <a:gd name="T19" fmla="*/ 126 h 152"/>
                  <a:gd name="T20" fmla="*/ 441 w 544"/>
                  <a:gd name="T21" fmla="*/ 151 h 152"/>
                  <a:gd name="T22" fmla="*/ 33 w 544"/>
                  <a:gd name="T23" fmla="*/ 86 h 152"/>
                  <a:gd name="T24" fmla="*/ 0 w 544"/>
                  <a:gd name="T25" fmla="*/ 17 h 152"/>
                  <a:gd name="T26" fmla="*/ 0 w 544"/>
                  <a:gd name="T27" fmla="*/ 17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44" h="152">
                    <a:moveTo>
                      <a:pt x="0" y="17"/>
                    </a:moveTo>
                    <a:lnTo>
                      <a:pt x="0" y="19"/>
                    </a:lnTo>
                    <a:lnTo>
                      <a:pt x="42" y="9"/>
                    </a:lnTo>
                    <a:lnTo>
                      <a:pt x="66" y="9"/>
                    </a:lnTo>
                    <a:lnTo>
                      <a:pt x="103" y="0"/>
                    </a:lnTo>
                    <a:lnTo>
                      <a:pt x="528" y="2"/>
                    </a:lnTo>
                    <a:lnTo>
                      <a:pt x="543" y="33"/>
                    </a:lnTo>
                    <a:lnTo>
                      <a:pt x="543" y="106"/>
                    </a:lnTo>
                    <a:lnTo>
                      <a:pt x="527" y="124"/>
                    </a:lnTo>
                    <a:lnTo>
                      <a:pt x="523" y="126"/>
                    </a:lnTo>
                    <a:lnTo>
                      <a:pt x="441" y="151"/>
                    </a:lnTo>
                    <a:lnTo>
                      <a:pt x="33" y="86"/>
                    </a:lnTo>
                    <a:lnTo>
                      <a:pt x="0" y="17"/>
                    </a:lnTo>
                    <a:lnTo>
                      <a:pt x="0" y="17"/>
                    </a:lnTo>
                  </a:path>
                </a:pathLst>
              </a:custGeom>
              <a:solidFill>
                <a:srgbClr val="EFEFEF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095" name="Freeform 7"/>
              <p:cNvSpPr>
                <a:spLocks/>
              </p:cNvSpPr>
              <p:nvPr/>
            </p:nvSpPr>
            <p:spPr bwMode="gray">
              <a:xfrm>
                <a:off x="2137" y="3248"/>
                <a:ext cx="533" cy="237"/>
              </a:xfrm>
              <a:custGeom>
                <a:avLst/>
                <a:gdLst>
                  <a:gd name="T0" fmla="*/ 20 w 533"/>
                  <a:gd name="T1" fmla="*/ 9 h 237"/>
                  <a:gd name="T2" fmla="*/ 46 w 533"/>
                  <a:gd name="T3" fmla="*/ 18 h 237"/>
                  <a:gd name="T4" fmla="*/ 78 w 533"/>
                  <a:gd name="T5" fmla="*/ 25 h 237"/>
                  <a:gd name="T6" fmla="*/ 112 w 533"/>
                  <a:gd name="T7" fmla="*/ 25 h 237"/>
                  <a:gd name="T8" fmla="*/ 139 w 533"/>
                  <a:gd name="T9" fmla="*/ 35 h 237"/>
                  <a:gd name="T10" fmla="*/ 183 w 533"/>
                  <a:gd name="T11" fmla="*/ 43 h 237"/>
                  <a:gd name="T12" fmla="*/ 227 w 533"/>
                  <a:gd name="T13" fmla="*/ 53 h 237"/>
                  <a:gd name="T14" fmla="*/ 253 w 533"/>
                  <a:gd name="T15" fmla="*/ 53 h 237"/>
                  <a:gd name="T16" fmla="*/ 293 w 533"/>
                  <a:gd name="T17" fmla="*/ 65 h 237"/>
                  <a:gd name="T18" fmla="*/ 326 w 533"/>
                  <a:gd name="T19" fmla="*/ 70 h 237"/>
                  <a:gd name="T20" fmla="*/ 380 w 533"/>
                  <a:gd name="T21" fmla="*/ 82 h 237"/>
                  <a:gd name="T22" fmla="*/ 425 w 533"/>
                  <a:gd name="T23" fmla="*/ 86 h 237"/>
                  <a:gd name="T24" fmla="*/ 458 w 533"/>
                  <a:gd name="T25" fmla="*/ 95 h 237"/>
                  <a:gd name="T26" fmla="*/ 499 w 533"/>
                  <a:gd name="T27" fmla="*/ 99 h 237"/>
                  <a:gd name="T28" fmla="*/ 520 w 533"/>
                  <a:gd name="T29" fmla="*/ 105 h 237"/>
                  <a:gd name="T30" fmla="*/ 529 w 533"/>
                  <a:gd name="T31" fmla="*/ 107 h 237"/>
                  <a:gd name="T32" fmla="*/ 528 w 533"/>
                  <a:gd name="T33" fmla="*/ 145 h 237"/>
                  <a:gd name="T34" fmla="*/ 528 w 533"/>
                  <a:gd name="T35" fmla="*/ 159 h 237"/>
                  <a:gd name="T36" fmla="*/ 532 w 533"/>
                  <a:gd name="T37" fmla="*/ 180 h 237"/>
                  <a:gd name="T38" fmla="*/ 529 w 533"/>
                  <a:gd name="T39" fmla="*/ 207 h 237"/>
                  <a:gd name="T40" fmla="*/ 528 w 533"/>
                  <a:gd name="T41" fmla="*/ 225 h 237"/>
                  <a:gd name="T42" fmla="*/ 529 w 533"/>
                  <a:gd name="T43" fmla="*/ 236 h 237"/>
                  <a:gd name="T44" fmla="*/ 438 w 533"/>
                  <a:gd name="T45" fmla="*/ 217 h 237"/>
                  <a:gd name="T46" fmla="*/ 427 w 533"/>
                  <a:gd name="T47" fmla="*/ 217 h 237"/>
                  <a:gd name="T48" fmla="*/ 400 w 533"/>
                  <a:gd name="T49" fmla="*/ 203 h 237"/>
                  <a:gd name="T50" fmla="*/ 355 w 533"/>
                  <a:gd name="T51" fmla="*/ 194 h 237"/>
                  <a:gd name="T52" fmla="*/ 314 w 533"/>
                  <a:gd name="T53" fmla="*/ 194 h 237"/>
                  <a:gd name="T54" fmla="*/ 294 w 533"/>
                  <a:gd name="T55" fmla="*/ 183 h 237"/>
                  <a:gd name="T56" fmla="*/ 256 w 533"/>
                  <a:gd name="T57" fmla="*/ 180 h 237"/>
                  <a:gd name="T58" fmla="*/ 229 w 533"/>
                  <a:gd name="T59" fmla="*/ 163 h 237"/>
                  <a:gd name="T60" fmla="*/ 210 w 533"/>
                  <a:gd name="T61" fmla="*/ 166 h 237"/>
                  <a:gd name="T62" fmla="*/ 190 w 533"/>
                  <a:gd name="T63" fmla="*/ 157 h 237"/>
                  <a:gd name="T64" fmla="*/ 179 w 533"/>
                  <a:gd name="T65" fmla="*/ 157 h 237"/>
                  <a:gd name="T66" fmla="*/ 86 w 533"/>
                  <a:gd name="T67" fmla="*/ 132 h 237"/>
                  <a:gd name="T68" fmla="*/ 75 w 533"/>
                  <a:gd name="T69" fmla="*/ 126 h 237"/>
                  <a:gd name="T70" fmla="*/ 50 w 533"/>
                  <a:gd name="T71" fmla="*/ 126 h 237"/>
                  <a:gd name="T72" fmla="*/ 36 w 533"/>
                  <a:gd name="T73" fmla="*/ 120 h 237"/>
                  <a:gd name="T74" fmla="*/ 15 w 533"/>
                  <a:gd name="T75" fmla="*/ 120 h 237"/>
                  <a:gd name="T76" fmla="*/ 9 w 533"/>
                  <a:gd name="T77" fmla="*/ 110 h 237"/>
                  <a:gd name="T78" fmla="*/ 2 w 533"/>
                  <a:gd name="T79" fmla="*/ 107 h 237"/>
                  <a:gd name="T80" fmla="*/ 0 w 533"/>
                  <a:gd name="T81" fmla="*/ 70 h 237"/>
                  <a:gd name="T82" fmla="*/ 5 w 533"/>
                  <a:gd name="T83" fmla="*/ 43 h 237"/>
                  <a:gd name="T84" fmla="*/ 2 w 533"/>
                  <a:gd name="T85" fmla="*/ 33 h 237"/>
                  <a:gd name="T86" fmla="*/ 5 w 533"/>
                  <a:gd name="T87" fmla="*/ 6 h 237"/>
                  <a:gd name="T88" fmla="*/ 7 w 533"/>
                  <a:gd name="T89" fmla="*/ 0 h 237"/>
                  <a:gd name="T90" fmla="*/ 20 w 533"/>
                  <a:gd name="T91" fmla="*/ 9 h 237"/>
                  <a:gd name="T92" fmla="*/ 20 w 533"/>
                  <a:gd name="T93" fmla="*/ 9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533" h="237">
                    <a:moveTo>
                      <a:pt x="20" y="9"/>
                    </a:moveTo>
                    <a:lnTo>
                      <a:pt x="46" y="18"/>
                    </a:lnTo>
                    <a:lnTo>
                      <a:pt x="78" y="25"/>
                    </a:lnTo>
                    <a:lnTo>
                      <a:pt x="112" y="25"/>
                    </a:lnTo>
                    <a:lnTo>
                      <a:pt x="139" y="35"/>
                    </a:lnTo>
                    <a:lnTo>
                      <a:pt x="183" y="43"/>
                    </a:lnTo>
                    <a:lnTo>
                      <a:pt x="227" y="53"/>
                    </a:lnTo>
                    <a:lnTo>
                      <a:pt x="253" y="53"/>
                    </a:lnTo>
                    <a:lnTo>
                      <a:pt x="293" y="65"/>
                    </a:lnTo>
                    <a:lnTo>
                      <a:pt x="326" y="70"/>
                    </a:lnTo>
                    <a:lnTo>
                      <a:pt x="380" y="82"/>
                    </a:lnTo>
                    <a:lnTo>
                      <a:pt x="425" y="86"/>
                    </a:lnTo>
                    <a:lnTo>
                      <a:pt x="458" y="95"/>
                    </a:lnTo>
                    <a:lnTo>
                      <a:pt x="499" y="99"/>
                    </a:lnTo>
                    <a:lnTo>
                      <a:pt x="520" y="105"/>
                    </a:lnTo>
                    <a:lnTo>
                      <a:pt x="529" y="107"/>
                    </a:lnTo>
                    <a:lnTo>
                      <a:pt x="528" y="145"/>
                    </a:lnTo>
                    <a:lnTo>
                      <a:pt x="528" y="159"/>
                    </a:lnTo>
                    <a:lnTo>
                      <a:pt x="532" y="180"/>
                    </a:lnTo>
                    <a:lnTo>
                      <a:pt x="529" y="207"/>
                    </a:lnTo>
                    <a:lnTo>
                      <a:pt x="528" y="225"/>
                    </a:lnTo>
                    <a:lnTo>
                      <a:pt x="529" y="236"/>
                    </a:lnTo>
                    <a:lnTo>
                      <a:pt x="438" y="217"/>
                    </a:lnTo>
                    <a:lnTo>
                      <a:pt x="427" y="217"/>
                    </a:lnTo>
                    <a:lnTo>
                      <a:pt x="400" y="203"/>
                    </a:lnTo>
                    <a:lnTo>
                      <a:pt x="355" y="194"/>
                    </a:lnTo>
                    <a:lnTo>
                      <a:pt x="314" y="194"/>
                    </a:lnTo>
                    <a:lnTo>
                      <a:pt x="294" y="183"/>
                    </a:lnTo>
                    <a:lnTo>
                      <a:pt x="256" y="180"/>
                    </a:lnTo>
                    <a:lnTo>
                      <a:pt x="229" y="163"/>
                    </a:lnTo>
                    <a:lnTo>
                      <a:pt x="210" y="166"/>
                    </a:lnTo>
                    <a:lnTo>
                      <a:pt x="190" y="157"/>
                    </a:lnTo>
                    <a:lnTo>
                      <a:pt x="179" y="157"/>
                    </a:lnTo>
                    <a:lnTo>
                      <a:pt x="86" y="132"/>
                    </a:lnTo>
                    <a:lnTo>
                      <a:pt x="75" y="126"/>
                    </a:lnTo>
                    <a:lnTo>
                      <a:pt x="50" y="126"/>
                    </a:lnTo>
                    <a:lnTo>
                      <a:pt x="36" y="120"/>
                    </a:lnTo>
                    <a:lnTo>
                      <a:pt x="15" y="120"/>
                    </a:lnTo>
                    <a:lnTo>
                      <a:pt x="9" y="110"/>
                    </a:lnTo>
                    <a:lnTo>
                      <a:pt x="2" y="107"/>
                    </a:lnTo>
                    <a:lnTo>
                      <a:pt x="0" y="70"/>
                    </a:lnTo>
                    <a:lnTo>
                      <a:pt x="5" y="43"/>
                    </a:lnTo>
                    <a:lnTo>
                      <a:pt x="2" y="33"/>
                    </a:lnTo>
                    <a:lnTo>
                      <a:pt x="5" y="6"/>
                    </a:lnTo>
                    <a:lnTo>
                      <a:pt x="7" y="0"/>
                    </a:lnTo>
                    <a:lnTo>
                      <a:pt x="20" y="9"/>
                    </a:lnTo>
                    <a:lnTo>
                      <a:pt x="20" y="9"/>
                    </a:lnTo>
                  </a:path>
                </a:pathLst>
              </a:custGeom>
              <a:solidFill>
                <a:srgbClr val="E1E1E1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096" name="Freeform 8"/>
              <p:cNvSpPr>
                <a:spLocks/>
              </p:cNvSpPr>
              <p:nvPr/>
            </p:nvSpPr>
            <p:spPr bwMode="gray">
              <a:xfrm>
                <a:off x="2208" y="2849"/>
                <a:ext cx="486" cy="118"/>
              </a:xfrm>
              <a:custGeom>
                <a:avLst/>
                <a:gdLst>
                  <a:gd name="T0" fmla="*/ 0 w 486"/>
                  <a:gd name="T1" fmla="*/ 11 h 118"/>
                  <a:gd name="T2" fmla="*/ 103 w 486"/>
                  <a:gd name="T3" fmla="*/ 2 h 118"/>
                  <a:gd name="T4" fmla="*/ 112 w 486"/>
                  <a:gd name="T5" fmla="*/ 2 h 118"/>
                  <a:gd name="T6" fmla="*/ 147 w 486"/>
                  <a:gd name="T7" fmla="*/ 0 h 118"/>
                  <a:gd name="T8" fmla="*/ 176 w 486"/>
                  <a:gd name="T9" fmla="*/ 0 h 118"/>
                  <a:gd name="T10" fmla="*/ 223 w 486"/>
                  <a:gd name="T11" fmla="*/ 3 h 118"/>
                  <a:gd name="T12" fmla="*/ 274 w 486"/>
                  <a:gd name="T13" fmla="*/ 3 h 118"/>
                  <a:gd name="T14" fmla="*/ 292 w 486"/>
                  <a:gd name="T15" fmla="*/ 3 h 118"/>
                  <a:gd name="T16" fmla="*/ 345 w 486"/>
                  <a:gd name="T17" fmla="*/ 4 h 118"/>
                  <a:gd name="T18" fmla="*/ 365 w 486"/>
                  <a:gd name="T19" fmla="*/ 4 h 118"/>
                  <a:gd name="T20" fmla="*/ 421 w 486"/>
                  <a:gd name="T21" fmla="*/ 11 h 118"/>
                  <a:gd name="T22" fmla="*/ 454 w 486"/>
                  <a:gd name="T23" fmla="*/ 11 h 118"/>
                  <a:gd name="T24" fmla="*/ 485 w 486"/>
                  <a:gd name="T25" fmla="*/ 15 h 118"/>
                  <a:gd name="T26" fmla="*/ 454 w 486"/>
                  <a:gd name="T27" fmla="*/ 117 h 118"/>
                  <a:gd name="T28" fmla="*/ 16 w 486"/>
                  <a:gd name="T29" fmla="*/ 49 h 118"/>
                  <a:gd name="T30" fmla="*/ 0 w 486"/>
                  <a:gd name="T31" fmla="*/ 11 h 118"/>
                  <a:gd name="T32" fmla="*/ 0 w 486"/>
                  <a:gd name="T33" fmla="*/ 11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86" h="118">
                    <a:moveTo>
                      <a:pt x="0" y="11"/>
                    </a:moveTo>
                    <a:lnTo>
                      <a:pt x="103" y="2"/>
                    </a:lnTo>
                    <a:lnTo>
                      <a:pt x="112" y="2"/>
                    </a:lnTo>
                    <a:lnTo>
                      <a:pt x="147" y="0"/>
                    </a:lnTo>
                    <a:lnTo>
                      <a:pt x="176" y="0"/>
                    </a:lnTo>
                    <a:lnTo>
                      <a:pt x="223" y="3"/>
                    </a:lnTo>
                    <a:lnTo>
                      <a:pt x="274" y="3"/>
                    </a:lnTo>
                    <a:lnTo>
                      <a:pt x="292" y="3"/>
                    </a:lnTo>
                    <a:lnTo>
                      <a:pt x="345" y="4"/>
                    </a:lnTo>
                    <a:lnTo>
                      <a:pt x="365" y="4"/>
                    </a:lnTo>
                    <a:lnTo>
                      <a:pt x="421" y="11"/>
                    </a:lnTo>
                    <a:lnTo>
                      <a:pt x="454" y="11"/>
                    </a:lnTo>
                    <a:lnTo>
                      <a:pt x="485" y="15"/>
                    </a:lnTo>
                    <a:lnTo>
                      <a:pt x="454" y="117"/>
                    </a:lnTo>
                    <a:lnTo>
                      <a:pt x="16" y="49"/>
                    </a:lnTo>
                    <a:lnTo>
                      <a:pt x="0" y="11"/>
                    </a:lnTo>
                    <a:lnTo>
                      <a:pt x="0" y="11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097" name="Freeform 9"/>
              <p:cNvSpPr>
                <a:spLocks/>
              </p:cNvSpPr>
              <p:nvPr/>
            </p:nvSpPr>
            <p:spPr bwMode="gray">
              <a:xfrm>
                <a:off x="2601" y="2875"/>
                <a:ext cx="78" cy="432"/>
              </a:xfrm>
              <a:custGeom>
                <a:avLst/>
                <a:gdLst>
                  <a:gd name="T0" fmla="*/ 35 w 78"/>
                  <a:gd name="T1" fmla="*/ 11 h 432"/>
                  <a:gd name="T2" fmla="*/ 77 w 78"/>
                  <a:gd name="T3" fmla="*/ 0 h 432"/>
                  <a:gd name="T4" fmla="*/ 77 w 78"/>
                  <a:gd name="T5" fmla="*/ 398 h 432"/>
                  <a:gd name="T6" fmla="*/ 58 w 78"/>
                  <a:gd name="T7" fmla="*/ 424 h 432"/>
                  <a:gd name="T8" fmla="*/ 42 w 78"/>
                  <a:gd name="T9" fmla="*/ 426 h 432"/>
                  <a:gd name="T10" fmla="*/ 33 w 78"/>
                  <a:gd name="T11" fmla="*/ 431 h 432"/>
                  <a:gd name="T12" fmla="*/ 0 w 78"/>
                  <a:gd name="T13" fmla="*/ 239 h 432"/>
                  <a:gd name="T14" fmla="*/ 23 w 78"/>
                  <a:gd name="T15" fmla="*/ 43 h 432"/>
                  <a:gd name="T16" fmla="*/ 35 w 78"/>
                  <a:gd name="T17" fmla="*/ 11 h 432"/>
                  <a:gd name="T18" fmla="*/ 35 w 78"/>
                  <a:gd name="T19" fmla="*/ 11 h 4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8" h="432">
                    <a:moveTo>
                      <a:pt x="35" y="11"/>
                    </a:moveTo>
                    <a:lnTo>
                      <a:pt x="77" y="0"/>
                    </a:lnTo>
                    <a:lnTo>
                      <a:pt x="77" y="398"/>
                    </a:lnTo>
                    <a:lnTo>
                      <a:pt x="58" y="424"/>
                    </a:lnTo>
                    <a:lnTo>
                      <a:pt x="42" y="426"/>
                    </a:lnTo>
                    <a:lnTo>
                      <a:pt x="33" y="431"/>
                    </a:lnTo>
                    <a:lnTo>
                      <a:pt x="0" y="239"/>
                    </a:lnTo>
                    <a:lnTo>
                      <a:pt x="23" y="43"/>
                    </a:lnTo>
                    <a:lnTo>
                      <a:pt x="35" y="11"/>
                    </a:lnTo>
                    <a:lnTo>
                      <a:pt x="35" y="11"/>
                    </a:lnTo>
                  </a:path>
                </a:pathLst>
              </a:custGeom>
              <a:solidFill>
                <a:srgbClr val="C0C0C0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098" name="Freeform 10"/>
              <p:cNvSpPr>
                <a:spLocks/>
              </p:cNvSpPr>
              <p:nvPr/>
            </p:nvSpPr>
            <p:spPr bwMode="gray">
              <a:xfrm>
                <a:off x="2208" y="2860"/>
                <a:ext cx="430" cy="447"/>
              </a:xfrm>
              <a:custGeom>
                <a:avLst/>
                <a:gdLst>
                  <a:gd name="T0" fmla="*/ 6 w 430"/>
                  <a:gd name="T1" fmla="*/ 0 h 447"/>
                  <a:gd name="T2" fmla="*/ 33 w 430"/>
                  <a:gd name="T3" fmla="*/ 6 h 447"/>
                  <a:gd name="T4" fmla="*/ 64 w 430"/>
                  <a:gd name="T5" fmla="*/ 0 h 447"/>
                  <a:gd name="T6" fmla="*/ 75 w 430"/>
                  <a:gd name="T7" fmla="*/ 6 h 447"/>
                  <a:gd name="T8" fmla="*/ 90 w 430"/>
                  <a:gd name="T9" fmla="*/ 6 h 447"/>
                  <a:gd name="T10" fmla="*/ 112 w 430"/>
                  <a:gd name="T11" fmla="*/ 6 h 447"/>
                  <a:gd name="T12" fmla="*/ 116 w 430"/>
                  <a:gd name="T13" fmla="*/ 9 h 447"/>
                  <a:gd name="T14" fmla="*/ 159 w 430"/>
                  <a:gd name="T15" fmla="*/ 6 h 447"/>
                  <a:gd name="T16" fmla="*/ 209 w 430"/>
                  <a:gd name="T17" fmla="*/ 13 h 447"/>
                  <a:gd name="T18" fmla="*/ 246 w 430"/>
                  <a:gd name="T19" fmla="*/ 13 h 447"/>
                  <a:gd name="T20" fmla="*/ 272 w 430"/>
                  <a:gd name="T21" fmla="*/ 15 h 447"/>
                  <a:gd name="T22" fmla="*/ 319 w 430"/>
                  <a:gd name="T23" fmla="*/ 15 h 447"/>
                  <a:gd name="T24" fmla="*/ 349 w 430"/>
                  <a:gd name="T25" fmla="*/ 26 h 447"/>
                  <a:gd name="T26" fmla="*/ 386 w 430"/>
                  <a:gd name="T27" fmla="*/ 23 h 447"/>
                  <a:gd name="T28" fmla="*/ 415 w 430"/>
                  <a:gd name="T29" fmla="*/ 26 h 447"/>
                  <a:gd name="T30" fmla="*/ 429 w 430"/>
                  <a:gd name="T31" fmla="*/ 29 h 447"/>
                  <a:gd name="T32" fmla="*/ 426 w 430"/>
                  <a:gd name="T33" fmla="*/ 73 h 447"/>
                  <a:gd name="T34" fmla="*/ 429 w 430"/>
                  <a:gd name="T35" fmla="*/ 85 h 447"/>
                  <a:gd name="T36" fmla="*/ 424 w 430"/>
                  <a:gd name="T37" fmla="*/ 112 h 447"/>
                  <a:gd name="T38" fmla="*/ 424 w 430"/>
                  <a:gd name="T39" fmla="*/ 128 h 447"/>
                  <a:gd name="T40" fmla="*/ 429 w 430"/>
                  <a:gd name="T41" fmla="*/ 163 h 447"/>
                  <a:gd name="T42" fmla="*/ 424 w 430"/>
                  <a:gd name="T43" fmla="*/ 196 h 447"/>
                  <a:gd name="T44" fmla="*/ 424 w 430"/>
                  <a:gd name="T45" fmla="*/ 224 h 447"/>
                  <a:gd name="T46" fmla="*/ 426 w 430"/>
                  <a:gd name="T47" fmla="*/ 253 h 447"/>
                  <a:gd name="T48" fmla="*/ 426 w 430"/>
                  <a:gd name="T49" fmla="*/ 292 h 447"/>
                  <a:gd name="T50" fmla="*/ 421 w 430"/>
                  <a:gd name="T51" fmla="*/ 351 h 447"/>
                  <a:gd name="T52" fmla="*/ 426 w 430"/>
                  <a:gd name="T53" fmla="*/ 392 h 447"/>
                  <a:gd name="T54" fmla="*/ 426 w 430"/>
                  <a:gd name="T55" fmla="*/ 426 h 447"/>
                  <a:gd name="T56" fmla="*/ 426 w 430"/>
                  <a:gd name="T57" fmla="*/ 446 h 447"/>
                  <a:gd name="T58" fmla="*/ 389 w 430"/>
                  <a:gd name="T59" fmla="*/ 444 h 447"/>
                  <a:gd name="T60" fmla="*/ 367 w 430"/>
                  <a:gd name="T61" fmla="*/ 444 h 447"/>
                  <a:gd name="T62" fmla="*/ 325 w 430"/>
                  <a:gd name="T63" fmla="*/ 431 h 447"/>
                  <a:gd name="T64" fmla="*/ 312 w 430"/>
                  <a:gd name="T65" fmla="*/ 431 h 447"/>
                  <a:gd name="T66" fmla="*/ 283 w 430"/>
                  <a:gd name="T67" fmla="*/ 423 h 447"/>
                  <a:gd name="T68" fmla="*/ 264 w 430"/>
                  <a:gd name="T69" fmla="*/ 423 h 447"/>
                  <a:gd name="T70" fmla="*/ 246 w 430"/>
                  <a:gd name="T71" fmla="*/ 423 h 447"/>
                  <a:gd name="T72" fmla="*/ 213 w 430"/>
                  <a:gd name="T73" fmla="*/ 411 h 447"/>
                  <a:gd name="T74" fmla="*/ 180 w 430"/>
                  <a:gd name="T75" fmla="*/ 411 h 447"/>
                  <a:gd name="T76" fmla="*/ 168 w 430"/>
                  <a:gd name="T77" fmla="*/ 406 h 447"/>
                  <a:gd name="T78" fmla="*/ 140 w 430"/>
                  <a:gd name="T79" fmla="*/ 404 h 447"/>
                  <a:gd name="T80" fmla="*/ 112 w 430"/>
                  <a:gd name="T81" fmla="*/ 394 h 447"/>
                  <a:gd name="T82" fmla="*/ 90 w 430"/>
                  <a:gd name="T83" fmla="*/ 394 h 447"/>
                  <a:gd name="T84" fmla="*/ 53 w 430"/>
                  <a:gd name="T85" fmla="*/ 389 h 447"/>
                  <a:gd name="T86" fmla="*/ 33 w 430"/>
                  <a:gd name="T87" fmla="*/ 380 h 447"/>
                  <a:gd name="T88" fmla="*/ 6 w 430"/>
                  <a:gd name="T89" fmla="*/ 380 h 447"/>
                  <a:gd name="T90" fmla="*/ 10 w 430"/>
                  <a:gd name="T91" fmla="*/ 344 h 447"/>
                  <a:gd name="T92" fmla="*/ 7 w 430"/>
                  <a:gd name="T93" fmla="*/ 308 h 447"/>
                  <a:gd name="T94" fmla="*/ 7 w 430"/>
                  <a:gd name="T95" fmla="*/ 277 h 447"/>
                  <a:gd name="T96" fmla="*/ 10 w 430"/>
                  <a:gd name="T97" fmla="*/ 240 h 447"/>
                  <a:gd name="T98" fmla="*/ 10 w 430"/>
                  <a:gd name="T99" fmla="*/ 230 h 447"/>
                  <a:gd name="T100" fmla="*/ 10 w 430"/>
                  <a:gd name="T101" fmla="*/ 204 h 447"/>
                  <a:gd name="T102" fmla="*/ 10 w 430"/>
                  <a:gd name="T103" fmla="*/ 179 h 447"/>
                  <a:gd name="T104" fmla="*/ 7 w 430"/>
                  <a:gd name="T105" fmla="*/ 152 h 447"/>
                  <a:gd name="T106" fmla="*/ 6 w 430"/>
                  <a:gd name="T107" fmla="*/ 118 h 447"/>
                  <a:gd name="T108" fmla="*/ 7 w 430"/>
                  <a:gd name="T109" fmla="*/ 79 h 447"/>
                  <a:gd name="T110" fmla="*/ 7 w 430"/>
                  <a:gd name="T111" fmla="*/ 62 h 447"/>
                  <a:gd name="T112" fmla="*/ 0 w 430"/>
                  <a:gd name="T113" fmla="*/ 31 h 447"/>
                  <a:gd name="T114" fmla="*/ 0 w 430"/>
                  <a:gd name="T115" fmla="*/ 6 h 447"/>
                  <a:gd name="T116" fmla="*/ 6 w 430"/>
                  <a:gd name="T117" fmla="*/ 0 h 447"/>
                  <a:gd name="T118" fmla="*/ 6 w 430"/>
                  <a:gd name="T119" fmla="*/ 0 h 4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430" h="447">
                    <a:moveTo>
                      <a:pt x="6" y="0"/>
                    </a:moveTo>
                    <a:lnTo>
                      <a:pt x="33" y="6"/>
                    </a:lnTo>
                    <a:lnTo>
                      <a:pt x="64" y="0"/>
                    </a:lnTo>
                    <a:lnTo>
                      <a:pt x="75" y="6"/>
                    </a:lnTo>
                    <a:lnTo>
                      <a:pt x="90" y="6"/>
                    </a:lnTo>
                    <a:lnTo>
                      <a:pt x="112" y="6"/>
                    </a:lnTo>
                    <a:lnTo>
                      <a:pt x="116" y="9"/>
                    </a:lnTo>
                    <a:lnTo>
                      <a:pt x="159" y="6"/>
                    </a:lnTo>
                    <a:lnTo>
                      <a:pt x="209" y="13"/>
                    </a:lnTo>
                    <a:lnTo>
                      <a:pt x="246" y="13"/>
                    </a:lnTo>
                    <a:lnTo>
                      <a:pt x="272" y="15"/>
                    </a:lnTo>
                    <a:lnTo>
                      <a:pt x="319" y="15"/>
                    </a:lnTo>
                    <a:lnTo>
                      <a:pt x="349" y="26"/>
                    </a:lnTo>
                    <a:lnTo>
                      <a:pt x="386" y="23"/>
                    </a:lnTo>
                    <a:lnTo>
                      <a:pt x="415" y="26"/>
                    </a:lnTo>
                    <a:lnTo>
                      <a:pt x="429" y="29"/>
                    </a:lnTo>
                    <a:lnTo>
                      <a:pt x="426" y="73"/>
                    </a:lnTo>
                    <a:lnTo>
                      <a:pt x="429" y="85"/>
                    </a:lnTo>
                    <a:lnTo>
                      <a:pt x="424" y="112"/>
                    </a:lnTo>
                    <a:lnTo>
                      <a:pt x="424" y="128"/>
                    </a:lnTo>
                    <a:lnTo>
                      <a:pt x="429" y="163"/>
                    </a:lnTo>
                    <a:lnTo>
                      <a:pt x="424" y="196"/>
                    </a:lnTo>
                    <a:lnTo>
                      <a:pt x="424" y="224"/>
                    </a:lnTo>
                    <a:lnTo>
                      <a:pt x="426" y="253"/>
                    </a:lnTo>
                    <a:lnTo>
                      <a:pt x="426" y="292"/>
                    </a:lnTo>
                    <a:lnTo>
                      <a:pt x="421" y="351"/>
                    </a:lnTo>
                    <a:lnTo>
                      <a:pt x="426" y="392"/>
                    </a:lnTo>
                    <a:lnTo>
                      <a:pt x="426" y="426"/>
                    </a:lnTo>
                    <a:lnTo>
                      <a:pt x="426" y="446"/>
                    </a:lnTo>
                    <a:lnTo>
                      <a:pt x="389" y="444"/>
                    </a:lnTo>
                    <a:lnTo>
                      <a:pt x="367" y="444"/>
                    </a:lnTo>
                    <a:lnTo>
                      <a:pt x="325" y="431"/>
                    </a:lnTo>
                    <a:lnTo>
                      <a:pt x="312" y="431"/>
                    </a:lnTo>
                    <a:lnTo>
                      <a:pt x="283" y="423"/>
                    </a:lnTo>
                    <a:lnTo>
                      <a:pt x="264" y="423"/>
                    </a:lnTo>
                    <a:lnTo>
                      <a:pt x="246" y="423"/>
                    </a:lnTo>
                    <a:lnTo>
                      <a:pt x="213" y="411"/>
                    </a:lnTo>
                    <a:lnTo>
                      <a:pt x="180" y="411"/>
                    </a:lnTo>
                    <a:lnTo>
                      <a:pt x="168" y="406"/>
                    </a:lnTo>
                    <a:lnTo>
                      <a:pt x="140" y="404"/>
                    </a:lnTo>
                    <a:lnTo>
                      <a:pt x="112" y="394"/>
                    </a:lnTo>
                    <a:lnTo>
                      <a:pt x="90" y="394"/>
                    </a:lnTo>
                    <a:lnTo>
                      <a:pt x="53" y="389"/>
                    </a:lnTo>
                    <a:lnTo>
                      <a:pt x="33" y="380"/>
                    </a:lnTo>
                    <a:lnTo>
                      <a:pt x="6" y="380"/>
                    </a:lnTo>
                    <a:lnTo>
                      <a:pt x="10" y="344"/>
                    </a:lnTo>
                    <a:lnTo>
                      <a:pt x="7" y="308"/>
                    </a:lnTo>
                    <a:lnTo>
                      <a:pt x="7" y="277"/>
                    </a:lnTo>
                    <a:lnTo>
                      <a:pt x="10" y="240"/>
                    </a:lnTo>
                    <a:lnTo>
                      <a:pt x="10" y="230"/>
                    </a:lnTo>
                    <a:lnTo>
                      <a:pt x="10" y="204"/>
                    </a:lnTo>
                    <a:lnTo>
                      <a:pt x="10" y="179"/>
                    </a:lnTo>
                    <a:lnTo>
                      <a:pt x="7" y="152"/>
                    </a:lnTo>
                    <a:lnTo>
                      <a:pt x="6" y="118"/>
                    </a:lnTo>
                    <a:lnTo>
                      <a:pt x="7" y="79"/>
                    </a:lnTo>
                    <a:lnTo>
                      <a:pt x="7" y="62"/>
                    </a:lnTo>
                    <a:lnTo>
                      <a:pt x="0" y="31"/>
                    </a:lnTo>
                    <a:lnTo>
                      <a:pt x="0" y="6"/>
                    </a:lnTo>
                    <a:lnTo>
                      <a:pt x="6" y="0"/>
                    </a:lnTo>
                    <a:lnTo>
                      <a:pt x="6" y="0"/>
                    </a:lnTo>
                  </a:path>
                </a:pathLst>
              </a:custGeom>
              <a:solidFill>
                <a:srgbClr val="E1E1E1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099" name="Freeform 11"/>
              <p:cNvSpPr>
                <a:spLocks/>
              </p:cNvSpPr>
              <p:nvPr/>
            </p:nvSpPr>
            <p:spPr bwMode="gray">
              <a:xfrm>
                <a:off x="2253" y="2906"/>
                <a:ext cx="337" cy="324"/>
              </a:xfrm>
              <a:custGeom>
                <a:avLst/>
                <a:gdLst>
                  <a:gd name="T0" fmla="*/ 1 w 337"/>
                  <a:gd name="T1" fmla="*/ 0 h 324"/>
                  <a:gd name="T2" fmla="*/ 56 w 337"/>
                  <a:gd name="T3" fmla="*/ 4 h 324"/>
                  <a:gd name="T4" fmla="*/ 67 w 337"/>
                  <a:gd name="T5" fmla="*/ 13 h 324"/>
                  <a:gd name="T6" fmla="*/ 114 w 337"/>
                  <a:gd name="T7" fmla="*/ 13 h 324"/>
                  <a:gd name="T8" fmla="*/ 148 w 337"/>
                  <a:gd name="T9" fmla="*/ 13 h 324"/>
                  <a:gd name="T10" fmla="*/ 198 w 337"/>
                  <a:gd name="T11" fmla="*/ 16 h 324"/>
                  <a:gd name="T12" fmla="*/ 245 w 337"/>
                  <a:gd name="T13" fmla="*/ 16 h 324"/>
                  <a:gd name="T14" fmla="*/ 289 w 337"/>
                  <a:gd name="T15" fmla="*/ 27 h 324"/>
                  <a:gd name="T16" fmla="*/ 317 w 337"/>
                  <a:gd name="T17" fmla="*/ 23 h 324"/>
                  <a:gd name="T18" fmla="*/ 333 w 337"/>
                  <a:gd name="T19" fmla="*/ 27 h 324"/>
                  <a:gd name="T20" fmla="*/ 333 w 337"/>
                  <a:gd name="T21" fmla="*/ 62 h 324"/>
                  <a:gd name="T22" fmla="*/ 333 w 337"/>
                  <a:gd name="T23" fmla="*/ 103 h 324"/>
                  <a:gd name="T24" fmla="*/ 328 w 337"/>
                  <a:gd name="T25" fmla="*/ 122 h 324"/>
                  <a:gd name="T26" fmla="*/ 328 w 337"/>
                  <a:gd name="T27" fmla="*/ 153 h 324"/>
                  <a:gd name="T28" fmla="*/ 336 w 337"/>
                  <a:gd name="T29" fmla="*/ 165 h 324"/>
                  <a:gd name="T30" fmla="*/ 322 w 337"/>
                  <a:gd name="T31" fmla="*/ 222 h 324"/>
                  <a:gd name="T32" fmla="*/ 322 w 337"/>
                  <a:gd name="T33" fmla="*/ 273 h 324"/>
                  <a:gd name="T34" fmla="*/ 328 w 337"/>
                  <a:gd name="T35" fmla="*/ 305 h 324"/>
                  <a:gd name="T36" fmla="*/ 328 w 337"/>
                  <a:gd name="T37" fmla="*/ 323 h 324"/>
                  <a:gd name="T38" fmla="*/ 289 w 337"/>
                  <a:gd name="T39" fmla="*/ 314 h 324"/>
                  <a:gd name="T40" fmla="*/ 267 w 337"/>
                  <a:gd name="T41" fmla="*/ 314 h 324"/>
                  <a:gd name="T42" fmla="*/ 207 w 337"/>
                  <a:gd name="T43" fmla="*/ 305 h 324"/>
                  <a:gd name="T44" fmla="*/ 198 w 337"/>
                  <a:gd name="T45" fmla="*/ 305 h 324"/>
                  <a:gd name="T46" fmla="*/ 161 w 337"/>
                  <a:gd name="T47" fmla="*/ 298 h 324"/>
                  <a:gd name="T48" fmla="*/ 135 w 337"/>
                  <a:gd name="T49" fmla="*/ 298 h 324"/>
                  <a:gd name="T50" fmla="*/ 114 w 337"/>
                  <a:gd name="T51" fmla="*/ 292 h 324"/>
                  <a:gd name="T52" fmla="*/ 74 w 337"/>
                  <a:gd name="T53" fmla="*/ 292 h 324"/>
                  <a:gd name="T54" fmla="*/ 67 w 337"/>
                  <a:gd name="T55" fmla="*/ 292 h 324"/>
                  <a:gd name="T56" fmla="*/ 27 w 337"/>
                  <a:gd name="T57" fmla="*/ 283 h 324"/>
                  <a:gd name="T58" fmla="*/ 8 w 337"/>
                  <a:gd name="T59" fmla="*/ 283 h 324"/>
                  <a:gd name="T60" fmla="*/ 4 w 337"/>
                  <a:gd name="T61" fmla="*/ 253 h 324"/>
                  <a:gd name="T62" fmla="*/ 8 w 337"/>
                  <a:gd name="T63" fmla="*/ 215 h 324"/>
                  <a:gd name="T64" fmla="*/ 4 w 337"/>
                  <a:gd name="T65" fmla="*/ 184 h 324"/>
                  <a:gd name="T66" fmla="*/ 4 w 337"/>
                  <a:gd name="T67" fmla="*/ 122 h 324"/>
                  <a:gd name="T68" fmla="*/ 1 w 337"/>
                  <a:gd name="T69" fmla="*/ 97 h 324"/>
                  <a:gd name="T70" fmla="*/ 8 w 337"/>
                  <a:gd name="T71" fmla="*/ 47 h 324"/>
                  <a:gd name="T72" fmla="*/ 0 w 337"/>
                  <a:gd name="T73" fmla="*/ 0 h 324"/>
                  <a:gd name="T74" fmla="*/ 1 w 337"/>
                  <a:gd name="T75" fmla="*/ 0 h 324"/>
                  <a:gd name="T76" fmla="*/ 1 w 337"/>
                  <a:gd name="T77" fmla="*/ 0 h 3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337" h="324">
                    <a:moveTo>
                      <a:pt x="1" y="0"/>
                    </a:moveTo>
                    <a:lnTo>
                      <a:pt x="56" y="4"/>
                    </a:lnTo>
                    <a:lnTo>
                      <a:pt x="67" y="13"/>
                    </a:lnTo>
                    <a:lnTo>
                      <a:pt x="114" y="13"/>
                    </a:lnTo>
                    <a:lnTo>
                      <a:pt x="148" y="13"/>
                    </a:lnTo>
                    <a:lnTo>
                      <a:pt x="198" y="16"/>
                    </a:lnTo>
                    <a:lnTo>
                      <a:pt x="245" y="16"/>
                    </a:lnTo>
                    <a:lnTo>
                      <a:pt x="289" y="27"/>
                    </a:lnTo>
                    <a:lnTo>
                      <a:pt x="317" y="23"/>
                    </a:lnTo>
                    <a:lnTo>
                      <a:pt x="333" y="27"/>
                    </a:lnTo>
                    <a:lnTo>
                      <a:pt x="333" y="62"/>
                    </a:lnTo>
                    <a:lnTo>
                      <a:pt x="333" y="103"/>
                    </a:lnTo>
                    <a:lnTo>
                      <a:pt x="328" y="122"/>
                    </a:lnTo>
                    <a:lnTo>
                      <a:pt x="328" y="153"/>
                    </a:lnTo>
                    <a:lnTo>
                      <a:pt x="336" y="165"/>
                    </a:lnTo>
                    <a:lnTo>
                      <a:pt x="322" y="222"/>
                    </a:lnTo>
                    <a:lnTo>
                      <a:pt x="322" y="273"/>
                    </a:lnTo>
                    <a:lnTo>
                      <a:pt x="328" y="305"/>
                    </a:lnTo>
                    <a:lnTo>
                      <a:pt x="328" y="323"/>
                    </a:lnTo>
                    <a:lnTo>
                      <a:pt x="289" y="314"/>
                    </a:lnTo>
                    <a:lnTo>
                      <a:pt x="267" y="314"/>
                    </a:lnTo>
                    <a:lnTo>
                      <a:pt x="207" y="305"/>
                    </a:lnTo>
                    <a:lnTo>
                      <a:pt x="198" y="305"/>
                    </a:lnTo>
                    <a:lnTo>
                      <a:pt x="161" y="298"/>
                    </a:lnTo>
                    <a:lnTo>
                      <a:pt x="135" y="298"/>
                    </a:lnTo>
                    <a:lnTo>
                      <a:pt x="114" y="292"/>
                    </a:lnTo>
                    <a:lnTo>
                      <a:pt x="74" y="292"/>
                    </a:lnTo>
                    <a:lnTo>
                      <a:pt x="67" y="292"/>
                    </a:lnTo>
                    <a:lnTo>
                      <a:pt x="27" y="283"/>
                    </a:lnTo>
                    <a:lnTo>
                      <a:pt x="8" y="283"/>
                    </a:lnTo>
                    <a:lnTo>
                      <a:pt x="4" y="253"/>
                    </a:lnTo>
                    <a:lnTo>
                      <a:pt x="8" y="215"/>
                    </a:lnTo>
                    <a:lnTo>
                      <a:pt x="4" y="184"/>
                    </a:lnTo>
                    <a:lnTo>
                      <a:pt x="4" y="122"/>
                    </a:lnTo>
                    <a:lnTo>
                      <a:pt x="1" y="97"/>
                    </a:lnTo>
                    <a:lnTo>
                      <a:pt x="8" y="47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0"/>
                    </a:lnTo>
                  </a:path>
                </a:pathLst>
              </a:custGeom>
              <a:gradFill rotWithShape="0">
                <a:gsLst>
                  <a:gs pos="0">
                    <a:srgbClr val="0000FF"/>
                  </a:gs>
                  <a:gs pos="100000">
                    <a:srgbClr val="000080"/>
                  </a:gs>
                </a:gsLst>
                <a:lin ang="5400000" scaled="1"/>
              </a:gra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00" name="Freeform 12"/>
              <p:cNvSpPr>
                <a:spLocks/>
              </p:cNvSpPr>
              <p:nvPr/>
            </p:nvSpPr>
            <p:spPr bwMode="gray">
              <a:xfrm>
                <a:off x="614" y="1569"/>
                <a:ext cx="1228" cy="1178"/>
              </a:xfrm>
              <a:custGeom>
                <a:avLst/>
                <a:gdLst>
                  <a:gd name="T0" fmla="*/ 540 w 1228"/>
                  <a:gd name="T1" fmla="*/ 0 h 1178"/>
                  <a:gd name="T2" fmla="*/ 432 w 1228"/>
                  <a:gd name="T3" fmla="*/ 13 h 1178"/>
                  <a:gd name="T4" fmla="*/ 358 w 1228"/>
                  <a:gd name="T5" fmla="*/ 65 h 1178"/>
                  <a:gd name="T6" fmla="*/ 322 w 1228"/>
                  <a:gd name="T7" fmla="*/ 65 h 1178"/>
                  <a:gd name="T8" fmla="*/ 256 w 1228"/>
                  <a:gd name="T9" fmla="*/ 139 h 1178"/>
                  <a:gd name="T10" fmla="*/ 174 w 1228"/>
                  <a:gd name="T11" fmla="*/ 190 h 1178"/>
                  <a:gd name="T12" fmla="*/ 155 w 1228"/>
                  <a:gd name="T13" fmla="*/ 228 h 1178"/>
                  <a:gd name="T14" fmla="*/ 102 w 1228"/>
                  <a:gd name="T15" fmla="*/ 247 h 1178"/>
                  <a:gd name="T16" fmla="*/ 62 w 1228"/>
                  <a:gd name="T17" fmla="*/ 342 h 1178"/>
                  <a:gd name="T18" fmla="*/ 25 w 1228"/>
                  <a:gd name="T19" fmla="*/ 402 h 1178"/>
                  <a:gd name="T20" fmla="*/ 25 w 1228"/>
                  <a:gd name="T21" fmla="*/ 440 h 1178"/>
                  <a:gd name="T22" fmla="*/ 9 w 1228"/>
                  <a:gd name="T23" fmla="*/ 494 h 1178"/>
                  <a:gd name="T24" fmla="*/ 0 w 1228"/>
                  <a:gd name="T25" fmla="*/ 603 h 1178"/>
                  <a:gd name="T26" fmla="*/ 0 w 1228"/>
                  <a:gd name="T27" fmla="*/ 704 h 1178"/>
                  <a:gd name="T28" fmla="*/ 25 w 1228"/>
                  <a:gd name="T29" fmla="*/ 740 h 1178"/>
                  <a:gd name="T30" fmla="*/ 25 w 1228"/>
                  <a:gd name="T31" fmla="*/ 807 h 1178"/>
                  <a:gd name="T32" fmla="*/ 83 w 1228"/>
                  <a:gd name="T33" fmla="*/ 880 h 1178"/>
                  <a:gd name="T34" fmla="*/ 137 w 1228"/>
                  <a:gd name="T35" fmla="*/ 953 h 1178"/>
                  <a:gd name="T36" fmla="*/ 182 w 1228"/>
                  <a:gd name="T37" fmla="*/ 981 h 1178"/>
                  <a:gd name="T38" fmla="*/ 256 w 1228"/>
                  <a:gd name="T39" fmla="*/ 1064 h 1178"/>
                  <a:gd name="T40" fmla="*/ 301 w 1228"/>
                  <a:gd name="T41" fmla="*/ 1082 h 1178"/>
                  <a:gd name="T42" fmla="*/ 335 w 1228"/>
                  <a:gd name="T43" fmla="*/ 1140 h 1178"/>
                  <a:gd name="T44" fmla="*/ 432 w 1228"/>
                  <a:gd name="T45" fmla="*/ 1146 h 1178"/>
                  <a:gd name="T46" fmla="*/ 467 w 1228"/>
                  <a:gd name="T47" fmla="*/ 1155 h 1178"/>
                  <a:gd name="T48" fmla="*/ 540 w 1228"/>
                  <a:gd name="T49" fmla="*/ 1155 h 1178"/>
                  <a:gd name="T50" fmla="*/ 641 w 1228"/>
                  <a:gd name="T51" fmla="*/ 1177 h 1178"/>
                  <a:gd name="T52" fmla="*/ 748 w 1228"/>
                  <a:gd name="T53" fmla="*/ 1140 h 1178"/>
                  <a:gd name="T54" fmla="*/ 784 w 1228"/>
                  <a:gd name="T55" fmla="*/ 1140 h 1178"/>
                  <a:gd name="T56" fmla="*/ 924 w 1228"/>
                  <a:gd name="T57" fmla="*/ 1064 h 1178"/>
                  <a:gd name="T58" fmla="*/ 1036 w 1228"/>
                  <a:gd name="T59" fmla="*/ 1003 h 1178"/>
                  <a:gd name="T60" fmla="*/ 1082 w 1228"/>
                  <a:gd name="T61" fmla="*/ 937 h 1178"/>
                  <a:gd name="T62" fmla="*/ 1103 w 1228"/>
                  <a:gd name="T63" fmla="*/ 900 h 1178"/>
                  <a:gd name="T64" fmla="*/ 1122 w 1228"/>
                  <a:gd name="T65" fmla="*/ 844 h 1178"/>
                  <a:gd name="T66" fmla="*/ 1192 w 1228"/>
                  <a:gd name="T67" fmla="*/ 753 h 1178"/>
                  <a:gd name="T68" fmla="*/ 1198 w 1228"/>
                  <a:gd name="T69" fmla="*/ 713 h 1178"/>
                  <a:gd name="T70" fmla="*/ 1227 w 1228"/>
                  <a:gd name="T71" fmla="*/ 632 h 1178"/>
                  <a:gd name="T72" fmla="*/ 1210 w 1228"/>
                  <a:gd name="T73" fmla="*/ 540 h 1178"/>
                  <a:gd name="T74" fmla="*/ 1192 w 1228"/>
                  <a:gd name="T75" fmla="*/ 429 h 1178"/>
                  <a:gd name="T76" fmla="*/ 1156 w 1228"/>
                  <a:gd name="T77" fmla="*/ 364 h 1178"/>
                  <a:gd name="T78" fmla="*/ 1119 w 1228"/>
                  <a:gd name="T79" fmla="*/ 282 h 1178"/>
                  <a:gd name="T80" fmla="*/ 1023 w 1228"/>
                  <a:gd name="T81" fmla="*/ 202 h 1178"/>
                  <a:gd name="T82" fmla="*/ 1023 w 1228"/>
                  <a:gd name="T83" fmla="*/ 152 h 1178"/>
                  <a:gd name="T84" fmla="*/ 924 w 1228"/>
                  <a:gd name="T85" fmla="*/ 90 h 1178"/>
                  <a:gd name="T86" fmla="*/ 784 w 1228"/>
                  <a:gd name="T87" fmla="*/ 28 h 1178"/>
                  <a:gd name="T88" fmla="*/ 698 w 1228"/>
                  <a:gd name="T89" fmla="*/ 13 h 1178"/>
                  <a:gd name="T90" fmla="*/ 595 w 1228"/>
                  <a:gd name="T91" fmla="*/ 0 h 1178"/>
                  <a:gd name="T92" fmla="*/ 540 w 1228"/>
                  <a:gd name="T93" fmla="*/ 0 h 1178"/>
                  <a:gd name="T94" fmla="*/ 540 w 1228"/>
                  <a:gd name="T95" fmla="*/ 0 h 1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228" h="1178">
                    <a:moveTo>
                      <a:pt x="540" y="0"/>
                    </a:moveTo>
                    <a:lnTo>
                      <a:pt x="432" y="13"/>
                    </a:lnTo>
                    <a:lnTo>
                      <a:pt x="358" y="65"/>
                    </a:lnTo>
                    <a:lnTo>
                      <a:pt x="322" y="65"/>
                    </a:lnTo>
                    <a:lnTo>
                      <a:pt x="256" y="139"/>
                    </a:lnTo>
                    <a:lnTo>
                      <a:pt x="174" y="190"/>
                    </a:lnTo>
                    <a:lnTo>
                      <a:pt x="155" y="228"/>
                    </a:lnTo>
                    <a:lnTo>
                      <a:pt x="102" y="247"/>
                    </a:lnTo>
                    <a:lnTo>
                      <a:pt x="62" y="342"/>
                    </a:lnTo>
                    <a:lnTo>
                      <a:pt x="25" y="402"/>
                    </a:lnTo>
                    <a:lnTo>
                      <a:pt x="25" y="440"/>
                    </a:lnTo>
                    <a:lnTo>
                      <a:pt x="9" y="494"/>
                    </a:lnTo>
                    <a:lnTo>
                      <a:pt x="0" y="603"/>
                    </a:lnTo>
                    <a:lnTo>
                      <a:pt x="0" y="704"/>
                    </a:lnTo>
                    <a:lnTo>
                      <a:pt x="25" y="740"/>
                    </a:lnTo>
                    <a:lnTo>
                      <a:pt x="25" y="807"/>
                    </a:lnTo>
                    <a:lnTo>
                      <a:pt x="83" y="880"/>
                    </a:lnTo>
                    <a:lnTo>
                      <a:pt x="137" y="953"/>
                    </a:lnTo>
                    <a:lnTo>
                      <a:pt x="182" y="981"/>
                    </a:lnTo>
                    <a:lnTo>
                      <a:pt x="256" y="1064"/>
                    </a:lnTo>
                    <a:lnTo>
                      <a:pt x="301" y="1082"/>
                    </a:lnTo>
                    <a:lnTo>
                      <a:pt x="335" y="1140"/>
                    </a:lnTo>
                    <a:lnTo>
                      <a:pt x="432" y="1146"/>
                    </a:lnTo>
                    <a:lnTo>
                      <a:pt x="467" y="1155"/>
                    </a:lnTo>
                    <a:lnTo>
                      <a:pt x="540" y="1155"/>
                    </a:lnTo>
                    <a:lnTo>
                      <a:pt x="641" y="1177"/>
                    </a:lnTo>
                    <a:lnTo>
                      <a:pt x="748" y="1140"/>
                    </a:lnTo>
                    <a:lnTo>
                      <a:pt x="784" y="1140"/>
                    </a:lnTo>
                    <a:lnTo>
                      <a:pt x="924" y="1064"/>
                    </a:lnTo>
                    <a:lnTo>
                      <a:pt x="1036" y="1003"/>
                    </a:lnTo>
                    <a:lnTo>
                      <a:pt x="1082" y="937"/>
                    </a:lnTo>
                    <a:lnTo>
                      <a:pt x="1103" y="900"/>
                    </a:lnTo>
                    <a:lnTo>
                      <a:pt x="1122" y="844"/>
                    </a:lnTo>
                    <a:lnTo>
                      <a:pt x="1192" y="753"/>
                    </a:lnTo>
                    <a:lnTo>
                      <a:pt x="1198" y="713"/>
                    </a:lnTo>
                    <a:lnTo>
                      <a:pt x="1227" y="632"/>
                    </a:lnTo>
                    <a:lnTo>
                      <a:pt x="1210" y="540"/>
                    </a:lnTo>
                    <a:lnTo>
                      <a:pt x="1192" y="429"/>
                    </a:lnTo>
                    <a:lnTo>
                      <a:pt x="1156" y="364"/>
                    </a:lnTo>
                    <a:lnTo>
                      <a:pt x="1119" y="282"/>
                    </a:lnTo>
                    <a:lnTo>
                      <a:pt x="1023" y="202"/>
                    </a:lnTo>
                    <a:lnTo>
                      <a:pt x="1023" y="152"/>
                    </a:lnTo>
                    <a:lnTo>
                      <a:pt x="924" y="90"/>
                    </a:lnTo>
                    <a:lnTo>
                      <a:pt x="784" y="28"/>
                    </a:lnTo>
                    <a:lnTo>
                      <a:pt x="698" y="13"/>
                    </a:lnTo>
                    <a:lnTo>
                      <a:pt x="595" y="0"/>
                    </a:lnTo>
                    <a:lnTo>
                      <a:pt x="540" y="0"/>
                    </a:lnTo>
                    <a:lnTo>
                      <a:pt x="540" y="0"/>
                    </a:lnTo>
                  </a:path>
                </a:pathLst>
              </a:custGeom>
              <a:solidFill>
                <a:srgbClr val="BFBFF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01" name="Freeform 13"/>
              <p:cNvSpPr>
                <a:spLocks/>
              </p:cNvSpPr>
              <p:nvPr/>
            </p:nvSpPr>
            <p:spPr bwMode="gray">
              <a:xfrm>
                <a:off x="1411" y="2486"/>
                <a:ext cx="212" cy="203"/>
              </a:xfrm>
              <a:custGeom>
                <a:avLst/>
                <a:gdLst>
                  <a:gd name="T0" fmla="*/ 26 w 212"/>
                  <a:gd name="T1" fmla="*/ 202 h 203"/>
                  <a:gd name="T2" fmla="*/ 26 w 212"/>
                  <a:gd name="T3" fmla="*/ 147 h 203"/>
                  <a:gd name="T4" fmla="*/ 0 w 212"/>
                  <a:gd name="T5" fmla="*/ 137 h 203"/>
                  <a:gd name="T6" fmla="*/ 0 w 212"/>
                  <a:gd name="T7" fmla="*/ 64 h 203"/>
                  <a:gd name="T8" fmla="*/ 18 w 212"/>
                  <a:gd name="T9" fmla="*/ 36 h 203"/>
                  <a:gd name="T10" fmla="*/ 37 w 212"/>
                  <a:gd name="T11" fmla="*/ 51 h 203"/>
                  <a:gd name="T12" fmla="*/ 63 w 212"/>
                  <a:gd name="T13" fmla="*/ 20 h 203"/>
                  <a:gd name="T14" fmla="*/ 110 w 212"/>
                  <a:gd name="T15" fmla="*/ 20 h 203"/>
                  <a:gd name="T16" fmla="*/ 138 w 212"/>
                  <a:gd name="T17" fmla="*/ 0 h 203"/>
                  <a:gd name="T18" fmla="*/ 175 w 212"/>
                  <a:gd name="T19" fmla="*/ 27 h 203"/>
                  <a:gd name="T20" fmla="*/ 211 w 212"/>
                  <a:gd name="T21" fmla="*/ 51 h 203"/>
                  <a:gd name="T22" fmla="*/ 211 w 212"/>
                  <a:gd name="T23" fmla="*/ 91 h 203"/>
                  <a:gd name="T24" fmla="*/ 138 w 212"/>
                  <a:gd name="T25" fmla="*/ 147 h 203"/>
                  <a:gd name="T26" fmla="*/ 37 w 212"/>
                  <a:gd name="T27" fmla="*/ 202 h 203"/>
                  <a:gd name="T28" fmla="*/ 26 w 212"/>
                  <a:gd name="T29" fmla="*/ 202 h 203"/>
                  <a:gd name="T30" fmla="*/ 26 w 212"/>
                  <a:gd name="T31" fmla="*/ 202 h 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12" h="203">
                    <a:moveTo>
                      <a:pt x="26" y="202"/>
                    </a:moveTo>
                    <a:lnTo>
                      <a:pt x="26" y="147"/>
                    </a:lnTo>
                    <a:lnTo>
                      <a:pt x="0" y="137"/>
                    </a:lnTo>
                    <a:lnTo>
                      <a:pt x="0" y="64"/>
                    </a:lnTo>
                    <a:lnTo>
                      <a:pt x="18" y="36"/>
                    </a:lnTo>
                    <a:lnTo>
                      <a:pt x="37" y="51"/>
                    </a:lnTo>
                    <a:lnTo>
                      <a:pt x="63" y="20"/>
                    </a:lnTo>
                    <a:lnTo>
                      <a:pt x="110" y="20"/>
                    </a:lnTo>
                    <a:lnTo>
                      <a:pt x="138" y="0"/>
                    </a:lnTo>
                    <a:lnTo>
                      <a:pt x="175" y="27"/>
                    </a:lnTo>
                    <a:lnTo>
                      <a:pt x="211" y="51"/>
                    </a:lnTo>
                    <a:lnTo>
                      <a:pt x="211" y="91"/>
                    </a:lnTo>
                    <a:lnTo>
                      <a:pt x="138" y="147"/>
                    </a:lnTo>
                    <a:lnTo>
                      <a:pt x="37" y="202"/>
                    </a:lnTo>
                    <a:lnTo>
                      <a:pt x="26" y="202"/>
                    </a:lnTo>
                    <a:lnTo>
                      <a:pt x="26" y="202"/>
                    </a:lnTo>
                  </a:path>
                </a:pathLst>
              </a:custGeom>
              <a:solidFill>
                <a:srgbClr val="C0C27C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02" name="Freeform 14"/>
              <p:cNvSpPr>
                <a:spLocks/>
              </p:cNvSpPr>
              <p:nvPr/>
            </p:nvSpPr>
            <p:spPr bwMode="gray">
              <a:xfrm>
                <a:off x="612" y="1851"/>
                <a:ext cx="534" cy="497"/>
              </a:xfrm>
              <a:custGeom>
                <a:avLst/>
                <a:gdLst>
                  <a:gd name="T0" fmla="*/ 96 w 534"/>
                  <a:gd name="T1" fmla="*/ 14 h 497"/>
                  <a:gd name="T2" fmla="*/ 127 w 534"/>
                  <a:gd name="T3" fmla="*/ 35 h 497"/>
                  <a:gd name="T4" fmla="*/ 148 w 534"/>
                  <a:gd name="T5" fmla="*/ 36 h 497"/>
                  <a:gd name="T6" fmla="*/ 181 w 534"/>
                  <a:gd name="T7" fmla="*/ 38 h 497"/>
                  <a:gd name="T8" fmla="*/ 197 w 534"/>
                  <a:gd name="T9" fmla="*/ 58 h 497"/>
                  <a:gd name="T10" fmla="*/ 220 w 534"/>
                  <a:gd name="T11" fmla="*/ 88 h 497"/>
                  <a:gd name="T12" fmla="*/ 236 w 534"/>
                  <a:gd name="T13" fmla="*/ 86 h 497"/>
                  <a:gd name="T14" fmla="*/ 263 w 534"/>
                  <a:gd name="T15" fmla="*/ 91 h 497"/>
                  <a:gd name="T16" fmla="*/ 311 w 534"/>
                  <a:gd name="T17" fmla="*/ 96 h 497"/>
                  <a:gd name="T18" fmla="*/ 357 w 534"/>
                  <a:gd name="T19" fmla="*/ 93 h 497"/>
                  <a:gd name="T20" fmla="*/ 370 w 534"/>
                  <a:gd name="T21" fmla="*/ 112 h 497"/>
                  <a:gd name="T22" fmla="*/ 400 w 534"/>
                  <a:gd name="T23" fmla="*/ 135 h 497"/>
                  <a:gd name="T24" fmla="*/ 425 w 534"/>
                  <a:gd name="T25" fmla="*/ 139 h 497"/>
                  <a:gd name="T26" fmla="*/ 454 w 534"/>
                  <a:gd name="T27" fmla="*/ 143 h 497"/>
                  <a:gd name="T28" fmla="*/ 481 w 534"/>
                  <a:gd name="T29" fmla="*/ 164 h 497"/>
                  <a:gd name="T30" fmla="*/ 509 w 534"/>
                  <a:gd name="T31" fmla="*/ 198 h 497"/>
                  <a:gd name="T32" fmla="*/ 524 w 534"/>
                  <a:gd name="T33" fmla="*/ 229 h 497"/>
                  <a:gd name="T34" fmla="*/ 533 w 534"/>
                  <a:gd name="T35" fmla="*/ 264 h 497"/>
                  <a:gd name="T36" fmla="*/ 500 w 534"/>
                  <a:gd name="T37" fmla="*/ 291 h 497"/>
                  <a:gd name="T38" fmla="*/ 460 w 534"/>
                  <a:gd name="T39" fmla="*/ 315 h 497"/>
                  <a:gd name="T40" fmla="*/ 469 w 534"/>
                  <a:gd name="T41" fmla="*/ 340 h 497"/>
                  <a:gd name="T42" fmla="*/ 486 w 534"/>
                  <a:gd name="T43" fmla="*/ 363 h 497"/>
                  <a:gd name="T44" fmla="*/ 479 w 534"/>
                  <a:gd name="T45" fmla="*/ 382 h 497"/>
                  <a:gd name="T46" fmla="*/ 469 w 534"/>
                  <a:gd name="T47" fmla="*/ 396 h 497"/>
                  <a:gd name="T48" fmla="*/ 440 w 534"/>
                  <a:gd name="T49" fmla="*/ 417 h 497"/>
                  <a:gd name="T50" fmla="*/ 407 w 534"/>
                  <a:gd name="T51" fmla="*/ 429 h 497"/>
                  <a:gd name="T52" fmla="*/ 404 w 534"/>
                  <a:gd name="T53" fmla="*/ 440 h 497"/>
                  <a:gd name="T54" fmla="*/ 404 w 534"/>
                  <a:gd name="T55" fmla="*/ 450 h 497"/>
                  <a:gd name="T56" fmla="*/ 384 w 534"/>
                  <a:gd name="T57" fmla="*/ 466 h 497"/>
                  <a:gd name="T58" fmla="*/ 369 w 534"/>
                  <a:gd name="T59" fmla="*/ 484 h 497"/>
                  <a:gd name="T60" fmla="*/ 327 w 534"/>
                  <a:gd name="T61" fmla="*/ 488 h 497"/>
                  <a:gd name="T62" fmla="*/ 280 w 534"/>
                  <a:gd name="T63" fmla="*/ 479 h 497"/>
                  <a:gd name="T64" fmla="*/ 257 w 534"/>
                  <a:gd name="T65" fmla="*/ 446 h 497"/>
                  <a:gd name="T66" fmla="*/ 239 w 534"/>
                  <a:gd name="T67" fmla="*/ 413 h 497"/>
                  <a:gd name="T68" fmla="*/ 219 w 534"/>
                  <a:gd name="T69" fmla="*/ 409 h 497"/>
                  <a:gd name="T70" fmla="*/ 201 w 534"/>
                  <a:gd name="T71" fmla="*/ 410 h 497"/>
                  <a:gd name="T72" fmla="*/ 188 w 534"/>
                  <a:gd name="T73" fmla="*/ 427 h 497"/>
                  <a:gd name="T74" fmla="*/ 176 w 534"/>
                  <a:gd name="T75" fmla="*/ 450 h 497"/>
                  <a:gd name="T76" fmla="*/ 156 w 534"/>
                  <a:gd name="T77" fmla="*/ 453 h 497"/>
                  <a:gd name="T78" fmla="*/ 138 w 534"/>
                  <a:gd name="T79" fmla="*/ 451 h 497"/>
                  <a:gd name="T80" fmla="*/ 112 w 534"/>
                  <a:gd name="T81" fmla="*/ 469 h 497"/>
                  <a:gd name="T82" fmla="*/ 85 w 534"/>
                  <a:gd name="T83" fmla="*/ 495 h 497"/>
                  <a:gd name="T84" fmla="*/ 58 w 534"/>
                  <a:gd name="T85" fmla="*/ 496 h 497"/>
                  <a:gd name="T86" fmla="*/ 29 w 534"/>
                  <a:gd name="T87" fmla="*/ 496 h 497"/>
                  <a:gd name="T88" fmla="*/ 19 w 534"/>
                  <a:gd name="T89" fmla="*/ 495 h 497"/>
                  <a:gd name="T90" fmla="*/ 10 w 534"/>
                  <a:gd name="T91" fmla="*/ 495 h 497"/>
                  <a:gd name="T92" fmla="*/ 2 w 534"/>
                  <a:gd name="T93" fmla="*/ 471 h 497"/>
                  <a:gd name="T94" fmla="*/ 1 w 534"/>
                  <a:gd name="T95" fmla="*/ 435 h 497"/>
                  <a:gd name="T96" fmla="*/ 0 w 534"/>
                  <a:gd name="T97" fmla="*/ 350 h 497"/>
                  <a:gd name="T98" fmla="*/ 7 w 534"/>
                  <a:gd name="T99" fmla="*/ 253 h 497"/>
                  <a:gd name="T100" fmla="*/ 14 w 534"/>
                  <a:gd name="T101" fmla="*/ 191 h 497"/>
                  <a:gd name="T102" fmla="*/ 23 w 534"/>
                  <a:gd name="T103" fmla="*/ 130 h 497"/>
                  <a:gd name="T104" fmla="*/ 44 w 534"/>
                  <a:gd name="T105" fmla="*/ 75 h 497"/>
                  <a:gd name="T106" fmla="*/ 62 w 534"/>
                  <a:gd name="T107" fmla="*/ 27 h 497"/>
                  <a:gd name="T108" fmla="*/ 64 w 534"/>
                  <a:gd name="T109" fmla="*/ 15 h 497"/>
                  <a:gd name="T110" fmla="*/ 72 w 534"/>
                  <a:gd name="T111" fmla="*/ 3 h 4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534" h="497">
                    <a:moveTo>
                      <a:pt x="75" y="0"/>
                    </a:moveTo>
                    <a:lnTo>
                      <a:pt x="75" y="2"/>
                    </a:lnTo>
                    <a:lnTo>
                      <a:pt x="76" y="2"/>
                    </a:lnTo>
                    <a:lnTo>
                      <a:pt x="79" y="5"/>
                    </a:lnTo>
                    <a:lnTo>
                      <a:pt x="82" y="5"/>
                    </a:lnTo>
                    <a:lnTo>
                      <a:pt x="85" y="8"/>
                    </a:lnTo>
                    <a:lnTo>
                      <a:pt x="91" y="11"/>
                    </a:lnTo>
                    <a:lnTo>
                      <a:pt x="96" y="14"/>
                    </a:lnTo>
                    <a:lnTo>
                      <a:pt x="102" y="15"/>
                    </a:lnTo>
                    <a:lnTo>
                      <a:pt x="105" y="18"/>
                    </a:lnTo>
                    <a:lnTo>
                      <a:pt x="111" y="21"/>
                    </a:lnTo>
                    <a:lnTo>
                      <a:pt x="114" y="25"/>
                    </a:lnTo>
                    <a:lnTo>
                      <a:pt x="120" y="27"/>
                    </a:lnTo>
                    <a:lnTo>
                      <a:pt x="123" y="31"/>
                    </a:lnTo>
                    <a:lnTo>
                      <a:pt x="126" y="33"/>
                    </a:lnTo>
                    <a:lnTo>
                      <a:pt x="127" y="35"/>
                    </a:lnTo>
                    <a:lnTo>
                      <a:pt x="129" y="35"/>
                    </a:lnTo>
                    <a:lnTo>
                      <a:pt x="129" y="35"/>
                    </a:lnTo>
                    <a:lnTo>
                      <a:pt x="131" y="35"/>
                    </a:lnTo>
                    <a:lnTo>
                      <a:pt x="133" y="35"/>
                    </a:lnTo>
                    <a:lnTo>
                      <a:pt x="137" y="34"/>
                    </a:lnTo>
                    <a:lnTo>
                      <a:pt x="140" y="36"/>
                    </a:lnTo>
                    <a:lnTo>
                      <a:pt x="145" y="36"/>
                    </a:lnTo>
                    <a:lnTo>
                      <a:pt x="148" y="36"/>
                    </a:lnTo>
                    <a:lnTo>
                      <a:pt x="154" y="36"/>
                    </a:lnTo>
                    <a:lnTo>
                      <a:pt x="157" y="38"/>
                    </a:lnTo>
                    <a:lnTo>
                      <a:pt x="164" y="38"/>
                    </a:lnTo>
                    <a:lnTo>
                      <a:pt x="166" y="38"/>
                    </a:lnTo>
                    <a:lnTo>
                      <a:pt x="173" y="38"/>
                    </a:lnTo>
                    <a:lnTo>
                      <a:pt x="176" y="38"/>
                    </a:lnTo>
                    <a:lnTo>
                      <a:pt x="180" y="38"/>
                    </a:lnTo>
                    <a:lnTo>
                      <a:pt x="181" y="38"/>
                    </a:lnTo>
                    <a:lnTo>
                      <a:pt x="184" y="35"/>
                    </a:lnTo>
                    <a:lnTo>
                      <a:pt x="183" y="38"/>
                    </a:lnTo>
                    <a:lnTo>
                      <a:pt x="184" y="41"/>
                    </a:lnTo>
                    <a:lnTo>
                      <a:pt x="185" y="44"/>
                    </a:lnTo>
                    <a:lnTo>
                      <a:pt x="188" y="47"/>
                    </a:lnTo>
                    <a:lnTo>
                      <a:pt x="191" y="52"/>
                    </a:lnTo>
                    <a:lnTo>
                      <a:pt x="194" y="55"/>
                    </a:lnTo>
                    <a:lnTo>
                      <a:pt x="197" y="58"/>
                    </a:lnTo>
                    <a:lnTo>
                      <a:pt x="203" y="62"/>
                    </a:lnTo>
                    <a:lnTo>
                      <a:pt x="206" y="67"/>
                    </a:lnTo>
                    <a:lnTo>
                      <a:pt x="209" y="71"/>
                    </a:lnTo>
                    <a:lnTo>
                      <a:pt x="212" y="75"/>
                    </a:lnTo>
                    <a:lnTo>
                      <a:pt x="216" y="78"/>
                    </a:lnTo>
                    <a:lnTo>
                      <a:pt x="217" y="82"/>
                    </a:lnTo>
                    <a:lnTo>
                      <a:pt x="220" y="85"/>
                    </a:lnTo>
                    <a:lnTo>
                      <a:pt x="220" y="88"/>
                    </a:lnTo>
                    <a:lnTo>
                      <a:pt x="222" y="91"/>
                    </a:lnTo>
                    <a:lnTo>
                      <a:pt x="222" y="91"/>
                    </a:lnTo>
                    <a:lnTo>
                      <a:pt x="223" y="88"/>
                    </a:lnTo>
                    <a:lnTo>
                      <a:pt x="224" y="88"/>
                    </a:lnTo>
                    <a:lnTo>
                      <a:pt x="227" y="86"/>
                    </a:lnTo>
                    <a:lnTo>
                      <a:pt x="230" y="86"/>
                    </a:lnTo>
                    <a:lnTo>
                      <a:pt x="234" y="86"/>
                    </a:lnTo>
                    <a:lnTo>
                      <a:pt x="236" y="86"/>
                    </a:lnTo>
                    <a:lnTo>
                      <a:pt x="241" y="86"/>
                    </a:lnTo>
                    <a:lnTo>
                      <a:pt x="243" y="89"/>
                    </a:lnTo>
                    <a:lnTo>
                      <a:pt x="247" y="89"/>
                    </a:lnTo>
                    <a:lnTo>
                      <a:pt x="250" y="89"/>
                    </a:lnTo>
                    <a:lnTo>
                      <a:pt x="254" y="89"/>
                    </a:lnTo>
                    <a:lnTo>
                      <a:pt x="257" y="91"/>
                    </a:lnTo>
                    <a:lnTo>
                      <a:pt x="260" y="91"/>
                    </a:lnTo>
                    <a:lnTo>
                      <a:pt x="263" y="91"/>
                    </a:lnTo>
                    <a:lnTo>
                      <a:pt x="266" y="91"/>
                    </a:lnTo>
                    <a:lnTo>
                      <a:pt x="269" y="93"/>
                    </a:lnTo>
                    <a:lnTo>
                      <a:pt x="276" y="93"/>
                    </a:lnTo>
                    <a:lnTo>
                      <a:pt x="282" y="93"/>
                    </a:lnTo>
                    <a:lnTo>
                      <a:pt x="289" y="93"/>
                    </a:lnTo>
                    <a:lnTo>
                      <a:pt x="295" y="96"/>
                    </a:lnTo>
                    <a:lnTo>
                      <a:pt x="304" y="96"/>
                    </a:lnTo>
                    <a:lnTo>
                      <a:pt x="311" y="96"/>
                    </a:lnTo>
                    <a:lnTo>
                      <a:pt x="320" y="96"/>
                    </a:lnTo>
                    <a:lnTo>
                      <a:pt x="326" y="97"/>
                    </a:lnTo>
                    <a:lnTo>
                      <a:pt x="333" y="97"/>
                    </a:lnTo>
                    <a:lnTo>
                      <a:pt x="339" y="97"/>
                    </a:lnTo>
                    <a:lnTo>
                      <a:pt x="346" y="97"/>
                    </a:lnTo>
                    <a:lnTo>
                      <a:pt x="350" y="97"/>
                    </a:lnTo>
                    <a:lnTo>
                      <a:pt x="355" y="95"/>
                    </a:lnTo>
                    <a:lnTo>
                      <a:pt x="357" y="93"/>
                    </a:lnTo>
                    <a:lnTo>
                      <a:pt x="360" y="91"/>
                    </a:lnTo>
                    <a:lnTo>
                      <a:pt x="359" y="93"/>
                    </a:lnTo>
                    <a:lnTo>
                      <a:pt x="359" y="96"/>
                    </a:lnTo>
                    <a:lnTo>
                      <a:pt x="359" y="100"/>
                    </a:lnTo>
                    <a:lnTo>
                      <a:pt x="362" y="102"/>
                    </a:lnTo>
                    <a:lnTo>
                      <a:pt x="364" y="106"/>
                    </a:lnTo>
                    <a:lnTo>
                      <a:pt x="367" y="109"/>
                    </a:lnTo>
                    <a:lnTo>
                      <a:pt x="370" y="112"/>
                    </a:lnTo>
                    <a:lnTo>
                      <a:pt x="375" y="115"/>
                    </a:lnTo>
                    <a:lnTo>
                      <a:pt x="379" y="118"/>
                    </a:lnTo>
                    <a:lnTo>
                      <a:pt x="381" y="121"/>
                    </a:lnTo>
                    <a:lnTo>
                      <a:pt x="384" y="124"/>
                    </a:lnTo>
                    <a:lnTo>
                      <a:pt x="390" y="127"/>
                    </a:lnTo>
                    <a:lnTo>
                      <a:pt x="394" y="130"/>
                    </a:lnTo>
                    <a:lnTo>
                      <a:pt x="397" y="132"/>
                    </a:lnTo>
                    <a:lnTo>
                      <a:pt x="400" y="135"/>
                    </a:lnTo>
                    <a:lnTo>
                      <a:pt x="405" y="135"/>
                    </a:lnTo>
                    <a:lnTo>
                      <a:pt x="406" y="137"/>
                    </a:lnTo>
                    <a:lnTo>
                      <a:pt x="409" y="137"/>
                    </a:lnTo>
                    <a:lnTo>
                      <a:pt x="412" y="137"/>
                    </a:lnTo>
                    <a:lnTo>
                      <a:pt x="415" y="137"/>
                    </a:lnTo>
                    <a:lnTo>
                      <a:pt x="419" y="139"/>
                    </a:lnTo>
                    <a:lnTo>
                      <a:pt x="421" y="139"/>
                    </a:lnTo>
                    <a:lnTo>
                      <a:pt x="425" y="139"/>
                    </a:lnTo>
                    <a:lnTo>
                      <a:pt x="431" y="139"/>
                    </a:lnTo>
                    <a:lnTo>
                      <a:pt x="434" y="142"/>
                    </a:lnTo>
                    <a:lnTo>
                      <a:pt x="437" y="142"/>
                    </a:lnTo>
                    <a:lnTo>
                      <a:pt x="440" y="142"/>
                    </a:lnTo>
                    <a:lnTo>
                      <a:pt x="445" y="142"/>
                    </a:lnTo>
                    <a:lnTo>
                      <a:pt x="448" y="143"/>
                    </a:lnTo>
                    <a:lnTo>
                      <a:pt x="451" y="143"/>
                    </a:lnTo>
                    <a:lnTo>
                      <a:pt x="454" y="143"/>
                    </a:lnTo>
                    <a:lnTo>
                      <a:pt x="460" y="143"/>
                    </a:lnTo>
                    <a:lnTo>
                      <a:pt x="462" y="146"/>
                    </a:lnTo>
                    <a:lnTo>
                      <a:pt x="465" y="148"/>
                    </a:lnTo>
                    <a:lnTo>
                      <a:pt x="468" y="151"/>
                    </a:lnTo>
                    <a:lnTo>
                      <a:pt x="471" y="153"/>
                    </a:lnTo>
                    <a:lnTo>
                      <a:pt x="474" y="158"/>
                    </a:lnTo>
                    <a:lnTo>
                      <a:pt x="478" y="161"/>
                    </a:lnTo>
                    <a:lnTo>
                      <a:pt x="481" y="164"/>
                    </a:lnTo>
                    <a:lnTo>
                      <a:pt x="487" y="168"/>
                    </a:lnTo>
                    <a:lnTo>
                      <a:pt x="491" y="174"/>
                    </a:lnTo>
                    <a:lnTo>
                      <a:pt x="493" y="177"/>
                    </a:lnTo>
                    <a:lnTo>
                      <a:pt x="497" y="183"/>
                    </a:lnTo>
                    <a:lnTo>
                      <a:pt x="502" y="186"/>
                    </a:lnTo>
                    <a:lnTo>
                      <a:pt x="504" y="192"/>
                    </a:lnTo>
                    <a:lnTo>
                      <a:pt x="507" y="195"/>
                    </a:lnTo>
                    <a:lnTo>
                      <a:pt x="509" y="198"/>
                    </a:lnTo>
                    <a:lnTo>
                      <a:pt x="512" y="201"/>
                    </a:lnTo>
                    <a:lnTo>
                      <a:pt x="512" y="205"/>
                    </a:lnTo>
                    <a:lnTo>
                      <a:pt x="515" y="207"/>
                    </a:lnTo>
                    <a:lnTo>
                      <a:pt x="516" y="212"/>
                    </a:lnTo>
                    <a:lnTo>
                      <a:pt x="519" y="214"/>
                    </a:lnTo>
                    <a:lnTo>
                      <a:pt x="519" y="221"/>
                    </a:lnTo>
                    <a:lnTo>
                      <a:pt x="522" y="224"/>
                    </a:lnTo>
                    <a:lnTo>
                      <a:pt x="524" y="229"/>
                    </a:lnTo>
                    <a:lnTo>
                      <a:pt x="527" y="232"/>
                    </a:lnTo>
                    <a:lnTo>
                      <a:pt x="527" y="238"/>
                    </a:lnTo>
                    <a:lnTo>
                      <a:pt x="529" y="242"/>
                    </a:lnTo>
                    <a:lnTo>
                      <a:pt x="529" y="249"/>
                    </a:lnTo>
                    <a:lnTo>
                      <a:pt x="533" y="251"/>
                    </a:lnTo>
                    <a:lnTo>
                      <a:pt x="533" y="258"/>
                    </a:lnTo>
                    <a:lnTo>
                      <a:pt x="533" y="261"/>
                    </a:lnTo>
                    <a:lnTo>
                      <a:pt x="533" y="264"/>
                    </a:lnTo>
                    <a:lnTo>
                      <a:pt x="533" y="267"/>
                    </a:lnTo>
                    <a:lnTo>
                      <a:pt x="531" y="272"/>
                    </a:lnTo>
                    <a:lnTo>
                      <a:pt x="527" y="275"/>
                    </a:lnTo>
                    <a:lnTo>
                      <a:pt x="522" y="278"/>
                    </a:lnTo>
                    <a:lnTo>
                      <a:pt x="518" y="282"/>
                    </a:lnTo>
                    <a:lnTo>
                      <a:pt x="512" y="284"/>
                    </a:lnTo>
                    <a:lnTo>
                      <a:pt x="506" y="288"/>
                    </a:lnTo>
                    <a:lnTo>
                      <a:pt x="500" y="291"/>
                    </a:lnTo>
                    <a:lnTo>
                      <a:pt x="495" y="294"/>
                    </a:lnTo>
                    <a:lnTo>
                      <a:pt x="489" y="297"/>
                    </a:lnTo>
                    <a:lnTo>
                      <a:pt x="482" y="300"/>
                    </a:lnTo>
                    <a:lnTo>
                      <a:pt x="476" y="303"/>
                    </a:lnTo>
                    <a:lnTo>
                      <a:pt x="471" y="306"/>
                    </a:lnTo>
                    <a:lnTo>
                      <a:pt x="466" y="309"/>
                    </a:lnTo>
                    <a:lnTo>
                      <a:pt x="463" y="312"/>
                    </a:lnTo>
                    <a:lnTo>
                      <a:pt x="460" y="315"/>
                    </a:lnTo>
                    <a:lnTo>
                      <a:pt x="460" y="319"/>
                    </a:lnTo>
                    <a:lnTo>
                      <a:pt x="458" y="322"/>
                    </a:lnTo>
                    <a:lnTo>
                      <a:pt x="458" y="324"/>
                    </a:lnTo>
                    <a:lnTo>
                      <a:pt x="458" y="328"/>
                    </a:lnTo>
                    <a:lnTo>
                      <a:pt x="462" y="331"/>
                    </a:lnTo>
                    <a:lnTo>
                      <a:pt x="463" y="334"/>
                    </a:lnTo>
                    <a:lnTo>
                      <a:pt x="466" y="337"/>
                    </a:lnTo>
                    <a:lnTo>
                      <a:pt x="469" y="340"/>
                    </a:lnTo>
                    <a:lnTo>
                      <a:pt x="472" y="342"/>
                    </a:lnTo>
                    <a:lnTo>
                      <a:pt x="474" y="345"/>
                    </a:lnTo>
                    <a:lnTo>
                      <a:pt x="477" y="348"/>
                    </a:lnTo>
                    <a:lnTo>
                      <a:pt x="480" y="352"/>
                    </a:lnTo>
                    <a:lnTo>
                      <a:pt x="483" y="354"/>
                    </a:lnTo>
                    <a:lnTo>
                      <a:pt x="483" y="357"/>
                    </a:lnTo>
                    <a:lnTo>
                      <a:pt x="486" y="361"/>
                    </a:lnTo>
                    <a:lnTo>
                      <a:pt x="486" y="363"/>
                    </a:lnTo>
                    <a:lnTo>
                      <a:pt x="489" y="363"/>
                    </a:lnTo>
                    <a:lnTo>
                      <a:pt x="486" y="367"/>
                    </a:lnTo>
                    <a:lnTo>
                      <a:pt x="486" y="370"/>
                    </a:lnTo>
                    <a:lnTo>
                      <a:pt x="485" y="373"/>
                    </a:lnTo>
                    <a:lnTo>
                      <a:pt x="485" y="373"/>
                    </a:lnTo>
                    <a:lnTo>
                      <a:pt x="482" y="376"/>
                    </a:lnTo>
                    <a:lnTo>
                      <a:pt x="482" y="379"/>
                    </a:lnTo>
                    <a:lnTo>
                      <a:pt x="479" y="382"/>
                    </a:lnTo>
                    <a:lnTo>
                      <a:pt x="479" y="382"/>
                    </a:lnTo>
                    <a:lnTo>
                      <a:pt x="476" y="385"/>
                    </a:lnTo>
                    <a:lnTo>
                      <a:pt x="476" y="387"/>
                    </a:lnTo>
                    <a:lnTo>
                      <a:pt x="473" y="390"/>
                    </a:lnTo>
                    <a:lnTo>
                      <a:pt x="473" y="390"/>
                    </a:lnTo>
                    <a:lnTo>
                      <a:pt x="470" y="394"/>
                    </a:lnTo>
                    <a:lnTo>
                      <a:pt x="470" y="394"/>
                    </a:lnTo>
                    <a:lnTo>
                      <a:pt x="469" y="396"/>
                    </a:lnTo>
                    <a:lnTo>
                      <a:pt x="469" y="396"/>
                    </a:lnTo>
                    <a:lnTo>
                      <a:pt x="464" y="399"/>
                    </a:lnTo>
                    <a:lnTo>
                      <a:pt x="460" y="402"/>
                    </a:lnTo>
                    <a:lnTo>
                      <a:pt x="458" y="405"/>
                    </a:lnTo>
                    <a:lnTo>
                      <a:pt x="454" y="408"/>
                    </a:lnTo>
                    <a:lnTo>
                      <a:pt x="448" y="411"/>
                    </a:lnTo>
                    <a:lnTo>
                      <a:pt x="445" y="414"/>
                    </a:lnTo>
                    <a:lnTo>
                      <a:pt x="440" y="417"/>
                    </a:lnTo>
                    <a:lnTo>
                      <a:pt x="437" y="417"/>
                    </a:lnTo>
                    <a:lnTo>
                      <a:pt x="431" y="420"/>
                    </a:lnTo>
                    <a:lnTo>
                      <a:pt x="428" y="421"/>
                    </a:lnTo>
                    <a:lnTo>
                      <a:pt x="421" y="425"/>
                    </a:lnTo>
                    <a:lnTo>
                      <a:pt x="419" y="425"/>
                    </a:lnTo>
                    <a:lnTo>
                      <a:pt x="413" y="427"/>
                    </a:lnTo>
                    <a:lnTo>
                      <a:pt x="410" y="427"/>
                    </a:lnTo>
                    <a:lnTo>
                      <a:pt x="407" y="429"/>
                    </a:lnTo>
                    <a:lnTo>
                      <a:pt x="405" y="429"/>
                    </a:lnTo>
                    <a:lnTo>
                      <a:pt x="404" y="431"/>
                    </a:lnTo>
                    <a:lnTo>
                      <a:pt x="404" y="431"/>
                    </a:lnTo>
                    <a:lnTo>
                      <a:pt x="404" y="435"/>
                    </a:lnTo>
                    <a:lnTo>
                      <a:pt x="404" y="435"/>
                    </a:lnTo>
                    <a:lnTo>
                      <a:pt x="404" y="438"/>
                    </a:lnTo>
                    <a:lnTo>
                      <a:pt x="404" y="438"/>
                    </a:lnTo>
                    <a:lnTo>
                      <a:pt x="404" y="440"/>
                    </a:lnTo>
                    <a:lnTo>
                      <a:pt x="404" y="440"/>
                    </a:lnTo>
                    <a:lnTo>
                      <a:pt x="404" y="444"/>
                    </a:lnTo>
                    <a:lnTo>
                      <a:pt x="404" y="444"/>
                    </a:lnTo>
                    <a:lnTo>
                      <a:pt x="404" y="447"/>
                    </a:lnTo>
                    <a:lnTo>
                      <a:pt x="404" y="447"/>
                    </a:lnTo>
                    <a:lnTo>
                      <a:pt x="404" y="450"/>
                    </a:lnTo>
                    <a:lnTo>
                      <a:pt x="404" y="450"/>
                    </a:lnTo>
                    <a:lnTo>
                      <a:pt x="404" y="450"/>
                    </a:lnTo>
                    <a:lnTo>
                      <a:pt x="405" y="450"/>
                    </a:lnTo>
                    <a:lnTo>
                      <a:pt x="402" y="453"/>
                    </a:lnTo>
                    <a:lnTo>
                      <a:pt x="399" y="454"/>
                    </a:lnTo>
                    <a:lnTo>
                      <a:pt x="396" y="457"/>
                    </a:lnTo>
                    <a:lnTo>
                      <a:pt x="394" y="457"/>
                    </a:lnTo>
                    <a:lnTo>
                      <a:pt x="390" y="460"/>
                    </a:lnTo>
                    <a:lnTo>
                      <a:pt x="388" y="464"/>
                    </a:lnTo>
                    <a:lnTo>
                      <a:pt x="384" y="466"/>
                    </a:lnTo>
                    <a:lnTo>
                      <a:pt x="384" y="469"/>
                    </a:lnTo>
                    <a:lnTo>
                      <a:pt x="381" y="471"/>
                    </a:lnTo>
                    <a:lnTo>
                      <a:pt x="379" y="475"/>
                    </a:lnTo>
                    <a:lnTo>
                      <a:pt x="375" y="478"/>
                    </a:lnTo>
                    <a:lnTo>
                      <a:pt x="375" y="480"/>
                    </a:lnTo>
                    <a:lnTo>
                      <a:pt x="372" y="483"/>
                    </a:lnTo>
                    <a:lnTo>
                      <a:pt x="371" y="483"/>
                    </a:lnTo>
                    <a:lnTo>
                      <a:pt x="369" y="484"/>
                    </a:lnTo>
                    <a:lnTo>
                      <a:pt x="369" y="484"/>
                    </a:lnTo>
                    <a:lnTo>
                      <a:pt x="363" y="487"/>
                    </a:lnTo>
                    <a:lnTo>
                      <a:pt x="357" y="487"/>
                    </a:lnTo>
                    <a:lnTo>
                      <a:pt x="352" y="488"/>
                    </a:lnTo>
                    <a:lnTo>
                      <a:pt x="346" y="488"/>
                    </a:lnTo>
                    <a:lnTo>
                      <a:pt x="339" y="488"/>
                    </a:lnTo>
                    <a:lnTo>
                      <a:pt x="333" y="488"/>
                    </a:lnTo>
                    <a:lnTo>
                      <a:pt x="327" y="488"/>
                    </a:lnTo>
                    <a:lnTo>
                      <a:pt x="321" y="487"/>
                    </a:lnTo>
                    <a:lnTo>
                      <a:pt x="313" y="487"/>
                    </a:lnTo>
                    <a:lnTo>
                      <a:pt x="307" y="486"/>
                    </a:lnTo>
                    <a:lnTo>
                      <a:pt x="301" y="486"/>
                    </a:lnTo>
                    <a:lnTo>
                      <a:pt x="295" y="483"/>
                    </a:lnTo>
                    <a:lnTo>
                      <a:pt x="289" y="483"/>
                    </a:lnTo>
                    <a:lnTo>
                      <a:pt x="285" y="480"/>
                    </a:lnTo>
                    <a:lnTo>
                      <a:pt x="280" y="479"/>
                    </a:lnTo>
                    <a:lnTo>
                      <a:pt x="278" y="476"/>
                    </a:lnTo>
                    <a:lnTo>
                      <a:pt x="274" y="473"/>
                    </a:lnTo>
                    <a:lnTo>
                      <a:pt x="271" y="471"/>
                    </a:lnTo>
                    <a:lnTo>
                      <a:pt x="268" y="467"/>
                    </a:lnTo>
                    <a:lnTo>
                      <a:pt x="266" y="462"/>
                    </a:lnTo>
                    <a:lnTo>
                      <a:pt x="263" y="458"/>
                    </a:lnTo>
                    <a:lnTo>
                      <a:pt x="260" y="452"/>
                    </a:lnTo>
                    <a:lnTo>
                      <a:pt x="257" y="446"/>
                    </a:lnTo>
                    <a:lnTo>
                      <a:pt x="257" y="440"/>
                    </a:lnTo>
                    <a:lnTo>
                      <a:pt x="254" y="437"/>
                    </a:lnTo>
                    <a:lnTo>
                      <a:pt x="251" y="431"/>
                    </a:lnTo>
                    <a:lnTo>
                      <a:pt x="248" y="427"/>
                    </a:lnTo>
                    <a:lnTo>
                      <a:pt x="248" y="421"/>
                    </a:lnTo>
                    <a:lnTo>
                      <a:pt x="245" y="418"/>
                    </a:lnTo>
                    <a:lnTo>
                      <a:pt x="241" y="415"/>
                    </a:lnTo>
                    <a:lnTo>
                      <a:pt x="239" y="413"/>
                    </a:lnTo>
                    <a:lnTo>
                      <a:pt x="238" y="410"/>
                    </a:lnTo>
                    <a:lnTo>
                      <a:pt x="234" y="410"/>
                    </a:lnTo>
                    <a:lnTo>
                      <a:pt x="232" y="410"/>
                    </a:lnTo>
                    <a:lnTo>
                      <a:pt x="229" y="410"/>
                    </a:lnTo>
                    <a:lnTo>
                      <a:pt x="228" y="409"/>
                    </a:lnTo>
                    <a:lnTo>
                      <a:pt x="225" y="409"/>
                    </a:lnTo>
                    <a:lnTo>
                      <a:pt x="222" y="409"/>
                    </a:lnTo>
                    <a:lnTo>
                      <a:pt x="219" y="409"/>
                    </a:lnTo>
                    <a:lnTo>
                      <a:pt x="219" y="407"/>
                    </a:lnTo>
                    <a:lnTo>
                      <a:pt x="216" y="409"/>
                    </a:lnTo>
                    <a:lnTo>
                      <a:pt x="213" y="409"/>
                    </a:lnTo>
                    <a:lnTo>
                      <a:pt x="210" y="409"/>
                    </a:lnTo>
                    <a:lnTo>
                      <a:pt x="208" y="409"/>
                    </a:lnTo>
                    <a:lnTo>
                      <a:pt x="205" y="410"/>
                    </a:lnTo>
                    <a:lnTo>
                      <a:pt x="203" y="410"/>
                    </a:lnTo>
                    <a:lnTo>
                      <a:pt x="201" y="410"/>
                    </a:lnTo>
                    <a:lnTo>
                      <a:pt x="201" y="410"/>
                    </a:lnTo>
                    <a:lnTo>
                      <a:pt x="197" y="413"/>
                    </a:lnTo>
                    <a:lnTo>
                      <a:pt x="197" y="414"/>
                    </a:lnTo>
                    <a:lnTo>
                      <a:pt x="194" y="417"/>
                    </a:lnTo>
                    <a:lnTo>
                      <a:pt x="194" y="418"/>
                    </a:lnTo>
                    <a:lnTo>
                      <a:pt x="191" y="421"/>
                    </a:lnTo>
                    <a:lnTo>
                      <a:pt x="191" y="425"/>
                    </a:lnTo>
                    <a:lnTo>
                      <a:pt x="188" y="427"/>
                    </a:lnTo>
                    <a:lnTo>
                      <a:pt x="188" y="431"/>
                    </a:lnTo>
                    <a:lnTo>
                      <a:pt x="185" y="436"/>
                    </a:lnTo>
                    <a:lnTo>
                      <a:pt x="185" y="439"/>
                    </a:lnTo>
                    <a:lnTo>
                      <a:pt x="182" y="442"/>
                    </a:lnTo>
                    <a:lnTo>
                      <a:pt x="182" y="445"/>
                    </a:lnTo>
                    <a:lnTo>
                      <a:pt x="179" y="448"/>
                    </a:lnTo>
                    <a:lnTo>
                      <a:pt x="179" y="449"/>
                    </a:lnTo>
                    <a:lnTo>
                      <a:pt x="176" y="450"/>
                    </a:lnTo>
                    <a:lnTo>
                      <a:pt x="176" y="450"/>
                    </a:lnTo>
                    <a:lnTo>
                      <a:pt x="173" y="453"/>
                    </a:lnTo>
                    <a:lnTo>
                      <a:pt x="170" y="453"/>
                    </a:lnTo>
                    <a:lnTo>
                      <a:pt x="166" y="453"/>
                    </a:lnTo>
                    <a:lnTo>
                      <a:pt x="166" y="453"/>
                    </a:lnTo>
                    <a:lnTo>
                      <a:pt x="162" y="453"/>
                    </a:lnTo>
                    <a:lnTo>
                      <a:pt x="159" y="453"/>
                    </a:lnTo>
                    <a:lnTo>
                      <a:pt x="156" y="453"/>
                    </a:lnTo>
                    <a:lnTo>
                      <a:pt x="156" y="452"/>
                    </a:lnTo>
                    <a:lnTo>
                      <a:pt x="153" y="452"/>
                    </a:lnTo>
                    <a:lnTo>
                      <a:pt x="150" y="452"/>
                    </a:lnTo>
                    <a:lnTo>
                      <a:pt x="147" y="452"/>
                    </a:lnTo>
                    <a:lnTo>
                      <a:pt x="145" y="451"/>
                    </a:lnTo>
                    <a:lnTo>
                      <a:pt x="142" y="451"/>
                    </a:lnTo>
                    <a:lnTo>
                      <a:pt x="141" y="451"/>
                    </a:lnTo>
                    <a:lnTo>
                      <a:pt x="138" y="451"/>
                    </a:lnTo>
                    <a:lnTo>
                      <a:pt x="138" y="450"/>
                    </a:lnTo>
                    <a:lnTo>
                      <a:pt x="133" y="453"/>
                    </a:lnTo>
                    <a:lnTo>
                      <a:pt x="129" y="455"/>
                    </a:lnTo>
                    <a:lnTo>
                      <a:pt x="126" y="458"/>
                    </a:lnTo>
                    <a:lnTo>
                      <a:pt x="123" y="460"/>
                    </a:lnTo>
                    <a:lnTo>
                      <a:pt x="118" y="464"/>
                    </a:lnTo>
                    <a:lnTo>
                      <a:pt x="115" y="466"/>
                    </a:lnTo>
                    <a:lnTo>
                      <a:pt x="112" y="469"/>
                    </a:lnTo>
                    <a:lnTo>
                      <a:pt x="109" y="473"/>
                    </a:lnTo>
                    <a:lnTo>
                      <a:pt x="104" y="478"/>
                    </a:lnTo>
                    <a:lnTo>
                      <a:pt x="100" y="481"/>
                    </a:lnTo>
                    <a:lnTo>
                      <a:pt x="98" y="484"/>
                    </a:lnTo>
                    <a:lnTo>
                      <a:pt x="94" y="487"/>
                    </a:lnTo>
                    <a:lnTo>
                      <a:pt x="91" y="490"/>
                    </a:lnTo>
                    <a:lnTo>
                      <a:pt x="89" y="493"/>
                    </a:lnTo>
                    <a:lnTo>
                      <a:pt x="85" y="495"/>
                    </a:lnTo>
                    <a:lnTo>
                      <a:pt x="85" y="495"/>
                    </a:lnTo>
                    <a:lnTo>
                      <a:pt x="79" y="496"/>
                    </a:lnTo>
                    <a:lnTo>
                      <a:pt x="76" y="496"/>
                    </a:lnTo>
                    <a:lnTo>
                      <a:pt x="73" y="496"/>
                    </a:lnTo>
                    <a:lnTo>
                      <a:pt x="70" y="496"/>
                    </a:lnTo>
                    <a:lnTo>
                      <a:pt x="64" y="496"/>
                    </a:lnTo>
                    <a:lnTo>
                      <a:pt x="61" y="496"/>
                    </a:lnTo>
                    <a:lnTo>
                      <a:pt x="58" y="496"/>
                    </a:lnTo>
                    <a:lnTo>
                      <a:pt x="54" y="496"/>
                    </a:lnTo>
                    <a:lnTo>
                      <a:pt x="48" y="496"/>
                    </a:lnTo>
                    <a:lnTo>
                      <a:pt x="45" y="496"/>
                    </a:lnTo>
                    <a:lnTo>
                      <a:pt x="42" y="496"/>
                    </a:lnTo>
                    <a:lnTo>
                      <a:pt x="39" y="496"/>
                    </a:lnTo>
                    <a:lnTo>
                      <a:pt x="35" y="496"/>
                    </a:lnTo>
                    <a:lnTo>
                      <a:pt x="32" y="496"/>
                    </a:lnTo>
                    <a:lnTo>
                      <a:pt x="29" y="496"/>
                    </a:lnTo>
                    <a:lnTo>
                      <a:pt x="27" y="495"/>
                    </a:lnTo>
                    <a:lnTo>
                      <a:pt x="23" y="495"/>
                    </a:lnTo>
                    <a:lnTo>
                      <a:pt x="23" y="495"/>
                    </a:lnTo>
                    <a:lnTo>
                      <a:pt x="21" y="495"/>
                    </a:lnTo>
                    <a:lnTo>
                      <a:pt x="21" y="495"/>
                    </a:lnTo>
                    <a:lnTo>
                      <a:pt x="19" y="495"/>
                    </a:lnTo>
                    <a:lnTo>
                      <a:pt x="19" y="495"/>
                    </a:lnTo>
                    <a:lnTo>
                      <a:pt x="19" y="495"/>
                    </a:lnTo>
                    <a:lnTo>
                      <a:pt x="19" y="495"/>
                    </a:lnTo>
                    <a:lnTo>
                      <a:pt x="15" y="495"/>
                    </a:lnTo>
                    <a:lnTo>
                      <a:pt x="15" y="495"/>
                    </a:lnTo>
                    <a:lnTo>
                      <a:pt x="13" y="495"/>
                    </a:lnTo>
                    <a:lnTo>
                      <a:pt x="13" y="495"/>
                    </a:lnTo>
                    <a:lnTo>
                      <a:pt x="10" y="495"/>
                    </a:lnTo>
                    <a:lnTo>
                      <a:pt x="10" y="495"/>
                    </a:lnTo>
                    <a:lnTo>
                      <a:pt x="10" y="495"/>
                    </a:lnTo>
                    <a:lnTo>
                      <a:pt x="10" y="495"/>
                    </a:lnTo>
                    <a:lnTo>
                      <a:pt x="7" y="495"/>
                    </a:lnTo>
                    <a:lnTo>
                      <a:pt x="6" y="491"/>
                    </a:lnTo>
                    <a:lnTo>
                      <a:pt x="4" y="488"/>
                    </a:lnTo>
                    <a:lnTo>
                      <a:pt x="4" y="484"/>
                    </a:lnTo>
                    <a:lnTo>
                      <a:pt x="2" y="481"/>
                    </a:lnTo>
                    <a:lnTo>
                      <a:pt x="2" y="475"/>
                    </a:lnTo>
                    <a:lnTo>
                      <a:pt x="2" y="471"/>
                    </a:lnTo>
                    <a:lnTo>
                      <a:pt x="2" y="466"/>
                    </a:lnTo>
                    <a:lnTo>
                      <a:pt x="1" y="462"/>
                    </a:lnTo>
                    <a:lnTo>
                      <a:pt x="1" y="456"/>
                    </a:lnTo>
                    <a:lnTo>
                      <a:pt x="1" y="452"/>
                    </a:lnTo>
                    <a:lnTo>
                      <a:pt x="1" y="446"/>
                    </a:lnTo>
                    <a:lnTo>
                      <a:pt x="1" y="443"/>
                    </a:lnTo>
                    <a:lnTo>
                      <a:pt x="1" y="438"/>
                    </a:lnTo>
                    <a:lnTo>
                      <a:pt x="1" y="435"/>
                    </a:lnTo>
                    <a:lnTo>
                      <a:pt x="2" y="429"/>
                    </a:lnTo>
                    <a:lnTo>
                      <a:pt x="0" y="420"/>
                    </a:lnTo>
                    <a:lnTo>
                      <a:pt x="0" y="410"/>
                    </a:lnTo>
                    <a:lnTo>
                      <a:pt x="0" y="399"/>
                    </a:lnTo>
                    <a:lnTo>
                      <a:pt x="0" y="386"/>
                    </a:lnTo>
                    <a:lnTo>
                      <a:pt x="0" y="374"/>
                    </a:lnTo>
                    <a:lnTo>
                      <a:pt x="0" y="361"/>
                    </a:lnTo>
                    <a:lnTo>
                      <a:pt x="0" y="350"/>
                    </a:lnTo>
                    <a:lnTo>
                      <a:pt x="3" y="335"/>
                    </a:lnTo>
                    <a:lnTo>
                      <a:pt x="3" y="323"/>
                    </a:lnTo>
                    <a:lnTo>
                      <a:pt x="3" y="310"/>
                    </a:lnTo>
                    <a:lnTo>
                      <a:pt x="3" y="298"/>
                    </a:lnTo>
                    <a:lnTo>
                      <a:pt x="6" y="284"/>
                    </a:lnTo>
                    <a:lnTo>
                      <a:pt x="6" y="274"/>
                    </a:lnTo>
                    <a:lnTo>
                      <a:pt x="7" y="262"/>
                    </a:lnTo>
                    <a:lnTo>
                      <a:pt x="7" y="253"/>
                    </a:lnTo>
                    <a:lnTo>
                      <a:pt x="10" y="242"/>
                    </a:lnTo>
                    <a:lnTo>
                      <a:pt x="10" y="237"/>
                    </a:lnTo>
                    <a:lnTo>
                      <a:pt x="10" y="231"/>
                    </a:lnTo>
                    <a:lnTo>
                      <a:pt x="10" y="225"/>
                    </a:lnTo>
                    <a:lnTo>
                      <a:pt x="13" y="216"/>
                    </a:lnTo>
                    <a:lnTo>
                      <a:pt x="13" y="209"/>
                    </a:lnTo>
                    <a:lnTo>
                      <a:pt x="14" y="200"/>
                    </a:lnTo>
                    <a:lnTo>
                      <a:pt x="14" y="191"/>
                    </a:lnTo>
                    <a:lnTo>
                      <a:pt x="17" y="181"/>
                    </a:lnTo>
                    <a:lnTo>
                      <a:pt x="17" y="176"/>
                    </a:lnTo>
                    <a:lnTo>
                      <a:pt x="17" y="166"/>
                    </a:lnTo>
                    <a:lnTo>
                      <a:pt x="17" y="159"/>
                    </a:lnTo>
                    <a:lnTo>
                      <a:pt x="21" y="150"/>
                    </a:lnTo>
                    <a:lnTo>
                      <a:pt x="21" y="144"/>
                    </a:lnTo>
                    <a:lnTo>
                      <a:pt x="23" y="137"/>
                    </a:lnTo>
                    <a:lnTo>
                      <a:pt x="23" y="130"/>
                    </a:lnTo>
                    <a:lnTo>
                      <a:pt x="27" y="123"/>
                    </a:lnTo>
                    <a:lnTo>
                      <a:pt x="27" y="119"/>
                    </a:lnTo>
                    <a:lnTo>
                      <a:pt x="30" y="113"/>
                    </a:lnTo>
                    <a:lnTo>
                      <a:pt x="32" y="106"/>
                    </a:lnTo>
                    <a:lnTo>
                      <a:pt x="35" y="98"/>
                    </a:lnTo>
                    <a:lnTo>
                      <a:pt x="38" y="93"/>
                    </a:lnTo>
                    <a:lnTo>
                      <a:pt x="41" y="83"/>
                    </a:lnTo>
                    <a:lnTo>
                      <a:pt x="44" y="75"/>
                    </a:lnTo>
                    <a:lnTo>
                      <a:pt x="48" y="65"/>
                    </a:lnTo>
                    <a:lnTo>
                      <a:pt x="49" y="60"/>
                    </a:lnTo>
                    <a:lnTo>
                      <a:pt x="52" y="51"/>
                    </a:lnTo>
                    <a:lnTo>
                      <a:pt x="56" y="45"/>
                    </a:lnTo>
                    <a:lnTo>
                      <a:pt x="59" y="38"/>
                    </a:lnTo>
                    <a:lnTo>
                      <a:pt x="59" y="35"/>
                    </a:lnTo>
                    <a:lnTo>
                      <a:pt x="62" y="29"/>
                    </a:lnTo>
                    <a:lnTo>
                      <a:pt x="62" y="27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3"/>
                    </a:lnTo>
                    <a:lnTo>
                      <a:pt x="64" y="23"/>
                    </a:lnTo>
                    <a:lnTo>
                      <a:pt x="64" y="20"/>
                    </a:lnTo>
                    <a:lnTo>
                      <a:pt x="64" y="20"/>
                    </a:lnTo>
                    <a:lnTo>
                      <a:pt x="64" y="17"/>
                    </a:lnTo>
                    <a:lnTo>
                      <a:pt x="64" y="15"/>
                    </a:lnTo>
                    <a:lnTo>
                      <a:pt x="67" y="12"/>
                    </a:lnTo>
                    <a:lnTo>
                      <a:pt x="67" y="12"/>
                    </a:lnTo>
                    <a:lnTo>
                      <a:pt x="67" y="9"/>
                    </a:lnTo>
                    <a:lnTo>
                      <a:pt x="67" y="8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2" y="3"/>
                    </a:lnTo>
                    <a:lnTo>
                      <a:pt x="72" y="3"/>
                    </a:lnTo>
                    <a:lnTo>
                      <a:pt x="75" y="0"/>
                    </a:lnTo>
                    <a:lnTo>
                      <a:pt x="75" y="0"/>
                    </a:lnTo>
                  </a:path>
                </a:pathLst>
              </a:custGeom>
              <a:solidFill>
                <a:srgbClr val="C0C27C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03" name="Freeform 15"/>
              <p:cNvSpPr>
                <a:spLocks/>
              </p:cNvSpPr>
              <p:nvPr/>
            </p:nvSpPr>
            <p:spPr bwMode="gray">
              <a:xfrm>
                <a:off x="1238" y="1621"/>
                <a:ext cx="602" cy="788"/>
              </a:xfrm>
              <a:custGeom>
                <a:avLst/>
                <a:gdLst>
                  <a:gd name="T0" fmla="*/ 96 w 602"/>
                  <a:gd name="T1" fmla="*/ 16 h 788"/>
                  <a:gd name="T2" fmla="*/ 43 w 602"/>
                  <a:gd name="T3" fmla="*/ 31 h 788"/>
                  <a:gd name="T4" fmla="*/ 12 w 602"/>
                  <a:gd name="T5" fmla="*/ 47 h 788"/>
                  <a:gd name="T6" fmla="*/ 15 w 602"/>
                  <a:gd name="T7" fmla="*/ 68 h 788"/>
                  <a:gd name="T8" fmla="*/ 29 w 602"/>
                  <a:gd name="T9" fmla="*/ 90 h 788"/>
                  <a:gd name="T10" fmla="*/ 5 w 602"/>
                  <a:gd name="T11" fmla="*/ 114 h 788"/>
                  <a:gd name="T12" fmla="*/ 8 w 602"/>
                  <a:gd name="T13" fmla="*/ 133 h 788"/>
                  <a:gd name="T14" fmla="*/ 39 w 602"/>
                  <a:gd name="T15" fmla="*/ 150 h 788"/>
                  <a:gd name="T16" fmla="*/ 76 w 602"/>
                  <a:gd name="T17" fmla="*/ 161 h 788"/>
                  <a:gd name="T18" fmla="*/ 118 w 602"/>
                  <a:gd name="T19" fmla="*/ 176 h 788"/>
                  <a:gd name="T20" fmla="*/ 159 w 602"/>
                  <a:gd name="T21" fmla="*/ 215 h 788"/>
                  <a:gd name="T22" fmla="*/ 168 w 602"/>
                  <a:gd name="T23" fmla="*/ 255 h 788"/>
                  <a:gd name="T24" fmla="*/ 159 w 602"/>
                  <a:gd name="T25" fmla="*/ 290 h 788"/>
                  <a:gd name="T26" fmla="*/ 195 w 602"/>
                  <a:gd name="T27" fmla="*/ 266 h 788"/>
                  <a:gd name="T28" fmla="*/ 259 w 602"/>
                  <a:gd name="T29" fmla="*/ 270 h 788"/>
                  <a:gd name="T30" fmla="*/ 352 w 602"/>
                  <a:gd name="T31" fmla="*/ 303 h 788"/>
                  <a:gd name="T32" fmla="*/ 399 w 602"/>
                  <a:gd name="T33" fmla="*/ 313 h 788"/>
                  <a:gd name="T34" fmla="*/ 425 w 602"/>
                  <a:gd name="T35" fmla="*/ 334 h 788"/>
                  <a:gd name="T36" fmla="*/ 407 w 602"/>
                  <a:gd name="T37" fmla="*/ 365 h 788"/>
                  <a:gd name="T38" fmla="*/ 373 w 602"/>
                  <a:gd name="T39" fmla="*/ 379 h 788"/>
                  <a:gd name="T40" fmla="*/ 330 w 602"/>
                  <a:gd name="T41" fmla="*/ 391 h 788"/>
                  <a:gd name="T42" fmla="*/ 273 w 602"/>
                  <a:gd name="T43" fmla="*/ 425 h 788"/>
                  <a:gd name="T44" fmla="*/ 262 w 602"/>
                  <a:gd name="T45" fmla="*/ 453 h 788"/>
                  <a:gd name="T46" fmla="*/ 281 w 602"/>
                  <a:gd name="T47" fmla="*/ 471 h 788"/>
                  <a:gd name="T48" fmla="*/ 309 w 602"/>
                  <a:gd name="T49" fmla="*/ 492 h 788"/>
                  <a:gd name="T50" fmla="*/ 322 w 602"/>
                  <a:gd name="T51" fmla="*/ 519 h 788"/>
                  <a:gd name="T52" fmla="*/ 305 w 602"/>
                  <a:gd name="T53" fmla="*/ 564 h 788"/>
                  <a:gd name="T54" fmla="*/ 332 w 602"/>
                  <a:gd name="T55" fmla="*/ 609 h 788"/>
                  <a:gd name="T56" fmla="*/ 385 w 602"/>
                  <a:gd name="T57" fmla="*/ 647 h 788"/>
                  <a:gd name="T58" fmla="*/ 445 w 602"/>
                  <a:gd name="T59" fmla="*/ 677 h 788"/>
                  <a:gd name="T60" fmla="*/ 478 w 602"/>
                  <a:gd name="T61" fmla="*/ 719 h 788"/>
                  <a:gd name="T62" fmla="*/ 483 w 602"/>
                  <a:gd name="T63" fmla="*/ 779 h 788"/>
                  <a:gd name="T64" fmla="*/ 517 w 602"/>
                  <a:gd name="T65" fmla="*/ 779 h 788"/>
                  <a:gd name="T66" fmla="*/ 553 w 602"/>
                  <a:gd name="T67" fmla="*/ 730 h 788"/>
                  <a:gd name="T68" fmla="*/ 583 w 602"/>
                  <a:gd name="T69" fmla="*/ 663 h 788"/>
                  <a:gd name="T70" fmla="*/ 594 w 602"/>
                  <a:gd name="T71" fmla="*/ 626 h 788"/>
                  <a:gd name="T72" fmla="*/ 599 w 602"/>
                  <a:gd name="T73" fmla="*/ 584 h 788"/>
                  <a:gd name="T74" fmla="*/ 594 w 602"/>
                  <a:gd name="T75" fmla="*/ 514 h 788"/>
                  <a:gd name="T76" fmla="*/ 584 w 602"/>
                  <a:gd name="T77" fmla="*/ 453 h 788"/>
                  <a:gd name="T78" fmla="*/ 568 w 602"/>
                  <a:gd name="T79" fmla="*/ 394 h 788"/>
                  <a:gd name="T80" fmla="*/ 524 w 602"/>
                  <a:gd name="T81" fmla="*/ 361 h 788"/>
                  <a:gd name="T82" fmla="*/ 484 w 602"/>
                  <a:gd name="T83" fmla="*/ 339 h 788"/>
                  <a:gd name="T84" fmla="*/ 462 w 602"/>
                  <a:gd name="T85" fmla="*/ 321 h 788"/>
                  <a:gd name="T86" fmla="*/ 454 w 602"/>
                  <a:gd name="T87" fmla="*/ 283 h 788"/>
                  <a:gd name="T88" fmla="*/ 449 w 602"/>
                  <a:gd name="T89" fmla="*/ 239 h 788"/>
                  <a:gd name="T90" fmla="*/ 447 w 602"/>
                  <a:gd name="T91" fmla="*/ 215 h 788"/>
                  <a:gd name="T92" fmla="*/ 423 w 602"/>
                  <a:gd name="T93" fmla="*/ 191 h 788"/>
                  <a:gd name="T94" fmla="*/ 384 w 602"/>
                  <a:gd name="T95" fmla="*/ 154 h 788"/>
                  <a:gd name="T96" fmla="*/ 374 w 602"/>
                  <a:gd name="T97" fmla="*/ 123 h 788"/>
                  <a:gd name="T98" fmla="*/ 355 w 602"/>
                  <a:gd name="T99" fmla="*/ 99 h 788"/>
                  <a:gd name="T100" fmla="*/ 295 w 602"/>
                  <a:gd name="T101" fmla="*/ 100 h 788"/>
                  <a:gd name="T102" fmla="*/ 251 w 602"/>
                  <a:gd name="T103" fmla="*/ 100 h 788"/>
                  <a:gd name="T104" fmla="*/ 216 w 602"/>
                  <a:gd name="T105" fmla="*/ 100 h 788"/>
                  <a:gd name="T106" fmla="*/ 215 w 602"/>
                  <a:gd name="T107" fmla="*/ 70 h 788"/>
                  <a:gd name="T108" fmla="*/ 199 w 602"/>
                  <a:gd name="T109" fmla="*/ 47 h 788"/>
                  <a:gd name="T110" fmla="*/ 174 w 602"/>
                  <a:gd name="T111" fmla="*/ 15 h 788"/>
                  <a:gd name="T112" fmla="*/ 153 w 602"/>
                  <a:gd name="T113" fmla="*/ 6 h 7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602" h="788">
                    <a:moveTo>
                      <a:pt x="141" y="0"/>
                    </a:moveTo>
                    <a:lnTo>
                      <a:pt x="139" y="2"/>
                    </a:lnTo>
                    <a:lnTo>
                      <a:pt x="138" y="2"/>
                    </a:lnTo>
                    <a:lnTo>
                      <a:pt x="133" y="5"/>
                    </a:lnTo>
                    <a:lnTo>
                      <a:pt x="130" y="5"/>
                    </a:lnTo>
                    <a:lnTo>
                      <a:pt x="124" y="7"/>
                    </a:lnTo>
                    <a:lnTo>
                      <a:pt x="117" y="9"/>
                    </a:lnTo>
                    <a:lnTo>
                      <a:pt x="111" y="13"/>
                    </a:lnTo>
                    <a:lnTo>
                      <a:pt x="105" y="13"/>
                    </a:lnTo>
                    <a:lnTo>
                      <a:pt x="96" y="16"/>
                    </a:lnTo>
                    <a:lnTo>
                      <a:pt x="89" y="18"/>
                    </a:lnTo>
                    <a:lnTo>
                      <a:pt x="81" y="21"/>
                    </a:lnTo>
                    <a:lnTo>
                      <a:pt x="75" y="21"/>
                    </a:lnTo>
                    <a:lnTo>
                      <a:pt x="68" y="24"/>
                    </a:lnTo>
                    <a:lnTo>
                      <a:pt x="62" y="24"/>
                    </a:lnTo>
                    <a:lnTo>
                      <a:pt x="56" y="26"/>
                    </a:lnTo>
                    <a:lnTo>
                      <a:pt x="52" y="26"/>
                    </a:lnTo>
                    <a:lnTo>
                      <a:pt x="50" y="29"/>
                    </a:lnTo>
                    <a:lnTo>
                      <a:pt x="46" y="29"/>
                    </a:lnTo>
                    <a:lnTo>
                      <a:pt x="43" y="31"/>
                    </a:lnTo>
                    <a:lnTo>
                      <a:pt x="41" y="31"/>
                    </a:lnTo>
                    <a:lnTo>
                      <a:pt x="37" y="35"/>
                    </a:lnTo>
                    <a:lnTo>
                      <a:pt x="34" y="35"/>
                    </a:lnTo>
                    <a:lnTo>
                      <a:pt x="31" y="35"/>
                    </a:lnTo>
                    <a:lnTo>
                      <a:pt x="28" y="35"/>
                    </a:lnTo>
                    <a:lnTo>
                      <a:pt x="24" y="38"/>
                    </a:lnTo>
                    <a:lnTo>
                      <a:pt x="21" y="40"/>
                    </a:lnTo>
                    <a:lnTo>
                      <a:pt x="17" y="44"/>
                    </a:lnTo>
                    <a:lnTo>
                      <a:pt x="14" y="44"/>
                    </a:lnTo>
                    <a:lnTo>
                      <a:pt x="12" y="47"/>
                    </a:lnTo>
                    <a:lnTo>
                      <a:pt x="10" y="47"/>
                    </a:lnTo>
                    <a:lnTo>
                      <a:pt x="10" y="50"/>
                    </a:lnTo>
                    <a:lnTo>
                      <a:pt x="10" y="50"/>
                    </a:lnTo>
                    <a:lnTo>
                      <a:pt x="8" y="53"/>
                    </a:lnTo>
                    <a:lnTo>
                      <a:pt x="8" y="55"/>
                    </a:lnTo>
                    <a:lnTo>
                      <a:pt x="8" y="58"/>
                    </a:lnTo>
                    <a:lnTo>
                      <a:pt x="10" y="59"/>
                    </a:lnTo>
                    <a:lnTo>
                      <a:pt x="10" y="62"/>
                    </a:lnTo>
                    <a:lnTo>
                      <a:pt x="14" y="65"/>
                    </a:lnTo>
                    <a:lnTo>
                      <a:pt x="15" y="68"/>
                    </a:lnTo>
                    <a:lnTo>
                      <a:pt x="19" y="68"/>
                    </a:lnTo>
                    <a:lnTo>
                      <a:pt x="19" y="71"/>
                    </a:lnTo>
                    <a:lnTo>
                      <a:pt x="21" y="75"/>
                    </a:lnTo>
                    <a:lnTo>
                      <a:pt x="24" y="77"/>
                    </a:lnTo>
                    <a:lnTo>
                      <a:pt x="27" y="79"/>
                    </a:lnTo>
                    <a:lnTo>
                      <a:pt x="27" y="82"/>
                    </a:lnTo>
                    <a:lnTo>
                      <a:pt x="30" y="84"/>
                    </a:lnTo>
                    <a:lnTo>
                      <a:pt x="30" y="87"/>
                    </a:lnTo>
                    <a:lnTo>
                      <a:pt x="32" y="87"/>
                    </a:lnTo>
                    <a:lnTo>
                      <a:pt x="29" y="90"/>
                    </a:lnTo>
                    <a:lnTo>
                      <a:pt x="29" y="92"/>
                    </a:lnTo>
                    <a:lnTo>
                      <a:pt x="26" y="95"/>
                    </a:lnTo>
                    <a:lnTo>
                      <a:pt x="26" y="95"/>
                    </a:lnTo>
                    <a:lnTo>
                      <a:pt x="23" y="98"/>
                    </a:lnTo>
                    <a:lnTo>
                      <a:pt x="19" y="101"/>
                    </a:lnTo>
                    <a:lnTo>
                      <a:pt x="17" y="104"/>
                    </a:lnTo>
                    <a:lnTo>
                      <a:pt x="14" y="104"/>
                    </a:lnTo>
                    <a:lnTo>
                      <a:pt x="12" y="108"/>
                    </a:lnTo>
                    <a:lnTo>
                      <a:pt x="8" y="110"/>
                    </a:lnTo>
                    <a:lnTo>
                      <a:pt x="5" y="114"/>
                    </a:lnTo>
                    <a:lnTo>
                      <a:pt x="3" y="115"/>
                    </a:lnTo>
                    <a:lnTo>
                      <a:pt x="0" y="118"/>
                    </a:lnTo>
                    <a:lnTo>
                      <a:pt x="0" y="119"/>
                    </a:lnTo>
                    <a:lnTo>
                      <a:pt x="0" y="121"/>
                    </a:lnTo>
                    <a:lnTo>
                      <a:pt x="1" y="121"/>
                    </a:lnTo>
                    <a:lnTo>
                      <a:pt x="1" y="125"/>
                    </a:lnTo>
                    <a:lnTo>
                      <a:pt x="1" y="127"/>
                    </a:lnTo>
                    <a:lnTo>
                      <a:pt x="2" y="130"/>
                    </a:lnTo>
                    <a:lnTo>
                      <a:pt x="5" y="130"/>
                    </a:lnTo>
                    <a:lnTo>
                      <a:pt x="8" y="133"/>
                    </a:lnTo>
                    <a:lnTo>
                      <a:pt x="10" y="135"/>
                    </a:lnTo>
                    <a:lnTo>
                      <a:pt x="14" y="138"/>
                    </a:lnTo>
                    <a:lnTo>
                      <a:pt x="17" y="138"/>
                    </a:lnTo>
                    <a:lnTo>
                      <a:pt x="19" y="141"/>
                    </a:lnTo>
                    <a:lnTo>
                      <a:pt x="23" y="143"/>
                    </a:lnTo>
                    <a:lnTo>
                      <a:pt x="26" y="147"/>
                    </a:lnTo>
                    <a:lnTo>
                      <a:pt x="30" y="147"/>
                    </a:lnTo>
                    <a:lnTo>
                      <a:pt x="33" y="150"/>
                    </a:lnTo>
                    <a:lnTo>
                      <a:pt x="36" y="150"/>
                    </a:lnTo>
                    <a:lnTo>
                      <a:pt x="39" y="150"/>
                    </a:lnTo>
                    <a:lnTo>
                      <a:pt x="43" y="150"/>
                    </a:lnTo>
                    <a:lnTo>
                      <a:pt x="44" y="154"/>
                    </a:lnTo>
                    <a:lnTo>
                      <a:pt x="47" y="154"/>
                    </a:lnTo>
                    <a:lnTo>
                      <a:pt x="50" y="154"/>
                    </a:lnTo>
                    <a:lnTo>
                      <a:pt x="54" y="154"/>
                    </a:lnTo>
                    <a:lnTo>
                      <a:pt x="58" y="158"/>
                    </a:lnTo>
                    <a:lnTo>
                      <a:pt x="64" y="158"/>
                    </a:lnTo>
                    <a:lnTo>
                      <a:pt x="67" y="158"/>
                    </a:lnTo>
                    <a:lnTo>
                      <a:pt x="73" y="158"/>
                    </a:lnTo>
                    <a:lnTo>
                      <a:pt x="76" y="161"/>
                    </a:lnTo>
                    <a:lnTo>
                      <a:pt x="82" y="161"/>
                    </a:lnTo>
                    <a:lnTo>
                      <a:pt x="85" y="162"/>
                    </a:lnTo>
                    <a:lnTo>
                      <a:pt x="91" y="162"/>
                    </a:lnTo>
                    <a:lnTo>
                      <a:pt x="95" y="165"/>
                    </a:lnTo>
                    <a:lnTo>
                      <a:pt x="101" y="165"/>
                    </a:lnTo>
                    <a:lnTo>
                      <a:pt x="104" y="165"/>
                    </a:lnTo>
                    <a:lnTo>
                      <a:pt x="110" y="165"/>
                    </a:lnTo>
                    <a:lnTo>
                      <a:pt x="112" y="169"/>
                    </a:lnTo>
                    <a:lnTo>
                      <a:pt x="115" y="172"/>
                    </a:lnTo>
                    <a:lnTo>
                      <a:pt x="118" y="176"/>
                    </a:lnTo>
                    <a:lnTo>
                      <a:pt x="124" y="178"/>
                    </a:lnTo>
                    <a:lnTo>
                      <a:pt x="128" y="185"/>
                    </a:lnTo>
                    <a:lnTo>
                      <a:pt x="133" y="187"/>
                    </a:lnTo>
                    <a:lnTo>
                      <a:pt x="138" y="191"/>
                    </a:lnTo>
                    <a:lnTo>
                      <a:pt x="144" y="194"/>
                    </a:lnTo>
                    <a:lnTo>
                      <a:pt x="147" y="200"/>
                    </a:lnTo>
                    <a:lnTo>
                      <a:pt x="151" y="203"/>
                    </a:lnTo>
                    <a:lnTo>
                      <a:pt x="155" y="208"/>
                    </a:lnTo>
                    <a:lnTo>
                      <a:pt x="159" y="211"/>
                    </a:lnTo>
                    <a:lnTo>
                      <a:pt x="159" y="215"/>
                    </a:lnTo>
                    <a:lnTo>
                      <a:pt x="160" y="218"/>
                    </a:lnTo>
                    <a:lnTo>
                      <a:pt x="160" y="222"/>
                    </a:lnTo>
                    <a:lnTo>
                      <a:pt x="160" y="224"/>
                    </a:lnTo>
                    <a:lnTo>
                      <a:pt x="162" y="227"/>
                    </a:lnTo>
                    <a:lnTo>
                      <a:pt x="164" y="230"/>
                    </a:lnTo>
                    <a:lnTo>
                      <a:pt x="164" y="234"/>
                    </a:lnTo>
                    <a:lnTo>
                      <a:pt x="168" y="237"/>
                    </a:lnTo>
                    <a:lnTo>
                      <a:pt x="168" y="243"/>
                    </a:lnTo>
                    <a:lnTo>
                      <a:pt x="168" y="248"/>
                    </a:lnTo>
                    <a:lnTo>
                      <a:pt x="168" y="255"/>
                    </a:lnTo>
                    <a:lnTo>
                      <a:pt x="170" y="257"/>
                    </a:lnTo>
                    <a:lnTo>
                      <a:pt x="168" y="264"/>
                    </a:lnTo>
                    <a:lnTo>
                      <a:pt x="168" y="270"/>
                    </a:lnTo>
                    <a:lnTo>
                      <a:pt x="166" y="276"/>
                    </a:lnTo>
                    <a:lnTo>
                      <a:pt x="166" y="280"/>
                    </a:lnTo>
                    <a:lnTo>
                      <a:pt x="164" y="284"/>
                    </a:lnTo>
                    <a:lnTo>
                      <a:pt x="164" y="288"/>
                    </a:lnTo>
                    <a:lnTo>
                      <a:pt x="160" y="290"/>
                    </a:lnTo>
                    <a:lnTo>
                      <a:pt x="160" y="290"/>
                    </a:lnTo>
                    <a:lnTo>
                      <a:pt x="159" y="290"/>
                    </a:lnTo>
                    <a:lnTo>
                      <a:pt x="160" y="286"/>
                    </a:lnTo>
                    <a:lnTo>
                      <a:pt x="162" y="284"/>
                    </a:lnTo>
                    <a:lnTo>
                      <a:pt x="166" y="281"/>
                    </a:lnTo>
                    <a:lnTo>
                      <a:pt x="168" y="280"/>
                    </a:lnTo>
                    <a:lnTo>
                      <a:pt x="173" y="277"/>
                    </a:lnTo>
                    <a:lnTo>
                      <a:pt x="176" y="274"/>
                    </a:lnTo>
                    <a:lnTo>
                      <a:pt x="182" y="271"/>
                    </a:lnTo>
                    <a:lnTo>
                      <a:pt x="185" y="271"/>
                    </a:lnTo>
                    <a:lnTo>
                      <a:pt x="191" y="268"/>
                    </a:lnTo>
                    <a:lnTo>
                      <a:pt x="195" y="266"/>
                    </a:lnTo>
                    <a:lnTo>
                      <a:pt x="201" y="264"/>
                    </a:lnTo>
                    <a:lnTo>
                      <a:pt x="205" y="264"/>
                    </a:lnTo>
                    <a:lnTo>
                      <a:pt x="210" y="262"/>
                    </a:lnTo>
                    <a:lnTo>
                      <a:pt x="213" y="262"/>
                    </a:lnTo>
                    <a:lnTo>
                      <a:pt x="218" y="259"/>
                    </a:lnTo>
                    <a:lnTo>
                      <a:pt x="224" y="261"/>
                    </a:lnTo>
                    <a:lnTo>
                      <a:pt x="232" y="262"/>
                    </a:lnTo>
                    <a:lnTo>
                      <a:pt x="241" y="265"/>
                    </a:lnTo>
                    <a:lnTo>
                      <a:pt x="250" y="266"/>
                    </a:lnTo>
                    <a:lnTo>
                      <a:pt x="259" y="270"/>
                    </a:lnTo>
                    <a:lnTo>
                      <a:pt x="269" y="273"/>
                    </a:lnTo>
                    <a:lnTo>
                      <a:pt x="278" y="276"/>
                    </a:lnTo>
                    <a:lnTo>
                      <a:pt x="289" y="279"/>
                    </a:lnTo>
                    <a:lnTo>
                      <a:pt x="298" y="285"/>
                    </a:lnTo>
                    <a:lnTo>
                      <a:pt x="307" y="288"/>
                    </a:lnTo>
                    <a:lnTo>
                      <a:pt x="317" y="292"/>
                    </a:lnTo>
                    <a:lnTo>
                      <a:pt x="328" y="295"/>
                    </a:lnTo>
                    <a:lnTo>
                      <a:pt x="335" y="297"/>
                    </a:lnTo>
                    <a:lnTo>
                      <a:pt x="344" y="301"/>
                    </a:lnTo>
                    <a:lnTo>
                      <a:pt x="352" y="303"/>
                    </a:lnTo>
                    <a:lnTo>
                      <a:pt x="361" y="303"/>
                    </a:lnTo>
                    <a:lnTo>
                      <a:pt x="363" y="306"/>
                    </a:lnTo>
                    <a:lnTo>
                      <a:pt x="366" y="306"/>
                    </a:lnTo>
                    <a:lnTo>
                      <a:pt x="369" y="307"/>
                    </a:lnTo>
                    <a:lnTo>
                      <a:pt x="375" y="307"/>
                    </a:lnTo>
                    <a:lnTo>
                      <a:pt x="379" y="310"/>
                    </a:lnTo>
                    <a:lnTo>
                      <a:pt x="385" y="310"/>
                    </a:lnTo>
                    <a:lnTo>
                      <a:pt x="390" y="310"/>
                    </a:lnTo>
                    <a:lnTo>
                      <a:pt x="396" y="310"/>
                    </a:lnTo>
                    <a:lnTo>
                      <a:pt x="399" y="313"/>
                    </a:lnTo>
                    <a:lnTo>
                      <a:pt x="405" y="313"/>
                    </a:lnTo>
                    <a:lnTo>
                      <a:pt x="408" y="316"/>
                    </a:lnTo>
                    <a:lnTo>
                      <a:pt x="414" y="316"/>
                    </a:lnTo>
                    <a:lnTo>
                      <a:pt x="418" y="319"/>
                    </a:lnTo>
                    <a:lnTo>
                      <a:pt x="421" y="321"/>
                    </a:lnTo>
                    <a:lnTo>
                      <a:pt x="423" y="324"/>
                    </a:lnTo>
                    <a:lnTo>
                      <a:pt x="425" y="325"/>
                    </a:lnTo>
                    <a:lnTo>
                      <a:pt x="425" y="328"/>
                    </a:lnTo>
                    <a:lnTo>
                      <a:pt x="425" y="330"/>
                    </a:lnTo>
                    <a:lnTo>
                      <a:pt x="425" y="334"/>
                    </a:lnTo>
                    <a:lnTo>
                      <a:pt x="425" y="336"/>
                    </a:lnTo>
                    <a:lnTo>
                      <a:pt x="421" y="340"/>
                    </a:lnTo>
                    <a:lnTo>
                      <a:pt x="421" y="343"/>
                    </a:lnTo>
                    <a:lnTo>
                      <a:pt x="419" y="346"/>
                    </a:lnTo>
                    <a:lnTo>
                      <a:pt x="419" y="349"/>
                    </a:lnTo>
                    <a:lnTo>
                      <a:pt x="416" y="353"/>
                    </a:lnTo>
                    <a:lnTo>
                      <a:pt x="414" y="356"/>
                    </a:lnTo>
                    <a:lnTo>
                      <a:pt x="410" y="359"/>
                    </a:lnTo>
                    <a:lnTo>
                      <a:pt x="410" y="362"/>
                    </a:lnTo>
                    <a:lnTo>
                      <a:pt x="407" y="365"/>
                    </a:lnTo>
                    <a:lnTo>
                      <a:pt x="404" y="367"/>
                    </a:lnTo>
                    <a:lnTo>
                      <a:pt x="401" y="369"/>
                    </a:lnTo>
                    <a:lnTo>
                      <a:pt x="401" y="369"/>
                    </a:lnTo>
                    <a:lnTo>
                      <a:pt x="398" y="372"/>
                    </a:lnTo>
                    <a:lnTo>
                      <a:pt x="395" y="372"/>
                    </a:lnTo>
                    <a:lnTo>
                      <a:pt x="390" y="375"/>
                    </a:lnTo>
                    <a:lnTo>
                      <a:pt x="388" y="375"/>
                    </a:lnTo>
                    <a:lnTo>
                      <a:pt x="381" y="378"/>
                    </a:lnTo>
                    <a:lnTo>
                      <a:pt x="379" y="378"/>
                    </a:lnTo>
                    <a:lnTo>
                      <a:pt x="373" y="379"/>
                    </a:lnTo>
                    <a:lnTo>
                      <a:pt x="370" y="379"/>
                    </a:lnTo>
                    <a:lnTo>
                      <a:pt x="364" y="382"/>
                    </a:lnTo>
                    <a:lnTo>
                      <a:pt x="360" y="382"/>
                    </a:lnTo>
                    <a:lnTo>
                      <a:pt x="354" y="384"/>
                    </a:lnTo>
                    <a:lnTo>
                      <a:pt x="351" y="384"/>
                    </a:lnTo>
                    <a:lnTo>
                      <a:pt x="346" y="387"/>
                    </a:lnTo>
                    <a:lnTo>
                      <a:pt x="342" y="387"/>
                    </a:lnTo>
                    <a:lnTo>
                      <a:pt x="339" y="388"/>
                    </a:lnTo>
                    <a:lnTo>
                      <a:pt x="336" y="388"/>
                    </a:lnTo>
                    <a:lnTo>
                      <a:pt x="330" y="391"/>
                    </a:lnTo>
                    <a:lnTo>
                      <a:pt x="326" y="394"/>
                    </a:lnTo>
                    <a:lnTo>
                      <a:pt x="320" y="398"/>
                    </a:lnTo>
                    <a:lnTo>
                      <a:pt x="316" y="400"/>
                    </a:lnTo>
                    <a:lnTo>
                      <a:pt x="309" y="404"/>
                    </a:lnTo>
                    <a:lnTo>
                      <a:pt x="303" y="407"/>
                    </a:lnTo>
                    <a:lnTo>
                      <a:pt x="297" y="409"/>
                    </a:lnTo>
                    <a:lnTo>
                      <a:pt x="291" y="413"/>
                    </a:lnTo>
                    <a:lnTo>
                      <a:pt x="285" y="419"/>
                    </a:lnTo>
                    <a:lnTo>
                      <a:pt x="278" y="422"/>
                    </a:lnTo>
                    <a:lnTo>
                      <a:pt x="273" y="425"/>
                    </a:lnTo>
                    <a:lnTo>
                      <a:pt x="269" y="428"/>
                    </a:lnTo>
                    <a:lnTo>
                      <a:pt x="265" y="433"/>
                    </a:lnTo>
                    <a:lnTo>
                      <a:pt x="262" y="435"/>
                    </a:lnTo>
                    <a:lnTo>
                      <a:pt x="261" y="438"/>
                    </a:lnTo>
                    <a:lnTo>
                      <a:pt x="261" y="442"/>
                    </a:lnTo>
                    <a:lnTo>
                      <a:pt x="260" y="444"/>
                    </a:lnTo>
                    <a:lnTo>
                      <a:pt x="260" y="446"/>
                    </a:lnTo>
                    <a:lnTo>
                      <a:pt x="260" y="450"/>
                    </a:lnTo>
                    <a:lnTo>
                      <a:pt x="262" y="450"/>
                    </a:lnTo>
                    <a:lnTo>
                      <a:pt x="262" y="453"/>
                    </a:lnTo>
                    <a:lnTo>
                      <a:pt x="265" y="455"/>
                    </a:lnTo>
                    <a:lnTo>
                      <a:pt x="267" y="458"/>
                    </a:lnTo>
                    <a:lnTo>
                      <a:pt x="269" y="458"/>
                    </a:lnTo>
                    <a:lnTo>
                      <a:pt x="269" y="461"/>
                    </a:lnTo>
                    <a:lnTo>
                      <a:pt x="273" y="463"/>
                    </a:lnTo>
                    <a:lnTo>
                      <a:pt x="274" y="466"/>
                    </a:lnTo>
                    <a:lnTo>
                      <a:pt x="276" y="466"/>
                    </a:lnTo>
                    <a:lnTo>
                      <a:pt x="276" y="469"/>
                    </a:lnTo>
                    <a:lnTo>
                      <a:pt x="280" y="469"/>
                    </a:lnTo>
                    <a:lnTo>
                      <a:pt x="281" y="471"/>
                    </a:lnTo>
                    <a:lnTo>
                      <a:pt x="284" y="471"/>
                    </a:lnTo>
                    <a:lnTo>
                      <a:pt x="284" y="475"/>
                    </a:lnTo>
                    <a:lnTo>
                      <a:pt x="287" y="477"/>
                    </a:lnTo>
                    <a:lnTo>
                      <a:pt x="289" y="479"/>
                    </a:lnTo>
                    <a:lnTo>
                      <a:pt x="292" y="479"/>
                    </a:lnTo>
                    <a:lnTo>
                      <a:pt x="295" y="483"/>
                    </a:lnTo>
                    <a:lnTo>
                      <a:pt x="298" y="486"/>
                    </a:lnTo>
                    <a:lnTo>
                      <a:pt x="302" y="489"/>
                    </a:lnTo>
                    <a:lnTo>
                      <a:pt x="307" y="489"/>
                    </a:lnTo>
                    <a:lnTo>
                      <a:pt x="309" y="492"/>
                    </a:lnTo>
                    <a:lnTo>
                      <a:pt x="311" y="495"/>
                    </a:lnTo>
                    <a:lnTo>
                      <a:pt x="315" y="498"/>
                    </a:lnTo>
                    <a:lnTo>
                      <a:pt x="318" y="499"/>
                    </a:lnTo>
                    <a:lnTo>
                      <a:pt x="319" y="502"/>
                    </a:lnTo>
                    <a:lnTo>
                      <a:pt x="322" y="504"/>
                    </a:lnTo>
                    <a:lnTo>
                      <a:pt x="323" y="507"/>
                    </a:lnTo>
                    <a:lnTo>
                      <a:pt x="326" y="507"/>
                    </a:lnTo>
                    <a:lnTo>
                      <a:pt x="324" y="512"/>
                    </a:lnTo>
                    <a:lnTo>
                      <a:pt x="324" y="516"/>
                    </a:lnTo>
                    <a:lnTo>
                      <a:pt x="322" y="519"/>
                    </a:lnTo>
                    <a:lnTo>
                      <a:pt x="322" y="522"/>
                    </a:lnTo>
                    <a:lnTo>
                      <a:pt x="319" y="528"/>
                    </a:lnTo>
                    <a:lnTo>
                      <a:pt x="317" y="531"/>
                    </a:lnTo>
                    <a:lnTo>
                      <a:pt x="313" y="536"/>
                    </a:lnTo>
                    <a:lnTo>
                      <a:pt x="313" y="539"/>
                    </a:lnTo>
                    <a:lnTo>
                      <a:pt x="311" y="545"/>
                    </a:lnTo>
                    <a:lnTo>
                      <a:pt x="309" y="549"/>
                    </a:lnTo>
                    <a:lnTo>
                      <a:pt x="307" y="554"/>
                    </a:lnTo>
                    <a:lnTo>
                      <a:pt x="307" y="558"/>
                    </a:lnTo>
                    <a:lnTo>
                      <a:pt x="305" y="564"/>
                    </a:lnTo>
                    <a:lnTo>
                      <a:pt x="305" y="567"/>
                    </a:lnTo>
                    <a:lnTo>
                      <a:pt x="305" y="571"/>
                    </a:lnTo>
                    <a:lnTo>
                      <a:pt x="307" y="574"/>
                    </a:lnTo>
                    <a:lnTo>
                      <a:pt x="307" y="580"/>
                    </a:lnTo>
                    <a:lnTo>
                      <a:pt x="309" y="583"/>
                    </a:lnTo>
                    <a:lnTo>
                      <a:pt x="313" y="589"/>
                    </a:lnTo>
                    <a:lnTo>
                      <a:pt x="317" y="593"/>
                    </a:lnTo>
                    <a:lnTo>
                      <a:pt x="320" y="599"/>
                    </a:lnTo>
                    <a:lnTo>
                      <a:pt x="326" y="603"/>
                    </a:lnTo>
                    <a:lnTo>
                      <a:pt x="332" y="609"/>
                    </a:lnTo>
                    <a:lnTo>
                      <a:pt x="338" y="612"/>
                    </a:lnTo>
                    <a:lnTo>
                      <a:pt x="342" y="618"/>
                    </a:lnTo>
                    <a:lnTo>
                      <a:pt x="348" y="622"/>
                    </a:lnTo>
                    <a:lnTo>
                      <a:pt x="355" y="628"/>
                    </a:lnTo>
                    <a:lnTo>
                      <a:pt x="361" y="631"/>
                    </a:lnTo>
                    <a:lnTo>
                      <a:pt x="365" y="636"/>
                    </a:lnTo>
                    <a:lnTo>
                      <a:pt x="371" y="639"/>
                    </a:lnTo>
                    <a:lnTo>
                      <a:pt x="377" y="642"/>
                    </a:lnTo>
                    <a:lnTo>
                      <a:pt x="383" y="644"/>
                    </a:lnTo>
                    <a:lnTo>
                      <a:pt x="385" y="647"/>
                    </a:lnTo>
                    <a:lnTo>
                      <a:pt x="389" y="650"/>
                    </a:lnTo>
                    <a:lnTo>
                      <a:pt x="394" y="653"/>
                    </a:lnTo>
                    <a:lnTo>
                      <a:pt x="400" y="657"/>
                    </a:lnTo>
                    <a:lnTo>
                      <a:pt x="406" y="659"/>
                    </a:lnTo>
                    <a:lnTo>
                      <a:pt x="412" y="663"/>
                    </a:lnTo>
                    <a:lnTo>
                      <a:pt x="419" y="666"/>
                    </a:lnTo>
                    <a:lnTo>
                      <a:pt x="427" y="668"/>
                    </a:lnTo>
                    <a:lnTo>
                      <a:pt x="433" y="670"/>
                    </a:lnTo>
                    <a:lnTo>
                      <a:pt x="439" y="674"/>
                    </a:lnTo>
                    <a:lnTo>
                      <a:pt x="445" y="677"/>
                    </a:lnTo>
                    <a:lnTo>
                      <a:pt x="451" y="679"/>
                    </a:lnTo>
                    <a:lnTo>
                      <a:pt x="454" y="682"/>
                    </a:lnTo>
                    <a:lnTo>
                      <a:pt x="461" y="685"/>
                    </a:lnTo>
                    <a:lnTo>
                      <a:pt x="464" y="688"/>
                    </a:lnTo>
                    <a:lnTo>
                      <a:pt x="468" y="688"/>
                    </a:lnTo>
                    <a:lnTo>
                      <a:pt x="469" y="694"/>
                    </a:lnTo>
                    <a:lnTo>
                      <a:pt x="472" y="699"/>
                    </a:lnTo>
                    <a:lnTo>
                      <a:pt x="475" y="706"/>
                    </a:lnTo>
                    <a:lnTo>
                      <a:pt x="478" y="711"/>
                    </a:lnTo>
                    <a:lnTo>
                      <a:pt x="478" y="719"/>
                    </a:lnTo>
                    <a:lnTo>
                      <a:pt x="481" y="725"/>
                    </a:lnTo>
                    <a:lnTo>
                      <a:pt x="483" y="732"/>
                    </a:lnTo>
                    <a:lnTo>
                      <a:pt x="487" y="738"/>
                    </a:lnTo>
                    <a:lnTo>
                      <a:pt x="487" y="746"/>
                    </a:lnTo>
                    <a:lnTo>
                      <a:pt x="487" y="752"/>
                    </a:lnTo>
                    <a:lnTo>
                      <a:pt x="487" y="758"/>
                    </a:lnTo>
                    <a:lnTo>
                      <a:pt x="489" y="764"/>
                    </a:lnTo>
                    <a:lnTo>
                      <a:pt x="487" y="771"/>
                    </a:lnTo>
                    <a:lnTo>
                      <a:pt x="487" y="775"/>
                    </a:lnTo>
                    <a:lnTo>
                      <a:pt x="483" y="779"/>
                    </a:lnTo>
                    <a:lnTo>
                      <a:pt x="482" y="782"/>
                    </a:lnTo>
                    <a:lnTo>
                      <a:pt x="484" y="785"/>
                    </a:lnTo>
                    <a:lnTo>
                      <a:pt x="487" y="786"/>
                    </a:lnTo>
                    <a:lnTo>
                      <a:pt x="491" y="787"/>
                    </a:lnTo>
                    <a:lnTo>
                      <a:pt x="496" y="787"/>
                    </a:lnTo>
                    <a:lnTo>
                      <a:pt x="499" y="787"/>
                    </a:lnTo>
                    <a:lnTo>
                      <a:pt x="505" y="785"/>
                    </a:lnTo>
                    <a:lnTo>
                      <a:pt x="508" y="784"/>
                    </a:lnTo>
                    <a:lnTo>
                      <a:pt x="514" y="781"/>
                    </a:lnTo>
                    <a:lnTo>
                      <a:pt x="517" y="779"/>
                    </a:lnTo>
                    <a:lnTo>
                      <a:pt x="522" y="776"/>
                    </a:lnTo>
                    <a:lnTo>
                      <a:pt x="526" y="773"/>
                    </a:lnTo>
                    <a:lnTo>
                      <a:pt x="532" y="769"/>
                    </a:lnTo>
                    <a:lnTo>
                      <a:pt x="535" y="765"/>
                    </a:lnTo>
                    <a:lnTo>
                      <a:pt x="538" y="759"/>
                    </a:lnTo>
                    <a:lnTo>
                      <a:pt x="541" y="754"/>
                    </a:lnTo>
                    <a:lnTo>
                      <a:pt x="546" y="748"/>
                    </a:lnTo>
                    <a:lnTo>
                      <a:pt x="547" y="743"/>
                    </a:lnTo>
                    <a:lnTo>
                      <a:pt x="550" y="736"/>
                    </a:lnTo>
                    <a:lnTo>
                      <a:pt x="553" y="730"/>
                    </a:lnTo>
                    <a:lnTo>
                      <a:pt x="557" y="725"/>
                    </a:lnTo>
                    <a:lnTo>
                      <a:pt x="559" y="718"/>
                    </a:lnTo>
                    <a:lnTo>
                      <a:pt x="562" y="712"/>
                    </a:lnTo>
                    <a:lnTo>
                      <a:pt x="566" y="706"/>
                    </a:lnTo>
                    <a:lnTo>
                      <a:pt x="570" y="696"/>
                    </a:lnTo>
                    <a:lnTo>
                      <a:pt x="573" y="690"/>
                    </a:lnTo>
                    <a:lnTo>
                      <a:pt x="576" y="684"/>
                    </a:lnTo>
                    <a:lnTo>
                      <a:pt x="579" y="678"/>
                    </a:lnTo>
                    <a:lnTo>
                      <a:pt x="582" y="669"/>
                    </a:lnTo>
                    <a:lnTo>
                      <a:pt x="583" y="663"/>
                    </a:lnTo>
                    <a:lnTo>
                      <a:pt x="586" y="657"/>
                    </a:lnTo>
                    <a:lnTo>
                      <a:pt x="590" y="650"/>
                    </a:lnTo>
                    <a:lnTo>
                      <a:pt x="592" y="644"/>
                    </a:lnTo>
                    <a:lnTo>
                      <a:pt x="592" y="644"/>
                    </a:lnTo>
                    <a:lnTo>
                      <a:pt x="592" y="641"/>
                    </a:lnTo>
                    <a:lnTo>
                      <a:pt x="592" y="638"/>
                    </a:lnTo>
                    <a:lnTo>
                      <a:pt x="594" y="635"/>
                    </a:lnTo>
                    <a:lnTo>
                      <a:pt x="594" y="632"/>
                    </a:lnTo>
                    <a:lnTo>
                      <a:pt x="594" y="629"/>
                    </a:lnTo>
                    <a:lnTo>
                      <a:pt x="594" y="626"/>
                    </a:lnTo>
                    <a:lnTo>
                      <a:pt x="597" y="620"/>
                    </a:lnTo>
                    <a:lnTo>
                      <a:pt x="597" y="617"/>
                    </a:lnTo>
                    <a:lnTo>
                      <a:pt x="597" y="613"/>
                    </a:lnTo>
                    <a:lnTo>
                      <a:pt x="597" y="610"/>
                    </a:lnTo>
                    <a:lnTo>
                      <a:pt x="599" y="604"/>
                    </a:lnTo>
                    <a:lnTo>
                      <a:pt x="599" y="601"/>
                    </a:lnTo>
                    <a:lnTo>
                      <a:pt x="599" y="597"/>
                    </a:lnTo>
                    <a:lnTo>
                      <a:pt x="599" y="593"/>
                    </a:lnTo>
                    <a:lnTo>
                      <a:pt x="601" y="587"/>
                    </a:lnTo>
                    <a:lnTo>
                      <a:pt x="599" y="584"/>
                    </a:lnTo>
                    <a:lnTo>
                      <a:pt x="599" y="578"/>
                    </a:lnTo>
                    <a:lnTo>
                      <a:pt x="599" y="572"/>
                    </a:lnTo>
                    <a:lnTo>
                      <a:pt x="599" y="565"/>
                    </a:lnTo>
                    <a:lnTo>
                      <a:pt x="597" y="558"/>
                    </a:lnTo>
                    <a:lnTo>
                      <a:pt x="597" y="551"/>
                    </a:lnTo>
                    <a:lnTo>
                      <a:pt x="597" y="545"/>
                    </a:lnTo>
                    <a:lnTo>
                      <a:pt x="597" y="535"/>
                    </a:lnTo>
                    <a:lnTo>
                      <a:pt x="594" y="529"/>
                    </a:lnTo>
                    <a:lnTo>
                      <a:pt x="594" y="521"/>
                    </a:lnTo>
                    <a:lnTo>
                      <a:pt x="594" y="514"/>
                    </a:lnTo>
                    <a:lnTo>
                      <a:pt x="594" y="505"/>
                    </a:lnTo>
                    <a:lnTo>
                      <a:pt x="592" y="499"/>
                    </a:lnTo>
                    <a:lnTo>
                      <a:pt x="592" y="492"/>
                    </a:lnTo>
                    <a:lnTo>
                      <a:pt x="592" y="486"/>
                    </a:lnTo>
                    <a:lnTo>
                      <a:pt x="592" y="479"/>
                    </a:lnTo>
                    <a:lnTo>
                      <a:pt x="590" y="475"/>
                    </a:lnTo>
                    <a:lnTo>
                      <a:pt x="590" y="470"/>
                    </a:lnTo>
                    <a:lnTo>
                      <a:pt x="587" y="465"/>
                    </a:lnTo>
                    <a:lnTo>
                      <a:pt x="587" y="459"/>
                    </a:lnTo>
                    <a:lnTo>
                      <a:pt x="584" y="453"/>
                    </a:lnTo>
                    <a:lnTo>
                      <a:pt x="584" y="446"/>
                    </a:lnTo>
                    <a:lnTo>
                      <a:pt x="583" y="440"/>
                    </a:lnTo>
                    <a:lnTo>
                      <a:pt x="583" y="433"/>
                    </a:lnTo>
                    <a:lnTo>
                      <a:pt x="580" y="427"/>
                    </a:lnTo>
                    <a:lnTo>
                      <a:pt x="579" y="421"/>
                    </a:lnTo>
                    <a:lnTo>
                      <a:pt x="576" y="415"/>
                    </a:lnTo>
                    <a:lnTo>
                      <a:pt x="576" y="409"/>
                    </a:lnTo>
                    <a:lnTo>
                      <a:pt x="573" y="404"/>
                    </a:lnTo>
                    <a:lnTo>
                      <a:pt x="570" y="398"/>
                    </a:lnTo>
                    <a:lnTo>
                      <a:pt x="568" y="394"/>
                    </a:lnTo>
                    <a:lnTo>
                      <a:pt x="568" y="388"/>
                    </a:lnTo>
                    <a:lnTo>
                      <a:pt x="564" y="385"/>
                    </a:lnTo>
                    <a:lnTo>
                      <a:pt x="561" y="382"/>
                    </a:lnTo>
                    <a:lnTo>
                      <a:pt x="554" y="379"/>
                    </a:lnTo>
                    <a:lnTo>
                      <a:pt x="551" y="376"/>
                    </a:lnTo>
                    <a:lnTo>
                      <a:pt x="545" y="373"/>
                    </a:lnTo>
                    <a:lnTo>
                      <a:pt x="540" y="369"/>
                    </a:lnTo>
                    <a:lnTo>
                      <a:pt x="533" y="367"/>
                    </a:lnTo>
                    <a:lnTo>
                      <a:pt x="530" y="363"/>
                    </a:lnTo>
                    <a:lnTo>
                      <a:pt x="524" y="361"/>
                    </a:lnTo>
                    <a:lnTo>
                      <a:pt x="517" y="358"/>
                    </a:lnTo>
                    <a:lnTo>
                      <a:pt x="511" y="355"/>
                    </a:lnTo>
                    <a:lnTo>
                      <a:pt x="507" y="352"/>
                    </a:lnTo>
                    <a:lnTo>
                      <a:pt x="501" y="349"/>
                    </a:lnTo>
                    <a:lnTo>
                      <a:pt x="498" y="346"/>
                    </a:lnTo>
                    <a:lnTo>
                      <a:pt x="495" y="343"/>
                    </a:lnTo>
                    <a:lnTo>
                      <a:pt x="493" y="340"/>
                    </a:lnTo>
                    <a:lnTo>
                      <a:pt x="489" y="340"/>
                    </a:lnTo>
                    <a:lnTo>
                      <a:pt x="487" y="339"/>
                    </a:lnTo>
                    <a:lnTo>
                      <a:pt x="484" y="339"/>
                    </a:lnTo>
                    <a:lnTo>
                      <a:pt x="483" y="336"/>
                    </a:lnTo>
                    <a:lnTo>
                      <a:pt x="480" y="336"/>
                    </a:lnTo>
                    <a:lnTo>
                      <a:pt x="477" y="332"/>
                    </a:lnTo>
                    <a:lnTo>
                      <a:pt x="474" y="332"/>
                    </a:lnTo>
                    <a:lnTo>
                      <a:pt x="474" y="330"/>
                    </a:lnTo>
                    <a:lnTo>
                      <a:pt x="471" y="330"/>
                    </a:lnTo>
                    <a:lnTo>
                      <a:pt x="468" y="326"/>
                    </a:lnTo>
                    <a:lnTo>
                      <a:pt x="465" y="324"/>
                    </a:lnTo>
                    <a:lnTo>
                      <a:pt x="465" y="321"/>
                    </a:lnTo>
                    <a:lnTo>
                      <a:pt x="462" y="321"/>
                    </a:lnTo>
                    <a:lnTo>
                      <a:pt x="462" y="318"/>
                    </a:lnTo>
                    <a:lnTo>
                      <a:pt x="460" y="315"/>
                    </a:lnTo>
                    <a:lnTo>
                      <a:pt x="460" y="312"/>
                    </a:lnTo>
                    <a:lnTo>
                      <a:pt x="456" y="310"/>
                    </a:lnTo>
                    <a:lnTo>
                      <a:pt x="456" y="307"/>
                    </a:lnTo>
                    <a:lnTo>
                      <a:pt x="454" y="304"/>
                    </a:lnTo>
                    <a:lnTo>
                      <a:pt x="454" y="297"/>
                    </a:lnTo>
                    <a:lnTo>
                      <a:pt x="454" y="295"/>
                    </a:lnTo>
                    <a:lnTo>
                      <a:pt x="454" y="288"/>
                    </a:lnTo>
                    <a:lnTo>
                      <a:pt x="454" y="283"/>
                    </a:lnTo>
                    <a:lnTo>
                      <a:pt x="456" y="277"/>
                    </a:lnTo>
                    <a:lnTo>
                      <a:pt x="454" y="274"/>
                    </a:lnTo>
                    <a:lnTo>
                      <a:pt x="454" y="268"/>
                    </a:lnTo>
                    <a:lnTo>
                      <a:pt x="454" y="263"/>
                    </a:lnTo>
                    <a:lnTo>
                      <a:pt x="454" y="257"/>
                    </a:lnTo>
                    <a:lnTo>
                      <a:pt x="452" y="253"/>
                    </a:lnTo>
                    <a:lnTo>
                      <a:pt x="452" y="247"/>
                    </a:lnTo>
                    <a:lnTo>
                      <a:pt x="449" y="244"/>
                    </a:lnTo>
                    <a:lnTo>
                      <a:pt x="449" y="239"/>
                    </a:lnTo>
                    <a:lnTo>
                      <a:pt x="449" y="239"/>
                    </a:lnTo>
                    <a:lnTo>
                      <a:pt x="449" y="237"/>
                    </a:lnTo>
                    <a:lnTo>
                      <a:pt x="449" y="236"/>
                    </a:lnTo>
                    <a:lnTo>
                      <a:pt x="449" y="233"/>
                    </a:lnTo>
                    <a:lnTo>
                      <a:pt x="448" y="231"/>
                    </a:lnTo>
                    <a:lnTo>
                      <a:pt x="448" y="228"/>
                    </a:lnTo>
                    <a:lnTo>
                      <a:pt x="448" y="224"/>
                    </a:lnTo>
                    <a:lnTo>
                      <a:pt x="448" y="222"/>
                    </a:lnTo>
                    <a:lnTo>
                      <a:pt x="447" y="222"/>
                    </a:lnTo>
                    <a:lnTo>
                      <a:pt x="447" y="218"/>
                    </a:lnTo>
                    <a:lnTo>
                      <a:pt x="447" y="215"/>
                    </a:lnTo>
                    <a:lnTo>
                      <a:pt x="447" y="212"/>
                    </a:lnTo>
                    <a:lnTo>
                      <a:pt x="447" y="211"/>
                    </a:lnTo>
                    <a:lnTo>
                      <a:pt x="447" y="208"/>
                    </a:lnTo>
                    <a:lnTo>
                      <a:pt x="447" y="205"/>
                    </a:lnTo>
                    <a:lnTo>
                      <a:pt x="449" y="202"/>
                    </a:lnTo>
                    <a:lnTo>
                      <a:pt x="443" y="202"/>
                    </a:lnTo>
                    <a:lnTo>
                      <a:pt x="439" y="200"/>
                    </a:lnTo>
                    <a:lnTo>
                      <a:pt x="433" y="197"/>
                    </a:lnTo>
                    <a:lnTo>
                      <a:pt x="430" y="194"/>
                    </a:lnTo>
                    <a:lnTo>
                      <a:pt x="423" y="191"/>
                    </a:lnTo>
                    <a:lnTo>
                      <a:pt x="421" y="187"/>
                    </a:lnTo>
                    <a:lnTo>
                      <a:pt x="414" y="185"/>
                    </a:lnTo>
                    <a:lnTo>
                      <a:pt x="412" y="179"/>
                    </a:lnTo>
                    <a:lnTo>
                      <a:pt x="405" y="176"/>
                    </a:lnTo>
                    <a:lnTo>
                      <a:pt x="402" y="173"/>
                    </a:lnTo>
                    <a:lnTo>
                      <a:pt x="397" y="170"/>
                    </a:lnTo>
                    <a:lnTo>
                      <a:pt x="394" y="164"/>
                    </a:lnTo>
                    <a:lnTo>
                      <a:pt x="390" y="161"/>
                    </a:lnTo>
                    <a:lnTo>
                      <a:pt x="387" y="158"/>
                    </a:lnTo>
                    <a:lnTo>
                      <a:pt x="384" y="154"/>
                    </a:lnTo>
                    <a:lnTo>
                      <a:pt x="383" y="150"/>
                    </a:lnTo>
                    <a:lnTo>
                      <a:pt x="379" y="150"/>
                    </a:lnTo>
                    <a:lnTo>
                      <a:pt x="379" y="147"/>
                    </a:lnTo>
                    <a:lnTo>
                      <a:pt x="379" y="143"/>
                    </a:lnTo>
                    <a:lnTo>
                      <a:pt x="379" y="141"/>
                    </a:lnTo>
                    <a:lnTo>
                      <a:pt x="377" y="137"/>
                    </a:lnTo>
                    <a:lnTo>
                      <a:pt x="377" y="134"/>
                    </a:lnTo>
                    <a:lnTo>
                      <a:pt x="377" y="131"/>
                    </a:lnTo>
                    <a:lnTo>
                      <a:pt x="377" y="126"/>
                    </a:lnTo>
                    <a:lnTo>
                      <a:pt x="374" y="123"/>
                    </a:lnTo>
                    <a:lnTo>
                      <a:pt x="374" y="120"/>
                    </a:lnTo>
                    <a:lnTo>
                      <a:pt x="374" y="117"/>
                    </a:lnTo>
                    <a:lnTo>
                      <a:pt x="374" y="112"/>
                    </a:lnTo>
                    <a:lnTo>
                      <a:pt x="371" y="110"/>
                    </a:lnTo>
                    <a:lnTo>
                      <a:pt x="371" y="106"/>
                    </a:lnTo>
                    <a:lnTo>
                      <a:pt x="369" y="103"/>
                    </a:lnTo>
                    <a:lnTo>
                      <a:pt x="369" y="100"/>
                    </a:lnTo>
                    <a:lnTo>
                      <a:pt x="364" y="100"/>
                    </a:lnTo>
                    <a:lnTo>
                      <a:pt x="361" y="99"/>
                    </a:lnTo>
                    <a:lnTo>
                      <a:pt x="355" y="99"/>
                    </a:lnTo>
                    <a:lnTo>
                      <a:pt x="351" y="97"/>
                    </a:lnTo>
                    <a:lnTo>
                      <a:pt x="344" y="97"/>
                    </a:lnTo>
                    <a:lnTo>
                      <a:pt x="338" y="97"/>
                    </a:lnTo>
                    <a:lnTo>
                      <a:pt x="332" y="97"/>
                    </a:lnTo>
                    <a:lnTo>
                      <a:pt x="327" y="97"/>
                    </a:lnTo>
                    <a:lnTo>
                      <a:pt x="320" y="100"/>
                    </a:lnTo>
                    <a:lnTo>
                      <a:pt x="313" y="100"/>
                    </a:lnTo>
                    <a:lnTo>
                      <a:pt x="307" y="100"/>
                    </a:lnTo>
                    <a:lnTo>
                      <a:pt x="302" y="100"/>
                    </a:lnTo>
                    <a:lnTo>
                      <a:pt x="295" y="100"/>
                    </a:lnTo>
                    <a:lnTo>
                      <a:pt x="291" y="100"/>
                    </a:lnTo>
                    <a:lnTo>
                      <a:pt x="287" y="100"/>
                    </a:lnTo>
                    <a:lnTo>
                      <a:pt x="284" y="100"/>
                    </a:lnTo>
                    <a:lnTo>
                      <a:pt x="278" y="100"/>
                    </a:lnTo>
                    <a:lnTo>
                      <a:pt x="274" y="100"/>
                    </a:lnTo>
                    <a:lnTo>
                      <a:pt x="269" y="100"/>
                    </a:lnTo>
                    <a:lnTo>
                      <a:pt x="267" y="100"/>
                    </a:lnTo>
                    <a:lnTo>
                      <a:pt x="260" y="100"/>
                    </a:lnTo>
                    <a:lnTo>
                      <a:pt x="257" y="100"/>
                    </a:lnTo>
                    <a:lnTo>
                      <a:pt x="251" y="100"/>
                    </a:lnTo>
                    <a:lnTo>
                      <a:pt x="248" y="100"/>
                    </a:lnTo>
                    <a:lnTo>
                      <a:pt x="242" y="100"/>
                    </a:lnTo>
                    <a:lnTo>
                      <a:pt x="239" y="100"/>
                    </a:lnTo>
                    <a:lnTo>
                      <a:pt x="234" y="100"/>
                    </a:lnTo>
                    <a:lnTo>
                      <a:pt x="230" y="100"/>
                    </a:lnTo>
                    <a:lnTo>
                      <a:pt x="226" y="100"/>
                    </a:lnTo>
                    <a:lnTo>
                      <a:pt x="223" y="100"/>
                    </a:lnTo>
                    <a:lnTo>
                      <a:pt x="220" y="100"/>
                    </a:lnTo>
                    <a:lnTo>
                      <a:pt x="218" y="100"/>
                    </a:lnTo>
                    <a:lnTo>
                      <a:pt x="216" y="100"/>
                    </a:lnTo>
                    <a:lnTo>
                      <a:pt x="216" y="97"/>
                    </a:lnTo>
                    <a:lnTo>
                      <a:pt x="216" y="95"/>
                    </a:lnTo>
                    <a:lnTo>
                      <a:pt x="216" y="92"/>
                    </a:lnTo>
                    <a:lnTo>
                      <a:pt x="215" y="89"/>
                    </a:lnTo>
                    <a:lnTo>
                      <a:pt x="215" y="86"/>
                    </a:lnTo>
                    <a:lnTo>
                      <a:pt x="215" y="83"/>
                    </a:lnTo>
                    <a:lnTo>
                      <a:pt x="215" y="79"/>
                    </a:lnTo>
                    <a:lnTo>
                      <a:pt x="215" y="77"/>
                    </a:lnTo>
                    <a:lnTo>
                      <a:pt x="215" y="73"/>
                    </a:lnTo>
                    <a:lnTo>
                      <a:pt x="215" y="70"/>
                    </a:lnTo>
                    <a:lnTo>
                      <a:pt x="215" y="67"/>
                    </a:lnTo>
                    <a:lnTo>
                      <a:pt x="215" y="66"/>
                    </a:lnTo>
                    <a:lnTo>
                      <a:pt x="215" y="64"/>
                    </a:lnTo>
                    <a:lnTo>
                      <a:pt x="215" y="61"/>
                    </a:lnTo>
                    <a:lnTo>
                      <a:pt x="218" y="58"/>
                    </a:lnTo>
                    <a:lnTo>
                      <a:pt x="213" y="58"/>
                    </a:lnTo>
                    <a:lnTo>
                      <a:pt x="210" y="56"/>
                    </a:lnTo>
                    <a:lnTo>
                      <a:pt x="207" y="53"/>
                    </a:lnTo>
                    <a:lnTo>
                      <a:pt x="204" y="50"/>
                    </a:lnTo>
                    <a:lnTo>
                      <a:pt x="199" y="47"/>
                    </a:lnTo>
                    <a:lnTo>
                      <a:pt x="197" y="42"/>
                    </a:lnTo>
                    <a:lnTo>
                      <a:pt x="193" y="40"/>
                    </a:lnTo>
                    <a:lnTo>
                      <a:pt x="190" y="33"/>
                    </a:lnTo>
                    <a:lnTo>
                      <a:pt x="186" y="31"/>
                    </a:lnTo>
                    <a:lnTo>
                      <a:pt x="183" y="27"/>
                    </a:lnTo>
                    <a:lnTo>
                      <a:pt x="180" y="24"/>
                    </a:lnTo>
                    <a:lnTo>
                      <a:pt x="178" y="20"/>
                    </a:lnTo>
                    <a:lnTo>
                      <a:pt x="175" y="19"/>
                    </a:lnTo>
                    <a:lnTo>
                      <a:pt x="174" y="16"/>
                    </a:lnTo>
                    <a:lnTo>
                      <a:pt x="174" y="15"/>
                    </a:lnTo>
                    <a:lnTo>
                      <a:pt x="174" y="13"/>
                    </a:lnTo>
                    <a:lnTo>
                      <a:pt x="171" y="13"/>
                    </a:lnTo>
                    <a:lnTo>
                      <a:pt x="168" y="13"/>
                    </a:lnTo>
                    <a:lnTo>
                      <a:pt x="164" y="13"/>
                    </a:lnTo>
                    <a:lnTo>
                      <a:pt x="164" y="9"/>
                    </a:lnTo>
                    <a:lnTo>
                      <a:pt x="162" y="9"/>
                    </a:lnTo>
                    <a:lnTo>
                      <a:pt x="159" y="9"/>
                    </a:lnTo>
                    <a:lnTo>
                      <a:pt x="157" y="9"/>
                    </a:lnTo>
                    <a:lnTo>
                      <a:pt x="157" y="6"/>
                    </a:lnTo>
                    <a:lnTo>
                      <a:pt x="153" y="6"/>
                    </a:lnTo>
                    <a:lnTo>
                      <a:pt x="150" y="6"/>
                    </a:lnTo>
                    <a:lnTo>
                      <a:pt x="147" y="6"/>
                    </a:lnTo>
                    <a:lnTo>
                      <a:pt x="147" y="2"/>
                    </a:lnTo>
                    <a:lnTo>
                      <a:pt x="144" y="2"/>
                    </a:lnTo>
                    <a:lnTo>
                      <a:pt x="144" y="2"/>
                    </a:lnTo>
                    <a:lnTo>
                      <a:pt x="141" y="2"/>
                    </a:lnTo>
                    <a:lnTo>
                      <a:pt x="141" y="0"/>
                    </a:lnTo>
                    <a:lnTo>
                      <a:pt x="141" y="0"/>
                    </a:lnTo>
                  </a:path>
                </a:pathLst>
              </a:custGeom>
              <a:solidFill>
                <a:srgbClr val="C0C27C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04" name="Freeform 16"/>
              <p:cNvSpPr>
                <a:spLocks/>
              </p:cNvSpPr>
              <p:nvPr/>
            </p:nvSpPr>
            <p:spPr bwMode="gray">
              <a:xfrm>
                <a:off x="949" y="2376"/>
                <a:ext cx="234" cy="221"/>
              </a:xfrm>
              <a:custGeom>
                <a:avLst/>
                <a:gdLst>
                  <a:gd name="T0" fmla="*/ 49 w 234"/>
                  <a:gd name="T1" fmla="*/ 27 h 221"/>
                  <a:gd name="T2" fmla="*/ 102 w 234"/>
                  <a:gd name="T3" fmla="*/ 0 h 221"/>
                  <a:gd name="T4" fmla="*/ 138 w 234"/>
                  <a:gd name="T5" fmla="*/ 27 h 221"/>
                  <a:gd name="T6" fmla="*/ 196 w 234"/>
                  <a:gd name="T7" fmla="*/ 27 h 221"/>
                  <a:gd name="T8" fmla="*/ 205 w 234"/>
                  <a:gd name="T9" fmla="*/ 58 h 221"/>
                  <a:gd name="T10" fmla="*/ 233 w 234"/>
                  <a:gd name="T11" fmla="*/ 73 h 221"/>
                  <a:gd name="T12" fmla="*/ 223 w 234"/>
                  <a:gd name="T13" fmla="*/ 161 h 221"/>
                  <a:gd name="T14" fmla="*/ 175 w 234"/>
                  <a:gd name="T15" fmla="*/ 166 h 221"/>
                  <a:gd name="T16" fmla="*/ 152 w 234"/>
                  <a:gd name="T17" fmla="*/ 220 h 221"/>
                  <a:gd name="T18" fmla="*/ 114 w 234"/>
                  <a:gd name="T19" fmla="*/ 183 h 221"/>
                  <a:gd name="T20" fmla="*/ 78 w 234"/>
                  <a:gd name="T21" fmla="*/ 183 h 221"/>
                  <a:gd name="T22" fmla="*/ 78 w 234"/>
                  <a:gd name="T23" fmla="*/ 146 h 221"/>
                  <a:gd name="T24" fmla="*/ 49 w 234"/>
                  <a:gd name="T25" fmla="*/ 137 h 221"/>
                  <a:gd name="T26" fmla="*/ 38 w 234"/>
                  <a:gd name="T27" fmla="*/ 93 h 221"/>
                  <a:gd name="T28" fmla="*/ 0 w 234"/>
                  <a:gd name="T29" fmla="*/ 62 h 221"/>
                  <a:gd name="T30" fmla="*/ 38 w 234"/>
                  <a:gd name="T31" fmla="*/ 21 h 221"/>
                  <a:gd name="T32" fmla="*/ 49 w 234"/>
                  <a:gd name="T33" fmla="*/ 27 h 221"/>
                  <a:gd name="T34" fmla="*/ 49 w 234"/>
                  <a:gd name="T35" fmla="*/ 27 h 2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234" h="221">
                    <a:moveTo>
                      <a:pt x="49" y="27"/>
                    </a:moveTo>
                    <a:lnTo>
                      <a:pt x="102" y="0"/>
                    </a:lnTo>
                    <a:lnTo>
                      <a:pt x="138" y="27"/>
                    </a:lnTo>
                    <a:lnTo>
                      <a:pt x="196" y="27"/>
                    </a:lnTo>
                    <a:lnTo>
                      <a:pt x="205" y="58"/>
                    </a:lnTo>
                    <a:lnTo>
                      <a:pt x="233" y="73"/>
                    </a:lnTo>
                    <a:lnTo>
                      <a:pt x="223" y="161"/>
                    </a:lnTo>
                    <a:lnTo>
                      <a:pt x="175" y="166"/>
                    </a:lnTo>
                    <a:lnTo>
                      <a:pt x="152" y="220"/>
                    </a:lnTo>
                    <a:lnTo>
                      <a:pt x="114" y="183"/>
                    </a:lnTo>
                    <a:lnTo>
                      <a:pt x="78" y="183"/>
                    </a:lnTo>
                    <a:lnTo>
                      <a:pt x="78" y="146"/>
                    </a:lnTo>
                    <a:lnTo>
                      <a:pt x="49" y="137"/>
                    </a:lnTo>
                    <a:lnTo>
                      <a:pt x="38" y="93"/>
                    </a:lnTo>
                    <a:lnTo>
                      <a:pt x="0" y="62"/>
                    </a:lnTo>
                    <a:lnTo>
                      <a:pt x="38" y="21"/>
                    </a:lnTo>
                    <a:lnTo>
                      <a:pt x="49" y="27"/>
                    </a:lnTo>
                    <a:lnTo>
                      <a:pt x="49" y="27"/>
                    </a:lnTo>
                  </a:path>
                </a:pathLst>
              </a:custGeom>
              <a:solidFill>
                <a:srgbClr val="C0C27C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05" name="Freeform 17"/>
              <p:cNvSpPr>
                <a:spLocks/>
              </p:cNvSpPr>
              <p:nvPr/>
            </p:nvSpPr>
            <p:spPr bwMode="gray">
              <a:xfrm>
                <a:off x="1944" y="3449"/>
                <a:ext cx="714" cy="205"/>
              </a:xfrm>
              <a:custGeom>
                <a:avLst/>
                <a:gdLst>
                  <a:gd name="T0" fmla="*/ 713 w 714"/>
                  <a:gd name="T1" fmla="*/ 204 h 205"/>
                  <a:gd name="T2" fmla="*/ 0 w 714"/>
                  <a:gd name="T3" fmla="*/ 0 h 205"/>
                  <a:gd name="T4" fmla="*/ 0 w 714"/>
                  <a:gd name="T5" fmla="*/ 39 h 205"/>
                  <a:gd name="T6" fmla="*/ 545 w 714"/>
                  <a:gd name="T7" fmla="*/ 197 h 205"/>
                  <a:gd name="T8" fmla="*/ 713 w 714"/>
                  <a:gd name="T9" fmla="*/ 204 h 205"/>
                  <a:gd name="T10" fmla="*/ 713 w 714"/>
                  <a:gd name="T11" fmla="*/ 204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14" h="205">
                    <a:moveTo>
                      <a:pt x="713" y="204"/>
                    </a:moveTo>
                    <a:lnTo>
                      <a:pt x="0" y="0"/>
                    </a:lnTo>
                    <a:lnTo>
                      <a:pt x="0" y="39"/>
                    </a:lnTo>
                    <a:lnTo>
                      <a:pt x="545" y="197"/>
                    </a:lnTo>
                    <a:lnTo>
                      <a:pt x="713" y="204"/>
                    </a:lnTo>
                    <a:lnTo>
                      <a:pt x="713" y="204"/>
                    </a:lnTo>
                  </a:path>
                </a:pathLst>
              </a:custGeom>
              <a:solidFill>
                <a:srgbClr val="F1F180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06" name="Freeform 18"/>
              <p:cNvSpPr>
                <a:spLocks/>
              </p:cNvSpPr>
              <p:nvPr/>
            </p:nvSpPr>
            <p:spPr bwMode="gray">
              <a:xfrm>
                <a:off x="1709" y="3223"/>
                <a:ext cx="248" cy="121"/>
              </a:xfrm>
              <a:custGeom>
                <a:avLst/>
                <a:gdLst>
                  <a:gd name="T0" fmla="*/ 97 w 248"/>
                  <a:gd name="T1" fmla="*/ 28 h 121"/>
                  <a:gd name="T2" fmla="*/ 184 w 248"/>
                  <a:gd name="T3" fmla="*/ 6 h 121"/>
                  <a:gd name="T4" fmla="*/ 235 w 248"/>
                  <a:gd name="T5" fmla="*/ 0 h 121"/>
                  <a:gd name="T6" fmla="*/ 242 w 248"/>
                  <a:gd name="T7" fmla="*/ 54 h 121"/>
                  <a:gd name="T8" fmla="*/ 247 w 248"/>
                  <a:gd name="T9" fmla="*/ 78 h 121"/>
                  <a:gd name="T10" fmla="*/ 209 w 248"/>
                  <a:gd name="T11" fmla="*/ 95 h 121"/>
                  <a:gd name="T12" fmla="*/ 150 w 248"/>
                  <a:gd name="T13" fmla="*/ 120 h 121"/>
                  <a:gd name="T14" fmla="*/ 0 w 248"/>
                  <a:gd name="T15" fmla="*/ 107 h 121"/>
                  <a:gd name="T16" fmla="*/ 97 w 248"/>
                  <a:gd name="T17" fmla="*/ 28 h 121"/>
                  <a:gd name="T18" fmla="*/ 97 w 248"/>
                  <a:gd name="T19" fmla="*/ 28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48" h="121">
                    <a:moveTo>
                      <a:pt x="97" y="28"/>
                    </a:moveTo>
                    <a:lnTo>
                      <a:pt x="184" y="6"/>
                    </a:lnTo>
                    <a:lnTo>
                      <a:pt x="235" y="0"/>
                    </a:lnTo>
                    <a:lnTo>
                      <a:pt x="242" y="54"/>
                    </a:lnTo>
                    <a:lnTo>
                      <a:pt x="247" y="78"/>
                    </a:lnTo>
                    <a:lnTo>
                      <a:pt x="209" y="95"/>
                    </a:lnTo>
                    <a:lnTo>
                      <a:pt x="150" y="120"/>
                    </a:lnTo>
                    <a:lnTo>
                      <a:pt x="0" y="107"/>
                    </a:lnTo>
                    <a:lnTo>
                      <a:pt x="97" y="28"/>
                    </a:lnTo>
                    <a:lnTo>
                      <a:pt x="97" y="28"/>
                    </a:lnTo>
                  </a:path>
                </a:pathLst>
              </a:custGeom>
              <a:solidFill>
                <a:srgbClr val="FFFFF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07" name="Freeform 19"/>
              <p:cNvSpPr>
                <a:spLocks/>
              </p:cNvSpPr>
              <p:nvPr/>
            </p:nvSpPr>
            <p:spPr bwMode="gray">
              <a:xfrm>
                <a:off x="1999" y="3301"/>
                <a:ext cx="661" cy="292"/>
              </a:xfrm>
              <a:custGeom>
                <a:avLst/>
                <a:gdLst>
                  <a:gd name="T0" fmla="*/ 125 w 661"/>
                  <a:gd name="T1" fmla="*/ 9 h 292"/>
                  <a:gd name="T2" fmla="*/ 101 w 661"/>
                  <a:gd name="T3" fmla="*/ 30 h 292"/>
                  <a:gd name="T4" fmla="*/ 66 w 661"/>
                  <a:gd name="T5" fmla="*/ 46 h 292"/>
                  <a:gd name="T6" fmla="*/ 50 w 661"/>
                  <a:gd name="T7" fmla="*/ 62 h 292"/>
                  <a:gd name="T8" fmla="*/ 37 w 661"/>
                  <a:gd name="T9" fmla="*/ 73 h 292"/>
                  <a:gd name="T10" fmla="*/ 18 w 661"/>
                  <a:gd name="T11" fmla="*/ 86 h 292"/>
                  <a:gd name="T12" fmla="*/ 0 w 661"/>
                  <a:gd name="T13" fmla="*/ 104 h 292"/>
                  <a:gd name="T14" fmla="*/ 59 w 661"/>
                  <a:gd name="T15" fmla="*/ 129 h 292"/>
                  <a:gd name="T16" fmla="*/ 81 w 661"/>
                  <a:gd name="T17" fmla="*/ 150 h 292"/>
                  <a:gd name="T18" fmla="*/ 137 w 661"/>
                  <a:gd name="T19" fmla="*/ 174 h 292"/>
                  <a:gd name="T20" fmla="*/ 171 w 661"/>
                  <a:gd name="T21" fmla="*/ 189 h 292"/>
                  <a:gd name="T22" fmla="*/ 219 w 661"/>
                  <a:gd name="T23" fmla="*/ 202 h 292"/>
                  <a:gd name="T24" fmla="*/ 526 w 661"/>
                  <a:gd name="T25" fmla="*/ 291 h 292"/>
                  <a:gd name="T26" fmla="*/ 660 w 661"/>
                  <a:gd name="T27" fmla="*/ 124 h 292"/>
                  <a:gd name="T28" fmla="*/ 345 w 661"/>
                  <a:gd name="T29" fmla="*/ 62 h 292"/>
                  <a:gd name="T30" fmla="*/ 319 w 661"/>
                  <a:gd name="T31" fmla="*/ 51 h 292"/>
                  <a:gd name="T32" fmla="*/ 277 w 661"/>
                  <a:gd name="T33" fmla="*/ 42 h 292"/>
                  <a:gd name="T34" fmla="*/ 254 w 661"/>
                  <a:gd name="T35" fmla="*/ 42 h 292"/>
                  <a:gd name="T36" fmla="*/ 224 w 661"/>
                  <a:gd name="T37" fmla="*/ 30 h 292"/>
                  <a:gd name="T38" fmla="*/ 207 w 661"/>
                  <a:gd name="T39" fmla="*/ 30 h 292"/>
                  <a:gd name="T40" fmla="*/ 184 w 661"/>
                  <a:gd name="T41" fmla="*/ 17 h 292"/>
                  <a:gd name="T42" fmla="*/ 151 w 661"/>
                  <a:gd name="T43" fmla="*/ 17 h 292"/>
                  <a:gd name="T44" fmla="*/ 121 w 661"/>
                  <a:gd name="T45" fmla="*/ 0 h 292"/>
                  <a:gd name="T46" fmla="*/ 125 w 661"/>
                  <a:gd name="T47" fmla="*/ 9 h 292"/>
                  <a:gd name="T48" fmla="*/ 125 w 661"/>
                  <a:gd name="T49" fmla="*/ 9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661" h="292">
                    <a:moveTo>
                      <a:pt x="125" y="9"/>
                    </a:moveTo>
                    <a:lnTo>
                      <a:pt x="101" y="30"/>
                    </a:lnTo>
                    <a:lnTo>
                      <a:pt x="66" y="46"/>
                    </a:lnTo>
                    <a:lnTo>
                      <a:pt x="50" y="62"/>
                    </a:lnTo>
                    <a:lnTo>
                      <a:pt x="37" y="73"/>
                    </a:lnTo>
                    <a:lnTo>
                      <a:pt x="18" y="86"/>
                    </a:lnTo>
                    <a:lnTo>
                      <a:pt x="0" y="104"/>
                    </a:lnTo>
                    <a:lnTo>
                      <a:pt x="59" y="129"/>
                    </a:lnTo>
                    <a:lnTo>
                      <a:pt x="81" y="150"/>
                    </a:lnTo>
                    <a:lnTo>
                      <a:pt x="137" y="174"/>
                    </a:lnTo>
                    <a:lnTo>
                      <a:pt x="171" y="189"/>
                    </a:lnTo>
                    <a:lnTo>
                      <a:pt x="219" y="202"/>
                    </a:lnTo>
                    <a:lnTo>
                      <a:pt x="526" y="291"/>
                    </a:lnTo>
                    <a:lnTo>
                      <a:pt x="660" y="124"/>
                    </a:lnTo>
                    <a:lnTo>
                      <a:pt x="345" y="62"/>
                    </a:lnTo>
                    <a:lnTo>
                      <a:pt x="319" y="51"/>
                    </a:lnTo>
                    <a:lnTo>
                      <a:pt x="277" y="42"/>
                    </a:lnTo>
                    <a:lnTo>
                      <a:pt x="254" y="42"/>
                    </a:lnTo>
                    <a:lnTo>
                      <a:pt x="224" y="30"/>
                    </a:lnTo>
                    <a:lnTo>
                      <a:pt x="207" y="30"/>
                    </a:lnTo>
                    <a:lnTo>
                      <a:pt x="184" y="17"/>
                    </a:lnTo>
                    <a:lnTo>
                      <a:pt x="151" y="17"/>
                    </a:lnTo>
                    <a:lnTo>
                      <a:pt x="121" y="0"/>
                    </a:lnTo>
                    <a:lnTo>
                      <a:pt x="125" y="9"/>
                    </a:lnTo>
                    <a:lnTo>
                      <a:pt x="125" y="9"/>
                    </a:lnTo>
                  </a:path>
                </a:pathLst>
              </a:custGeom>
              <a:solidFill>
                <a:srgbClr val="EFEFEF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08" name="Freeform 20"/>
              <p:cNvSpPr>
                <a:spLocks/>
              </p:cNvSpPr>
              <p:nvPr/>
            </p:nvSpPr>
            <p:spPr bwMode="gray">
              <a:xfrm>
                <a:off x="1524" y="3374"/>
                <a:ext cx="134" cy="258"/>
              </a:xfrm>
              <a:custGeom>
                <a:avLst/>
                <a:gdLst>
                  <a:gd name="T0" fmla="*/ 68 w 134"/>
                  <a:gd name="T1" fmla="*/ 2 h 258"/>
                  <a:gd name="T2" fmla="*/ 62 w 134"/>
                  <a:gd name="T3" fmla="*/ 9 h 258"/>
                  <a:gd name="T4" fmla="*/ 53 w 134"/>
                  <a:gd name="T5" fmla="*/ 13 h 258"/>
                  <a:gd name="T6" fmla="*/ 43 w 134"/>
                  <a:gd name="T7" fmla="*/ 23 h 258"/>
                  <a:gd name="T8" fmla="*/ 35 w 134"/>
                  <a:gd name="T9" fmla="*/ 29 h 258"/>
                  <a:gd name="T10" fmla="*/ 29 w 134"/>
                  <a:gd name="T11" fmla="*/ 39 h 258"/>
                  <a:gd name="T12" fmla="*/ 21 w 134"/>
                  <a:gd name="T13" fmla="*/ 52 h 258"/>
                  <a:gd name="T14" fmla="*/ 11 w 134"/>
                  <a:gd name="T15" fmla="*/ 70 h 258"/>
                  <a:gd name="T16" fmla="*/ 6 w 134"/>
                  <a:gd name="T17" fmla="*/ 88 h 258"/>
                  <a:gd name="T18" fmla="*/ 0 w 134"/>
                  <a:gd name="T19" fmla="*/ 106 h 258"/>
                  <a:gd name="T20" fmla="*/ 0 w 134"/>
                  <a:gd name="T21" fmla="*/ 119 h 258"/>
                  <a:gd name="T22" fmla="*/ 0 w 134"/>
                  <a:gd name="T23" fmla="*/ 130 h 258"/>
                  <a:gd name="T24" fmla="*/ 0 w 134"/>
                  <a:gd name="T25" fmla="*/ 141 h 258"/>
                  <a:gd name="T26" fmla="*/ 3 w 134"/>
                  <a:gd name="T27" fmla="*/ 153 h 258"/>
                  <a:gd name="T28" fmla="*/ 5 w 134"/>
                  <a:gd name="T29" fmla="*/ 162 h 258"/>
                  <a:gd name="T30" fmla="*/ 5 w 134"/>
                  <a:gd name="T31" fmla="*/ 171 h 258"/>
                  <a:gd name="T32" fmla="*/ 8 w 134"/>
                  <a:gd name="T33" fmla="*/ 178 h 258"/>
                  <a:gd name="T34" fmla="*/ 9 w 134"/>
                  <a:gd name="T35" fmla="*/ 187 h 258"/>
                  <a:gd name="T36" fmla="*/ 12 w 134"/>
                  <a:gd name="T37" fmla="*/ 195 h 258"/>
                  <a:gd name="T38" fmla="*/ 12 w 134"/>
                  <a:gd name="T39" fmla="*/ 204 h 258"/>
                  <a:gd name="T40" fmla="*/ 18 w 134"/>
                  <a:gd name="T41" fmla="*/ 213 h 258"/>
                  <a:gd name="T42" fmla="*/ 23 w 134"/>
                  <a:gd name="T43" fmla="*/ 219 h 258"/>
                  <a:gd name="T44" fmla="*/ 29 w 134"/>
                  <a:gd name="T45" fmla="*/ 226 h 258"/>
                  <a:gd name="T46" fmla="*/ 36 w 134"/>
                  <a:gd name="T47" fmla="*/ 234 h 258"/>
                  <a:gd name="T48" fmla="*/ 45 w 134"/>
                  <a:gd name="T49" fmla="*/ 237 h 258"/>
                  <a:gd name="T50" fmla="*/ 54 w 134"/>
                  <a:gd name="T51" fmla="*/ 239 h 258"/>
                  <a:gd name="T52" fmla="*/ 65 w 134"/>
                  <a:gd name="T53" fmla="*/ 238 h 258"/>
                  <a:gd name="T54" fmla="*/ 66 w 134"/>
                  <a:gd name="T55" fmla="*/ 242 h 258"/>
                  <a:gd name="T56" fmla="*/ 74 w 134"/>
                  <a:gd name="T57" fmla="*/ 245 h 258"/>
                  <a:gd name="T58" fmla="*/ 80 w 134"/>
                  <a:gd name="T59" fmla="*/ 251 h 258"/>
                  <a:gd name="T60" fmla="*/ 89 w 134"/>
                  <a:gd name="T61" fmla="*/ 254 h 258"/>
                  <a:gd name="T62" fmla="*/ 93 w 134"/>
                  <a:gd name="T63" fmla="*/ 257 h 258"/>
                  <a:gd name="T64" fmla="*/ 100 w 134"/>
                  <a:gd name="T65" fmla="*/ 255 h 258"/>
                  <a:gd name="T66" fmla="*/ 104 w 134"/>
                  <a:gd name="T67" fmla="*/ 255 h 258"/>
                  <a:gd name="T68" fmla="*/ 110 w 134"/>
                  <a:gd name="T69" fmla="*/ 253 h 258"/>
                  <a:gd name="T70" fmla="*/ 110 w 134"/>
                  <a:gd name="T71" fmla="*/ 253 h 258"/>
                  <a:gd name="T72" fmla="*/ 113 w 134"/>
                  <a:gd name="T73" fmla="*/ 253 h 258"/>
                  <a:gd name="T74" fmla="*/ 120 w 134"/>
                  <a:gd name="T75" fmla="*/ 244 h 258"/>
                  <a:gd name="T76" fmla="*/ 133 w 134"/>
                  <a:gd name="T77" fmla="*/ 199 h 258"/>
                  <a:gd name="T78" fmla="*/ 130 w 134"/>
                  <a:gd name="T79" fmla="*/ 140 h 258"/>
                  <a:gd name="T80" fmla="*/ 117 w 134"/>
                  <a:gd name="T81" fmla="*/ 79 h 258"/>
                  <a:gd name="T82" fmla="*/ 95 w 134"/>
                  <a:gd name="T83" fmla="*/ 30 h 258"/>
                  <a:gd name="T84" fmla="*/ 70 w 134"/>
                  <a:gd name="T85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34" h="258">
                    <a:moveTo>
                      <a:pt x="70" y="0"/>
                    </a:moveTo>
                    <a:lnTo>
                      <a:pt x="68" y="2"/>
                    </a:lnTo>
                    <a:lnTo>
                      <a:pt x="68" y="2"/>
                    </a:lnTo>
                    <a:lnTo>
                      <a:pt x="65" y="6"/>
                    </a:lnTo>
                    <a:lnTo>
                      <a:pt x="65" y="6"/>
                    </a:lnTo>
                    <a:lnTo>
                      <a:pt x="62" y="9"/>
                    </a:lnTo>
                    <a:lnTo>
                      <a:pt x="58" y="11"/>
                    </a:lnTo>
                    <a:lnTo>
                      <a:pt x="56" y="13"/>
                    </a:lnTo>
                    <a:lnTo>
                      <a:pt x="53" y="13"/>
                    </a:lnTo>
                    <a:lnTo>
                      <a:pt x="49" y="17"/>
                    </a:lnTo>
                    <a:lnTo>
                      <a:pt x="46" y="20"/>
                    </a:lnTo>
                    <a:lnTo>
                      <a:pt x="43" y="23"/>
                    </a:lnTo>
                    <a:lnTo>
                      <a:pt x="40" y="24"/>
                    </a:lnTo>
                    <a:lnTo>
                      <a:pt x="37" y="27"/>
                    </a:lnTo>
                    <a:lnTo>
                      <a:pt x="35" y="29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29" y="39"/>
                    </a:lnTo>
                    <a:lnTo>
                      <a:pt x="25" y="42"/>
                    </a:lnTo>
                    <a:lnTo>
                      <a:pt x="23" y="48"/>
                    </a:lnTo>
                    <a:lnTo>
                      <a:pt x="21" y="52"/>
                    </a:lnTo>
                    <a:lnTo>
                      <a:pt x="17" y="58"/>
                    </a:lnTo>
                    <a:lnTo>
                      <a:pt x="14" y="64"/>
                    </a:lnTo>
                    <a:lnTo>
                      <a:pt x="11" y="70"/>
                    </a:lnTo>
                    <a:lnTo>
                      <a:pt x="11" y="75"/>
                    </a:lnTo>
                    <a:lnTo>
                      <a:pt x="8" y="81"/>
                    </a:lnTo>
                    <a:lnTo>
                      <a:pt x="6" y="88"/>
                    </a:lnTo>
                    <a:lnTo>
                      <a:pt x="3" y="94"/>
                    </a:lnTo>
                    <a:lnTo>
                      <a:pt x="3" y="100"/>
                    </a:lnTo>
                    <a:lnTo>
                      <a:pt x="0" y="106"/>
                    </a:lnTo>
                    <a:lnTo>
                      <a:pt x="0" y="110"/>
                    </a:lnTo>
                    <a:lnTo>
                      <a:pt x="0" y="116"/>
                    </a:lnTo>
                    <a:lnTo>
                      <a:pt x="0" y="119"/>
                    </a:lnTo>
                    <a:lnTo>
                      <a:pt x="0" y="124"/>
                    </a:lnTo>
                    <a:lnTo>
                      <a:pt x="0" y="127"/>
                    </a:lnTo>
                    <a:lnTo>
                      <a:pt x="0" y="130"/>
                    </a:lnTo>
                    <a:lnTo>
                      <a:pt x="0" y="133"/>
                    </a:lnTo>
                    <a:lnTo>
                      <a:pt x="0" y="138"/>
                    </a:lnTo>
                    <a:lnTo>
                      <a:pt x="0" y="141"/>
                    </a:lnTo>
                    <a:lnTo>
                      <a:pt x="0" y="145"/>
                    </a:lnTo>
                    <a:lnTo>
                      <a:pt x="3" y="147"/>
                    </a:lnTo>
                    <a:lnTo>
                      <a:pt x="3" y="153"/>
                    </a:lnTo>
                    <a:lnTo>
                      <a:pt x="3" y="156"/>
                    </a:lnTo>
                    <a:lnTo>
                      <a:pt x="3" y="158"/>
                    </a:lnTo>
                    <a:lnTo>
                      <a:pt x="5" y="162"/>
                    </a:lnTo>
                    <a:lnTo>
                      <a:pt x="5" y="165"/>
                    </a:lnTo>
                    <a:lnTo>
                      <a:pt x="5" y="168"/>
                    </a:lnTo>
                    <a:lnTo>
                      <a:pt x="5" y="171"/>
                    </a:lnTo>
                    <a:lnTo>
                      <a:pt x="8" y="172"/>
                    </a:lnTo>
                    <a:lnTo>
                      <a:pt x="8" y="175"/>
                    </a:lnTo>
                    <a:lnTo>
                      <a:pt x="8" y="178"/>
                    </a:lnTo>
                    <a:lnTo>
                      <a:pt x="8" y="182"/>
                    </a:lnTo>
                    <a:lnTo>
                      <a:pt x="9" y="183"/>
                    </a:lnTo>
                    <a:lnTo>
                      <a:pt x="9" y="187"/>
                    </a:lnTo>
                    <a:lnTo>
                      <a:pt x="9" y="189"/>
                    </a:lnTo>
                    <a:lnTo>
                      <a:pt x="9" y="193"/>
                    </a:lnTo>
                    <a:lnTo>
                      <a:pt x="12" y="195"/>
                    </a:lnTo>
                    <a:lnTo>
                      <a:pt x="12" y="198"/>
                    </a:lnTo>
                    <a:lnTo>
                      <a:pt x="12" y="201"/>
                    </a:lnTo>
                    <a:lnTo>
                      <a:pt x="12" y="204"/>
                    </a:lnTo>
                    <a:lnTo>
                      <a:pt x="16" y="207"/>
                    </a:lnTo>
                    <a:lnTo>
                      <a:pt x="16" y="210"/>
                    </a:lnTo>
                    <a:lnTo>
                      <a:pt x="18" y="213"/>
                    </a:lnTo>
                    <a:lnTo>
                      <a:pt x="19" y="216"/>
                    </a:lnTo>
                    <a:lnTo>
                      <a:pt x="23" y="216"/>
                    </a:lnTo>
                    <a:lnTo>
                      <a:pt x="23" y="219"/>
                    </a:lnTo>
                    <a:lnTo>
                      <a:pt x="25" y="222"/>
                    </a:lnTo>
                    <a:lnTo>
                      <a:pt x="25" y="226"/>
                    </a:lnTo>
                    <a:lnTo>
                      <a:pt x="29" y="226"/>
                    </a:lnTo>
                    <a:lnTo>
                      <a:pt x="30" y="228"/>
                    </a:lnTo>
                    <a:lnTo>
                      <a:pt x="33" y="231"/>
                    </a:lnTo>
                    <a:lnTo>
                      <a:pt x="36" y="234"/>
                    </a:lnTo>
                    <a:lnTo>
                      <a:pt x="39" y="234"/>
                    </a:lnTo>
                    <a:lnTo>
                      <a:pt x="42" y="237"/>
                    </a:lnTo>
                    <a:lnTo>
                      <a:pt x="45" y="237"/>
                    </a:lnTo>
                    <a:lnTo>
                      <a:pt x="48" y="239"/>
                    </a:lnTo>
                    <a:lnTo>
                      <a:pt x="51" y="239"/>
                    </a:lnTo>
                    <a:lnTo>
                      <a:pt x="54" y="239"/>
                    </a:lnTo>
                    <a:lnTo>
                      <a:pt x="58" y="239"/>
                    </a:lnTo>
                    <a:lnTo>
                      <a:pt x="60" y="239"/>
                    </a:lnTo>
                    <a:lnTo>
                      <a:pt x="65" y="238"/>
                    </a:lnTo>
                    <a:lnTo>
                      <a:pt x="65" y="240"/>
                    </a:lnTo>
                    <a:lnTo>
                      <a:pt x="66" y="240"/>
                    </a:lnTo>
                    <a:lnTo>
                      <a:pt x="66" y="242"/>
                    </a:lnTo>
                    <a:lnTo>
                      <a:pt x="69" y="242"/>
                    </a:lnTo>
                    <a:lnTo>
                      <a:pt x="71" y="245"/>
                    </a:lnTo>
                    <a:lnTo>
                      <a:pt x="74" y="245"/>
                    </a:lnTo>
                    <a:lnTo>
                      <a:pt x="77" y="248"/>
                    </a:lnTo>
                    <a:lnTo>
                      <a:pt x="80" y="248"/>
                    </a:lnTo>
                    <a:lnTo>
                      <a:pt x="80" y="251"/>
                    </a:lnTo>
                    <a:lnTo>
                      <a:pt x="83" y="251"/>
                    </a:lnTo>
                    <a:lnTo>
                      <a:pt x="86" y="254"/>
                    </a:lnTo>
                    <a:lnTo>
                      <a:pt x="89" y="254"/>
                    </a:lnTo>
                    <a:lnTo>
                      <a:pt x="89" y="257"/>
                    </a:lnTo>
                    <a:lnTo>
                      <a:pt x="93" y="257"/>
                    </a:lnTo>
                    <a:lnTo>
                      <a:pt x="93" y="257"/>
                    </a:lnTo>
                    <a:lnTo>
                      <a:pt x="97" y="255"/>
                    </a:lnTo>
                    <a:lnTo>
                      <a:pt x="97" y="255"/>
                    </a:lnTo>
                    <a:lnTo>
                      <a:pt x="100" y="255"/>
                    </a:lnTo>
                    <a:lnTo>
                      <a:pt x="101" y="255"/>
                    </a:lnTo>
                    <a:lnTo>
                      <a:pt x="104" y="255"/>
                    </a:lnTo>
                    <a:lnTo>
                      <a:pt x="104" y="255"/>
                    </a:lnTo>
                    <a:lnTo>
                      <a:pt x="107" y="255"/>
                    </a:lnTo>
                    <a:lnTo>
                      <a:pt x="107" y="255"/>
                    </a:lnTo>
                    <a:lnTo>
                      <a:pt x="110" y="253"/>
                    </a:lnTo>
                    <a:lnTo>
                      <a:pt x="110" y="253"/>
                    </a:lnTo>
                    <a:lnTo>
                      <a:pt x="110" y="253"/>
                    </a:lnTo>
                    <a:lnTo>
                      <a:pt x="110" y="253"/>
                    </a:lnTo>
                    <a:lnTo>
                      <a:pt x="113" y="253"/>
                    </a:lnTo>
                    <a:lnTo>
                      <a:pt x="113" y="253"/>
                    </a:lnTo>
                    <a:lnTo>
                      <a:pt x="113" y="253"/>
                    </a:lnTo>
                    <a:lnTo>
                      <a:pt x="113" y="253"/>
                    </a:lnTo>
                    <a:lnTo>
                      <a:pt x="115" y="252"/>
                    </a:lnTo>
                    <a:lnTo>
                      <a:pt x="120" y="244"/>
                    </a:lnTo>
                    <a:lnTo>
                      <a:pt x="126" y="232"/>
                    </a:lnTo>
                    <a:lnTo>
                      <a:pt x="130" y="217"/>
                    </a:lnTo>
                    <a:lnTo>
                      <a:pt x="133" y="199"/>
                    </a:lnTo>
                    <a:lnTo>
                      <a:pt x="133" y="180"/>
                    </a:lnTo>
                    <a:lnTo>
                      <a:pt x="133" y="161"/>
                    </a:lnTo>
                    <a:lnTo>
                      <a:pt x="130" y="140"/>
                    </a:lnTo>
                    <a:lnTo>
                      <a:pt x="128" y="119"/>
                    </a:lnTo>
                    <a:lnTo>
                      <a:pt x="121" y="100"/>
                    </a:lnTo>
                    <a:lnTo>
                      <a:pt x="117" y="79"/>
                    </a:lnTo>
                    <a:lnTo>
                      <a:pt x="110" y="61"/>
                    </a:lnTo>
                    <a:lnTo>
                      <a:pt x="104" y="44"/>
                    </a:lnTo>
                    <a:lnTo>
                      <a:pt x="95" y="30"/>
                    </a:lnTo>
                    <a:lnTo>
                      <a:pt x="87" y="17"/>
                    </a:lnTo>
                    <a:lnTo>
                      <a:pt x="78" y="8"/>
                    </a:lnTo>
                    <a:lnTo>
                      <a:pt x="70" y="0"/>
                    </a:lnTo>
                    <a:lnTo>
                      <a:pt x="70" y="0"/>
                    </a:lnTo>
                  </a:path>
                </a:pathLst>
              </a:custGeom>
              <a:solidFill>
                <a:srgbClr val="E1E1E1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09" name="Freeform 21"/>
              <p:cNvSpPr>
                <a:spLocks/>
              </p:cNvSpPr>
              <p:nvPr/>
            </p:nvSpPr>
            <p:spPr bwMode="gray">
              <a:xfrm>
                <a:off x="1565" y="3369"/>
                <a:ext cx="108" cy="260"/>
              </a:xfrm>
              <a:custGeom>
                <a:avLst/>
                <a:gdLst>
                  <a:gd name="T0" fmla="*/ 61 w 108"/>
                  <a:gd name="T1" fmla="*/ 2 h 260"/>
                  <a:gd name="T2" fmla="*/ 56 w 108"/>
                  <a:gd name="T3" fmla="*/ 5 h 260"/>
                  <a:gd name="T4" fmla="*/ 52 w 108"/>
                  <a:gd name="T5" fmla="*/ 5 h 260"/>
                  <a:gd name="T6" fmla="*/ 45 w 108"/>
                  <a:gd name="T7" fmla="*/ 9 h 260"/>
                  <a:gd name="T8" fmla="*/ 42 w 108"/>
                  <a:gd name="T9" fmla="*/ 11 h 260"/>
                  <a:gd name="T10" fmla="*/ 39 w 108"/>
                  <a:gd name="T11" fmla="*/ 14 h 260"/>
                  <a:gd name="T12" fmla="*/ 38 w 108"/>
                  <a:gd name="T13" fmla="*/ 18 h 260"/>
                  <a:gd name="T14" fmla="*/ 36 w 108"/>
                  <a:gd name="T15" fmla="*/ 26 h 260"/>
                  <a:gd name="T16" fmla="*/ 35 w 108"/>
                  <a:gd name="T17" fmla="*/ 31 h 260"/>
                  <a:gd name="T18" fmla="*/ 35 w 108"/>
                  <a:gd name="T19" fmla="*/ 38 h 260"/>
                  <a:gd name="T20" fmla="*/ 35 w 108"/>
                  <a:gd name="T21" fmla="*/ 38 h 260"/>
                  <a:gd name="T22" fmla="*/ 28 w 108"/>
                  <a:gd name="T23" fmla="*/ 44 h 260"/>
                  <a:gd name="T24" fmla="*/ 24 w 108"/>
                  <a:gd name="T25" fmla="*/ 47 h 260"/>
                  <a:gd name="T26" fmla="*/ 17 w 108"/>
                  <a:gd name="T27" fmla="*/ 49 h 260"/>
                  <a:gd name="T28" fmla="*/ 15 w 108"/>
                  <a:gd name="T29" fmla="*/ 49 h 260"/>
                  <a:gd name="T30" fmla="*/ 13 w 108"/>
                  <a:gd name="T31" fmla="*/ 53 h 260"/>
                  <a:gd name="T32" fmla="*/ 11 w 108"/>
                  <a:gd name="T33" fmla="*/ 56 h 260"/>
                  <a:gd name="T34" fmla="*/ 8 w 108"/>
                  <a:gd name="T35" fmla="*/ 62 h 260"/>
                  <a:gd name="T36" fmla="*/ 8 w 108"/>
                  <a:gd name="T37" fmla="*/ 69 h 260"/>
                  <a:gd name="T38" fmla="*/ 7 w 108"/>
                  <a:gd name="T39" fmla="*/ 78 h 260"/>
                  <a:gd name="T40" fmla="*/ 5 w 108"/>
                  <a:gd name="T41" fmla="*/ 84 h 260"/>
                  <a:gd name="T42" fmla="*/ 3 w 108"/>
                  <a:gd name="T43" fmla="*/ 90 h 260"/>
                  <a:gd name="T44" fmla="*/ 3 w 108"/>
                  <a:gd name="T45" fmla="*/ 93 h 260"/>
                  <a:gd name="T46" fmla="*/ 2 w 108"/>
                  <a:gd name="T47" fmla="*/ 99 h 260"/>
                  <a:gd name="T48" fmla="*/ 0 w 108"/>
                  <a:gd name="T49" fmla="*/ 102 h 260"/>
                  <a:gd name="T50" fmla="*/ 0 w 108"/>
                  <a:gd name="T51" fmla="*/ 108 h 260"/>
                  <a:gd name="T52" fmla="*/ 1 w 108"/>
                  <a:gd name="T53" fmla="*/ 110 h 260"/>
                  <a:gd name="T54" fmla="*/ 1 w 108"/>
                  <a:gd name="T55" fmla="*/ 115 h 260"/>
                  <a:gd name="T56" fmla="*/ 1 w 108"/>
                  <a:gd name="T57" fmla="*/ 119 h 260"/>
                  <a:gd name="T58" fmla="*/ 1 w 108"/>
                  <a:gd name="T59" fmla="*/ 124 h 260"/>
                  <a:gd name="T60" fmla="*/ 1 w 108"/>
                  <a:gd name="T61" fmla="*/ 127 h 260"/>
                  <a:gd name="T62" fmla="*/ 1 w 108"/>
                  <a:gd name="T63" fmla="*/ 129 h 260"/>
                  <a:gd name="T64" fmla="*/ 1 w 108"/>
                  <a:gd name="T65" fmla="*/ 138 h 260"/>
                  <a:gd name="T66" fmla="*/ 3 w 108"/>
                  <a:gd name="T67" fmla="*/ 147 h 260"/>
                  <a:gd name="T68" fmla="*/ 9 w 108"/>
                  <a:gd name="T69" fmla="*/ 156 h 260"/>
                  <a:gd name="T70" fmla="*/ 11 w 108"/>
                  <a:gd name="T71" fmla="*/ 167 h 260"/>
                  <a:gd name="T72" fmla="*/ 15 w 108"/>
                  <a:gd name="T73" fmla="*/ 176 h 260"/>
                  <a:gd name="T74" fmla="*/ 19 w 108"/>
                  <a:gd name="T75" fmla="*/ 187 h 260"/>
                  <a:gd name="T76" fmla="*/ 19 w 108"/>
                  <a:gd name="T77" fmla="*/ 196 h 260"/>
                  <a:gd name="T78" fmla="*/ 19 w 108"/>
                  <a:gd name="T79" fmla="*/ 208 h 260"/>
                  <a:gd name="T80" fmla="*/ 19 w 108"/>
                  <a:gd name="T81" fmla="*/ 220 h 260"/>
                  <a:gd name="T82" fmla="*/ 19 w 108"/>
                  <a:gd name="T83" fmla="*/ 229 h 260"/>
                  <a:gd name="T84" fmla="*/ 24 w 108"/>
                  <a:gd name="T85" fmla="*/ 236 h 260"/>
                  <a:gd name="T86" fmla="*/ 25 w 108"/>
                  <a:gd name="T87" fmla="*/ 242 h 260"/>
                  <a:gd name="T88" fmla="*/ 31 w 108"/>
                  <a:gd name="T89" fmla="*/ 245 h 260"/>
                  <a:gd name="T90" fmla="*/ 36 w 108"/>
                  <a:gd name="T91" fmla="*/ 251 h 260"/>
                  <a:gd name="T92" fmla="*/ 45 w 108"/>
                  <a:gd name="T93" fmla="*/ 254 h 260"/>
                  <a:gd name="T94" fmla="*/ 54 w 108"/>
                  <a:gd name="T95" fmla="*/ 257 h 260"/>
                  <a:gd name="T96" fmla="*/ 58 w 108"/>
                  <a:gd name="T97" fmla="*/ 259 h 260"/>
                  <a:gd name="T98" fmla="*/ 61 w 108"/>
                  <a:gd name="T99" fmla="*/ 259 h 260"/>
                  <a:gd name="T100" fmla="*/ 67 w 108"/>
                  <a:gd name="T101" fmla="*/ 259 h 260"/>
                  <a:gd name="T102" fmla="*/ 68 w 108"/>
                  <a:gd name="T103" fmla="*/ 259 h 260"/>
                  <a:gd name="T104" fmla="*/ 72 w 108"/>
                  <a:gd name="T105" fmla="*/ 259 h 260"/>
                  <a:gd name="T106" fmla="*/ 83 w 108"/>
                  <a:gd name="T107" fmla="*/ 246 h 260"/>
                  <a:gd name="T108" fmla="*/ 104 w 108"/>
                  <a:gd name="T109" fmla="*/ 198 h 260"/>
                  <a:gd name="T110" fmla="*/ 107 w 108"/>
                  <a:gd name="T111" fmla="*/ 142 h 260"/>
                  <a:gd name="T112" fmla="*/ 100 w 108"/>
                  <a:gd name="T113" fmla="*/ 84 h 260"/>
                  <a:gd name="T114" fmla="*/ 83 w 108"/>
                  <a:gd name="T115" fmla="*/ 35 h 260"/>
                  <a:gd name="T116" fmla="*/ 63 w 108"/>
                  <a:gd name="T117" fmla="*/ 0 h 2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08" h="260">
                    <a:moveTo>
                      <a:pt x="63" y="0"/>
                    </a:moveTo>
                    <a:lnTo>
                      <a:pt x="61" y="2"/>
                    </a:lnTo>
                    <a:lnTo>
                      <a:pt x="61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6" y="5"/>
                    </a:lnTo>
                    <a:lnTo>
                      <a:pt x="56" y="5"/>
                    </a:lnTo>
                    <a:lnTo>
                      <a:pt x="52" y="5"/>
                    </a:lnTo>
                    <a:lnTo>
                      <a:pt x="52" y="5"/>
                    </a:lnTo>
                    <a:lnTo>
                      <a:pt x="50" y="9"/>
                    </a:lnTo>
                    <a:lnTo>
                      <a:pt x="48" y="9"/>
                    </a:lnTo>
                    <a:lnTo>
                      <a:pt x="45" y="9"/>
                    </a:lnTo>
                    <a:lnTo>
                      <a:pt x="45" y="9"/>
                    </a:lnTo>
                    <a:lnTo>
                      <a:pt x="42" y="11"/>
                    </a:lnTo>
                    <a:lnTo>
                      <a:pt x="42" y="11"/>
                    </a:lnTo>
                    <a:lnTo>
                      <a:pt x="42" y="11"/>
                    </a:lnTo>
                    <a:lnTo>
                      <a:pt x="42" y="11"/>
                    </a:lnTo>
                    <a:lnTo>
                      <a:pt x="39" y="14"/>
                    </a:lnTo>
                    <a:lnTo>
                      <a:pt x="39" y="15"/>
                    </a:lnTo>
                    <a:lnTo>
                      <a:pt x="38" y="18"/>
                    </a:lnTo>
                    <a:lnTo>
                      <a:pt x="38" y="18"/>
                    </a:lnTo>
                    <a:lnTo>
                      <a:pt x="36" y="21"/>
                    </a:lnTo>
                    <a:lnTo>
                      <a:pt x="36" y="23"/>
                    </a:lnTo>
                    <a:lnTo>
                      <a:pt x="36" y="26"/>
                    </a:lnTo>
                    <a:lnTo>
                      <a:pt x="36" y="26"/>
                    </a:lnTo>
                    <a:lnTo>
                      <a:pt x="35" y="29"/>
                    </a:lnTo>
                    <a:lnTo>
                      <a:pt x="35" y="31"/>
                    </a:lnTo>
                    <a:lnTo>
                      <a:pt x="35" y="34"/>
                    </a:lnTo>
                    <a:lnTo>
                      <a:pt x="35" y="34"/>
                    </a:lnTo>
                    <a:lnTo>
                      <a:pt x="35" y="38"/>
                    </a:lnTo>
                    <a:lnTo>
                      <a:pt x="35" y="38"/>
                    </a:lnTo>
                    <a:lnTo>
                      <a:pt x="35" y="38"/>
                    </a:lnTo>
                    <a:lnTo>
                      <a:pt x="35" y="38"/>
                    </a:lnTo>
                    <a:lnTo>
                      <a:pt x="32" y="40"/>
                    </a:lnTo>
                    <a:lnTo>
                      <a:pt x="31" y="40"/>
                    </a:lnTo>
                    <a:lnTo>
                      <a:pt x="28" y="44"/>
                    </a:lnTo>
                    <a:lnTo>
                      <a:pt x="28" y="44"/>
                    </a:lnTo>
                    <a:lnTo>
                      <a:pt x="25" y="47"/>
                    </a:lnTo>
                    <a:lnTo>
                      <a:pt x="24" y="47"/>
                    </a:lnTo>
                    <a:lnTo>
                      <a:pt x="21" y="47"/>
                    </a:lnTo>
                    <a:lnTo>
                      <a:pt x="21" y="47"/>
                    </a:lnTo>
                    <a:lnTo>
                      <a:pt x="17" y="49"/>
                    </a:lnTo>
                    <a:lnTo>
                      <a:pt x="17" y="49"/>
                    </a:lnTo>
                    <a:lnTo>
                      <a:pt x="15" y="49"/>
                    </a:lnTo>
                    <a:lnTo>
                      <a:pt x="15" y="49"/>
                    </a:lnTo>
                    <a:lnTo>
                      <a:pt x="13" y="53"/>
                    </a:lnTo>
                    <a:lnTo>
                      <a:pt x="13" y="53"/>
                    </a:lnTo>
                    <a:lnTo>
                      <a:pt x="13" y="53"/>
                    </a:lnTo>
                    <a:lnTo>
                      <a:pt x="15" y="53"/>
                    </a:lnTo>
                    <a:lnTo>
                      <a:pt x="11" y="56"/>
                    </a:lnTo>
                    <a:lnTo>
                      <a:pt x="11" y="56"/>
                    </a:lnTo>
                    <a:lnTo>
                      <a:pt x="9" y="59"/>
                    </a:lnTo>
                    <a:lnTo>
                      <a:pt x="9" y="59"/>
                    </a:lnTo>
                    <a:lnTo>
                      <a:pt x="8" y="62"/>
                    </a:lnTo>
                    <a:lnTo>
                      <a:pt x="8" y="65"/>
                    </a:lnTo>
                    <a:lnTo>
                      <a:pt x="8" y="68"/>
                    </a:lnTo>
                    <a:lnTo>
                      <a:pt x="8" y="69"/>
                    </a:lnTo>
                    <a:lnTo>
                      <a:pt x="7" y="73"/>
                    </a:lnTo>
                    <a:lnTo>
                      <a:pt x="7" y="75"/>
                    </a:lnTo>
                    <a:lnTo>
                      <a:pt x="7" y="78"/>
                    </a:lnTo>
                    <a:lnTo>
                      <a:pt x="7" y="80"/>
                    </a:lnTo>
                    <a:lnTo>
                      <a:pt x="5" y="84"/>
                    </a:lnTo>
                    <a:lnTo>
                      <a:pt x="5" y="84"/>
                    </a:lnTo>
                    <a:lnTo>
                      <a:pt x="4" y="86"/>
                    </a:lnTo>
                    <a:lnTo>
                      <a:pt x="4" y="86"/>
                    </a:lnTo>
                    <a:lnTo>
                      <a:pt x="3" y="90"/>
                    </a:lnTo>
                    <a:lnTo>
                      <a:pt x="3" y="90"/>
                    </a:lnTo>
                    <a:lnTo>
                      <a:pt x="3" y="93"/>
                    </a:lnTo>
                    <a:lnTo>
                      <a:pt x="3" y="93"/>
                    </a:lnTo>
                    <a:lnTo>
                      <a:pt x="2" y="96"/>
                    </a:lnTo>
                    <a:lnTo>
                      <a:pt x="2" y="96"/>
                    </a:lnTo>
                    <a:lnTo>
                      <a:pt x="2" y="99"/>
                    </a:lnTo>
                    <a:lnTo>
                      <a:pt x="2" y="99"/>
                    </a:lnTo>
                    <a:lnTo>
                      <a:pt x="0" y="102"/>
                    </a:lnTo>
                    <a:lnTo>
                      <a:pt x="0" y="102"/>
                    </a:lnTo>
                    <a:lnTo>
                      <a:pt x="0" y="105"/>
                    </a:lnTo>
                    <a:lnTo>
                      <a:pt x="0" y="105"/>
                    </a:lnTo>
                    <a:lnTo>
                      <a:pt x="0" y="108"/>
                    </a:lnTo>
                    <a:lnTo>
                      <a:pt x="0" y="108"/>
                    </a:lnTo>
                    <a:lnTo>
                      <a:pt x="0" y="110"/>
                    </a:lnTo>
                    <a:lnTo>
                      <a:pt x="1" y="110"/>
                    </a:lnTo>
                    <a:lnTo>
                      <a:pt x="1" y="113"/>
                    </a:lnTo>
                    <a:lnTo>
                      <a:pt x="1" y="113"/>
                    </a:lnTo>
                    <a:lnTo>
                      <a:pt x="1" y="115"/>
                    </a:lnTo>
                    <a:lnTo>
                      <a:pt x="1" y="115"/>
                    </a:lnTo>
                    <a:lnTo>
                      <a:pt x="1" y="119"/>
                    </a:lnTo>
                    <a:lnTo>
                      <a:pt x="1" y="119"/>
                    </a:lnTo>
                    <a:lnTo>
                      <a:pt x="1" y="121"/>
                    </a:lnTo>
                    <a:lnTo>
                      <a:pt x="1" y="121"/>
                    </a:lnTo>
                    <a:lnTo>
                      <a:pt x="1" y="124"/>
                    </a:lnTo>
                    <a:lnTo>
                      <a:pt x="1" y="124"/>
                    </a:lnTo>
                    <a:lnTo>
                      <a:pt x="1" y="127"/>
                    </a:lnTo>
                    <a:lnTo>
                      <a:pt x="1" y="127"/>
                    </a:lnTo>
                    <a:lnTo>
                      <a:pt x="1" y="129"/>
                    </a:lnTo>
                    <a:lnTo>
                      <a:pt x="1" y="129"/>
                    </a:lnTo>
                    <a:lnTo>
                      <a:pt x="1" y="129"/>
                    </a:lnTo>
                    <a:lnTo>
                      <a:pt x="1" y="129"/>
                    </a:lnTo>
                    <a:lnTo>
                      <a:pt x="1" y="135"/>
                    </a:lnTo>
                    <a:lnTo>
                      <a:pt x="1" y="138"/>
                    </a:lnTo>
                    <a:lnTo>
                      <a:pt x="1" y="141"/>
                    </a:lnTo>
                    <a:lnTo>
                      <a:pt x="3" y="144"/>
                    </a:lnTo>
                    <a:lnTo>
                      <a:pt x="3" y="147"/>
                    </a:lnTo>
                    <a:lnTo>
                      <a:pt x="6" y="150"/>
                    </a:lnTo>
                    <a:lnTo>
                      <a:pt x="6" y="154"/>
                    </a:lnTo>
                    <a:lnTo>
                      <a:pt x="9" y="156"/>
                    </a:lnTo>
                    <a:lnTo>
                      <a:pt x="9" y="161"/>
                    </a:lnTo>
                    <a:lnTo>
                      <a:pt x="11" y="163"/>
                    </a:lnTo>
                    <a:lnTo>
                      <a:pt x="11" y="167"/>
                    </a:lnTo>
                    <a:lnTo>
                      <a:pt x="15" y="170"/>
                    </a:lnTo>
                    <a:lnTo>
                      <a:pt x="15" y="173"/>
                    </a:lnTo>
                    <a:lnTo>
                      <a:pt x="15" y="176"/>
                    </a:lnTo>
                    <a:lnTo>
                      <a:pt x="15" y="179"/>
                    </a:lnTo>
                    <a:lnTo>
                      <a:pt x="19" y="182"/>
                    </a:lnTo>
                    <a:lnTo>
                      <a:pt x="19" y="187"/>
                    </a:lnTo>
                    <a:lnTo>
                      <a:pt x="19" y="190"/>
                    </a:lnTo>
                    <a:lnTo>
                      <a:pt x="19" y="194"/>
                    </a:lnTo>
                    <a:lnTo>
                      <a:pt x="19" y="196"/>
                    </a:lnTo>
                    <a:lnTo>
                      <a:pt x="19" y="202"/>
                    </a:lnTo>
                    <a:lnTo>
                      <a:pt x="19" y="205"/>
                    </a:lnTo>
                    <a:lnTo>
                      <a:pt x="19" y="208"/>
                    </a:lnTo>
                    <a:lnTo>
                      <a:pt x="19" y="211"/>
                    </a:lnTo>
                    <a:lnTo>
                      <a:pt x="19" y="217"/>
                    </a:lnTo>
                    <a:lnTo>
                      <a:pt x="19" y="220"/>
                    </a:lnTo>
                    <a:lnTo>
                      <a:pt x="19" y="223"/>
                    </a:lnTo>
                    <a:lnTo>
                      <a:pt x="19" y="227"/>
                    </a:lnTo>
                    <a:lnTo>
                      <a:pt x="19" y="229"/>
                    </a:lnTo>
                    <a:lnTo>
                      <a:pt x="21" y="233"/>
                    </a:lnTo>
                    <a:lnTo>
                      <a:pt x="21" y="236"/>
                    </a:lnTo>
                    <a:lnTo>
                      <a:pt x="24" y="236"/>
                    </a:lnTo>
                    <a:lnTo>
                      <a:pt x="24" y="239"/>
                    </a:lnTo>
                    <a:lnTo>
                      <a:pt x="25" y="239"/>
                    </a:lnTo>
                    <a:lnTo>
                      <a:pt x="25" y="242"/>
                    </a:lnTo>
                    <a:lnTo>
                      <a:pt x="28" y="242"/>
                    </a:lnTo>
                    <a:lnTo>
                      <a:pt x="28" y="245"/>
                    </a:lnTo>
                    <a:lnTo>
                      <a:pt x="31" y="245"/>
                    </a:lnTo>
                    <a:lnTo>
                      <a:pt x="33" y="248"/>
                    </a:lnTo>
                    <a:lnTo>
                      <a:pt x="36" y="248"/>
                    </a:lnTo>
                    <a:lnTo>
                      <a:pt x="36" y="251"/>
                    </a:lnTo>
                    <a:lnTo>
                      <a:pt x="39" y="251"/>
                    </a:lnTo>
                    <a:lnTo>
                      <a:pt x="42" y="254"/>
                    </a:lnTo>
                    <a:lnTo>
                      <a:pt x="45" y="254"/>
                    </a:lnTo>
                    <a:lnTo>
                      <a:pt x="47" y="257"/>
                    </a:lnTo>
                    <a:lnTo>
                      <a:pt x="50" y="257"/>
                    </a:lnTo>
                    <a:lnTo>
                      <a:pt x="54" y="257"/>
                    </a:lnTo>
                    <a:lnTo>
                      <a:pt x="57" y="257"/>
                    </a:lnTo>
                    <a:lnTo>
                      <a:pt x="57" y="259"/>
                    </a:lnTo>
                    <a:lnTo>
                      <a:pt x="58" y="259"/>
                    </a:lnTo>
                    <a:lnTo>
                      <a:pt x="58" y="259"/>
                    </a:lnTo>
                    <a:lnTo>
                      <a:pt x="61" y="259"/>
                    </a:lnTo>
                    <a:lnTo>
                      <a:pt x="61" y="259"/>
                    </a:lnTo>
                    <a:lnTo>
                      <a:pt x="63" y="259"/>
                    </a:lnTo>
                    <a:lnTo>
                      <a:pt x="63" y="259"/>
                    </a:lnTo>
                    <a:lnTo>
                      <a:pt x="67" y="259"/>
                    </a:lnTo>
                    <a:lnTo>
                      <a:pt x="67" y="259"/>
                    </a:lnTo>
                    <a:lnTo>
                      <a:pt x="68" y="259"/>
                    </a:lnTo>
                    <a:lnTo>
                      <a:pt x="68" y="259"/>
                    </a:lnTo>
                    <a:lnTo>
                      <a:pt x="71" y="259"/>
                    </a:lnTo>
                    <a:lnTo>
                      <a:pt x="71" y="259"/>
                    </a:lnTo>
                    <a:lnTo>
                      <a:pt x="72" y="259"/>
                    </a:lnTo>
                    <a:lnTo>
                      <a:pt x="72" y="259"/>
                    </a:lnTo>
                    <a:lnTo>
                      <a:pt x="74" y="257"/>
                    </a:lnTo>
                    <a:lnTo>
                      <a:pt x="83" y="246"/>
                    </a:lnTo>
                    <a:lnTo>
                      <a:pt x="92" y="231"/>
                    </a:lnTo>
                    <a:lnTo>
                      <a:pt x="98" y="216"/>
                    </a:lnTo>
                    <a:lnTo>
                      <a:pt x="104" y="198"/>
                    </a:lnTo>
                    <a:lnTo>
                      <a:pt x="105" y="179"/>
                    </a:lnTo>
                    <a:lnTo>
                      <a:pt x="107" y="161"/>
                    </a:lnTo>
                    <a:lnTo>
                      <a:pt x="107" y="142"/>
                    </a:lnTo>
                    <a:lnTo>
                      <a:pt x="107" y="121"/>
                    </a:lnTo>
                    <a:lnTo>
                      <a:pt x="103" y="102"/>
                    </a:lnTo>
                    <a:lnTo>
                      <a:pt x="100" y="84"/>
                    </a:lnTo>
                    <a:lnTo>
                      <a:pt x="94" y="66"/>
                    </a:lnTo>
                    <a:lnTo>
                      <a:pt x="89" y="49"/>
                    </a:lnTo>
                    <a:lnTo>
                      <a:pt x="83" y="35"/>
                    </a:lnTo>
                    <a:lnTo>
                      <a:pt x="76" y="21"/>
                    </a:lnTo>
                    <a:lnTo>
                      <a:pt x="69" y="11"/>
                    </a:lnTo>
                    <a:lnTo>
                      <a:pt x="63" y="0"/>
                    </a:lnTo>
                    <a:lnTo>
                      <a:pt x="63" y="0"/>
                    </a:lnTo>
                  </a:path>
                </a:pathLst>
              </a:custGeom>
              <a:solidFill>
                <a:srgbClr val="602162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10" name="Freeform 22"/>
              <p:cNvSpPr>
                <a:spLocks/>
              </p:cNvSpPr>
              <p:nvPr/>
            </p:nvSpPr>
            <p:spPr bwMode="gray">
              <a:xfrm>
                <a:off x="1622" y="3248"/>
                <a:ext cx="630" cy="391"/>
              </a:xfrm>
              <a:custGeom>
                <a:avLst/>
                <a:gdLst>
                  <a:gd name="T0" fmla="*/ 47 w 630"/>
                  <a:gd name="T1" fmla="*/ 0 h 391"/>
                  <a:gd name="T2" fmla="*/ 12 w 630"/>
                  <a:gd name="T3" fmla="*/ 18 h 391"/>
                  <a:gd name="T4" fmla="*/ 6 w 630"/>
                  <a:gd name="T5" fmla="*/ 38 h 391"/>
                  <a:gd name="T6" fmla="*/ 0 w 630"/>
                  <a:gd name="T7" fmla="*/ 102 h 391"/>
                  <a:gd name="T8" fmla="*/ 8 w 630"/>
                  <a:gd name="T9" fmla="*/ 130 h 391"/>
                  <a:gd name="T10" fmla="*/ 11 w 630"/>
                  <a:gd name="T11" fmla="*/ 194 h 391"/>
                  <a:gd name="T12" fmla="*/ 8 w 630"/>
                  <a:gd name="T13" fmla="*/ 260 h 391"/>
                  <a:gd name="T14" fmla="*/ 8 w 630"/>
                  <a:gd name="T15" fmla="*/ 319 h 391"/>
                  <a:gd name="T16" fmla="*/ 15 w 630"/>
                  <a:gd name="T17" fmla="*/ 350 h 391"/>
                  <a:gd name="T18" fmla="*/ 30 w 630"/>
                  <a:gd name="T19" fmla="*/ 363 h 391"/>
                  <a:gd name="T20" fmla="*/ 76 w 630"/>
                  <a:gd name="T21" fmla="*/ 390 h 391"/>
                  <a:gd name="T22" fmla="*/ 629 w 630"/>
                  <a:gd name="T23" fmla="*/ 390 h 391"/>
                  <a:gd name="T24" fmla="*/ 590 w 630"/>
                  <a:gd name="T25" fmla="*/ 360 h 391"/>
                  <a:gd name="T26" fmla="*/ 553 w 630"/>
                  <a:gd name="T27" fmla="*/ 356 h 391"/>
                  <a:gd name="T28" fmla="*/ 502 w 630"/>
                  <a:gd name="T29" fmla="*/ 360 h 391"/>
                  <a:gd name="T30" fmla="*/ 366 w 630"/>
                  <a:gd name="T31" fmla="*/ 385 h 391"/>
                  <a:gd name="T32" fmla="*/ 377 w 630"/>
                  <a:gd name="T33" fmla="*/ 373 h 391"/>
                  <a:gd name="T34" fmla="*/ 374 w 630"/>
                  <a:gd name="T35" fmla="*/ 360 h 391"/>
                  <a:gd name="T36" fmla="*/ 395 w 630"/>
                  <a:gd name="T37" fmla="*/ 360 h 391"/>
                  <a:gd name="T38" fmla="*/ 377 w 630"/>
                  <a:gd name="T39" fmla="*/ 344 h 391"/>
                  <a:gd name="T40" fmla="*/ 388 w 630"/>
                  <a:gd name="T41" fmla="*/ 306 h 391"/>
                  <a:gd name="T42" fmla="*/ 350 w 630"/>
                  <a:gd name="T43" fmla="*/ 233 h 391"/>
                  <a:gd name="T44" fmla="*/ 375 w 630"/>
                  <a:gd name="T45" fmla="*/ 139 h 391"/>
                  <a:gd name="T46" fmla="*/ 287 w 630"/>
                  <a:gd name="T47" fmla="*/ 137 h 391"/>
                  <a:gd name="T48" fmla="*/ 248 w 630"/>
                  <a:gd name="T49" fmla="*/ 118 h 391"/>
                  <a:gd name="T50" fmla="*/ 221 w 630"/>
                  <a:gd name="T51" fmla="*/ 113 h 391"/>
                  <a:gd name="T52" fmla="*/ 230 w 630"/>
                  <a:gd name="T53" fmla="*/ 75 h 391"/>
                  <a:gd name="T54" fmla="*/ 162 w 630"/>
                  <a:gd name="T55" fmla="*/ 70 h 391"/>
                  <a:gd name="T56" fmla="*/ 109 w 630"/>
                  <a:gd name="T57" fmla="*/ 45 h 391"/>
                  <a:gd name="T58" fmla="*/ 70 w 630"/>
                  <a:gd name="T59" fmla="*/ 0 h 391"/>
                  <a:gd name="T60" fmla="*/ 47 w 630"/>
                  <a:gd name="T61" fmla="*/ 0 h 391"/>
                  <a:gd name="T62" fmla="*/ 47 w 630"/>
                  <a:gd name="T63" fmla="*/ 0 h 3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630" h="391">
                    <a:moveTo>
                      <a:pt x="47" y="0"/>
                    </a:moveTo>
                    <a:lnTo>
                      <a:pt x="12" y="18"/>
                    </a:lnTo>
                    <a:lnTo>
                      <a:pt x="6" y="38"/>
                    </a:lnTo>
                    <a:lnTo>
                      <a:pt x="0" y="102"/>
                    </a:lnTo>
                    <a:lnTo>
                      <a:pt x="8" y="130"/>
                    </a:lnTo>
                    <a:lnTo>
                      <a:pt x="11" y="194"/>
                    </a:lnTo>
                    <a:lnTo>
                      <a:pt x="8" y="260"/>
                    </a:lnTo>
                    <a:lnTo>
                      <a:pt x="8" y="319"/>
                    </a:lnTo>
                    <a:lnTo>
                      <a:pt x="15" y="350"/>
                    </a:lnTo>
                    <a:lnTo>
                      <a:pt x="30" y="363"/>
                    </a:lnTo>
                    <a:lnTo>
                      <a:pt x="76" y="390"/>
                    </a:lnTo>
                    <a:lnTo>
                      <a:pt x="629" y="390"/>
                    </a:lnTo>
                    <a:lnTo>
                      <a:pt x="590" y="360"/>
                    </a:lnTo>
                    <a:lnTo>
                      <a:pt x="553" y="356"/>
                    </a:lnTo>
                    <a:lnTo>
                      <a:pt x="502" y="360"/>
                    </a:lnTo>
                    <a:lnTo>
                      <a:pt x="366" y="385"/>
                    </a:lnTo>
                    <a:lnTo>
                      <a:pt x="377" y="373"/>
                    </a:lnTo>
                    <a:lnTo>
                      <a:pt x="374" y="360"/>
                    </a:lnTo>
                    <a:lnTo>
                      <a:pt x="395" y="360"/>
                    </a:lnTo>
                    <a:lnTo>
                      <a:pt x="377" y="344"/>
                    </a:lnTo>
                    <a:lnTo>
                      <a:pt x="388" y="306"/>
                    </a:lnTo>
                    <a:lnTo>
                      <a:pt x="350" y="233"/>
                    </a:lnTo>
                    <a:lnTo>
                      <a:pt x="375" y="139"/>
                    </a:lnTo>
                    <a:lnTo>
                      <a:pt x="287" y="137"/>
                    </a:lnTo>
                    <a:lnTo>
                      <a:pt x="248" y="118"/>
                    </a:lnTo>
                    <a:lnTo>
                      <a:pt x="221" y="113"/>
                    </a:lnTo>
                    <a:lnTo>
                      <a:pt x="230" y="75"/>
                    </a:lnTo>
                    <a:lnTo>
                      <a:pt x="162" y="70"/>
                    </a:lnTo>
                    <a:lnTo>
                      <a:pt x="109" y="45"/>
                    </a:lnTo>
                    <a:lnTo>
                      <a:pt x="70" y="0"/>
                    </a:lnTo>
                    <a:lnTo>
                      <a:pt x="47" y="0"/>
                    </a:lnTo>
                    <a:lnTo>
                      <a:pt x="47" y="0"/>
                    </a:lnTo>
                  </a:path>
                </a:pathLst>
              </a:custGeom>
              <a:solidFill>
                <a:srgbClr val="FFFFFF"/>
              </a:solidFill>
              <a:ln w="18851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11" name="Freeform 23"/>
              <p:cNvSpPr>
                <a:spLocks/>
              </p:cNvSpPr>
              <p:nvPr/>
            </p:nvSpPr>
            <p:spPr bwMode="gray">
              <a:xfrm>
                <a:off x="1951" y="3604"/>
                <a:ext cx="303" cy="45"/>
              </a:xfrm>
              <a:custGeom>
                <a:avLst/>
                <a:gdLst>
                  <a:gd name="T0" fmla="*/ 0 w 303"/>
                  <a:gd name="T1" fmla="*/ 34 h 45"/>
                  <a:gd name="T2" fmla="*/ 70 w 303"/>
                  <a:gd name="T3" fmla="*/ 40 h 45"/>
                  <a:gd name="T4" fmla="*/ 127 w 303"/>
                  <a:gd name="T5" fmla="*/ 34 h 45"/>
                  <a:gd name="T6" fmla="*/ 230 w 303"/>
                  <a:gd name="T7" fmla="*/ 44 h 45"/>
                  <a:gd name="T8" fmla="*/ 302 w 303"/>
                  <a:gd name="T9" fmla="*/ 37 h 45"/>
                  <a:gd name="T10" fmla="*/ 261 w 303"/>
                  <a:gd name="T11" fmla="*/ 3 h 45"/>
                  <a:gd name="T12" fmla="*/ 224 w 303"/>
                  <a:gd name="T13" fmla="*/ 0 h 45"/>
                  <a:gd name="T14" fmla="*/ 173 w 303"/>
                  <a:gd name="T15" fmla="*/ 4 h 45"/>
                  <a:gd name="T16" fmla="*/ 46 w 303"/>
                  <a:gd name="T17" fmla="*/ 4 h 45"/>
                  <a:gd name="T18" fmla="*/ 0 w 303"/>
                  <a:gd name="T19" fmla="*/ 34 h 45"/>
                  <a:gd name="T20" fmla="*/ 0 w 303"/>
                  <a:gd name="T21" fmla="*/ 34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3" h="45">
                    <a:moveTo>
                      <a:pt x="0" y="34"/>
                    </a:moveTo>
                    <a:lnTo>
                      <a:pt x="70" y="40"/>
                    </a:lnTo>
                    <a:lnTo>
                      <a:pt x="127" y="34"/>
                    </a:lnTo>
                    <a:lnTo>
                      <a:pt x="230" y="44"/>
                    </a:lnTo>
                    <a:lnTo>
                      <a:pt x="302" y="37"/>
                    </a:lnTo>
                    <a:lnTo>
                      <a:pt x="261" y="3"/>
                    </a:lnTo>
                    <a:lnTo>
                      <a:pt x="224" y="0"/>
                    </a:lnTo>
                    <a:lnTo>
                      <a:pt x="173" y="4"/>
                    </a:lnTo>
                    <a:lnTo>
                      <a:pt x="46" y="4"/>
                    </a:lnTo>
                    <a:lnTo>
                      <a:pt x="0" y="34"/>
                    </a:lnTo>
                    <a:lnTo>
                      <a:pt x="0" y="34"/>
                    </a:lnTo>
                  </a:path>
                </a:pathLst>
              </a:custGeom>
              <a:solidFill>
                <a:srgbClr val="0060A0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12" name="Freeform 24"/>
              <p:cNvSpPr>
                <a:spLocks/>
              </p:cNvSpPr>
              <p:nvPr/>
            </p:nvSpPr>
            <p:spPr bwMode="gray">
              <a:xfrm>
                <a:off x="1617" y="2998"/>
                <a:ext cx="356" cy="304"/>
              </a:xfrm>
              <a:custGeom>
                <a:avLst/>
                <a:gdLst>
                  <a:gd name="T0" fmla="*/ 145 w 356"/>
                  <a:gd name="T1" fmla="*/ 0 h 304"/>
                  <a:gd name="T2" fmla="*/ 215 w 356"/>
                  <a:gd name="T3" fmla="*/ 11 h 304"/>
                  <a:gd name="T4" fmla="*/ 261 w 356"/>
                  <a:gd name="T5" fmla="*/ 24 h 304"/>
                  <a:gd name="T6" fmla="*/ 282 w 356"/>
                  <a:gd name="T7" fmla="*/ 24 h 304"/>
                  <a:gd name="T8" fmla="*/ 299 w 356"/>
                  <a:gd name="T9" fmla="*/ 20 h 304"/>
                  <a:gd name="T10" fmla="*/ 320 w 356"/>
                  <a:gd name="T11" fmla="*/ 30 h 304"/>
                  <a:gd name="T12" fmla="*/ 334 w 356"/>
                  <a:gd name="T13" fmla="*/ 30 h 304"/>
                  <a:gd name="T14" fmla="*/ 355 w 356"/>
                  <a:gd name="T15" fmla="*/ 38 h 304"/>
                  <a:gd name="T16" fmla="*/ 355 w 356"/>
                  <a:gd name="T17" fmla="*/ 53 h 304"/>
                  <a:gd name="T18" fmla="*/ 339 w 356"/>
                  <a:gd name="T19" fmla="*/ 73 h 304"/>
                  <a:gd name="T20" fmla="*/ 320 w 356"/>
                  <a:gd name="T21" fmla="*/ 77 h 304"/>
                  <a:gd name="T22" fmla="*/ 292 w 356"/>
                  <a:gd name="T23" fmla="*/ 75 h 304"/>
                  <a:gd name="T24" fmla="*/ 285 w 356"/>
                  <a:gd name="T25" fmla="*/ 86 h 304"/>
                  <a:gd name="T26" fmla="*/ 280 w 356"/>
                  <a:gd name="T27" fmla="*/ 123 h 304"/>
                  <a:gd name="T28" fmla="*/ 288 w 356"/>
                  <a:gd name="T29" fmla="*/ 152 h 304"/>
                  <a:gd name="T30" fmla="*/ 271 w 356"/>
                  <a:gd name="T31" fmla="*/ 200 h 304"/>
                  <a:gd name="T32" fmla="*/ 273 w 356"/>
                  <a:gd name="T33" fmla="*/ 231 h 304"/>
                  <a:gd name="T34" fmla="*/ 257 w 356"/>
                  <a:gd name="T35" fmla="*/ 270 h 304"/>
                  <a:gd name="T36" fmla="*/ 207 w 356"/>
                  <a:gd name="T37" fmla="*/ 303 h 304"/>
                  <a:gd name="T38" fmla="*/ 133 w 356"/>
                  <a:gd name="T39" fmla="*/ 290 h 304"/>
                  <a:gd name="T40" fmla="*/ 119 w 356"/>
                  <a:gd name="T41" fmla="*/ 266 h 304"/>
                  <a:gd name="T42" fmla="*/ 68 w 356"/>
                  <a:gd name="T43" fmla="*/ 244 h 304"/>
                  <a:gd name="T44" fmla="*/ 58 w 356"/>
                  <a:gd name="T45" fmla="*/ 233 h 304"/>
                  <a:gd name="T46" fmla="*/ 53 w 356"/>
                  <a:gd name="T47" fmla="*/ 220 h 304"/>
                  <a:gd name="T48" fmla="*/ 40 w 356"/>
                  <a:gd name="T49" fmla="*/ 226 h 304"/>
                  <a:gd name="T50" fmla="*/ 16 w 356"/>
                  <a:gd name="T51" fmla="*/ 215 h 304"/>
                  <a:gd name="T52" fmla="*/ 4 w 356"/>
                  <a:gd name="T53" fmla="*/ 200 h 304"/>
                  <a:gd name="T54" fmla="*/ 0 w 356"/>
                  <a:gd name="T55" fmla="*/ 178 h 304"/>
                  <a:gd name="T56" fmla="*/ 13 w 356"/>
                  <a:gd name="T57" fmla="*/ 161 h 304"/>
                  <a:gd name="T58" fmla="*/ 27 w 356"/>
                  <a:gd name="T59" fmla="*/ 152 h 304"/>
                  <a:gd name="T60" fmla="*/ 52 w 356"/>
                  <a:gd name="T61" fmla="*/ 167 h 304"/>
                  <a:gd name="T62" fmla="*/ 81 w 356"/>
                  <a:gd name="T63" fmla="*/ 130 h 304"/>
                  <a:gd name="T64" fmla="*/ 84 w 356"/>
                  <a:gd name="T65" fmla="*/ 106 h 304"/>
                  <a:gd name="T66" fmla="*/ 53 w 356"/>
                  <a:gd name="T67" fmla="*/ 72 h 304"/>
                  <a:gd name="T68" fmla="*/ 72 w 356"/>
                  <a:gd name="T69" fmla="*/ 49 h 304"/>
                  <a:gd name="T70" fmla="*/ 102 w 356"/>
                  <a:gd name="T71" fmla="*/ 20 h 304"/>
                  <a:gd name="T72" fmla="*/ 145 w 356"/>
                  <a:gd name="T73" fmla="*/ 0 h 304"/>
                  <a:gd name="T74" fmla="*/ 145 w 356"/>
                  <a:gd name="T75" fmla="*/ 0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356" h="304">
                    <a:moveTo>
                      <a:pt x="145" y="0"/>
                    </a:moveTo>
                    <a:lnTo>
                      <a:pt x="215" y="11"/>
                    </a:lnTo>
                    <a:lnTo>
                      <a:pt x="261" y="24"/>
                    </a:lnTo>
                    <a:lnTo>
                      <a:pt x="282" y="24"/>
                    </a:lnTo>
                    <a:lnTo>
                      <a:pt x="299" y="20"/>
                    </a:lnTo>
                    <a:lnTo>
                      <a:pt x="320" y="30"/>
                    </a:lnTo>
                    <a:lnTo>
                      <a:pt x="334" y="30"/>
                    </a:lnTo>
                    <a:lnTo>
                      <a:pt x="355" y="38"/>
                    </a:lnTo>
                    <a:lnTo>
                      <a:pt x="355" y="53"/>
                    </a:lnTo>
                    <a:lnTo>
                      <a:pt x="339" y="73"/>
                    </a:lnTo>
                    <a:lnTo>
                      <a:pt x="320" y="77"/>
                    </a:lnTo>
                    <a:lnTo>
                      <a:pt x="292" y="75"/>
                    </a:lnTo>
                    <a:lnTo>
                      <a:pt x="285" y="86"/>
                    </a:lnTo>
                    <a:lnTo>
                      <a:pt x="280" y="123"/>
                    </a:lnTo>
                    <a:lnTo>
                      <a:pt x="288" y="152"/>
                    </a:lnTo>
                    <a:lnTo>
                      <a:pt x="271" y="200"/>
                    </a:lnTo>
                    <a:lnTo>
                      <a:pt x="273" y="231"/>
                    </a:lnTo>
                    <a:lnTo>
                      <a:pt x="257" y="270"/>
                    </a:lnTo>
                    <a:lnTo>
                      <a:pt x="207" y="303"/>
                    </a:lnTo>
                    <a:lnTo>
                      <a:pt x="133" y="290"/>
                    </a:lnTo>
                    <a:lnTo>
                      <a:pt x="119" y="266"/>
                    </a:lnTo>
                    <a:lnTo>
                      <a:pt x="68" y="244"/>
                    </a:lnTo>
                    <a:lnTo>
                      <a:pt x="58" y="233"/>
                    </a:lnTo>
                    <a:lnTo>
                      <a:pt x="53" y="220"/>
                    </a:lnTo>
                    <a:lnTo>
                      <a:pt x="40" y="226"/>
                    </a:lnTo>
                    <a:lnTo>
                      <a:pt x="16" y="215"/>
                    </a:lnTo>
                    <a:lnTo>
                      <a:pt x="4" y="200"/>
                    </a:lnTo>
                    <a:lnTo>
                      <a:pt x="0" y="178"/>
                    </a:lnTo>
                    <a:lnTo>
                      <a:pt x="13" y="161"/>
                    </a:lnTo>
                    <a:lnTo>
                      <a:pt x="27" y="152"/>
                    </a:lnTo>
                    <a:lnTo>
                      <a:pt x="52" y="167"/>
                    </a:lnTo>
                    <a:lnTo>
                      <a:pt x="81" y="130"/>
                    </a:lnTo>
                    <a:lnTo>
                      <a:pt x="84" y="106"/>
                    </a:lnTo>
                    <a:lnTo>
                      <a:pt x="53" y="72"/>
                    </a:lnTo>
                    <a:lnTo>
                      <a:pt x="72" y="49"/>
                    </a:lnTo>
                    <a:lnTo>
                      <a:pt x="102" y="20"/>
                    </a:lnTo>
                    <a:lnTo>
                      <a:pt x="145" y="0"/>
                    </a:lnTo>
                    <a:lnTo>
                      <a:pt x="145" y="0"/>
                    </a:lnTo>
                  </a:path>
                </a:pathLst>
              </a:custGeom>
              <a:solidFill>
                <a:srgbClr val="FFC281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13" name="Freeform 25"/>
              <p:cNvSpPr>
                <a:spLocks/>
              </p:cNvSpPr>
              <p:nvPr/>
            </p:nvSpPr>
            <p:spPr bwMode="gray">
              <a:xfrm>
                <a:off x="1518" y="2970"/>
                <a:ext cx="245" cy="227"/>
              </a:xfrm>
              <a:custGeom>
                <a:avLst/>
                <a:gdLst>
                  <a:gd name="T0" fmla="*/ 0 w 245"/>
                  <a:gd name="T1" fmla="*/ 71 h 227"/>
                  <a:gd name="T2" fmla="*/ 20 w 245"/>
                  <a:gd name="T3" fmla="*/ 60 h 227"/>
                  <a:gd name="T4" fmla="*/ 49 w 245"/>
                  <a:gd name="T5" fmla="*/ 33 h 227"/>
                  <a:gd name="T6" fmla="*/ 68 w 245"/>
                  <a:gd name="T7" fmla="*/ 27 h 227"/>
                  <a:gd name="T8" fmla="*/ 130 w 245"/>
                  <a:gd name="T9" fmla="*/ 58 h 227"/>
                  <a:gd name="T10" fmla="*/ 154 w 245"/>
                  <a:gd name="T11" fmla="*/ 35 h 227"/>
                  <a:gd name="T12" fmla="*/ 181 w 245"/>
                  <a:gd name="T13" fmla="*/ 13 h 227"/>
                  <a:gd name="T14" fmla="*/ 191 w 245"/>
                  <a:gd name="T15" fmla="*/ 0 h 227"/>
                  <a:gd name="T16" fmla="*/ 244 w 245"/>
                  <a:gd name="T17" fmla="*/ 27 h 227"/>
                  <a:gd name="T18" fmla="*/ 239 w 245"/>
                  <a:gd name="T19" fmla="*/ 35 h 227"/>
                  <a:gd name="T20" fmla="*/ 219 w 245"/>
                  <a:gd name="T21" fmla="*/ 48 h 227"/>
                  <a:gd name="T22" fmla="*/ 197 w 245"/>
                  <a:gd name="T23" fmla="*/ 58 h 227"/>
                  <a:gd name="T24" fmla="*/ 153 w 245"/>
                  <a:gd name="T25" fmla="*/ 96 h 227"/>
                  <a:gd name="T26" fmla="*/ 157 w 245"/>
                  <a:gd name="T27" fmla="*/ 109 h 227"/>
                  <a:gd name="T28" fmla="*/ 183 w 245"/>
                  <a:gd name="T29" fmla="*/ 135 h 227"/>
                  <a:gd name="T30" fmla="*/ 176 w 245"/>
                  <a:gd name="T31" fmla="*/ 160 h 227"/>
                  <a:gd name="T32" fmla="*/ 151 w 245"/>
                  <a:gd name="T33" fmla="*/ 195 h 227"/>
                  <a:gd name="T34" fmla="*/ 121 w 245"/>
                  <a:gd name="T35" fmla="*/ 182 h 227"/>
                  <a:gd name="T36" fmla="*/ 108 w 245"/>
                  <a:gd name="T37" fmla="*/ 191 h 227"/>
                  <a:gd name="T38" fmla="*/ 99 w 245"/>
                  <a:gd name="T39" fmla="*/ 204 h 227"/>
                  <a:gd name="T40" fmla="*/ 101 w 245"/>
                  <a:gd name="T41" fmla="*/ 226 h 227"/>
                  <a:gd name="T42" fmla="*/ 81 w 245"/>
                  <a:gd name="T43" fmla="*/ 220 h 227"/>
                  <a:gd name="T44" fmla="*/ 51 w 245"/>
                  <a:gd name="T45" fmla="*/ 205 h 227"/>
                  <a:gd name="T46" fmla="*/ 44 w 245"/>
                  <a:gd name="T47" fmla="*/ 171 h 227"/>
                  <a:gd name="T48" fmla="*/ 49 w 245"/>
                  <a:gd name="T49" fmla="*/ 144 h 227"/>
                  <a:gd name="T50" fmla="*/ 59 w 245"/>
                  <a:gd name="T51" fmla="*/ 128 h 227"/>
                  <a:gd name="T52" fmla="*/ 59 w 245"/>
                  <a:gd name="T53" fmla="*/ 114 h 227"/>
                  <a:gd name="T54" fmla="*/ 33 w 245"/>
                  <a:gd name="T55" fmla="*/ 92 h 227"/>
                  <a:gd name="T56" fmla="*/ 9 w 245"/>
                  <a:gd name="T57" fmla="*/ 86 h 227"/>
                  <a:gd name="T58" fmla="*/ 0 w 245"/>
                  <a:gd name="T59" fmla="*/ 71 h 227"/>
                  <a:gd name="T60" fmla="*/ 0 w 245"/>
                  <a:gd name="T61" fmla="*/ 71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45" h="227">
                    <a:moveTo>
                      <a:pt x="0" y="71"/>
                    </a:moveTo>
                    <a:lnTo>
                      <a:pt x="20" y="60"/>
                    </a:lnTo>
                    <a:lnTo>
                      <a:pt x="49" y="33"/>
                    </a:lnTo>
                    <a:lnTo>
                      <a:pt x="68" y="27"/>
                    </a:lnTo>
                    <a:lnTo>
                      <a:pt x="130" y="58"/>
                    </a:lnTo>
                    <a:lnTo>
                      <a:pt x="154" y="35"/>
                    </a:lnTo>
                    <a:lnTo>
                      <a:pt x="181" y="13"/>
                    </a:lnTo>
                    <a:lnTo>
                      <a:pt x="191" y="0"/>
                    </a:lnTo>
                    <a:lnTo>
                      <a:pt x="244" y="27"/>
                    </a:lnTo>
                    <a:lnTo>
                      <a:pt x="239" y="35"/>
                    </a:lnTo>
                    <a:lnTo>
                      <a:pt x="219" y="48"/>
                    </a:lnTo>
                    <a:lnTo>
                      <a:pt x="197" y="58"/>
                    </a:lnTo>
                    <a:lnTo>
                      <a:pt x="153" y="96"/>
                    </a:lnTo>
                    <a:lnTo>
                      <a:pt x="157" y="109"/>
                    </a:lnTo>
                    <a:lnTo>
                      <a:pt x="183" y="135"/>
                    </a:lnTo>
                    <a:lnTo>
                      <a:pt x="176" y="160"/>
                    </a:lnTo>
                    <a:lnTo>
                      <a:pt x="151" y="195"/>
                    </a:lnTo>
                    <a:lnTo>
                      <a:pt x="121" y="182"/>
                    </a:lnTo>
                    <a:lnTo>
                      <a:pt x="108" y="191"/>
                    </a:lnTo>
                    <a:lnTo>
                      <a:pt x="99" y="204"/>
                    </a:lnTo>
                    <a:lnTo>
                      <a:pt x="101" y="226"/>
                    </a:lnTo>
                    <a:lnTo>
                      <a:pt x="81" y="220"/>
                    </a:lnTo>
                    <a:lnTo>
                      <a:pt x="51" y="205"/>
                    </a:lnTo>
                    <a:lnTo>
                      <a:pt x="44" y="171"/>
                    </a:lnTo>
                    <a:lnTo>
                      <a:pt x="49" y="144"/>
                    </a:lnTo>
                    <a:lnTo>
                      <a:pt x="59" y="128"/>
                    </a:lnTo>
                    <a:lnTo>
                      <a:pt x="59" y="114"/>
                    </a:lnTo>
                    <a:lnTo>
                      <a:pt x="33" y="92"/>
                    </a:lnTo>
                    <a:lnTo>
                      <a:pt x="9" y="86"/>
                    </a:lnTo>
                    <a:lnTo>
                      <a:pt x="0" y="71"/>
                    </a:lnTo>
                    <a:lnTo>
                      <a:pt x="0" y="71"/>
                    </a:lnTo>
                  </a:path>
                </a:pathLst>
              </a:custGeom>
              <a:solidFill>
                <a:srgbClr val="A1A100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14" name="Freeform 26"/>
              <p:cNvSpPr>
                <a:spLocks/>
              </p:cNvSpPr>
              <p:nvPr/>
            </p:nvSpPr>
            <p:spPr bwMode="gray">
              <a:xfrm>
                <a:off x="1524" y="2972"/>
                <a:ext cx="239" cy="70"/>
              </a:xfrm>
              <a:custGeom>
                <a:avLst/>
                <a:gdLst>
                  <a:gd name="T0" fmla="*/ 2 w 239"/>
                  <a:gd name="T1" fmla="*/ 69 h 70"/>
                  <a:gd name="T2" fmla="*/ 8 w 239"/>
                  <a:gd name="T3" fmla="*/ 65 h 70"/>
                  <a:gd name="T4" fmla="*/ 14 w 239"/>
                  <a:gd name="T5" fmla="*/ 59 h 70"/>
                  <a:gd name="T6" fmla="*/ 21 w 239"/>
                  <a:gd name="T7" fmla="*/ 53 h 70"/>
                  <a:gd name="T8" fmla="*/ 29 w 239"/>
                  <a:gd name="T9" fmla="*/ 44 h 70"/>
                  <a:gd name="T10" fmla="*/ 35 w 239"/>
                  <a:gd name="T11" fmla="*/ 38 h 70"/>
                  <a:gd name="T12" fmla="*/ 42 w 239"/>
                  <a:gd name="T13" fmla="*/ 33 h 70"/>
                  <a:gd name="T14" fmla="*/ 48 w 239"/>
                  <a:gd name="T15" fmla="*/ 28 h 70"/>
                  <a:gd name="T16" fmla="*/ 56 w 239"/>
                  <a:gd name="T17" fmla="*/ 27 h 70"/>
                  <a:gd name="T18" fmla="*/ 64 w 239"/>
                  <a:gd name="T19" fmla="*/ 30 h 70"/>
                  <a:gd name="T20" fmla="*/ 73 w 239"/>
                  <a:gd name="T21" fmla="*/ 35 h 70"/>
                  <a:gd name="T22" fmla="*/ 84 w 239"/>
                  <a:gd name="T23" fmla="*/ 40 h 70"/>
                  <a:gd name="T24" fmla="*/ 93 w 239"/>
                  <a:gd name="T25" fmla="*/ 46 h 70"/>
                  <a:gd name="T26" fmla="*/ 104 w 239"/>
                  <a:gd name="T27" fmla="*/ 53 h 70"/>
                  <a:gd name="T28" fmla="*/ 114 w 239"/>
                  <a:gd name="T29" fmla="*/ 58 h 70"/>
                  <a:gd name="T30" fmla="*/ 124 w 239"/>
                  <a:gd name="T31" fmla="*/ 59 h 70"/>
                  <a:gd name="T32" fmla="*/ 133 w 239"/>
                  <a:gd name="T33" fmla="*/ 58 h 70"/>
                  <a:gd name="T34" fmla="*/ 139 w 239"/>
                  <a:gd name="T35" fmla="*/ 53 h 70"/>
                  <a:gd name="T36" fmla="*/ 145 w 239"/>
                  <a:gd name="T37" fmla="*/ 46 h 70"/>
                  <a:gd name="T38" fmla="*/ 151 w 239"/>
                  <a:gd name="T39" fmla="*/ 35 h 70"/>
                  <a:gd name="T40" fmla="*/ 159 w 239"/>
                  <a:gd name="T41" fmla="*/ 26 h 70"/>
                  <a:gd name="T42" fmla="*/ 165 w 239"/>
                  <a:gd name="T43" fmla="*/ 17 h 70"/>
                  <a:gd name="T44" fmla="*/ 172 w 239"/>
                  <a:gd name="T45" fmla="*/ 8 h 70"/>
                  <a:gd name="T46" fmla="*/ 179 w 239"/>
                  <a:gd name="T47" fmla="*/ 2 h 70"/>
                  <a:gd name="T48" fmla="*/ 188 w 239"/>
                  <a:gd name="T49" fmla="*/ 2 h 70"/>
                  <a:gd name="T50" fmla="*/ 194 w 239"/>
                  <a:gd name="T51" fmla="*/ 2 h 70"/>
                  <a:gd name="T52" fmla="*/ 201 w 239"/>
                  <a:gd name="T53" fmla="*/ 6 h 70"/>
                  <a:gd name="T54" fmla="*/ 207 w 239"/>
                  <a:gd name="T55" fmla="*/ 9 h 70"/>
                  <a:gd name="T56" fmla="*/ 214 w 239"/>
                  <a:gd name="T57" fmla="*/ 13 h 70"/>
                  <a:gd name="T58" fmla="*/ 220 w 239"/>
                  <a:gd name="T59" fmla="*/ 19 h 70"/>
                  <a:gd name="T60" fmla="*/ 226 w 239"/>
                  <a:gd name="T61" fmla="*/ 23 h 70"/>
                  <a:gd name="T62" fmla="*/ 232 w 239"/>
                  <a:gd name="T63" fmla="*/ 25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39" h="70">
                    <a:moveTo>
                      <a:pt x="0" y="69"/>
                    </a:moveTo>
                    <a:lnTo>
                      <a:pt x="2" y="69"/>
                    </a:lnTo>
                    <a:lnTo>
                      <a:pt x="5" y="68"/>
                    </a:lnTo>
                    <a:lnTo>
                      <a:pt x="8" y="65"/>
                    </a:lnTo>
                    <a:lnTo>
                      <a:pt x="11" y="62"/>
                    </a:lnTo>
                    <a:lnTo>
                      <a:pt x="14" y="59"/>
                    </a:lnTo>
                    <a:lnTo>
                      <a:pt x="17" y="56"/>
                    </a:lnTo>
                    <a:lnTo>
                      <a:pt x="21" y="53"/>
                    </a:lnTo>
                    <a:lnTo>
                      <a:pt x="25" y="48"/>
                    </a:lnTo>
                    <a:lnTo>
                      <a:pt x="29" y="44"/>
                    </a:lnTo>
                    <a:lnTo>
                      <a:pt x="32" y="42"/>
                    </a:lnTo>
                    <a:lnTo>
                      <a:pt x="35" y="38"/>
                    </a:lnTo>
                    <a:lnTo>
                      <a:pt x="39" y="33"/>
                    </a:lnTo>
                    <a:lnTo>
                      <a:pt x="42" y="33"/>
                    </a:lnTo>
                    <a:lnTo>
                      <a:pt x="45" y="29"/>
                    </a:lnTo>
                    <a:lnTo>
                      <a:pt x="48" y="28"/>
                    </a:lnTo>
                    <a:lnTo>
                      <a:pt x="53" y="25"/>
                    </a:lnTo>
                    <a:lnTo>
                      <a:pt x="56" y="27"/>
                    </a:lnTo>
                    <a:lnTo>
                      <a:pt x="60" y="27"/>
                    </a:lnTo>
                    <a:lnTo>
                      <a:pt x="64" y="30"/>
                    </a:lnTo>
                    <a:lnTo>
                      <a:pt x="70" y="31"/>
                    </a:lnTo>
                    <a:lnTo>
                      <a:pt x="73" y="35"/>
                    </a:lnTo>
                    <a:lnTo>
                      <a:pt x="79" y="37"/>
                    </a:lnTo>
                    <a:lnTo>
                      <a:pt x="84" y="40"/>
                    </a:lnTo>
                    <a:lnTo>
                      <a:pt x="91" y="42"/>
                    </a:lnTo>
                    <a:lnTo>
                      <a:pt x="93" y="46"/>
                    </a:lnTo>
                    <a:lnTo>
                      <a:pt x="100" y="50"/>
                    </a:lnTo>
                    <a:lnTo>
                      <a:pt x="104" y="53"/>
                    </a:lnTo>
                    <a:lnTo>
                      <a:pt x="111" y="55"/>
                    </a:lnTo>
                    <a:lnTo>
                      <a:pt x="114" y="58"/>
                    </a:lnTo>
                    <a:lnTo>
                      <a:pt x="120" y="59"/>
                    </a:lnTo>
                    <a:lnTo>
                      <a:pt x="124" y="59"/>
                    </a:lnTo>
                    <a:lnTo>
                      <a:pt x="130" y="58"/>
                    </a:lnTo>
                    <a:lnTo>
                      <a:pt x="133" y="58"/>
                    </a:lnTo>
                    <a:lnTo>
                      <a:pt x="135" y="56"/>
                    </a:lnTo>
                    <a:lnTo>
                      <a:pt x="139" y="53"/>
                    </a:lnTo>
                    <a:lnTo>
                      <a:pt x="142" y="49"/>
                    </a:lnTo>
                    <a:lnTo>
                      <a:pt x="145" y="46"/>
                    </a:lnTo>
                    <a:lnTo>
                      <a:pt x="148" y="40"/>
                    </a:lnTo>
                    <a:lnTo>
                      <a:pt x="151" y="35"/>
                    </a:lnTo>
                    <a:lnTo>
                      <a:pt x="156" y="29"/>
                    </a:lnTo>
                    <a:lnTo>
                      <a:pt x="159" y="26"/>
                    </a:lnTo>
                    <a:lnTo>
                      <a:pt x="162" y="20"/>
                    </a:lnTo>
                    <a:lnTo>
                      <a:pt x="165" y="17"/>
                    </a:lnTo>
                    <a:lnTo>
                      <a:pt x="170" y="11"/>
                    </a:lnTo>
                    <a:lnTo>
                      <a:pt x="172" y="8"/>
                    </a:lnTo>
                    <a:lnTo>
                      <a:pt x="176" y="4"/>
                    </a:lnTo>
                    <a:lnTo>
                      <a:pt x="179" y="2"/>
                    </a:lnTo>
                    <a:lnTo>
                      <a:pt x="185" y="0"/>
                    </a:lnTo>
                    <a:lnTo>
                      <a:pt x="188" y="2"/>
                    </a:lnTo>
                    <a:lnTo>
                      <a:pt x="191" y="2"/>
                    </a:lnTo>
                    <a:lnTo>
                      <a:pt x="194" y="2"/>
                    </a:lnTo>
                    <a:lnTo>
                      <a:pt x="197" y="2"/>
                    </a:lnTo>
                    <a:lnTo>
                      <a:pt x="201" y="6"/>
                    </a:lnTo>
                    <a:lnTo>
                      <a:pt x="203" y="7"/>
                    </a:lnTo>
                    <a:lnTo>
                      <a:pt x="207" y="9"/>
                    </a:lnTo>
                    <a:lnTo>
                      <a:pt x="211" y="9"/>
                    </a:lnTo>
                    <a:lnTo>
                      <a:pt x="214" y="13"/>
                    </a:lnTo>
                    <a:lnTo>
                      <a:pt x="217" y="16"/>
                    </a:lnTo>
                    <a:lnTo>
                      <a:pt x="220" y="19"/>
                    </a:lnTo>
                    <a:lnTo>
                      <a:pt x="223" y="20"/>
                    </a:lnTo>
                    <a:lnTo>
                      <a:pt x="226" y="23"/>
                    </a:lnTo>
                    <a:lnTo>
                      <a:pt x="229" y="23"/>
                    </a:lnTo>
                    <a:lnTo>
                      <a:pt x="232" y="25"/>
                    </a:lnTo>
                    <a:lnTo>
                      <a:pt x="238" y="25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15" name="Freeform 27"/>
              <p:cNvSpPr>
                <a:spLocks/>
              </p:cNvSpPr>
              <p:nvPr/>
            </p:nvSpPr>
            <p:spPr bwMode="gray">
              <a:xfrm>
                <a:off x="1551" y="3063"/>
                <a:ext cx="72" cy="134"/>
              </a:xfrm>
              <a:custGeom>
                <a:avLst/>
                <a:gdLst>
                  <a:gd name="T0" fmla="*/ 66 w 72"/>
                  <a:gd name="T1" fmla="*/ 133 h 134"/>
                  <a:gd name="T2" fmla="*/ 60 w 72"/>
                  <a:gd name="T3" fmla="*/ 133 h 134"/>
                  <a:gd name="T4" fmla="*/ 52 w 72"/>
                  <a:gd name="T5" fmla="*/ 133 h 134"/>
                  <a:gd name="T6" fmla="*/ 46 w 72"/>
                  <a:gd name="T7" fmla="*/ 131 h 134"/>
                  <a:gd name="T8" fmla="*/ 38 w 72"/>
                  <a:gd name="T9" fmla="*/ 127 h 134"/>
                  <a:gd name="T10" fmla="*/ 31 w 72"/>
                  <a:gd name="T11" fmla="*/ 123 h 134"/>
                  <a:gd name="T12" fmla="*/ 25 w 72"/>
                  <a:gd name="T13" fmla="*/ 120 h 134"/>
                  <a:gd name="T14" fmla="*/ 19 w 72"/>
                  <a:gd name="T15" fmla="*/ 115 h 134"/>
                  <a:gd name="T16" fmla="*/ 15 w 72"/>
                  <a:gd name="T17" fmla="*/ 112 h 134"/>
                  <a:gd name="T18" fmla="*/ 15 w 72"/>
                  <a:gd name="T19" fmla="*/ 109 h 134"/>
                  <a:gd name="T20" fmla="*/ 13 w 72"/>
                  <a:gd name="T21" fmla="*/ 104 h 134"/>
                  <a:gd name="T22" fmla="*/ 13 w 72"/>
                  <a:gd name="T23" fmla="*/ 98 h 134"/>
                  <a:gd name="T24" fmla="*/ 11 w 72"/>
                  <a:gd name="T25" fmla="*/ 93 h 134"/>
                  <a:gd name="T26" fmla="*/ 11 w 72"/>
                  <a:gd name="T27" fmla="*/ 87 h 134"/>
                  <a:gd name="T28" fmla="*/ 11 w 72"/>
                  <a:gd name="T29" fmla="*/ 83 h 134"/>
                  <a:gd name="T30" fmla="*/ 11 w 72"/>
                  <a:gd name="T31" fmla="*/ 78 h 134"/>
                  <a:gd name="T32" fmla="*/ 11 w 72"/>
                  <a:gd name="T33" fmla="*/ 75 h 134"/>
                  <a:gd name="T34" fmla="*/ 11 w 72"/>
                  <a:gd name="T35" fmla="*/ 70 h 134"/>
                  <a:gd name="T36" fmla="*/ 12 w 72"/>
                  <a:gd name="T37" fmla="*/ 63 h 134"/>
                  <a:gd name="T38" fmla="*/ 14 w 72"/>
                  <a:gd name="T39" fmla="*/ 58 h 134"/>
                  <a:gd name="T40" fmla="*/ 17 w 72"/>
                  <a:gd name="T41" fmla="*/ 54 h 134"/>
                  <a:gd name="T42" fmla="*/ 20 w 72"/>
                  <a:gd name="T43" fmla="*/ 48 h 134"/>
                  <a:gd name="T44" fmla="*/ 23 w 72"/>
                  <a:gd name="T45" fmla="*/ 45 h 134"/>
                  <a:gd name="T46" fmla="*/ 29 w 72"/>
                  <a:gd name="T47" fmla="*/ 40 h 134"/>
                  <a:gd name="T48" fmla="*/ 31 w 72"/>
                  <a:gd name="T49" fmla="*/ 37 h 134"/>
                  <a:gd name="T50" fmla="*/ 31 w 72"/>
                  <a:gd name="T51" fmla="*/ 37 h 134"/>
                  <a:gd name="T52" fmla="*/ 31 w 72"/>
                  <a:gd name="T53" fmla="*/ 34 h 134"/>
                  <a:gd name="T54" fmla="*/ 31 w 72"/>
                  <a:gd name="T55" fmla="*/ 31 h 134"/>
                  <a:gd name="T56" fmla="*/ 31 w 72"/>
                  <a:gd name="T57" fmla="*/ 28 h 134"/>
                  <a:gd name="T58" fmla="*/ 31 w 72"/>
                  <a:gd name="T59" fmla="*/ 27 h 134"/>
                  <a:gd name="T60" fmla="*/ 31 w 72"/>
                  <a:gd name="T61" fmla="*/ 23 h 134"/>
                  <a:gd name="T62" fmla="*/ 31 w 72"/>
                  <a:gd name="T63" fmla="*/ 23 h 134"/>
                  <a:gd name="T64" fmla="*/ 31 w 72"/>
                  <a:gd name="T65" fmla="*/ 21 h 134"/>
                  <a:gd name="T66" fmla="*/ 27 w 72"/>
                  <a:gd name="T67" fmla="*/ 19 h 134"/>
                  <a:gd name="T68" fmla="*/ 24 w 72"/>
                  <a:gd name="T69" fmla="*/ 16 h 134"/>
                  <a:gd name="T70" fmla="*/ 19 w 72"/>
                  <a:gd name="T71" fmla="*/ 12 h 134"/>
                  <a:gd name="T72" fmla="*/ 14 w 72"/>
                  <a:gd name="T73" fmla="*/ 9 h 134"/>
                  <a:gd name="T74" fmla="*/ 8 w 72"/>
                  <a:gd name="T75" fmla="*/ 6 h 134"/>
                  <a:gd name="T76" fmla="*/ 3 w 72"/>
                  <a:gd name="T77" fmla="*/ 3 h 134"/>
                  <a:gd name="T78" fmla="*/ 0 w 72"/>
                  <a:gd name="T79" fmla="*/ 2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72" h="134">
                    <a:moveTo>
                      <a:pt x="71" y="131"/>
                    </a:moveTo>
                    <a:lnTo>
                      <a:pt x="66" y="133"/>
                    </a:lnTo>
                    <a:lnTo>
                      <a:pt x="64" y="133"/>
                    </a:lnTo>
                    <a:lnTo>
                      <a:pt x="60" y="133"/>
                    </a:lnTo>
                    <a:lnTo>
                      <a:pt x="57" y="133"/>
                    </a:lnTo>
                    <a:lnTo>
                      <a:pt x="52" y="133"/>
                    </a:lnTo>
                    <a:lnTo>
                      <a:pt x="49" y="131"/>
                    </a:lnTo>
                    <a:lnTo>
                      <a:pt x="46" y="131"/>
                    </a:lnTo>
                    <a:lnTo>
                      <a:pt x="43" y="127"/>
                    </a:lnTo>
                    <a:lnTo>
                      <a:pt x="38" y="127"/>
                    </a:lnTo>
                    <a:lnTo>
                      <a:pt x="35" y="124"/>
                    </a:lnTo>
                    <a:lnTo>
                      <a:pt x="31" y="123"/>
                    </a:lnTo>
                    <a:lnTo>
                      <a:pt x="29" y="120"/>
                    </a:lnTo>
                    <a:lnTo>
                      <a:pt x="25" y="120"/>
                    </a:lnTo>
                    <a:lnTo>
                      <a:pt x="22" y="117"/>
                    </a:lnTo>
                    <a:lnTo>
                      <a:pt x="19" y="115"/>
                    </a:lnTo>
                    <a:lnTo>
                      <a:pt x="18" y="112"/>
                    </a:lnTo>
                    <a:lnTo>
                      <a:pt x="15" y="112"/>
                    </a:lnTo>
                    <a:lnTo>
                      <a:pt x="15" y="110"/>
                    </a:lnTo>
                    <a:lnTo>
                      <a:pt x="15" y="109"/>
                    </a:lnTo>
                    <a:lnTo>
                      <a:pt x="15" y="106"/>
                    </a:lnTo>
                    <a:lnTo>
                      <a:pt x="13" y="104"/>
                    </a:lnTo>
                    <a:lnTo>
                      <a:pt x="13" y="100"/>
                    </a:lnTo>
                    <a:lnTo>
                      <a:pt x="13" y="98"/>
                    </a:lnTo>
                    <a:lnTo>
                      <a:pt x="13" y="94"/>
                    </a:lnTo>
                    <a:lnTo>
                      <a:pt x="11" y="93"/>
                    </a:lnTo>
                    <a:lnTo>
                      <a:pt x="11" y="91"/>
                    </a:lnTo>
                    <a:lnTo>
                      <a:pt x="11" y="87"/>
                    </a:lnTo>
                    <a:lnTo>
                      <a:pt x="11" y="84"/>
                    </a:lnTo>
                    <a:lnTo>
                      <a:pt x="11" y="83"/>
                    </a:lnTo>
                    <a:lnTo>
                      <a:pt x="11" y="80"/>
                    </a:lnTo>
                    <a:lnTo>
                      <a:pt x="11" y="78"/>
                    </a:lnTo>
                    <a:lnTo>
                      <a:pt x="11" y="75"/>
                    </a:lnTo>
                    <a:lnTo>
                      <a:pt x="11" y="75"/>
                    </a:lnTo>
                    <a:lnTo>
                      <a:pt x="11" y="72"/>
                    </a:lnTo>
                    <a:lnTo>
                      <a:pt x="11" y="70"/>
                    </a:lnTo>
                    <a:lnTo>
                      <a:pt x="12" y="67"/>
                    </a:lnTo>
                    <a:lnTo>
                      <a:pt x="12" y="63"/>
                    </a:lnTo>
                    <a:lnTo>
                      <a:pt x="14" y="61"/>
                    </a:lnTo>
                    <a:lnTo>
                      <a:pt x="14" y="58"/>
                    </a:lnTo>
                    <a:lnTo>
                      <a:pt x="17" y="54"/>
                    </a:lnTo>
                    <a:lnTo>
                      <a:pt x="17" y="54"/>
                    </a:lnTo>
                    <a:lnTo>
                      <a:pt x="20" y="51"/>
                    </a:lnTo>
                    <a:lnTo>
                      <a:pt x="20" y="48"/>
                    </a:lnTo>
                    <a:lnTo>
                      <a:pt x="23" y="45"/>
                    </a:lnTo>
                    <a:lnTo>
                      <a:pt x="23" y="45"/>
                    </a:lnTo>
                    <a:lnTo>
                      <a:pt x="26" y="42"/>
                    </a:lnTo>
                    <a:lnTo>
                      <a:pt x="29" y="40"/>
                    </a:lnTo>
                    <a:lnTo>
                      <a:pt x="33" y="37"/>
                    </a:lnTo>
                    <a:lnTo>
                      <a:pt x="31" y="37"/>
                    </a:lnTo>
                    <a:lnTo>
                      <a:pt x="31" y="37"/>
                    </a:lnTo>
                    <a:lnTo>
                      <a:pt x="31" y="37"/>
                    </a:lnTo>
                    <a:lnTo>
                      <a:pt x="31" y="34"/>
                    </a:lnTo>
                    <a:lnTo>
                      <a:pt x="31" y="34"/>
                    </a:lnTo>
                    <a:lnTo>
                      <a:pt x="31" y="31"/>
                    </a:lnTo>
                    <a:lnTo>
                      <a:pt x="31" y="31"/>
                    </a:lnTo>
                    <a:lnTo>
                      <a:pt x="31" y="28"/>
                    </a:lnTo>
                    <a:lnTo>
                      <a:pt x="31" y="28"/>
                    </a:lnTo>
                    <a:lnTo>
                      <a:pt x="31" y="27"/>
                    </a:lnTo>
                    <a:lnTo>
                      <a:pt x="31" y="27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33" y="21"/>
                    </a:lnTo>
                    <a:lnTo>
                      <a:pt x="31" y="21"/>
                    </a:lnTo>
                    <a:lnTo>
                      <a:pt x="31" y="19"/>
                    </a:lnTo>
                    <a:lnTo>
                      <a:pt x="27" y="19"/>
                    </a:lnTo>
                    <a:lnTo>
                      <a:pt x="27" y="16"/>
                    </a:lnTo>
                    <a:lnTo>
                      <a:pt x="24" y="16"/>
                    </a:lnTo>
                    <a:lnTo>
                      <a:pt x="22" y="13"/>
                    </a:lnTo>
                    <a:lnTo>
                      <a:pt x="19" y="12"/>
                    </a:lnTo>
                    <a:lnTo>
                      <a:pt x="17" y="9"/>
                    </a:lnTo>
                    <a:lnTo>
                      <a:pt x="14" y="9"/>
                    </a:lnTo>
                    <a:lnTo>
                      <a:pt x="11" y="6"/>
                    </a:lnTo>
                    <a:lnTo>
                      <a:pt x="8" y="6"/>
                    </a:lnTo>
                    <a:lnTo>
                      <a:pt x="6" y="3"/>
                    </a:lnTo>
                    <a:lnTo>
                      <a:pt x="3" y="3"/>
                    </a:lnTo>
                    <a:lnTo>
                      <a:pt x="2" y="2"/>
                    </a:lnTo>
                    <a:lnTo>
                      <a:pt x="0" y="2"/>
                    </a:lnTo>
                    <a:lnTo>
                      <a:pt x="0" y="0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16" name="Freeform 28"/>
              <p:cNvSpPr>
                <a:spLocks/>
              </p:cNvSpPr>
              <p:nvPr/>
            </p:nvSpPr>
            <p:spPr bwMode="gray">
              <a:xfrm>
                <a:off x="1669" y="3025"/>
                <a:ext cx="54" cy="141"/>
              </a:xfrm>
              <a:custGeom>
                <a:avLst/>
                <a:gdLst>
                  <a:gd name="T0" fmla="*/ 51 w 54"/>
                  <a:gd name="T1" fmla="*/ 2 h 141"/>
                  <a:gd name="T2" fmla="*/ 47 w 54"/>
                  <a:gd name="T3" fmla="*/ 5 h 141"/>
                  <a:gd name="T4" fmla="*/ 38 w 54"/>
                  <a:gd name="T5" fmla="*/ 8 h 141"/>
                  <a:gd name="T6" fmla="*/ 30 w 54"/>
                  <a:gd name="T7" fmla="*/ 14 h 141"/>
                  <a:gd name="T8" fmla="*/ 20 w 54"/>
                  <a:gd name="T9" fmla="*/ 22 h 141"/>
                  <a:gd name="T10" fmla="*/ 12 w 54"/>
                  <a:gd name="T11" fmla="*/ 28 h 141"/>
                  <a:gd name="T12" fmla="*/ 6 w 54"/>
                  <a:gd name="T13" fmla="*/ 34 h 141"/>
                  <a:gd name="T14" fmla="*/ 2 w 54"/>
                  <a:gd name="T15" fmla="*/ 40 h 141"/>
                  <a:gd name="T16" fmla="*/ 1 w 54"/>
                  <a:gd name="T17" fmla="*/ 45 h 141"/>
                  <a:gd name="T18" fmla="*/ 1 w 54"/>
                  <a:gd name="T19" fmla="*/ 50 h 141"/>
                  <a:gd name="T20" fmla="*/ 3 w 54"/>
                  <a:gd name="T21" fmla="*/ 53 h 141"/>
                  <a:gd name="T22" fmla="*/ 6 w 54"/>
                  <a:gd name="T23" fmla="*/ 59 h 141"/>
                  <a:gd name="T24" fmla="*/ 9 w 54"/>
                  <a:gd name="T25" fmla="*/ 61 h 141"/>
                  <a:gd name="T26" fmla="*/ 12 w 54"/>
                  <a:gd name="T27" fmla="*/ 67 h 141"/>
                  <a:gd name="T28" fmla="*/ 16 w 54"/>
                  <a:gd name="T29" fmla="*/ 70 h 141"/>
                  <a:gd name="T30" fmla="*/ 18 w 54"/>
                  <a:gd name="T31" fmla="*/ 70 h 141"/>
                  <a:gd name="T32" fmla="*/ 21 w 54"/>
                  <a:gd name="T33" fmla="*/ 73 h 141"/>
                  <a:gd name="T34" fmla="*/ 21 w 54"/>
                  <a:gd name="T35" fmla="*/ 73 h 141"/>
                  <a:gd name="T36" fmla="*/ 23 w 54"/>
                  <a:gd name="T37" fmla="*/ 76 h 141"/>
                  <a:gd name="T38" fmla="*/ 23 w 54"/>
                  <a:gd name="T39" fmla="*/ 76 h 141"/>
                  <a:gd name="T40" fmla="*/ 27 w 54"/>
                  <a:gd name="T41" fmla="*/ 79 h 141"/>
                  <a:gd name="T42" fmla="*/ 27 w 54"/>
                  <a:gd name="T43" fmla="*/ 79 h 141"/>
                  <a:gd name="T44" fmla="*/ 30 w 54"/>
                  <a:gd name="T45" fmla="*/ 80 h 141"/>
                  <a:gd name="T46" fmla="*/ 30 w 54"/>
                  <a:gd name="T47" fmla="*/ 80 h 141"/>
                  <a:gd name="T48" fmla="*/ 30 w 54"/>
                  <a:gd name="T49" fmla="*/ 83 h 141"/>
                  <a:gd name="T50" fmla="*/ 30 w 54"/>
                  <a:gd name="T51" fmla="*/ 89 h 141"/>
                  <a:gd name="T52" fmla="*/ 27 w 54"/>
                  <a:gd name="T53" fmla="*/ 94 h 141"/>
                  <a:gd name="T54" fmla="*/ 25 w 54"/>
                  <a:gd name="T55" fmla="*/ 100 h 141"/>
                  <a:gd name="T56" fmla="*/ 23 w 54"/>
                  <a:gd name="T57" fmla="*/ 103 h 141"/>
                  <a:gd name="T58" fmla="*/ 19 w 54"/>
                  <a:gd name="T59" fmla="*/ 109 h 141"/>
                  <a:gd name="T60" fmla="*/ 16 w 54"/>
                  <a:gd name="T61" fmla="*/ 114 h 141"/>
                  <a:gd name="T62" fmla="*/ 16 w 54"/>
                  <a:gd name="T63" fmla="*/ 118 h 141"/>
                  <a:gd name="T64" fmla="*/ 12 w 54"/>
                  <a:gd name="T65" fmla="*/ 121 h 141"/>
                  <a:gd name="T66" fmla="*/ 9 w 54"/>
                  <a:gd name="T67" fmla="*/ 125 h 141"/>
                  <a:gd name="T68" fmla="*/ 6 w 54"/>
                  <a:gd name="T69" fmla="*/ 127 h 141"/>
                  <a:gd name="T70" fmla="*/ 6 w 54"/>
                  <a:gd name="T71" fmla="*/ 130 h 141"/>
                  <a:gd name="T72" fmla="*/ 3 w 54"/>
                  <a:gd name="T73" fmla="*/ 134 h 141"/>
                  <a:gd name="T74" fmla="*/ 2 w 54"/>
                  <a:gd name="T75" fmla="*/ 136 h 141"/>
                  <a:gd name="T76" fmla="*/ 0 w 54"/>
                  <a:gd name="T77" fmla="*/ 140 h 141"/>
                  <a:gd name="T78" fmla="*/ 0 w 54"/>
                  <a:gd name="T79" fmla="*/ 140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54" h="141">
                    <a:moveTo>
                      <a:pt x="53" y="0"/>
                    </a:moveTo>
                    <a:lnTo>
                      <a:pt x="51" y="2"/>
                    </a:lnTo>
                    <a:lnTo>
                      <a:pt x="50" y="2"/>
                    </a:lnTo>
                    <a:lnTo>
                      <a:pt x="47" y="5"/>
                    </a:lnTo>
                    <a:lnTo>
                      <a:pt x="44" y="5"/>
                    </a:lnTo>
                    <a:lnTo>
                      <a:pt x="38" y="8"/>
                    </a:lnTo>
                    <a:lnTo>
                      <a:pt x="35" y="11"/>
                    </a:lnTo>
                    <a:lnTo>
                      <a:pt x="30" y="14"/>
                    </a:lnTo>
                    <a:lnTo>
                      <a:pt x="27" y="16"/>
                    </a:lnTo>
                    <a:lnTo>
                      <a:pt x="20" y="22"/>
                    </a:lnTo>
                    <a:lnTo>
                      <a:pt x="17" y="24"/>
                    </a:lnTo>
                    <a:lnTo>
                      <a:pt x="12" y="28"/>
                    </a:lnTo>
                    <a:lnTo>
                      <a:pt x="9" y="31"/>
                    </a:lnTo>
                    <a:lnTo>
                      <a:pt x="6" y="34"/>
                    </a:lnTo>
                    <a:lnTo>
                      <a:pt x="3" y="37"/>
                    </a:lnTo>
                    <a:lnTo>
                      <a:pt x="2" y="40"/>
                    </a:lnTo>
                    <a:lnTo>
                      <a:pt x="2" y="42"/>
                    </a:lnTo>
                    <a:lnTo>
                      <a:pt x="1" y="45"/>
                    </a:lnTo>
                    <a:lnTo>
                      <a:pt x="1" y="47"/>
                    </a:lnTo>
                    <a:lnTo>
                      <a:pt x="1" y="50"/>
                    </a:lnTo>
                    <a:lnTo>
                      <a:pt x="3" y="50"/>
                    </a:lnTo>
                    <a:lnTo>
                      <a:pt x="3" y="53"/>
                    </a:lnTo>
                    <a:lnTo>
                      <a:pt x="6" y="55"/>
                    </a:lnTo>
                    <a:lnTo>
                      <a:pt x="6" y="59"/>
                    </a:lnTo>
                    <a:lnTo>
                      <a:pt x="9" y="59"/>
                    </a:lnTo>
                    <a:lnTo>
                      <a:pt x="9" y="61"/>
                    </a:lnTo>
                    <a:lnTo>
                      <a:pt x="12" y="63"/>
                    </a:lnTo>
                    <a:lnTo>
                      <a:pt x="12" y="67"/>
                    </a:lnTo>
                    <a:lnTo>
                      <a:pt x="16" y="67"/>
                    </a:lnTo>
                    <a:lnTo>
                      <a:pt x="16" y="70"/>
                    </a:lnTo>
                    <a:lnTo>
                      <a:pt x="18" y="70"/>
                    </a:lnTo>
                    <a:lnTo>
                      <a:pt x="18" y="70"/>
                    </a:lnTo>
                    <a:lnTo>
                      <a:pt x="21" y="70"/>
                    </a:lnTo>
                    <a:lnTo>
                      <a:pt x="21" y="73"/>
                    </a:lnTo>
                    <a:lnTo>
                      <a:pt x="21" y="73"/>
                    </a:lnTo>
                    <a:lnTo>
                      <a:pt x="21" y="73"/>
                    </a:lnTo>
                    <a:lnTo>
                      <a:pt x="23" y="73"/>
                    </a:lnTo>
                    <a:lnTo>
                      <a:pt x="23" y="76"/>
                    </a:lnTo>
                    <a:lnTo>
                      <a:pt x="23" y="76"/>
                    </a:lnTo>
                    <a:lnTo>
                      <a:pt x="23" y="76"/>
                    </a:lnTo>
                    <a:lnTo>
                      <a:pt x="27" y="76"/>
                    </a:lnTo>
                    <a:lnTo>
                      <a:pt x="27" y="79"/>
                    </a:lnTo>
                    <a:lnTo>
                      <a:pt x="27" y="79"/>
                    </a:lnTo>
                    <a:lnTo>
                      <a:pt x="27" y="79"/>
                    </a:lnTo>
                    <a:lnTo>
                      <a:pt x="30" y="79"/>
                    </a:lnTo>
                    <a:lnTo>
                      <a:pt x="30" y="80"/>
                    </a:lnTo>
                    <a:lnTo>
                      <a:pt x="30" y="80"/>
                    </a:lnTo>
                    <a:lnTo>
                      <a:pt x="30" y="80"/>
                    </a:lnTo>
                    <a:lnTo>
                      <a:pt x="32" y="80"/>
                    </a:lnTo>
                    <a:lnTo>
                      <a:pt x="30" y="83"/>
                    </a:lnTo>
                    <a:lnTo>
                      <a:pt x="30" y="86"/>
                    </a:lnTo>
                    <a:lnTo>
                      <a:pt x="30" y="89"/>
                    </a:lnTo>
                    <a:lnTo>
                      <a:pt x="30" y="90"/>
                    </a:lnTo>
                    <a:lnTo>
                      <a:pt x="27" y="94"/>
                    </a:lnTo>
                    <a:lnTo>
                      <a:pt x="27" y="96"/>
                    </a:lnTo>
                    <a:lnTo>
                      <a:pt x="25" y="100"/>
                    </a:lnTo>
                    <a:lnTo>
                      <a:pt x="25" y="100"/>
                    </a:lnTo>
                    <a:lnTo>
                      <a:pt x="23" y="103"/>
                    </a:lnTo>
                    <a:lnTo>
                      <a:pt x="23" y="105"/>
                    </a:lnTo>
                    <a:lnTo>
                      <a:pt x="19" y="109"/>
                    </a:lnTo>
                    <a:lnTo>
                      <a:pt x="19" y="111"/>
                    </a:lnTo>
                    <a:lnTo>
                      <a:pt x="16" y="114"/>
                    </a:lnTo>
                    <a:lnTo>
                      <a:pt x="16" y="115"/>
                    </a:lnTo>
                    <a:lnTo>
                      <a:pt x="16" y="118"/>
                    </a:lnTo>
                    <a:lnTo>
                      <a:pt x="16" y="118"/>
                    </a:lnTo>
                    <a:lnTo>
                      <a:pt x="12" y="121"/>
                    </a:lnTo>
                    <a:lnTo>
                      <a:pt x="12" y="121"/>
                    </a:lnTo>
                    <a:lnTo>
                      <a:pt x="9" y="125"/>
                    </a:lnTo>
                    <a:lnTo>
                      <a:pt x="9" y="125"/>
                    </a:lnTo>
                    <a:lnTo>
                      <a:pt x="6" y="127"/>
                    </a:lnTo>
                    <a:lnTo>
                      <a:pt x="6" y="127"/>
                    </a:lnTo>
                    <a:lnTo>
                      <a:pt x="6" y="130"/>
                    </a:lnTo>
                    <a:lnTo>
                      <a:pt x="6" y="130"/>
                    </a:lnTo>
                    <a:lnTo>
                      <a:pt x="3" y="134"/>
                    </a:lnTo>
                    <a:lnTo>
                      <a:pt x="3" y="134"/>
                    </a:lnTo>
                    <a:lnTo>
                      <a:pt x="2" y="136"/>
                    </a:lnTo>
                    <a:lnTo>
                      <a:pt x="2" y="136"/>
                    </a:lnTo>
                    <a:lnTo>
                      <a:pt x="0" y="140"/>
                    </a:lnTo>
                    <a:lnTo>
                      <a:pt x="0" y="140"/>
                    </a:lnTo>
                    <a:lnTo>
                      <a:pt x="0" y="140"/>
                    </a:lnTo>
                    <a:lnTo>
                      <a:pt x="0" y="140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17" name="Freeform 29"/>
              <p:cNvSpPr>
                <a:spLocks/>
              </p:cNvSpPr>
              <p:nvPr/>
            </p:nvSpPr>
            <p:spPr bwMode="gray">
              <a:xfrm>
                <a:off x="1831" y="3009"/>
                <a:ext cx="143" cy="78"/>
              </a:xfrm>
              <a:custGeom>
                <a:avLst/>
                <a:gdLst>
                  <a:gd name="T0" fmla="*/ 1 w 143"/>
                  <a:gd name="T1" fmla="*/ 1 h 78"/>
                  <a:gd name="T2" fmla="*/ 8 w 143"/>
                  <a:gd name="T3" fmla="*/ 5 h 78"/>
                  <a:gd name="T4" fmla="*/ 19 w 143"/>
                  <a:gd name="T5" fmla="*/ 7 h 78"/>
                  <a:gd name="T6" fmla="*/ 28 w 143"/>
                  <a:gd name="T7" fmla="*/ 12 h 78"/>
                  <a:gd name="T8" fmla="*/ 39 w 143"/>
                  <a:gd name="T9" fmla="*/ 13 h 78"/>
                  <a:gd name="T10" fmla="*/ 48 w 143"/>
                  <a:gd name="T11" fmla="*/ 14 h 78"/>
                  <a:gd name="T12" fmla="*/ 57 w 143"/>
                  <a:gd name="T13" fmla="*/ 14 h 78"/>
                  <a:gd name="T14" fmla="*/ 66 w 143"/>
                  <a:gd name="T15" fmla="*/ 14 h 78"/>
                  <a:gd name="T16" fmla="*/ 78 w 143"/>
                  <a:gd name="T17" fmla="*/ 11 h 78"/>
                  <a:gd name="T18" fmla="*/ 87 w 143"/>
                  <a:gd name="T19" fmla="*/ 13 h 78"/>
                  <a:gd name="T20" fmla="*/ 98 w 143"/>
                  <a:gd name="T21" fmla="*/ 13 h 78"/>
                  <a:gd name="T22" fmla="*/ 98 w 143"/>
                  <a:gd name="T23" fmla="*/ 16 h 78"/>
                  <a:gd name="T24" fmla="*/ 100 w 143"/>
                  <a:gd name="T25" fmla="*/ 18 h 78"/>
                  <a:gd name="T26" fmla="*/ 103 w 143"/>
                  <a:gd name="T27" fmla="*/ 21 h 78"/>
                  <a:gd name="T28" fmla="*/ 105 w 143"/>
                  <a:gd name="T29" fmla="*/ 21 h 78"/>
                  <a:gd name="T30" fmla="*/ 105 w 143"/>
                  <a:gd name="T31" fmla="*/ 21 h 78"/>
                  <a:gd name="T32" fmla="*/ 109 w 143"/>
                  <a:gd name="T33" fmla="*/ 23 h 78"/>
                  <a:gd name="T34" fmla="*/ 111 w 143"/>
                  <a:gd name="T35" fmla="*/ 23 h 78"/>
                  <a:gd name="T36" fmla="*/ 115 w 143"/>
                  <a:gd name="T37" fmla="*/ 22 h 78"/>
                  <a:gd name="T38" fmla="*/ 120 w 143"/>
                  <a:gd name="T39" fmla="*/ 23 h 78"/>
                  <a:gd name="T40" fmla="*/ 130 w 143"/>
                  <a:gd name="T41" fmla="*/ 25 h 78"/>
                  <a:gd name="T42" fmla="*/ 140 w 143"/>
                  <a:gd name="T43" fmla="*/ 29 h 78"/>
                  <a:gd name="T44" fmla="*/ 140 w 143"/>
                  <a:gd name="T45" fmla="*/ 30 h 78"/>
                  <a:gd name="T46" fmla="*/ 140 w 143"/>
                  <a:gd name="T47" fmla="*/ 35 h 78"/>
                  <a:gd name="T48" fmla="*/ 140 w 143"/>
                  <a:gd name="T49" fmla="*/ 38 h 78"/>
                  <a:gd name="T50" fmla="*/ 140 w 143"/>
                  <a:gd name="T51" fmla="*/ 42 h 78"/>
                  <a:gd name="T52" fmla="*/ 140 w 143"/>
                  <a:gd name="T53" fmla="*/ 42 h 78"/>
                  <a:gd name="T54" fmla="*/ 138 w 143"/>
                  <a:gd name="T55" fmla="*/ 50 h 78"/>
                  <a:gd name="T56" fmla="*/ 135 w 143"/>
                  <a:gd name="T57" fmla="*/ 53 h 78"/>
                  <a:gd name="T58" fmla="*/ 131 w 143"/>
                  <a:gd name="T59" fmla="*/ 59 h 78"/>
                  <a:gd name="T60" fmla="*/ 127 w 143"/>
                  <a:gd name="T61" fmla="*/ 61 h 78"/>
                  <a:gd name="T62" fmla="*/ 122 w 143"/>
                  <a:gd name="T63" fmla="*/ 62 h 78"/>
                  <a:gd name="T64" fmla="*/ 114 w 143"/>
                  <a:gd name="T65" fmla="*/ 64 h 78"/>
                  <a:gd name="T66" fmla="*/ 104 w 143"/>
                  <a:gd name="T67" fmla="*/ 66 h 78"/>
                  <a:gd name="T68" fmla="*/ 95 w 143"/>
                  <a:gd name="T69" fmla="*/ 66 h 78"/>
                  <a:gd name="T70" fmla="*/ 85 w 143"/>
                  <a:gd name="T71" fmla="*/ 67 h 78"/>
                  <a:gd name="T72" fmla="*/ 78 w 143"/>
                  <a:gd name="T73" fmla="*/ 67 h 78"/>
                  <a:gd name="T74" fmla="*/ 76 w 143"/>
                  <a:gd name="T75" fmla="*/ 67 h 78"/>
                  <a:gd name="T76" fmla="*/ 76 w 143"/>
                  <a:gd name="T77" fmla="*/ 67 h 78"/>
                  <a:gd name="T78" fmla="*/ 71 w 143"/>
                  <a:gd name="T79" fmla="*/ 70 h 78"/>
                  <a:gd name="T80" fmla="*/ 67 w 143"/>
                  <a:gd name="T81" fmla="*/ 73 h 78"/>
                  <a:gd name="T82" fmla="*/ 61 w 143"/>
                  <a:gd name="T83" fmla="*/ 75 h 78"/>
                  <a:gd name="T84" fmla="*/ 59 w 143"/>
                  <a:gd name="T85" fmla="*/ 75 h 78"/>
                  <a:gd name="T86" fmla="*/ 48 w 143"/>
                  <a:gd name="T87" fmla="*/ 77 h 78"/>
                  <a:gd name="T88" fmla="*/ 35 w 143"/>
                  <a:gd name="T89" fmla="*/ 77 h 78"/>
                  <a:gd name="T90" fmla="*/ 23 w 143"/>
                  <a:gd name="T91" fmla="*/ 75 h 78"/>
                  <a:gd name="T92" fmla="*/ 15 w 143"/>
                  <a:gd name="T93" fmla="*/ 73 h 78"/>
                  <a:gd name="T94" fmla="*/ 10 w 143"/>
                  <a:gd name="T95" fmla="*/ 73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43" h="78">
                    <a:moveTo>
                      <a:pt x="0" y="0"/>
                    </a:moveTo>
                    <a:lnTo>
                      <a:pt x="0" y="1"/>
                    </a:lnTo>
                    <a:lnTo>
                      <a:pt x="1" y="1"/>
                    </a:lnTo>
                    <a:lnTo>
                      <a:pt x="2" y="2"/>
                    </a:lnTo>
                    <a:lnTo>
                      <a:pt x="6" y="2"/>
                    </a:lnTo>
                    <a:lnTo>
                      <a:pt x="8" y="5"/>
                    </a:lnTo>
                    <a:lnTo>
                      <a:pt x="10" y="5"/>
                    </a:lnTo>
                    <a:lnTo>
                      <a:pt x="14" y="7"/>
                    </a:lnTo>
                    <a:lnTo>
                      <a:pt x="19" y="7"/>
                    </a:lnTo>
                    <a:lnTo>
                      <a:pt x="22" y="9"/>
                    </a:lnTo>
                    <a:lnTo>
                      <a:pt x="25" y="9"/>
                    </a:lnTo>
                    <a:lnTo>
                      <a:pt x="28" y="12"/>
                    </a:lnTo>
                    <a:lnTo>
                      <a:pt x="33" y="12"/>
                    </a:lnTo>
                    <a:lnTo>
                      <a:pt x="36" y="13"/>
                    </a:lnTo>
                    <a:lnTo>
                      <a:pt x="39" y="13"/>
                    </a:lnTo>
                    <a:lnTo>
                      <a:pt x="43" y="13"/>
                    </a:lnTo>
                    <a:lnTo>
                      <a:pt x="45" y="13"/>
                    </a:lnTo>
                    <a:lnTo>
                      <a:pt x="48" y="14"/>
                    </a:lnTo>
                    <a:lnTo>
                      <a:pt x="51" y="14"/>
                    </a:lnTo>
                    <a:lnTo>
                      <a:pt x="54" y="14"/>
                    </a:lnTo>
                    <a:lnTo>
                      <a:pt x="57" y="14"/>
                    </a:lnTo>
                    <a:lnTo>
                      <a:pt x="60" y="14"/>
                    </a:lnTo>
                    <a:lnTo>
                      <a:pt x="63" y="14"/>
                    </a:lnTo>
                    <a:lnTo>
                      <a:pt x="66" y="14"/>
                    </a:lnTo>
                    <a:lnTo>
                      <a:pt x="71" y="11"/>
                    </a:lnTo>
                    <a:lnTo>
                      <a:pt x="74" y="11"/>
                    </a:lnTo>
                    <a:lnTo>
                      <a:pt x="78" y="11"/>
                    </a:lnTo>
                    <a:lnTo>
                      <a:pt x="80" y="11"/>
                    </a:lnTo>
                    <a:lnTo>
                      <a:pt x="84" y="11"/>
                    </a:lnTo>
                    <a:lnTo>
                      <a:pt x="87" y="13"/>
                    </a:lnTo>
                    <a:lnTo>
                      <a:pt x="89" y="13"/>
                    </a:lnTo>
                    <a:lnTo>
                      <a:pt x="93" y="13"/>
                    </a:lnTo>
                    <a:lnTo>
                      <a:pt x="98" y="13"/>
                    </a:lnTo>
                    <a:lnTo>
                      <a:pt x="98" y="16"/>
                    </a:lnTo>
                    <a:lnTo>
                      <a:pt x="98" y="16"/>
                    </a:lnTo>
                    <a:lnTo>
                      <a:pt x="98" y="16"/>
                    </a:lnTo>
                    <a:lnTo>
                      <a:pt x="100" y="16"/>
                    </a:lnTo>
                    <a:lnTo>
                      <a:pt x="100" y="18"/>
                    </a:lnTo>
                    <a:lnTo>
                      <a:pt x="100" y="18"/>
                    </a:lnTo>
                    <a:lnTo>
                      <a:pt x="100" y="18"/>
                    </a:lnTo>
                    <a:lnTo>
                      <a:pt x="103" y="18"/>
                    </a:lnTo>
                    <a:lnTo>
                      <a:pt x="103" y="21"/>
                    </a:lnTo>
                    <a:lnTo>
                      <a:pt x="103" y="21"/>
                    </a:lnTo>
                    <a:lnTo>
                      <a:pt x="103" y="21"/>
                    </a:lnTo>
                    <a:lnTo>
                      <a:pt x="105" y="21"/>
                    </a:lnTo>
                    <a:lnTo>
                      <a:pt x="105" y="21"/>
                    </a:lnTo>
                    <a:lnTo>
                      <a:pt x="105" y="21"/>
                    </a:lnTo>
                    <a:lnTo>
                      <a:pt x="105" y="21"/>
                    </a:lnTo>
                    <a:lnTo>
                      <a:pt x="109" y="21"/>
                    </a:lnTo>
                    <a:lnTo>
                      <a:pt x="109" y="23"/>
                    </a:lnTo>
                    <a:lnTo>
                      <a:pt x="109" y="23"/>
                    </a:lnTo>
                    <a:lnTo>
                      <a:pt x="109" y="23"/>
                    </a:lnTo>
                    <a:lnTo>
                      <a:pt x="111" y="23"/>
                    </a:lnTo>
                    <a:lnTo>
                      <a:pt x="111" y="23"/>
                    </a:lnTo>
                    <a:lnTo>
                      <a:pt x="113" y="23"/>
                    </a:lnTo>
                    <a:lnTo>
                      <a:pt x="113" y="23"/>
                    </a:lnTo>
                    <a:lnTo>
                      <a:pt x="115" y="22"/>
                    </a:lnTo>
                    <a:lnTo>
                      <a:pt x="115" y="23"/>
                    </a:lnTo>
                    <a:lnTo>
                      <a:pt x="118" y="23"/>
                    </a:lnTo>
                    <a:lnTo>
                      <a:pt x="120" y="23"/>
                    </a:lnTo>
                    <a:lnTo>
                      <a:pt x="124" y="23"/>
                    </a:lnTo>
                    <a:lnTo>
                      <a:pt x="127" y="25"/>
                    </a:lnTo>
                    <a:lnTo>
                      <a:pt x="130" y="25"/>
                    </a:lnTo>
                    <a:lnTo>
                      <a:pt x="134" y="27"/>
                    </a:lnTo>
                    <a:lnTo>
                      <a:pt x="140" y="27"/>
                    </a:lnTo>
                    <a:lnTo>
                      <a:pt x="140" y="29"/>
                    </a:lnTo>
                    <a:lnTo>
                      <a:pt x="140" y="29"/>
                    </a:lnTo>
                    <a:lnTo>
                      <a:pt x="140" y="30"/>
                    </a:lnTo>
                    <a:lnTo>
                      <a:pt x="140" y="30"/>
                    </a:lnTo>
                    <a:lnTo>
                      <a:pt x="140" y="33"/>
                    </a:lnTo>
                    <a:lnTo>
                      <a:pt x="140" y="33"/>
                    </a:lnTo>
                    <a:lnTo>
                      <a:pt x="140" y="35"/>
                    </a:lnTo>
                    <a:lnTo>
                      <a:pt x="142" y="35"/>
                    </a:lnTo>
                    <a:lnTo>
                      <a:pt x="140" y="38"/>
                    </a:lnTo>
                    <a:lnTo>
                      <a:pt x="140" y="38"/>
                    </a:lnTo>
                    <a:lnTo>
                      <a:pt x="140" y="40"/>
                    </a:lnTo>
                    <a:lnTo>
                      <a:pt x="140" y="40"/>
                    </a:lnTo>
                    <a:lnTo>
                      <a:pt x="140" y="42"/>
                    </a:lnTo>
                    <a:lnTo>
                      <a:pt x="140" y="42"/>
                    </a:lnTo>
                    <a:lnTo>
                      <a:pt x="140" y="42"/>
                    </a:lnTo>
                    <a:lnTo>
                      <a:pt x="140" y="42"/>
                    </a:lnTo>
                    <a:lnTo>
                      <a:pt x="138" y="46"/>
                    </a:lnTo>
                    <a:lnTo>
                      <a:pt x="138" y="47"/>
                    </a:lnTo>
                    <a:lnTo>
                      <a:pt x="138" y="50"/>
                    </a:lnTo>
                    <a:lnTo>
                      <a:pt x="138" y="50"/>
                    </a:lnTo>
                    <a:lnTo>
                      <a:pt x="135" y="53"/>
                    </a:lnTo>
                    <a:lnTo>
                      <a:pt x="135" y="53"/>
                    </a:lnTo>
                    <a:lnTo>
                      <a:pt x="134" y="56"/>
                    </a:lnTo>
                    <a:lnTo>
                      <a:pt x="134" y="56"/>
                    </a:lnTo>
                    <a:lnTo>
                      <a:pt x="131" y="59"/>
                    </a:lnTo>
                    <a:lnTo>
                      <a:pt x="130" y="59"/>
                    </a:lnTo>
                    <a:lnTo>
                      <a:pt x="127" y="61"/>
                    </a:lnTo>
                    <a:lnTo>
                      <a:pt x="127" y="61"/>
                    </a:lnTo>
                    <a:lnTo>
                      <a:pt x="124" y="62"/>
                    </a:lnTo>
                    <a:lnTo>
                      <a:pt x="124" y="62"/>
                    </a:lnTo>
                    <a:lnTo>
                      <a:pt x="122" y="62"/>
                    </a:lnTo>
                    <a:lnTo>
                      <a:pt x="122" y="62"/>
                    </a:lnTo>
                    <a:lnTo>
                      <a:pt x="118" y="64"/>
                    </a:lnTo>
                    <a:lnTo>
                      <a:pt x="114" y="64"/>
                    </a:lnTo>
                    <a:lnTo>
                      <a:pt x="111" y="64"/>
                    </a:lnTo>
                    <a:lnTo>
                      <a:pt x="109" y="64"/>
                    </a:lnTo>
                    <a:lnTo>
                      <a:pt x="104" y="66"/>
                    </a:lnTo>
                    <a:lnTo>
                      <a:pt x="101" y="66"/>
                    </a:lnTo>
                    <a:lnTo>
                      <a:pt x="98" y="66"/>
                    </a:lnTo>
                    <a:lnTo>
                      <a:pt x="95" y="66"/>
                    </a:lnTo>
                    <a:lnTo>
                      <a:pt x="91" y="67"/>
                    </a:lnTo>
                    <a:lnTo>
                      <a:pt x="87" y="67"/>
                    </a:lnTo>
                    <a:lnTo>
                      <a:pt x="85" y="67"/>
                    </a:lnTo>
                    <a:lnTo>
                      <a:pt x="83" y="67"/>
                    </a:lnTo>
                    <a:lnTo>
                      <a:pt x="80" y="67"/>
                    </a:lnTo>
                    <a:lnTo>
                      <a:pt x="78" y="67"/>
                    </a:lnTo>
                    <a:lnTo>
                      <a:pt x="78" y="67"/>
                    </a:lnTo>
                    <a:lnTo>
                      <a:pt x="78" y="64"/>
                    </a:lnTo>
                    <a:lnTo>
                      <a:pt x="76" y="67"/>
                    </a:lnTo>
                    <a:lnTo>
                      <a:pt x="76" y="67"/>
                    </a:lnTo>
                    <a:lnTo>
                      <a:pt x="76" y="67"/>
                    </a:lnTo>
                    <a:lnTo>
                      <a:pt x="76" y="67"/>
                    </a:lnTo>
                    <a:lnTo>
                      <a:pt x="72" y="70"/>
                    </a:lnTo>
                    <a:lnTo>
                      <a:pt x="72" y="70"/>
                    </a:lnTo>
                    <a:lnTo>
                      <a:pt x="71" y="70"/>
                    </a:lnTo>
                    <a:lnTo>
                      <a:pt x="71" y="70"/>
                    </a:lnTo>
                    <a:lnTo>
                      <a:pt x="68" y="73"/>
                    </a:lnTo>
                    <a:lnTo>
                      <a:pt x="67" y="73"/>
                    </a:lnTo>
                    <a:lnTo>
                      <a:pt x="64" y="73"/>
                    </a:lnTo>
                    <a:lnTo>
                      <a:pt x="64" y="73"/>
                    </a:lnTo>
                    <a:lnTo>
                      <a:pt x="61" y="75"/>
                    </a:lnTo>
                    <a:lnTo>
                      <a:pt x="61" y="75"/>
                    </a:lnTo>
                    <a:lnTo>
                      <a:pt x="59" y="75"/>
                    </a:lnTo>
                    <a:lnTo>
                      <a:pt x="59" y="75"/>
                    </a:lnTo>
                    <a:lnTo>
                      <a:pt x="54" y="77"/>
                    </a:lnTo>
                    <a:lnTo>
                      <a:pt x="51" y="77"/>
                    </a:lnTo>
                    <a:lnTo>
                      <a:pt x="48" y="77"/>
                    </a:lnTo>
                    <a:lnTo>
                      <a:pt x="45" y="77"/>
                    </a:lnTo>
                    <a:lnTo>
                      <a:pt x="38" y="77"/>
                    </a:lnTo>
                    <a:lnTo>
                      <a:pt x="35" y="77"/>
                    </a:lnTo>
                    <a:lnTo>
                      <a:pt x="31" y="77"/>
                    </a:lnTo>
                    <a:lnTo>
                      <a:pt x="28" y="75"/>
                    </a:lnTo>
                    <a:lnTo>
                      <a:pt x="23" y="75"/>
                    </a:lnTo>
                    <a:lnTo>
                      <a:pt x="20" y="75"/>
                    </a:lnTo>
                    <a:lnTo>
                      <a:pt x="17" y="75"/>
                    </a:lnTo>
                    <a:lnTo>
                      <a:pt x="15" y="73"/>
                    </a:lnTo>
                    <a:lnTo>
                      <a:pt x="12" y="73"/>
                    </a:lnTo>
                    <a:lnTo>
                      <a:pt x="10" y="73"/>
                    </a:lnTo>
                    <a:lnTo>
                      <a:pt x="10" y="73"/>
                    </a:lnTo>
                    <a:lnTo>
                      <a:pt x="10" y="70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18" name="Freeform 30"/>
              <p:cNvSpPr>
                <a:spLocks/>
              </p:cNvSpPr>
              <p:nvPr/>
            </p:nvSpPr>
            <p:spPr bwMode="gray">
              <a:xfrm>
                <a:off x="1886" y="3076"/>
                <a:ext cx="22" cy="149"/>
              </a:xfrm>
              <a:custGeom>
                <a:avLst/>
                <a:gdLst>
                  <a:gd name="T0" fmla="*/ 17 w 22"/>
                  <a:gd name="T1" fmla="*/ 2 h 149"/>
                  <a:gd name="T2" fmla="*/ 17 w 22"/>
                  <a:gd name="T3" fmla="*/ 6 h 149"/>
                  <a:gd name="T4" fmla="*/ 14 w 22"/>
                  <a:gd name="T5" fmla="*/ 12 h 149"/>
                  <a:gd name="T6" fmla="*/ 14 w 22"/>
                  <a:gd name="T7" fmla="*/ 19 h 149"/>
                  <a:gd name="T8" fmla="*/ 11 w 22"/>
                  <a:gd name="T9" fmla="*/ 28 h 149"/>
                  <a:gd name="T10" fmla="*/ 11 w 22"/>
                  <a:gd name="T11" fmla="*/ 35 h 149"/>
                  <a:gd name="T12" fmla="*/ 10 w 22"/>
                  <a:gd name="T13" fmla="*/ 41 h 149"/>
                  <a:gd name="T14" fmla="*/ 10 w 22"/>
                  <a:gd name="T15" fmla="*/ 48 h 149"/>
                  <a:gd name="T16" fmla="*/ 10 w 22"/>
                  <a:gd name="T17" fmla="*/ 50 h 149"/>
                  <a:gd name="T18" fmla="*/ 10 w 22"/>
                  <a:gd name="T19" fmla="*/ 54 h 149"/>
                  <a:gd name="T20" fmla="*/ 11 w 22"/>
                  <a:gd name="T21" fmla="*/ 58 h 149"/>
                  <a:gd name="T22" fmla="*/ 12 w 22"/>
                  <a:gd name="T23" fmla="*/ 61 h 149"/>
                  <a:gd name="T24" fmla="*/ 15 w 22"/>
                  <a:gd name="T25" fmla="*/ 64 h 149"/>
                  <a:gd name="T26" fmla="*/ 15 w 22"/>
                  <a:gd name="T27" fmla="*/ 68 h 149"/>
                  <a:gd name="T28" fmla="*/ 19 w 22"/>
                  <a:gd name="T29" fmla="*/ 71 h 149"/>
                  <a:gd name="T30" fmla="*/ 19 w 22"/>
                  <a:gd name="T31" fmla="*/ 72 h 149"/>
                  <a:gd name="T32" fmla="*/ 19 w 22"/>
                  <a:gd name="T33" fmla="*/ 76 h 149"/>
                  <a:gd name="T34" fmla="*/ 16 w 22"/>
                  <a:gd name="T35" fmla="*/ 83 h 149"/>
                  <a:gd name="T36" fmla="*/ 13 w 22"/>
                  <a:gd name="T37" fmla="*/ 89 h 149"/>
                  <a:gd name="T38" fmla="*/ 8 w 22"/>
                  <a:gd name="T39" fmla="*/ 96 h 149"/>
                  <a:gd name="T40" fmla="*/ 5 w 22"/>
                  <a:gd name="T41" fmla="*/ 103 h 149"/>
                  <a:gd name="T42" fmla="*/ 2 w 22"/>
                  <a:gd name="T43" fmla="*/ 109 h 149"/>
                  <a:gd name="T44" fmla="*/ 1 w 22"/>
                  <a:gd name="T45" fmla="*/ 115 h 149"/>
                  <a:gd name="T46" fmla="*/ 1 w 22"/>
                  <a:gd name="T47" fmla="*/ 122 h 149"/>
                  <a:gd name="T48" fmla="*/ 1 w 22"/>
                  <a:gd name="T49" fmla="*/ 125 h 149"/>
                  <a:gd name="T50" fmla="*/ 0 w 22"/>
                  <a:gd name="T51" fmla="*/ 128 h 149"/>
                  <a:gd name="T52" fmla="*/ 0 w 22"/>
                  <a:gd name="T53" fmla="*/ 131 h 149"/>
                  <a:gd name="T54" fmla="*/ 0 w 22"/>
                  <a:gd name="T55" fmla="*/ 136 h 149"/>
                  <a:gd name="T56" fmla="*/ 1 w 22"/>
                  <a:gd name="T57" fmla="*/ 139 h 149"/>
                  <a:gd name="T58" fmla="*/ 1 w 22"/>
                  <a:gd name="T59" fmla="*/ 145 h 149"/>
                  <a:gd name="T60" fmla="*/ 2 w 22"/>
                  <a:gd name="T61" fmla="*/ 148 h 149"/>
                  <a:gd name="T62" fmla="*/ 2 w 22"/>
                  <a:gd name="T63" fmla="*/ 148 h 1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2" h="149">
                    <a:moveTo>
                      <a:pt x="19" y="0"/>
                    </a:moveTo>
                    <a:lnTo>
                      <a:pt x="17" y="2"/>
                    </a:lnTo>
                    <a:lnTo>
                      <a:pt x="17" y="3"/>
                    </a:lnTo>
                    <a:lnTo>
                      <a:pt x="17" y="6"/>
                    </a:lnTo>
                    <a:lnTo>
                      <a:pt x="17" y="8"/>
                    </a:lnTo>
                    <a:lnTo>
                      <a:pt x="14" y="12"/>
                    </a:lnTo>
                    <a:lnTo>
                      <a:pt x="14" y="16"/>
                    </a:lnTo>
                    <a:lnTo>
                      <a:pt x="14" y="19"/>
                    </a:lnTo>
                    <a:lnTo>
                      <a:pt x="14" y="22"/>
                    </a:lnTo>
                    <a:lnTo>
                      <a:pt x="11" y="28"/>
                    </a:lnTo>
                    <a:lnTo>
                      <a:pt x="11" y="31"/>
                    </a:lnTo>
                    <a:lnTo>
                      <a:pt x="11" y="35"/>
                    </a:lnTo>
                    <a:lnTo>
                      <a:pt x="11" y="38"/>
                    </a:lnTo>
                    <a:lnTo>
                      <a:pt x="10" y="41"/>
                    </a:lnTo>
                    <a:lnTo>
                      <a:pt x="10" y="45"/>
                    </a:lnTo>
                    <a:lnTo>
                      <a:pt x="10" y="48"/>
                    </a:lnTo>
                    <a:lnTo>
                      <a:pt x="10" y="48"/>
                    </a:lnTo>
                    <a:lnTo>
                      <a:pt x="10" y="50"/>
                    </a:lnTo>
                    <a:lnTo>
                      <a:pt x="10" y="52"/>
                    </a:lnTo>
                    <a:lnTo>
                      <a:pt x="10" y="54"/>
                    </a:lnTo>
                    <a:lnTo>
                      <a:pt x="11" y="54"/>
                    </a:lnTo>
                    <a:lnTo>
                      <a:pt x="11" y="58"/>
                    </a:lnTo>
                    <a:lnTo>
                      <a:pt x="12" y="58"/>
                    </a:lnTo>
                    <a:lnTo>
                      <a:pt x="12" y="61"/>
                    </a:lnTo>
                    <a:lnTo>
                      <a:pt x="15" y="61"/>
                    </a:lnTo>
                    <a:lnTo>
                      <a:pt x="15" y="64"/>
                    </a:lnTo>
                    <a:lnTo>
                      <a:pt x="15" y="65"/>
                    </a:lnTo>
                    <a:lnTo>
                      <a:pt x="15" y="68"/>
                    </a:lnTo>
                    <a:lnTo>
                      <a:pt x="19" y="68"/>
                    </a:lnTo>
                    <a:lnTo>
                      <a:pt x="19" y="71"/>
                    </a:lnTo>
                    <a:lnTo>
                      <a:pt x="19" y="71"/>
                    </a:lnTo>
                    <a:lnTo>
                      <a:pt x="19" y="72"/>
                    </a:lnTo>
                    <a:lnTo>
                      <a:pt x="21" y="72"/>
                    </a:lnTo>
                    <a:lnTo>
                      <a:pt x="19" y="76"/>
                    </a:lnTo>
                    <a:lnTo>
                      <a:pt x="19" y="79"/>
                    </a:lnTo>
                    <a:lnTo>
                      <a:pt x="16" y="83"/>
                    </a:lnTo>
                    <a:lnTo>
                      <a:pt x="16" y="85"/>
                    </a:lnTo>
                    <a:lnTo>
                      <a:pt x="13" y="89"/>
                    </a:lnTo>
                    <a:lnTo>
                      <a:pt x="11" y="93"/>
                    </a:lnTo>
                    <a:lnTo>
                      <a:pt x="8" y="96"/>
                    </a:lnTo>
                    <a:lnTo>
                      <a:pt x="8" y="99"/>
                    </a:lnTo>
                    <a:lnTo>
                      <a:pt x="5" y="103"/>
                    </a:lnTo>
                    <a:lnTo>
                      <a:pt x="4" y="106"/>
                    </a:lnTo>
                    <a:lnTo>
                      <a:pt x="2" y="109"/>
                    </a:lnTo>
                    <a:lnTo>
                      <a:pt x="2" y="112"/>
                    </a:lnTo>
                    <a:lnTo>
                      <a:pt x="1" y="115"/>
                    </a:lnTo>
                    <a:lnTo>
                      <a:pt x="1" y="118"/>
                    </a:lnTo>
                    <a:lnTo>
                      <a:pt x="1" y="122"/>
                    </a:lnTo>
                    <a:lnTo>
                      <a:pt x="4" y="122"/>
                    </a:lnTo>
                    <a:lnTo>
                      <a:pt x="1" y="125"/>
                    </a:lnTo>
                    <a:lnTo>
                      <a:pt x="1" y="125"/>
                    </a:lnTo>
                    <a:lnTo>
                      <a:pt x="0" y="128"/>
                    </a:lnTo>
                    <a:lnTo>
                      <a:pt x="0" y="128"/>
                    </a:lnTo>
                    <a:lnTo>
                      <a:pt x="0" y="131"/>
                    </a:lnTo>
                    <a:lnTo>
                      <a:pt x="0" y="133"/>
                    </a:lnTo>
                    <a:lnTo>
                      <a:pt x="0" y="136"/>
                    </a:lnTo>
                    <a:lnTo>
                      <a:pt x="1" y="136"/>
                    </a:lnTo>
                    <a:lnTo>
                      <a:pt x="1" y="139"/>
                    </a:lnTo>
                    <a:lnTo>
                      <a:pt x="1" y="142"/>
                    </a:lnTo>
                    <a:lnTo>
                      <a:pt x="1" y="145"/>
                    </a:lnTo>
                    <a:lnTo>
                      <a:pt x="2" y="145"/>
                    </a:lnTo>
                    <a:lnTo>
                      <a:pt x="2" y="148"/>
                    </a:lnTo>
                    <a:lnTo>
                      <a:pt x="2" y="148"/>
                    </a:lnTo>
                    <a:lnTo>
                      <a:pt x="2" y="148"/>
                    </a:lnTo>
                    <a:lnTo>
                      <a:pt x="4" y="148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19" name="Freeform 31"/>
              <p:cNvSpPr>
                <a:spLocks/>
              </p:cNvSpPr>
              <p:nvPr/>
            </p:nvSpPr>
            <p:spPr bwMode="gray">
              <a:xfrm>
                <a:off x="1748" y="3124"/>
                <a:ext cx="42" cy="10"/>
              </a:xfrm>
              <a:custGeom>
                <a:avLst/>
                <a:gdLst>
                  <a:gd name="T0" fmla="*/ 41 w 42"/>
                  <a:gd name="T1" fmla="*/ 4 h 10"/>
                  <a:gd name="T2" fmla="*/ 39 w 42"/>
                  <a:gd name="T3" fmla="*/ 6 h 10"/>
                  <a:gd name="T4" fmla="*/ 39 w 42"/>
                  <a:gd name="T5" fmla="*/ 6 h 10"/>
                  <a:gd name="T6" fmla="*/ 38 w 42"/>
                  <a:gd name="T7" fmla="*/ 6 h 10"/>
                  <a:gd name="T8" fmla="*/ 38 w 42"/>
                  <a:gd name="T9" fmla="*/ 6 h 10"/>
                  <a:gd name="T10" fmla="*/ 35 w 42"/>
                  <a:gd name="T11" fmla="*/ 6 h 10"/>
                  <a:gd name="T12" fmla="*/ 35 w 42"/>
                  <a:gd name="T13" fmla="*/ 6 h 10"/>
                  <a:gd name="T14" fmla="*/ 34 w 42"/>
                  <a:gd name="T15" fmla="*/ 6 h 10"/>
                  <a:gd name="T16" fmla="*/ 34 w 42"/>
                  <a:gd name="T17" fmla="*/ 6 h 10"/>
                  <a:gd name="T18" fmla="*/ 31 w 42"/>
                  <a:gd name="T19" fmla="*/ 9 h 10"/>
                  <a:gd name="T20" fmla="*/ 31 w 42"/>
                  <a:gd name="T21" fmla="*/ 9 h 10"/>
                  <a:gd name="T22" fmla="*/ 28 w 42"/>
                  <a:gd name="T23" fmla="*/ 9 h 10"/>
                  <a:gd name="T24" fmla="*/ 28 w 42"/>
                  <a:gd name="T25" fmla="*/ 9 h 10"/>
                  <a:gd name="T26" fmla="*/ 25 w 42"/>
                  <a:gd name="T27" fmla="*/ 9 h 10"/>
                  <a:gd name="T28" fmla="*/ 25 w 42"/>
                  <a:gd name="T29" fmla="*/ 9 h 10"/>
                  <a:gd name="T30" fmla="*/ 25 w 42"/>
                  <a:gd name="T31" fmla="*/ 9 h 10"/>
                  <a:gd name="T32" fmla="*/ 25 w 42"/>
                  <a:gd name="T33" fmla="*/ 9 h 10"/>
                  <a:gd name="T34" fmla="*/ 23 w 42"/>
                  <a:gd name="T35" fmla="*/ 9 h 10"/>
                  <a:gd name="T36" fmla="*/ 23 w 42"/>
                  <a:gd name="T37" fmla="*/ 9 h 10"/>
                  <a:gd name="T38" fmla="*/ 20 w 42"/>
                  <a:gd name="T39" fmla="*/ 9 h 10"/>
                  <a:gd name="T40" fmla="*/ 20 w 42"/>
                  <a:gd name="T41" fmla="*/ 8 h 10"/>
                  <a:gd name="T42" fmla="*/ 16 w 42"/>
                  <a:gd name="T43" fmla="*/ 8 h 10"/>
                  <a:gd name="T44" fmla="*/ 14 w 42"/>
                  <a:gd name="T45" fmla="*/ 8 h 10"/>
                  <a:gd name="T46" fmla="*/ 12 w 42"/>
                  <a:gd name="T47" fmla="*/ 8 h 10"/>
                  <a:gd name="T48" fmla="*/ 12 w 42"/>
                  <a:gd name="T49" fmla="*/ 4 h 10"/>
                  <a:gd name="T50" fmla="*/ 8 w 42"/>
                  <a:gd name="T51" fmla="*/ 4 h 10"/>
                  <a:gd name="T52" fmla="*/ 6 w 42"/>
                  <a:gd name="T53" fmla="*/ 4 h 10"/>
                  <a:gd name="T54" fmla="*/ 3 w 42"/>
                  <a:gd name="T55" fmla="*/ 4 h 10"/>
                  <a:gd name="T56" fmla="*/ 3 w 42"/>
                  <a:gd name="T57" fmla="*/ 2 h 10"/>
                  <a:gd name="T58" fmla="*/ 0 w 42"/>
                  <a:gd name="T59" fmla="*/ 2 h 10"/>
                  <a:gd name="T60" fmla="*/ 0 w 42"/>
                  <a:gd name="T61" fmla="*/ 2 h 10"/>
                  <a:gd name="T62" fmla="*/ 0 w 42"/>
                  <a:gd name="T63" fmla="*/ 2 h 10"/>
                  <a:gd name="T64" fmla="*/ 0 w 42"/>
                  <a:gd name="T65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42" h="10">
                    <a:moveTo>
                      <a:pt x="41" y="4"/>
                    </a:moveTo>
                    <a:lnTo>
                      <a:pt x="39" y="6"/>
                    </a:lnTo>
                    <a:lnTo>
                      <a:pt x="39" y="6"/>
                    </a:lnTo>
                    <a:lnTo>
                      <a:pt x="38" y="6"/>
                    </a:lnTo>
                    <a:lnTo>
                      <a:pt x="38" y="6"/>
                    </a:lnTo>
                    <a:lnTo>
                      <a:pt x="35" y="6"/>
                    </a:lnTo>
                    <a:lnTo>
                      <a:pt x="35" y="6"/>
                    </a:lnTo>
                    <a:lnTo>
                      <a:pt x="34" y="6"/>
                    </a:lnTo>
                    <a:lnTo>
                      <a:pt x="34" y="6"/>
                    </a:lnTo>
                    <a:lnTo>
                      <a:pt x="31" y="9"/>
                    </a:lnTo>
                    <a:lnTo>
                      <a:pt x="31" y="9"/>
                    </a:lnTo>
                    <a:lnTo>
                      <a:pt x="28" y="9"/>
                    </a:lnTo>
                    <a:lnTo>
                      <a:pt x="28" y="9"/>
                    </a:lnTo>
                    <a:lnTo>
                      <a:pt x="25" y="9"/>
                    </a:lnTo>
                    <a:lnTo>
                      <a:pt x="25" y="9"/>
                    </a:lnTo>
                    <a:lnTo>
                      <a:pt x="25" y="9"/>
                    </a:lnTo>
                    <a:lnTo>
                      <a:pt x="25" y="9"/>
                    </a:lnTo>
                    <a:lnTo>
                      <a:pt x="23" y="9"/>
                    </a:lnTo>
                    <a:lnTo>
                      <a:pt x="23" y="9"/>
                    </a:lnTo>
                    <a:lnTo>
                      <a:pt x="20" y="9"/>
                    </a:lnTo>
                    <a:lnTo>
                      <a:pt x="20" y="8"/>
                    </a:lnTo>
                    <a:lnTo>
                      <a:pt x="16" y="8"/>
                    </a:lnTo>
                    <a:lnTo>
                      <a:pt x="14" y="8"/>
                    </a:lnTo>
                    <a:lnTo>
                      <a:pt x="12" y="8"/>
                    </a:lnTo>
                    <a:lnTo>
                      <a:pt x="12" y="4"/>
                    </a:lnTo>
                    <a:lnTo>
                      <a:pt x="8" y="4"/>
                    </a:lnTo>
                    <a:lnTo>
                      <a:pt x="6" y="4"/>
                    </a:lnTo>
                    <a:lnTo>
                      <a:pt x="3" y="4"/>
                    </a:lnTo>
                    <a:lnTo>
                      <a:pt x="3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20" name="Freeform 32"/>
              <p:cNvSpPr>
                <a:spLocks/>
              </p:cNvSpPr>
              <p:nvPr/>
            </p:nvSpPr>
            <p:spPr bwMode="gray">
              <a:xfrm>
                <a:off x="1731" y="3105"/>
                <a:ext cx="26" cy="29"/>
              </a:xfrm>
              <a:custGeom>
                <a:avLst/>
                <a:gdLst>
                  <a:gd name="T0" fmla="*/ 25 w 26"/>
                  <a:gd name="T1" fmla="*/ 0 h 29"/>
                  <a:gd name="T2" fmla="*/ 24 w 26"/>
                  <a:gd name="T3" fmla="*/ 2 h 29"/>
                  <a:gd name="T4" fmla="*/ 24 w 26"/>
                  <a:gd name="T5" fmla="*/ 2 h 29"/>
                  <a:gd name="T6" fmla="*/ 24 w 26"/>
                  <a:gd name="T7" fmla="*/ 2 h 29"/>
                  <a:gd name="T8" fmla="*/ 24 w 26"/>
                  <a:gd name="T9" fmla="*/ 2 h 29"/>
                  <a:gd name="T10" fmla="*/ 23 w 26"/>
                  <a:gd name="T11" fmla="*/ 5 h 29"/>
                  <a:gd name="T12" fmla="*/ 23 w 26"/>
                  <a:gd name="T13" fmla="*/ 5 h 29"/>
                  <a:gd name="T14" fmla="*/ 23 w 26"/>
                  <a:gd name="T15" fmla="*/ 5 h 29"/>
                  <a:gd name="T16" fmla="*/ 23 w 26"/>
                  <a:gd name="T17" fmla="*/ 5 h 29"/>
                  <a:gd name="T18" fmla="*/ 20 w 26"/>
                  <a:gd name="T19" fmla="*/ 8 h 29"/>
                  <a:gd name="T20" fmla="*/ 20 w 26"/>
                  <a:gd name="T21" fmla="*/ 8 h 29"/>
                  <a:gd name="T22" fmla="*/ 19 w 26"/>
                  <a:gd name="T23" fmla="*/ 12 h 29"/>
                  <a:gd name="T24" fmla="*/ 19 w 26"/>
                  <a:gd name="T25" fmla="*/ 12 h 29"/>
                  <a:gd name="T26" fmla="*/ 16 w 26"/>
                  <a:gd name="T27" fmla="*/ 14 h 29"/>
                  <a:gd name="T28" fmla="*/ 16 w 26"/>
                  <a:gd name="T29" fmla="*/ 14 h 29"/>
                  <a:gd name="T30" fmla="*/ 13 w 26"/>
                  <a:gd name="T31" fmla="*/ 14 h 29"/>
                  <a:gd name="T32" fmla="*/ 13 w 26"/>
                  <a:gd name="T33" fmla="*/ 14 h 29"/>
                  <a:gd name="T34" fmla="*/ 10 w 26"/>
                  <a:gd name="T35" fmla="*/ 18 h 29"/>
                  <a:gd name="T36" fmla="*/ 10 w 26"/>
                  <a:gd name="T37" fmla="*/ 18 h 29"/>
                  <a:gd name="T38" fmla="*/ 7 w 26"/>
                  <a:gd name="T39" fmla="*/ 21 h 29"/>
                  <a:gd name="T40" fmla="*/ 7 w 26"/>
                  <a:gd name="T41" fmla="*/ 21 h 29"/>
                  <a:gd name="T42" fmla="*/ 4 w 26"/>
                  <a:gd name="T43" fmla="*/ 23 h 29"/>
                  <a:gd name="T44" fmla="*/ 4 w 26"/>
                  <a:gd name="T45" fmla="*/ 23 h 29"/>
                  <a:gd name="T46" fmla="*/ 4 w 26"/>
                  <a:gd name="T47" fmla="*/ 25 h 29"/>
                  <a:gd name="T48" fmla="*/ 4 w 26"/>
                  <a:gd name="T49" fmla="*/ 25 h 29"/>
                  <a:gd name="T50" fmla="*/ 0 w 26"/>
                  <a:gd name="T51" fmla="*/ 28 h 29"/>
                  <a:gd name="T52" fmla="*/ 0 w 26"/>
                  <a:gd name="T53" fmla="*/ 28 h 29"/>
                  <a:gd name="T54" fmla="*/ 0 w 26"/>
                  <a:gd name="T55" fmla="*/ 28 h 29"/>
                  <a:gd name="T56" fmla="*/ 0 w 26"/>
                  <a:gd name="T57" fmla="*/ 28 h 29"/>
                  <a:gd name="T58" fmla="*/ 0 w 26"/>
                  <a:gd name="T59" fmla="*/ 28 h 29"/>
                  <a:gd name="T60" fmla="*/ 0 w 26"/>
                  <a:gd name="T61" fmla="*/ 28 h 29"/>
                  <a:gd name="T62" fmla="*/ 0 w 26"/>
                  <a:gd name="T63" fmla="*/ 28 h 29"/>
                  <a:gd name="T64" fmla="*/ 0 w 26"/>
                  <a:gd name="T65" fmla="*/ 28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6" h="29">
                    <a:moveTo>
                      <a:pt x="25" y="0"/>
                    </a:moveTo>
                    <a:lnTo>
                      <a:pt x="24" y="2"/>
                    </a:lnTo>
                    <a:lnTo>
                      <a:pt x="24" y="2"/>
                    </a:lnTo>
                    <a:lnTo>
                      <a:pt x="24" y="2"/>
                    </a:lnTo>
                    <a:lnTo>
                      <a:pt x="24" y="2"/>
                    </a:lnTo>
                    <a:lnTo>
                      <a:pt x="23" y="5"/>
                    </a:lnTo>
                    <a:lnTo>
                      <a:pt x="23" y="5"/>
                    </a:lnTo>
                    <a:lnTo>
                      <a:pt x="23" y="5"/>
                    </a:lnTo>
                    <a:lnTo>
                      <a:pt x="23" y="5"/>
                    </a:lnTo>
                    <a:lnTo>
                      <a:pt x="20" y="8"/>
                    </a:lnTo>
                    <a:lnTo>
                      <a:pt x="20" y="8"/>
                    </a:lnTo>
                    <a:lnTo>
                      <a:pt x="19" y="12"/>
                    </a:lnTo>
                    <a:lnTo>
                      <a:pt x="19" y="12"/>
                    </a:lnTo>
                    <a:lnTo>
                      <a:pt x="16" y="14"/>
                    </a:lnTo>
                    <a:lnTo>
                      <a:pt x="16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0" y="18"/>
                    </a:lnTo>
                    <a:lnTo>
                      <a:pt x="10" y="18"/>
                    </a:lnTo>
                    <a:lnTo>
                      <a:pt x="7" y="21"/>
                    </a:lnTo>
                    <a:lnTo>
                      <a:pt x="7" y="21"/>
                    </a:lnTo>
                    <a:lnTo>
                      <a:pt x="4" y="23"/>
                    </a:lnTo>
                    <a:lnTo>
                      <a:pt x="4" y="23"/>
                    </a:lnTo>
                    <a:lnTo>
                      <a:pt x="4" y="25"/>
                    </a:lnTo>
                    <a:lnTo>
                      <a:pt x="4" y="25"/>
                    </a:lnTo>
                    <a:lnTo>
                      <a:pt x="0" y="28"/>
                    </a:lnTo>
                    <a:lnTo>
                      <a:pt x="0" y="28"/>
                    </a:lnTo>
                    <a:lnTo>
                      <a:pt x="0" y="28"/>
                    </a:lnTo>
                    <a:lnTo>
                      <a:pt x="0" y="28"/>
                    </a:lnTo>
                    <a:lnTo>
                      <a:pt x="0" y="28"/>
                    </a:lnTo>
                    <a:lnTo>
                      <a:pt x="0" y="28"/>
                    </a:lnTo>
                    <a:lnTo>
                      <a:pt x="0" y="28"/>
                    </a:lnTo>
                    <a:lnTo>
                      <a:pt x="0" y="28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21" name="Freeform 33"/>
              <p:cNvSpPr>
                <a:spLocks/>
              </p:cNvSpPr>
              <p:nvPr/>
            </p:nvSpPr>
            <p:spPr bwMode="gray">
              <a:xfrm>
                <a:off x="1617" y="3152"/>
                <a:ext cx="203" cy="150"/>
              </a:xfrm>
              <a:custGeom>
                <a:avLst/>
                <a:gdLst>
                  <a:gd name="T0" fmla="*/ 58 w 203"/>
                  <a:gd name="T1" fmla="*/ 28 h 150"/>
                  <a:gd name="T2" fmla="*/ 54 w 203"/>
                  <a:gd name="T3" fmla="*/ 23 h 150"/>
                  <a:gd name="T4" fmla="*/ 49 w 203"/>
                  <a:gd name="T5" fmla="*/ 13 h 150"/>
                  <a:gd name="T6" fmla="*/ 39 w 203"/>
                  <a:gd name="T7" fmla="*/ 7 h 150"/>
                  <a:gd name="T8" fmla="*/ 27 w 203"/>
                  <a:gd name="T9" fmla="*/ 2 h 150"/>
                  <a:gd name="T10" fmla="*/ 17 w 203"/>
                  <a:gd name="T11" fmla="*/ 2 h 150"/>
                  <a:gd name="T12" fmla="*/ 15 w 203"/>
                  <a:gd name="T13" fmla="*/ 2 h 150"/>
                  <a:gd name="T14" fmla="*/ 9 w 203"/>
                  <a:gd name="T15" fmla="*/ 9 h 150"/>
                  <a:gd name="T16" fmla="*/ 6 w 203"/>
                  <a:gd name="T17" fmla="*/ 13 h 150"/>
                  <a:gd name="T18" fmla="*/ 0 w 203"/>
                  <a:gd name="T19" fmla="*/ 20 h 150"/>
                  <a:gd name="T20" fmla="*/ 0 w 203"/>
                  <a:gd name="T21" fmla="*/ 23 h 150"/>
                  <a:gd name="T22" fmla="*/ 0 w 203"/>
                  <a:gd name="T23" fmla="*/ 31 h 150"/>
                  <a:gd name="T24" fmla="*/ 2 w 203"/>
                  <a:gd name="T25" fmla="*/ 35 h 150"/>
                  <a:gd name="T26" fmla="*/ 5 w 203"/>
                  <a:gd name="T27" fmla="*/ 42 h 150"/>
                  <a:gd name="T28" fmla="*/ 8 w 203"/>
                  <a:gd name="T29" fmla="*/ 46 h 150"/>
                  <a:gd name="T30" fmla="*/ 10 w 203"/>
                  <a:gd name="T31" fmla="*/ 52 h 150"/>
                  <a:gd name="T32" fmla="*/ 14 w 203"/>
                  <a:gd name="T33" fmla="*/ 57 h 150"/>
                  <a:gd name="T34" fmla="*/ 17 w 203"/>
                  <a:gd name="T35" fmla="*/ 63 h 150"/>
                  <a:gd name="T36" fmla="*/ 24 w 203"/>
                  <a:gd name="T37" fmla="*/ 66 h 150"/>
                  <a:gd name="T38" fmla="*/ 31 w 203"/>
                  <a:gd name="T39" fmla="*/ 71 h 150"/>
                  <a:gd name="T40" fmla="*/ 37 w 203"/>
                  <a:gd name="T41" fmla="*/ 72 h 150"/>
                  <a:gd name="T42" fmla="*/ 44 w 203"/>
                  <a:gd name="T43" fmla="*/ 72 h 150"/>
                  <a:gd name="T44" fmla="*/ 44 w 203"/>
                  <a:gd name="T45" fmla="*/ 72 h 150"/>
                  <a:gd name="T46" fmla="*/ 44 w 203"/>
                  <a:gd name="T47" fmla="*/ 72 h 150"/>
                  <a:gd name="T48" fmla="*/ 46 w 203"/>
                  <a:gd name="T49" fmla="*/ 70 h 150"/>
                  <a:gd name="T50" fmla="*/ 49 w 203"/>
                  <a:gd name="T51" fmla="*/ 69 h 150"/>
                  <a:gd name="T52" fmla="*/ 52 w 203"/>
                  <a:gd name="T53" fmla="*/ 67 h 150"/>
                  <a:gd name="T54" fmla="*/ 52 w 203"/>
                  <a:gd name="T55" fmla="*/ 70 h 150"/>
                  <a:gd name="T56" fmla="*/ 52 w 203"/>
                  <a:gd name="T57" fmla="*/ 73 h 150"/>
                  <a:gd name="T58" fmla="*/ 55 w 203"/>
                  <a:gd name="T59" fmla="*/ 77 h 150"/>
                  <a:gd name="T60" fmla="*/ 57 w 203"/>
                  <a:gd name="T61" fmla="*/ 77 h 150"/>
                  <a:gd name="T62" fmla="*/ 57 w 203"/>
                  <a:gd name="T63" fmla="*/ 79 h 150"/>
                  <a:gd name="T64" fmla="*/ 60 w 203"/>
                  <a:gd name="T65" fmla="*/ 83 h 150"/>
                  <a:gd name="T66" fmla="*/ 60 w 203"/>
                  <a:gd name="T67" fmla="*/ 86 h 150"/>
                  <a:gd name="T68" fmla="*/ 60 w 203"/>
                  <a:gd name="T69" fmla="*/ 86 h 150"/>
                  <a:gd name="T70" fmla="*/ 60 w 203"/>
                  <a:gd name="T71" fmla="*/ 90 h 150"/>
                  <a:gd name="T72" fmla="*/ 60 w 203"/>
                  <a:gd name="T73" fmla="*/ 93 h 150"/>
                  <a:gd name="T74" fmla="*/ 64 w 203"/>
                  <a:gd name="T75" fmla="*/ 96 h 150"/>
                  <a:gd name="T76" fmla="*/ 73 w 203"/>
                  <a:gd name="T77" fmla="*/ 99 h 150"/>
                  <a:gd name="T78" fmla="*/ 84 w 203"/>
                  <a:gd name="T79" fmla="*/ 103 h 150"/>
                  <a:gd name="T80" fmla="*/ 96 w 203"/>
                  <a:gd name="T81" fmla="*/ 106 h 150"/>
                  <a:gd name="T82" fmla="*/ 108 w 203"/>
                  <a:gd name="T83" fmla="*/ 110 h 150"/>
                  <a:gd name="T84" fmla="*/ 119 w 203"/>
                  <a:gd name="T85" fmla="*/ 112 h 150"/>
                  <a:gd name="T86" fmla="*/ 119 w 203"/>
                  <a:gd name="T87" fmla="*/ 117 h 150"/>
                  <a:gd name="T88" fmla="*/ 120 w 203"/>
                  <a:gd name="T89" fmla="*/ 121 h 150"/>
                  <a:gd name="T90" fmla="*/ 123 w 203"/>
                  <a:gd name="T91" fmla="*/ 127 h 150"/>
                  <a:gd name="T92" fmla="*/ 127 w 203"/>
                  <a:gd name="T93" fmla="*/ 132 h 150"/>
                  <a:gd name="T94" fmla="*/ 130 w 203"/>
                  <a:gd name="T95" fmla="*/ 134 h 150"/>
                  <a:gd name="T96" fmla="*/ 140 w 203"/>
                  <a:gd name="T97" fmla="*/ 138 h 150"/>
                  <a:gd name="T98" fmla="*/ 154 w 203"/>
                  <a:gd name="T99" fmla="*/ 145 h 150"/>
                  <a:gd name="T100" fmla="*/ 173 w 203"/>
                  <a:gd name="T101" fmla="*/ 146 h 150"/>
                  <a:gd name="T102" fmla="*/ 187 w 203"/>
                  <a:gd name="T103" fmla="*/ 149 h 150"/>
                  <a:gd name="T104" fmla="*/ 199 w 203"/>
                  <a:gd name="T105" fmla="*/ 149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03" h="150">
                    <a:moveTo>
                      <a:pt x="60" y="29"/>
                    </a:moveTo>
                    <a:lnTo>
                      <a:pt x="58" y="29"/>
                    </a:lnTo>
                    <a:lnTo>
                      <a:pt x="58" y="28"/>
                    </a:lnTo>
                    <a:lnTo>
                      <a:pt x="57" y="28"/>
                    </a:lnTo>
                    <a:lnTo>
                      <a:pt x="57" y="25"/>
                    </a:lnTo>
                    <a:lnTo>
                      <a:pt x="54" y="23"/>
                    </a:lnTo>
                    <a:lnTo>
                      <a:pt x="52" y="20"/>
                    </a:lnTo>
                    <a:lnTo>
                      <a:pt x="49" y="17"/>
                    </a:lnTo>
                    <a:lnTo>
                      <a:pt x="49" y="13"/>
                    </a:lnTo>
                    <a:lnTo>
                      <a:pt x="44" y="13"/>
                    </a:lnTo>
                    <a:lnTo>
                      <a:pt x="42" y="9"/>
                    </a:lnTo>
                    <a:lnTo>
                      <a:pt x="39" y="7"/>
                    </a:lnTo>
                    <a:lnTo>
                      <a:pt x="35" y="4"/>
                    </a:lnTo>
                    <a:lnTo>
                      <a:pt x="31" y="4"/>
                    </a:lnTo>
                    <a:lnTo>
                      <a:pt x="27" y="2"/>
                    </a:lnTo>
                    <a:lnTo>
                      <a:pt x="23" y="2"/>
                    </a:lnTo>
                    <a:lnTo>
                      <a:pt x="20" y="0"/>
                    </a:lnTo>
                    <a:lnTo>
                      <a:pt x="17" y="2"/>
                    </a:lnTo>
                    <a:lnTo>
                      <a:pt x="17" y="2"/>
                    </a:lnTo>
                    <a:lnTo>
                      <a:pt x="15" y="2"/>
                    </a:lnTo>
                    <a:lnTo>
                      <a:pt x="15" y="2"/>
                    </a:lnTo>
                    <a:lnTo>
                      <a:pt x="11" y="5"/>
                    </a:lnTo>
                    <a:lnTo>
                      <a:pt x="11" y="5"/>
                    </a:lnTo>
                    <a:lnTo>
                      <a:pt x="9" y="9"/>
                    </a:lnTo>
                    <a:lnTo>
                      <a:pt x="9" y="9"/>
                    </a:lnTo>
                    <a:lnTo>
                      <a:pt x="6" y="11"/>
                    </a:lnTo>
                    <a:lnTo>
                      <a:pt x="6" y="13"/>
                    </a:lnTo>
                    <a:lnTo>
                      <a:pt x="2" y="17"/>
                    </a:lnTo>
                    <a:lnTo>
                      <a:pt x="2" y="17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0" y="31"/>
                    </a:lnTo>
                    <a:lnTo>
                      <a:pt x="2" y="31"/>
                    </a:lnTo>
                    <a:lnTo>
                      <a:pt x="2" y="34"/>
                    </a:lnTo>
                    <a:lnTo>
                      <a:pt x="2" y="35"/>
                    </a:lnTo>
                    <a:lnTo>
                      <a:pt x="2" y="38"/>
                    </a:lnTo>
                    <a:lnTo>
                      <a:pt x="5" y="38"/>
                    </a:lnTo>
                    <a:lnTo>
                      <a:pt x="5" y="42"/>
                    </a:lnTo>
                    <a:lnTo>
                      <a:pt x="5" y="44"/>
                    </a:lnTo>
                    <a:lnTo>
                      <a:pt x="5" y="46"/>
                    </a:lnTo>
                    <a:lnTo>
                      <a:pt x="8" y="46"/>
                    </a:lnTo>
                    <a:lnTo>
                      <a:pt x="8" y="50"/>
                    </a:lnTo>
                    <a:lnTo>
                      <a:pt x="10" y="50"/>
                    </a:lnTo>
                    <a:lnTo>
                      <a:pt x="10" y="52"/>
                    </a:lnTo>
                    <a:lnTo>
                      <a:pt x="13" y="52"/>
                    </a:lnTo>
                    <a:lnTo>
                      <a:pt x="13" y="55"/>
                    </a:lnTo>
                    <a:lnTo>
                      <a:pt x="14" y="57"/>
                    </a:lnTo>
                    <a:lnTo>
                      <a:pt x="14" y="60"/>
                    </a:lnTo>
                    <a:lnTo>
                      <a:pt x="17" y="60"/>
                    </a:lnTo>
                    <a:lnTo>
                      <a:pt x="17" y="63"/>
                    </a:lnTo>
                    <a:lnTo>
                      <a:pt x="20" y="63"/>
                    </a:lnTo>
                    <a:lnTo>
                      <a:pt x="21" y="66"/>
                    </a:lnTo>
                    <a:lnTo>
                      <a:pt x="24" y="66"/>
                    </a:lnTo>
                    <a:lnTo>
                      <a:pt x="24" y="69"/>
                    </a:lnTo>
                    <a:lnTo>
                      <a:pt x="27" y="69"/>
                    </a:lnTo>
                    <a:lnTo>
                      <a:pt x="31" y="71"/>
                    </a:lnTo>
                    <a:lnTo>
                      <a:pt x="33" y="71"/>
                    </a:lnTo>
                    <a:lnTo>
                      <a:pt x="35" y="72"/>
                    </a:lnTo>
                    <a:lnTo>
                      <a:pt x="37" y="72"/>
                    </a:lnTo>
                    <a:lnTo>
                      <a:pt x="40" y="72"/>
                    </a:lnTo>
                    <a:lnTo>
                      <a:pt x="44" y="72"/>
                    </a:lnTo>
                    <a:lnTo>
                      <a:pt x="44" y="72"/>
                    </a:lnTo>
                    <a:lnTo>
                      <a:pt x="44" y="72"/>
                    </a:lnTo>
                    <a:lnTo>
                      <a:pt x="44" y="72"/>
                    </a:lnTo>
                    <a:lnTo>
                      <a:pt x="44" y="72"/>
                    </a:lnTo>
                    <a:lnTo>
                      <a:pt x="44" y="72"/>
                    </a:lnTo>
                    <a:lnTo>
                      <a:pt x="44" y="72"/>
                    </a:lnTo>
                    <a:lnTo>
                      <a:pt x="44" y="72"/>
                    </a:lnTo>
                    <a:lnTo>
                      <a:pt x="46" y="70"/>
                    </a:lnTo>
                    <a:lnTo>
                      <a:pt x="46" y="70"/>
                    </a:lnTo>
                    <a:lnTo>
                      <a:pt x="46" y="70"/>
                    </a:lnTo>
                    <a:lnTo>
                      <a:pt x="46" y="70"/>
                    </a:lnTo>
                    <a:lnTo>
                      <a:pt x="49" y="69"/>
                    </a:lnTo>
                    <a:lnTo>
                      <a:pt x="49" y="69"/>
                    </a:lnTo>
                    <a:lnTo>
                      <a:pt x="49" y="69"/>
                    </a:lnTo>
                    <a:lnTo>
                      <a:pt x="49" y="69"/>
                    </a:lnTo>
                    <a:lnTo>
                      <a:pt x="52" y="67"/>
                    </a:lnTo>
                    <a:lnTo>
                      <a:pt x="52" y="69"/>
                    </a:lnTo>
                    <a:lnTo>
                      <a:pt x="52" y="69"/>
                    </a:lnTo>
                    <a:lnTo>
                      <a:pt x="52" y="70"/>
                    </a:lnTo>
                    <a:lnTo>
                      <a:pt x="52" y="70"/>
                    </a:lnTo>
                    <a:lnTo>
                      <a:pt x="52" y="73"/>
                    </a:lnTo>
                    <a:lnTo>
                      <a:pt x="52" y="73"/>
                    </a:lnTo>
                    <a:lnTo>
                      <a:pt x="52" y="73"/>
                    </a:lnTo>
                    <a:lnTo>
                      <a:pt x="55" y="73"/>
                    </a:lnTo>
                    <a:lnTo>
                      <a:pt x="55" y="77"/>
                    </a:lnTo>
                    <a:lnTo>
                      <a:pt x="55" y="77"/>
                    </a:lnTo>
                    <a:lnTo>
                      <a:pt x="55" y="77"/>
                    </a:lnTo>
                    <a:lnTo>
                      <a:pt x="57" y="77"/>
                    </a:lnTo>
                    <a:lnTo>
                      <a:pt x="57" y="79"/>
                    </a:lnTo>
                    <a:lnTo>
                      <a:pt x="57" y="79"/>
                    </a:lnTo>
                    <a:lnTo>
                      <a:pt x="57" y="79"/>
                    </a:lnTo>
                    <a:lnTo>
                      <a:pt x="60" y="79"/>
                    </a:lnTo>
                    <a:lnTo>
                      <a:pt x="60" y="83"/>
                    </a:lnTo>
                    <a:lnTo>
                      <a:pt x="60" y="83"/>
                    </a:lnTo>
                    <a:lnTo>
                      <a:pt x="60" y="83"/>
                    </a:lnTo>
                    <a:lnTo>
                      <a:pt x="60" y="83"/>
                    </a:lnTo>
                    <a:lnTo>
                      <a:pt x="60" y="86"/>
                    </a:lnTo>
                    <a:lnTo>
                      <a:pt x="60" y="86"/>
                    </a:lnTo>
                    <a:lnTo>
                      <a:pt x="60" y="86"/>
                    </a:lnTo>
                    <a:lnTo>
                      <a:pt x="60" y="86"/>
                    </a:lnTo>
                    <a:lnTo>
                      <a:pt x="60" y="88"/>
                    </a:lnTo>
                    <a:lnTo>
                      <a:pt x="60" y="88"/>
                    </a:lnTo>
                    <a:lnTo>
                      <a:pt x="60" y="90"/>
                    </a:lnTo>
                    <a:lnTo>
                      <a:pt x="60" y="90"/>
                    </a:lnTo>
                    <a:lnTo>
                      <a:pt x="60" y="93"/>
                    </a:lnTo>
                    <a:lnTo>
                      <a:pt x="60" y="93"/>
                    </a:lnTo>
                    <a:lnTo>
                      <a:pt x="60" y="93"/>
                    </a:lnTo>
                    <a:lnTo>
                      <a:pt x="62" y="93"/>
                    </a:lnTo>
                    <a:lnTo>
                      <a:pt x="64" y="96"/>
                    </a:lnTo>
                    <a:lnTo>
                      <a:pt x="68" y="96"/>
                    </a:lnTo>
                    <a:lnTo>
                      <a:pt x="70" y="99"/>
                    </a:lnTo>
                    <a:lnTo>
                      <a:pt x="73" y="99"/>
                    </a:lnTo>
                    <a:lnTo>
                      <a:pt x="77" y="102"/>
                    </a:lnTo>
                    <a:lnTo>
                      <a:pt x="81" y="102"/>
                    </a:lnTo>
                    <a:lnTo>
                      <a:pt x="84" y="103"/>
                    </a:lnTo>
                    <a:lnTo>
                      <a:pt x="90" y="103"/>
                    </a:lnTo>
                    <a:lnTo>
                      <a:pt x="93" y="106"/>
                    </a:lnTo>
                    <a:lnTo>
                      <a:pt x="96" y="106"/>
                    </a:lnTo>
                    <a:lnTo>
                      <a:pt x="99" y="107"/>
                    </a:lnTo>
                    <a:lnTo>
                      <a:pt x="105" y="107"/>
                    </a:lnTo>
                    <a:lnTo>
                      <a:pt x="108" y="110"/>
                    </a:lnTo>
                    <a:lnTo>
                      <a:pt x="112" y="110"/>
                    </a:lnTo>
                    <a:lnTo>
                      <a:pt x="114" y="112"/>
                    </a:lnTo>
                    <a:lnTo>
                      <a:pt x="119" y="112"/>
                    </a:lnTo>
                    <a:lnTo>
                      <a:pt x="119" y="116"/>
                    </a:lnTo>
                    <a:lnTo>
                      <a:pt x="119" y="116"/>
                    </a:lnTo>
                    <a:lnTo>
                      <a:pt x="119" y="117"/>
                    </a:lnTo>
                    <a:lnTo>
                      <a:pt x="120" y="117"/>
                    </a:lnTo>
                    <a:lnTo>
                      <a:pt x="120" y="121"/>
                    </a:lnTo>
                    <a:lnTo>
                      <a:pt x="120" y="121"/>
                    </a:lnTo>
                    <a:lnTo>
                      <a:pt x="120" y="123"/>
                    </a:lnTo>
                    <a:lnTo>
                      <a:pt x="123" y="123"/>
                    </a:lnTo>
                    <a:lnTo>
                      <a:pt x="123" y="127"/>
                    </a:lnTo>
                    <a:lnTo>
                      <a:pt x="124" y="129"/>
                    </a:lnTo>
                    <a:lnTo>
                      <a:pt x="124" y="132"/>
                    </a:lnTo>
                    <a:lnTo>
                      <a:pt x="127" y="132"/>
                    </a:lnTo>
                    <a:lnTo>
                      <a:pt x="127" y="134"/>
                    </a:lnTo>
                    <a:lnTo>
                      <a:pt x="130" y="134"/>
                    </a:lnTo>
                    <a:lnTo>
                      <a:pt x="130" y="134"/>
                    </a:lnTo>
                    <a:lnTo>
                      <a:pt x="133" y="134"/>
                    </a:lnTo>
                    <a:lnTo>
                      <a:pt x="136" y="137"/>
                    </a:lnTo>
                    <a:lnTo>
                      <a:pt x="140" y="138"/>
                    </a:lnTo>
                    <a:lnTo>
                      <a:pt x="145" y="141"/>
                    </a:lnTo>
                    <a:lnTo>
                      <a:pt x="151" y="141"/>
                    </a:lnTo>
                    <a:lnTo>
                      <a:pt x="154" y="145"/>
                    </a:lnTo>
                    <a:lnTo>
                      <a:pt x="161" y="145"/>
                    </a:lnTo>
                    <a:lnTo>
                      <a:pt x="167" y="146"/>
                    </a:lnTo>
                    <a:lnTo>
                      <a:pt x="173" y="146"/>
                    </a:lnTo>
                    <a:lnTo>
                      <a:pt x="176" y="149"/>
                    </a:lnTo>
                    <a:lnTo>
                      <a:pt x="182" y="149"/>
                    </a:lnTo>
                    <a:lnTo>
                      <a:pt x="187" y="149"/>
                    </a:lnTo>
                    <a:lnTo>
                      <a:pt x="193" y="149"/>
                    </a:lnTo>
                    <a:lnTo>
                      <a:pt x="196" y="149"/>
                    </a:lnTo>
                    <a:lnTo>
                      <a:pt x="199" y="149"/>
                    </a:lnTo>
                    <a:lnTo>
                      <a:pt x="200" y="149"/>
                    </a:lnTo>
                    <a:lnTo>
                      <a:pt x="202" y="149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22" name="Freeform 34"/>
              <p:cNvSpPr>
                <a:spLocks/>
              </p:cNvSpPr>
              <p:nvPr/>
            </p:nvSpPr>
            <p:spPr bwMode="gray">
              <a:xfrm>
                <a:off x="1671" y="3363"/>
                <a:ext cx="327" cy="119"/>
              </a:xfrm>
              <a:custGeom>
                <a:avLst/>
                <a:gdLst>
                  <a:gd name="T0" fmla="*/ 12 w 327"/>
                  <a:gd name="T1" fmla="*/ 9 h 119"/>
                  <a:gd name="T2" fmla="*/ 7 w 327"/>
                  <a:gd name="T3" fmla="*/ 15 h 119"/>
                  <a:gd name="T4" fmla="*/ 1 w 327"/>
                  <a:gd name="T5" fmla="*/ 22 h 119"/>
                  <a:gd name="T6" fmla="*/ 0 w 327"/>
                  <a:gd name="T7" fmla="*/ 27 h 119"/>
                  <a:gd name="T8" fmla="*/ 3 w 327"/>
                  <a:gd name="T9" fmla="*/ 36 h 119"/>
                  <a:gd name="T10" fmla="*/ 15 w 327"/>
                  <a:gd name="T11" fmla="*/ 48 h 119"/>
                  <a:gd name="T12" fmla="*/ 31 w 327"/>
                  <a:gd name="T13" fmla="*/ 55 h 119"/>
                  <a:gd name="T14" fmla="*/ 47 w 327"/>
                  <a:gd name="T15" fmla="*/ 59 h 119"/>
                  <a:gd name="T16" fmla="*/ 52 w 327"/>
                  <a:gd name="T17" fmla="*/ 66 h 119"/>
                  <a:gd name="T18" fmla="*/ 52 w 327"/>
                  <a:gd name="T19" fmla="*/ 72 h 119"/>
                  <a:gd name="T20" fmla="*/ 52 w 327"/>
                  <a:gd name="T21" fmla="*/ 79 h 119"/>
                  <a:gd name="T22" fmla="*/ 52 w 327"/>
                  <a:gd name="T23" fmla="*/ 81 h 119"/>
                  <a:gd name="T24" fmla="*/ 54 w 327"/>
                  <a:gd name="T25" fmla="*/ 86 h 119"/>
                  <a:gd name="T26" fmla="*/ 54 w 327"/>
                  <a:gd name="T27" fmla="*/ 92 h 119"/>
                  <a:gd name="T28" fmla="*/ 58 w 327"/>
                  <a:gd name="T29" fmla="*/ 99 h 119"/>
                  <a:gd name="T30" fmla="*/ 62 w 327"/>
                  <a:gd name="T31" fmla="*/ 102 h 119"/>
                  <a:gd name="T32" fmla="*/ 71 w 327"/>
                  <a:gd name="T33" fmla="*/ 106 h 119"/>
                  <a:gd name="T34" fmla="*/ 84 w 327"/>
                  <a:gd name="T35" fmla="*/ 106 h 119"/>
                  <a:gd name="T36" fmla="*/ 100 w 327"/>
                  <a:gd name="T37" fmla="*/ 105 h 119"/>
                  <a:gd name="T38" fmla="*/ 117 w 327"/>
                  <a:gd name="T39" fmla="*/ 104 h 119"/>
                  <a:gd name="T40" fmla="*/ 128 w 327"/>
                  <a:gd name="T41" fmla="*/ 106 h 119"/>
                  <a:gd name="T42" fmla="*/ 141 w 327"/>
                  <a:gd name="T43" fmla="*/ 111 h 119"/>
                  <a:gd name="T44" fmla="*/ 152 w 327"/>
                  <a:gd name="T45" fmla="*/ 117 h 119"/>
                  <a:gd name="T46" fmla="*/ 163 w 327"/>
                  <a:gd name="T47" fmla="*/ 118 h 119"/>
                  <a:gd name="T48" fmla="*/ 172 w 327"/>
                  <a:gd name="T49" fmla="*/ 118 h 119"/>
                  <a:gd name="T50" fmla="*/ 185 w 327"/>
                  <a:gd name="T51" fmla="*/ 111 h 119"/>
                  <a:gd name="T52" fmla="*/ 199 w 327"/>
                  <a:gd name="T53" fmla="*/ 104 h 119"/>
                  <a:gd name="T54" fmla="*/ 214 w 327"/>
                  <a:gd name="T55" fmla="*/ 100 h 119"/>
                  <a:gd name="T56" fmla="*/ 219 w 327"/>
                  <a:gd name="T57" fmla="*/ 102 h 119"/>
                  <a:gd name="T58" fmla="*/ 224 w 327"/>
                  <a:gd name="T59" fmla="*/ 107 h 119"/>
                  <a:gd name="T60" fmla="*/ 227 w 327"/>
                  <a:gd name="T61" fmla="*/ 112 h 119"/>
                  <a:gd name="T62" fmla="*/ 234 w 327"/>
                  <a:gd name="T63" fmla="*/ 113 h 119"/>
                  <a:gd name="T64" fmla="*/ 236 w 327"/>
                  <a:gd name="T65" fmla="*/ 113 h 119"/>
                  <a:gd name="T66" fmla="*/ 238 w 327"/>
                  <a:gd name="T67" fmla="*/ 110 h 119"/>
                  <a:gd name="T68" fmla="*/ 240 w 327"/>
                  <a:gd name="T69" fmla="*/ 105 h 119"/>
                  <a:gd name="T70" fmla="*/ 247 w 327"/>
                  <a:gd name="T71" fmla="*/ 101 h 119"/>
                  <a:gd name="T72" fmla="*/ 258 w 327"/>
                  <a:gd name="T73" fmla="*/ 100 h 119"/>
                  <a:gd name="T74" fmla="*/ 267 w 327"/>
                  <a:gd name="T75" fmla="*/ 104 h 119"/>
                  <a:gd name="T76" fmla="*/ 275 w 327"/>
                  <a:gd name="T77" fmla="*/ 110 h 119"/>
                  <a:gd name="T78" fmla="*/ 288 w 327"/>
                  <a:gd name="T79" fmla="*/ 112 h 119"/>
                  <a:gd name="T80" fmla="*/ 301 w 327"/>
                  <a:gd name="T81" fmla="*/ 107 h 119"/>
                  <a:gd name="T82" fmla="*/ 313 w 327"/>
                  <a:gd name="T83" fmla="*/ 77 h 119"/>
                  <a:gd name="T84" fmla="*/ 320 w 327"/>
                  <a:gd name="T85" fmla="*/ 46 h 119"/>
                  <a:gd name="T86" fmla="*/ 324 w 327"/>
                  <a:gd name="T87" fmla="*/ 24 h 119"/>
                  <a:gd name="T88" fmla="*/ 317 w 327"/>
                  <a:gd name="T89" fmla="*/ 22 h 119"/>
                  <a:gd name="T90" fmla="*/ 291 w 327"/>
                  <a:gd name="T91" fmla="*/ 20 h 119"/>
                  <a:gd name="T92" fmla="*/ 262 w 327"/>
                  <a:gd name="T93" fmla="*/ 20 h 119"/>
                  <a:gd name="T94" fmla="*/ 243 w 327"/>
                  <a:gd name="T95" fmla="*/ 22 h 119"/>
                  <a:gd name="T96" fmla="*/ 236 w 327"/>
                  <a:gd name="T97" fmla="*/ 21 h 119"/>
                  <a:gd name="T98" fmla="*/ 225 w 327"/>
                  <a:gd name="T99" fmla="*/ 15 h 119"/>
                  <a:gd name="T100" fmla="*/ 211 w 327"/>
                  <a:gd name="T101" fmla="*/ 9 h 119"/>
                  <a:gd name="T102" fmla="*/ 203 w 327"/>
                  <a:gd name="T103" fmla="*/ 3 h 119"/>
                  <a:gd name="T104" fmla="*/ 197 w 327"/>
                  <a:gd name="T105" fmla="*/ 3 h 119"/>
                  <a:gd name="T106" fmla="*/ 188 w 327"/>
                  <a:gd name="T107" fmla="*/ 3 h 119"/>
                  <a:gd name="T108" fmla="*/ 177 w 327"/>
                  <a:gd name="T109" fmla="*/ 3 h 119"/>
                  <a:gd name="T110" fmla="*/ 170 w 327"/>
                  <a:gd name="T111" fmla="*/ 2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327" h="119">
                    <a:moveTo>
                      <a:pt x="15" y="6"/>
                    </a:moveTo>
                    <a:lnTo>
                      <a:pt x="14" y="8"/>
                    </a:lnTo>
                    <a:lnTo>
                      <a:pt x="14" y="8"/>
                    </a:lnTo>
                    <a:lnTo>
                      <a:pt x="12" y="9"/>
                    </a:lnTo>
                    <a:lnTo>
                      <a:pt x="12" y="9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7" y="15"/>
                    </a:lnTo>
                    <a:lnTo>
                      <a:pt x="7" y="15"/>
                    </a:lnTo>
                    <a:lnTo>
                      <a:pt x="4" y="19"/>
                    </a:lnTo>
                    <a:lnTo>
                      <a:pt x="4" y="20"/>
                    </a:lnTo>
                    <a:lnTo>
                      <a:pt x="1" y="22"/>
                    </a:lnTo>
                    <a:lnTo>
                      <a:pt x="1" y="22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0" y="27"/>
                    </a:lnTo>
                    <a:lnTo>
                      <a:pt x="0" y="27"/>
                    </a:lnTo>
                    <a:lnTo>
                      <a:pt x="0" y="30"/>
                    </a:lnTo>
                    <a:lnTo>
                      <a:pt x="2" y="33"/>
                    </a:lnTo>
                    <a:lnTo>
                      <a:pt x="3" y="36"/>
                    </a:lnTo>
                    <a:lnTo>
                      <a:pt x="6" y="39"/>
                    </a:lnTo>
                    <a:lnTo>
                      <a:pt x="9" y="42"/>
                    </a:lnTo>
                    <a:lnTo>
                      <a:pt x="12" y="46"/>
                    </a:lnTo>
                    <a:lnTo>
                      <a:pt x="15" y="48"/>
                    </a:lnTo>
                    <a:lnTo>
                      <a:pt x="21" y="48"/>
                    </a:lnTo>
                    <a:lnTo>
                      <a:pt x="23" y="51"/>
                    </a:lnTo>
                    <a:lnTo>
                      <a:pt x="28" y="53"/>
                    </a:lnTo>
                    <a:lnTo>
                      <a:pt x="31" y="55"/>
                    </a:lnTo>
                    <a:lnTo>
                      <a:pt x="37" y="55"/>
                    </a:lnTo>
                    <a:lnTo>
                      <a:pt x="40" y="59"/>
                    </a:lnTo>
                    <a:lnTo>
                      <a:pt x="44" y="59"/>
                    </a:lnTo>
                    <a:lnTo>
                      <a:pt x="47" y="59"/>
                    </a:lnTo>
                    <a:lnTo>
                      <a:pt x="54" y="59"/>
                    </a:lnTo>
                    <a:lnTo>
                      <a:pt x="52" y="63"/>
                    </a:lnTo>
                    <a:lnTo>
                      <a:pt x="52" y="63"/>
                    </a:lnTo>
                    <a:lnTo>
                      <a:pt x="52" y="66"/>
                    </a:lnTo>
                    <a:lnTo>
                      <a:pt x="52" y="66"/>
                    </a:lnTo>
                    <a:lnTo>
                      <a:pt x="52" y="69"/>
                    </a:lnTo>
                    <a:lnTo>
                      <a:pt x="52" y="69"/>
                    </a:lnTo>
                    <a:lnTo>
                      <a:pt x="52" y="72"/>
                    </a:lnTo>
                    <a:lnTo>
                      <a:pt x="52" y="72"/>
                    </a:lnTo>
                    <a:lnTo>
                      <a:pt x="52" y="75"/>
                    </a:lnTo>
                    <a:lnTo>
                      <a:pt x="52" y="75"/>
                    </a:lnTo>
                    <a:lnTo>
                      <a:pt x="52" y="79"/>
                    </a:lnTo>
                    <a:lnTo>
                      <a:pt x="52" y="79"/>
                    </a:lnTo>
                    <a:lnTo>
                      <a:pt x="52" y="81"/>
                    </a:lnTo>
                    <a:lnTo>
                      <a:pt x="52" y="81"/>
                    </a:lnTo>
                    <a:lnTo>
                      <a:pt x="52" y="81"/>
                    </a:lnTo>
                    <a:lnTo>
                      <a:pt x="54" y="81"/>
                    </a:lnTo>
                    <a:lnTo>
                      <a:pt x="54" y="84"/>
                    </a:lnTo>
                    <a:lnTo>
                      <a:pt x="54" y="84"/>
                    </a:lnTo>
                    <a:lnTo>
                      <a:pt x="54" y="86"/>
                    </a:lnTo>
                    <a:lnTo>
                      <a:pt x="54" y="86"/>
                    </a:lnTo>
                    <a:lnTo>
                      <a:pt x="54" y="90"/>
                    </a:lnTo>
                    <a:lnTo>
                      <a:pt x="54" y="90"/>
                    </a:lnTo>
                    <a:lnTo>
                      <a:pt x="54" y="92"/>
                    </a:lnTo>
                    <a:lnTo>
                      <a:pt x="58" y="92"/>
                    </a:lnTo>
                    <a:lnTo>
                      <a:pt x="58" y="96"/>
                    </a:lnTo>
                    <a:lnTo>
                      <a:pt x="58" y="96"/>
                    </a:lnTo>
                    <a:lnTo>
                      <a:pt x="58" y="99"/>
                    </a:lnTo>
                    <a:lnTo>
                      <a:pt x="60" y="99"/>
                    </a:lnTo>
                    <a:lnTo>
                      <a:pt x="60" y="102"/>
                    </a:lnTo>
                    <a:lnTo>
                      <a:pt x="62" y="102"/>
                    </a:lnTo>
                    <a:lnTo>
                      <a:pt x="62" y="102"/>
                    </a:lnTo>
                    <a:lnTo>
                      <a:pt x="65" y="102"/>
                    </a:lnTo>
                    <a:lnTo>
                      <a:pt x="65" y="105"/>
                    </a:lnTo>
                    <a:lnTo>
                      <a:pt x="68" y="105"/>
                    </a:lnTo>
                    <a:lnTo>
                      <a:pt x="71" y="106"/>
                    </a:lnTo>
                    <a:lnTo>
                      <a:pt x="74" y="106"/>
                    </a:lnTo>
                    <a:lnTo>
                      <a:pt x="77" y="106"/>
                    </a:lnTo>
                    <a:lnTo>
                      <a:pt x="81" y="106"/>
                    </a:lnTo>
                    <a:lnTo>
                      <a:pt x="84" y="106"/>
                    </a:lnTo>
                    <a:lnTo>
                      <a:pt x="91" y="105"/>
                    </a:lnTo>
                    <a:lnTo>
                      <a:pt x="93" y="105"/>
                    </a:lnTo>
                    <a:lnTo>
                      <a:pt x="98" y="105"/>
                    </a:lnTo>
                    <a:lnTo>
                      <a:pt x="100" y="105"/>
                    </a:lnTo>
                    <a:lnTo>
                      <a:pt x="107" y="104"/>
                    </a:lnTo>
                    <a:lnTo>
                      <a:pt x="110" y="104"/>
                    </a:lnTo>
                    <a:lnTo>
                      <a:pt x="114" y="104"/>
                    </a:lnTo>
                    <a:lnTo>
                      <a:pt x="117" y="104"/>
                    </a:lnTo>
                    <a:lnTo>
                      <a:pt x="124" y="102"/>
                    </a:lnTo>
                    <a:lnTo>
                      <a:pt x="124" y="105"/>
                    </a:lnTo>
                    <a:lnTo>
                      <a:pt x="126" y="105"/>
                    </a:lnTo>
                    <a:lnTo>
                      <a:pt x="128" y="106"/>
                    </a:lnTo>
                    <a:lnTo>
                      <a:pt x="131" y="106"/>
                    </a:lnTo>
                    <a:lnTo>
                      <a:pt x="135" y="109"/>
                    </a:lnTo>
                    <a:lnTo>
                      <a:pt x="137" y="109"/>
                    </a:lnTo>
                    <a:lnTo>
                      <a:pt x="141" y="111"/>
                    </a:lnTo>
                    <a:lnTo>
                      <a:pt x="144" y="111"/>
                    </a:lnTo>
                    <a:lnTo>
                      <a:pt x="146" y="114"/>
                    </a:lnTo>
                    <a:lnTo>
                      <a:pt x="149" y="114"/>
                    </a:lnTo>
                    <a:lnTo>
                      <a:pt x="152" y="117"/>
                    </a:lnTo>
                    <a:lnTo>
                      <a:pt x="155" y="117"/>
                    </a:lnTo>
                    <a:lnTo>
                      <a:pt x="157" y="118"/>
                    </a:lnTo>
                    <a:lnTo>
                      <a:pt x="160" y="118"/>
                    </a:lnTo>
                    <a:lnTo>
                      <a:pt x="163" y="118"/>
                    </a:lnTo>
                    <a:lnTo>
                      <a:pt x="166" y="118"/>
                    </a:lnTo>
                    <a:lnTo>
                      <a:pt x="166" y="118"/>
                    </a:lnTo>
                    <a:lnTo>
                      <a:pt x="170" y="118"/>
                    </a:lnTo>
                    <a:lnTo>
                      <a:pt x="172" y="118"/>
                    </a:lnTo>
                    <a:lnTo>
                      <a:pt x="176" y="116"/>
                    </a:lnTo>
                    <a:lnTo>
                      <a:pt x="179" y="116"/>
                    </a:lnTo>
                    <a:lnTo>
                      <a:pt x="182" y="113"/>
                    </a:lnTo>
                    <a:lnTo>
                      <a:pt x="185" y="111"/>
                    </a:lnTo>
                    <a:lnTo>
                      <a:pt x="190" y="108"/>
                    </a:lnTo>
                    <a:lnTo>
                      <a:pt x="193" y="108"/>
                    </a:lnTo>
                    <a:lnTo>
                      <a:pt x="196" y="105"/>
                    </a:lnTo>
                    <a:lnTo>
                      <a:pt x="199" y="104"/>
                    </a:lnTo>
                    <a:lnTo>
                      <a:pt x="205" y="101"/>
                    </a:lnTo>
                    <a:lnTo>
                      <a:pt x="208" y="101"/>
                    </a:lnTo>
                    <a:lnTo>
                      <a:pt x="211" y="100"/>
                    </a:lnTo>
                    <a:lnTo>
                      <a:pt x="214" y="100"/>
                    </a:lnTo>
                    <a:lnTo>
                      <a:pt x="219" y="99"/>
                    </a:lnTo>
                    <a:lnTo>
                      <a:pt x="219" y="101"/>
                    </a:lnTo>
                    <a:lnTo>
                      <a:pt x="219" y="101"/>
                    </a:lnTo>
                    <a:lnTo>
                      <a:pt x="219" y="102"/>
                    </a:lnTo>
                    <a:lnTo>
                      <a:pt x="222" y="102"/>
                    </a:lnTo>
                    <a:lnTo>
                      <a:pt x="222" y="105"/>
                    </a:lnTo>
                    <a:lnTo>
                      <a:pt x="224" y="105"/>
                    </a:lnTo>
                    <a:lnTo>
                      <a:pt x="224" y="107"/>
                    </a:lnTo>
                    <a:lnTo>
                      <a:pt x="227" y="107"/>
                    </a:lnTo>
                    <a:lnTo>
                      <a:pt x="227" y="110"/>
                    </a:lnTo>
                    <a:lnTo>
                      <a:pt x="227" y="110"/>
                    </a:lnTo>
                    <a:lnTo>
                      <a:pt x="227" y="112"/>
                    </a:lnTo>
                    <a:lnTo>
                      <a:pt x="230" y="112"/>
                    </a:lnTo>
                    <a:lnTo>
                      <a:pt x="230" y="113"/>
                    </a:lnTo>
                    <a:lnTo>
                      <a:pt x="234" y="113"/>
                    </a:lnTo>
                    <a:lnTo>
                      <a:pt x="234" y="113"/>
                    </a:lnTo>
                    <a:lnTo>
                      <a:pt x="236" y="113"/>
                    </a:lnTo>
                    <a:lnTo>
                      <a:pt x="236" y="113"/>
                    </a:lnTo>
                    <a:lnTo>
                      <a:pt x="236" y="113"/>
                    </a:lnTo>
                    <a:lnTo>
                      <a:pt x="236" y="113"/>
                    </a:lnTo>
                    <a:lnTo>
                      <a:pt x="238" y="112"/>
                    </a:lnTo>
                    <a:lnTo>
                      <a:pt x="238" y="112"/>
                    </a:lnTo>
                    <a:lnTo>
                      <a:pt x="238" y="110"/>
                    </a:lnTo>
                    <a:lnTo>
                      <a:pt x="238" y="110"/>
                    </a:lnTo>
                    <a:lnTo>
                      <a:pt x="240" y="107"/>
                    </a:lnTo>
                    <a:lnTo>
                      <a:pt x="240" y="107"/>
                    </a:lnTo>
                    <a:lnTo>
                      <a:pt x="240" y="105"/>
                    </a:lnTo>
                    <a:lnTo>
                      <a:pt x="240" y="105"/>
                    </a:lnTo>
                    <a:lnTo>
                      <a:pt x="244" y="102"/>
                    </a:lnTo>
                    <a:lnTo>
                      <a:pt x="244" y="102"/>
                    </a:lnTo>
                    <a:lnTo>
                      <a:pt x="247" y="101"/>
                    </a:lnTo>
                    <a:lnTo>
                      <a:pt x="247" y="101"/>
                    </a:lnTo>
                    <a:lnTo>
                      <a:pt x="249" y="99"/>
                    </a:lnTo>
                    <a:lnTo>
                      <a:pt x="252" y="100"/>
                    </a:lnTo>
                    <a:lnTo>
                      <a:pt x="255" y="100"/>
                    </a:lnTo>
                    <a:lnTo>
                      <a:pt x="258" y="100"/>
                    </a:lnTo>
                    <a:lnTo>
                      <a:pt x="261" y="100"/>
                    </a:lnTo>
                    <a:lnTo>
                      <a:pt x="261" y="103"/>
                    </a:lnTo>
                    <a:lnTo>
                      <a:pt x="264" y="103"/>
                    </a:lnTo>
                    <a:lnTo>
                      <a:pt x="267" y="104"/>
                    </a:lnTo>
                    <a:lnTo>
                      <a:pt x="271" y="104"/>
                    </a:lnTo>
                    <a:lnTo>
                      <a:pt x="271" y="107"/>
                    </a:lnTo>
                    <a:lnTo>
                      <a:pt x="273" y="107"/>
                    </a:lnTo>
                    <a:lnTo>
                      <a:pt x="275" y="110"/>
                    </a:lnTo>
                    <a:lnTo>
                      <a:pt x="278" y="110"/>
                    </a:lnTo>
                    <a:lnTo>
                      <a:pt x="282" y="112"/>
                    </a:lnTo>
                    <a:lnTo>
                      <a:pt x="285" y="112"/>
                    </a:lnTo>
                    <a:lnTo>
                      <a:pt x="288" y="112"/>
                    </a:lnTo>
                    <a:lnTo>
                      <a:pt x="292" y="112"/>
                    </a:lnTo>
                    <a:lnTo>
                      <a:pt x="295" y="113"/>
                    </a:lnTo>
                    <a:lnTo>
                      <a:pt x="298" y="111"/>
                    </a:lnTo>
                    <a:lnTo>
                      <a:pt x="301" y="107"/>
                    </a:lnTo>
                    <a:lnTo>
                      <a:pt x="306" y="101"/>
                    </a:lnTo>
                    <a:lnTo>
                      <a:pt x="307" y="95"/>
                    </a:lnTo>
                    <a:lnTo>
                      <a:pt x="311" y="86"/>
                    </a:lnTo>
                    <a:lnTo>
                      <a:pt x="313" y="77"/>
                    </a:lnTo>
                    <a:lnTo>
                      <a:pt x="317" y="68"/>
                    </a:lnTo>
                    <a:lnTo>
                      <a:pt x="317" y="62"/>
                    </a:lnTo>
                    <a:lnTo>
                      <a:pt x="320" y="53"/>
                    </a:lnTo>
                    <a:lnTo>
                      <a:pt x="320" y="46"/>
                    </a:lnTo>
                    <a:lnTo>
                      <a:pt x="323" y="37"/>
                    </a:lnTo>
                    <a:lnTo>
                      <a:pt x="323" y="32"/>
                    </a:lnTo>
                    <a:lnTo>
                      <a:pt x="324" y="27"/>
                    </a:lnTo>
                    <a:lnTo>
                      <a:pt x="324" y="24"/>
                    </a:lnTo>
                    <a:lnTo>
                      <a:pt x="326" y="22"/>
                    </a:lnTo>
                    <a:lnTo>
                      <a:pt x="324" y="22"/>
                    </a:lnTo>
                    <a:lnTo>
                      <a:pt x="322" y="22"/>
                    </a:lnTo>
                    <a:lnTo>
                      <a:pt x="317" y="22"/>
                    </a:lnTo>
                    <a:lnTo>
                      <a:pt x="313" y="20"/>
                    </a:lnTo>
                    <a:lnTo>
                      <a:pt x="305" y="20"/>
                    </a:lnTo>
                    <a:lnTo>
                      <a:pt x="299" y="20"/>
                    </a:lnTo>
                    <a:lnTo>
                      <a:pt x="291" y="20"/>
                    </a:lnTo>
                    <a:lnTo>
                      <a:pt x="285" y="18"/>
                    </a:lnTo>
                    <a:lnTo>
                      <a:pt x="275" y="20"/>
                    </a:lnTo>
                    <a:lnTo>
                      <a:pt x="269" y="20"/>
                    </a:lnTo>
                    <a:lnTo>
                      <a:pt x="262" y="20"/>
                    </a:lnTo>
                    <a:lnTo>
                      <a:pt x="256" y="20"/>
                    </a:lnTo>
                    <a:lnTo>
                      <a:pt x="249" y="22"/>
                    </a:lnTo>
                    <a:lnTo>
                      <a:pt x="245" y="22"/>
                    </a:lnTo>
                    <a:lnTo>
                      <a:pt x="243" y="22"/>
                    </a:lnTo>
                    <a:lnTo>
                      <a:pt x="243" y="22"/>
                    </a:lnTo>
                    <a:lnTo>
                      <a:pt x="240" y="22"/>
                    </a:lnTo>
                    <a:lnTo>
                      <a:pt x="240" y="21"/>
                    </a:lnTo>
                    <a:lnTo>
                      <a:pt x="236" y="21"/>
                    </a:lnTo>
                    <a:lnTo>
                      <a:pt x="236" y="18"/>
                    </a:lnTo>
                    <a:lnTo>
                      <a:pt x="231" y="18"/>
                    </a:lnTo>
                    <a:lnTo>
                      <a:pt x="228" y="15"/>
                    </a:lnTo>
                    <a:lnTo>
                      <a:pt x="225" y="15"/>
                    </a:lnTo>
                    <a:lnTo>
                      <a:pt x="222" y="11"/>
                    </a:lnTo>
                    <a:lnTo>
                      <a:pt x="217" y="11"/>
                    </a:lnTo>
                    <a:lnTo>
                      <a:pt x="214" y="9"/>
                    </a:lnTo>
                    <a:lnTo>
                      <a:pt x="211" y="9"/>
                    </a:lnTo>
                    <a:lnTo>
                      <a:pt x="208" y="6"/>
                    </a:lnTo>
                    <a:lnTo>
                      <a:pt x="205" y="6"/>
                    </a:lnTo>
                    <a:lnTo>
                      <a:pt x="203" y="3"/>
                    </a:lnTo>
                    <a:lnTo>
                      <a:pt x="203" y="3"/>
                    </a:lnTo>
                    <a:lnTo>
                      <a:pt x="203" y="0"/>
                    </a:lnTo>
                    <a:lnTo>
                      <a:pt x="201" y="3"/>
                    </a:lnTo>
                    <a:lnTo>
                      <a:pt x="201" y="3"/>
                    </a:lnTo>
                    <a:lnTo>
                      <a:pt x="197" y="3"/>
                    </a:lnTo>
                    <a:lnTo>
                      <a:pt x="197" y="3"/>
                    </a:lnTo>
                    <a:lnTo>
                      <a:pt x="194" y="3"/>
                    </a:lnTo>
                    <a:lnTo>
                      <a:pt x="191" y="3"/>
                    </a:lnTo>
                    <a:lnTo>
                      <a:pt x="188" y="3"/>
                    </a:lnTo>
                    <a:lnTo>
                      <a:pt x="186" y="3"/>
                    </a:lnTo>
                    <a:lnTo>
                      <a:pt x="183" y="3"/>
                    </a:lnTo>
                    <a:lnTo>
                      <a:pt x="180" y="3"/>
                    </a:lnTo>
                    <a:lnTo>
                      <a:pt x="177" y="3"/>
                    </a:lnTo>
                    <a:lnTo>
                      <a:pt x="175" y="2"/>
                    </a:lnTo>
                    <a:lnTo>
                      <a:pt x="172" y="2"/>
                    </a:lnTo>
                    <a:lnTo>
                      <a:pt x="170" y="2"/>
                    </a:lnTo>
                    <a:lnTo>
                      <a:pt x="170" y="2"/>
                    </a:lnTo>
                    <a:lnTo>
                      <a:pt x="170" y="0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23" name="Freeform 35"/>
              <p:cNvSpPr>
                <a:spLocks/>
              </p:cNvSpPr>
              <p:nvPr/>
            </p:nvSpPr>
            <p:spPr bwMode="gray">
              <a:xfrm>
                <a:off x="1975" y="3465"/>
                <a:ext cx="43" cy="144"/>
              </a:xfrm>
              <a:custGeom>
                <a:avLst/>
                <a:gdLst>
                  <a:gd name="T0" fmla="*/ 0 w 43"/>
                  <a:gd name="T1" fmla="*/ 0 h 144"/>
                  <a:gd name="T2" fmla="*/ 0 w 43"/>
                  <a:gd name="T3" fmla="*/ 2 h 144"/>
                  <a:gd name="T4" fmla="*/ 0 w 43"/>
                  <a:gd name="T5" fmla="*/ 4 h 144"/>
                  <a:gd name="T6" fmla="*/ 0 w 43"/>
                  <a:gd name="T7" fmla="*/ 9 h 144"/>
                  <a:gd name="T8" fmla="*/ 3 w 43"/>
                  <a:gd name="T9" fmla="*/ 12 h 144"/>
                  <a:gd name="T10" fmla="*/ 4 w 43"/>
                  <a:gd name="T11" fmla="*/ 19 h 144"/>
                  <a:gd name="T12" fmla="*/ 7 w 43"/>
                  <a:gd name="T13" fmla="*/ 23 h 144"/>
                  <a:gd name="T14" fmla="*/ 11 w 43"/>
                  <a:gd name="T15" fmla="*/ 30 h 144"/>
                  <a:gd name="T16" fmla="*/ 13 w 43"/>
                  <a:gd name="T17" fmla="*/ 36 h 144"/>
                  <a:gd name="T18" fmla="*/ 15 w 43"/>
                  <a:gd name="T19" fmla="*/ 45 h 144"/>
                  <a:gd name="T20" fmla="*/ 18 w 43"/>
                  <a:gd name="T21" fmla="*/ 51 h 144"/>
                  <a:gd name="T22" fmla="*/ 21 w 43"/>
                  <a:gd name="T23" fmla="*/ 58 h 144"/>
                  <a:gd name="T24" fmla="*/ 24 w 43"/>
                  <a:gd name="T25" fmla="*/ 63 h 144"/>
                  <a:gd name="T26" fmla="*/ 26 w 43"/>
                  <a:gd name="T27" fmla="*/ 70 h 144"/>
                  <a:gd name="T28" fmla="*/ 29 w 43"/>
                  <a:gd name="T29" fmla="*/ 75 h 144"/>
                  <a:gd name="T30" fmla="*/ 31 w 43"/>
                  <a:gd name="T31" fmla="*/ 79 h 144"/>
                  <a:gd name="T32" fmla="*/ 34 w 43"/>
                  <a:gd name="T33" fmla="*/ 81 h 144"/>
                  <a:gd name="T34" fmla="*/ 34 w 43"/>
                  <a:gd name="T35" fmla="*/ 85 h 144"/>
                  <a:gd name="T36" fmla="*/ 34 w 43"/>
                  <a:gd name="T37" fmla="*/ 89 h 144"/>
                  <a:gd name="T38" fmla="*/ 34 w 43"/>
                  <a:gd name="T39" fmla="*/ 91 h 144"/>
                  <a:gd name="T40" fmla="*/ 37 w 43"/>
                  <a:gd name="T41" fmla="*/ 94 h 144"/>
                  <a:gd name="T42" fmla="*/ 37 w 43"/>
                  <a:gd name="T43" fmla="*/ 98 h 144"/>
                  <a:gd name="T44" fmla="*/ 37 w 43"/>
                  <a:gd name="T45" fmla="*/ 100 h 144"/>
                  <a:gd name="T46" fmla="*/ 37 w 43"/>
                  <a:gd name="T47" fmla="*/ 104 h 144"/>
                  <a:gd name="T48" fmla="*/ 40 w 43"/>
                  <a:gd name="T49" fmla="*/ 107 h 144"/>
                  <a:gd name="T50" fmla="*/ 40 w 43"/>
                  <a:gd name="T51" fmla="*/ 110 h 144"/>
                  <a:gd name="T52" fmla="*/ 40 w 43"/>
                  <a:gd name="T53" fmla="*/ 113 h 144"/>
                  <a:gd name="T54" fmla="*/ 40 w 43"/>
                  <a:gd name="T55" fmla="*/ 116 h 144"/>
                  <a:gd name="T56" fmla="*/ 42 w 43"/>
                  <a:gd name="T57" fmla="*/ 119 h 144"/>
                  <a:gd name="T58" fmla="*/ 42 w 43"/>
                  <a:gd name="T59" fmla="*/ 122 h 144"/>
                  <a:gd name="T60" fmla="*/ 42 w 43"/>
                  <a:gd name="T61" fmla="*/ 125 h 144"/>
                  <a:gd name="T62" fmla="*/ 42 w 43"/>
                  <a:gd name="T63" fmla="*/ 128 h 144"/>
                  <a:gd name="T64" fmla="*/ 42 w 43"/>
                  <a:gd name="T65" fmla="*/ 131 h 144"/>
                  <a:gd name="T66" fmla="*/ 38 w 43"/>
                  <a:gd name="T67" fmla="*/ 133 h 144"/>
                  <a:gd name="T68" fmla="*/ 38 w 43"/>
                  <a:gd name="T69" fmla="*/ 135 h 144"/>
                  <a:gd name="T70" fmla="*/ 36 w 43"/>
                  <a:gd name="T71" fmla="*/ 137 h 144"/>
                  <a:gd name="T72" fmla="*/ 36 w 43"/>
                  <a:gd name="T73" fmla="*/ 137 h 144"/>
                  <a:gd name="T74" fmla="*/ 33 w 43"/>
                  <a:gd name="T75" fmla="*/ 141 h 144"/>
                  <a:gd name="T76" fmla="*/ 33 w 43"/>
                  <a:gd name="T77" fmla="*/ 141 h 144"/>
                  <a:gd name="T78" fmla="*/ 30 w 43"/>
                  <a:gd name="T79" fmla="*/ 141 h 144"/>
                  <a:gd name="T80" fmla="*/ 30 w 43"/>
                  <a:gd name="T81" fmla="*/ 141 h 144"/>
                  <a:gd name="T82" fmla="*/ 27 w 43"/>
                  <a:gd name="T83" fmla="*/ 143 h 144"/>
                  <a:gd name="T84" fmla="*/ 27 w 43"/>
                  <a:gd name="T85" fmla="*/ 143 h 144"/>
                  <a:gd name="T86" fmla="*/ 24 w 43"/>
                  <a:gd name="T87" fmla="*/ 143 h 144"/>
                  <a:gd name="T88" fmla="*/ 24 w 43"/>
                  <a:gd name="T89" fmla="*/ 143 h 144"/>
                  <a:gd name="T90" fmla="*/ 22 w 43"/>
                  <a:gd name="T91" fmla="*/ 143 h 144"/>
                  <a:gd name="T92" fmla="*/ 22 w 43"/>
                  <a:gd name="T93" fmla="*/ 143 h 144"/>
                  <a:gd name="T94" fmla="*/ 22 w 43"/>
                  <a:gd name="T95" fmla="*/ 143 h 144"/>
                  <a:gd name="T96" fmla="*/ 22 w 43"/>
                  <a:gd name="T97" fmla="*/ 143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43" h="144">
                    <a:moveTo>
                      <a:pt x="0" y="0"/>
                    </a:moveTo>
                    <a:lnTo>
                      <a:pt x="0" y="2"/>
                    </a:lnTo>
                    <a:lnTo>
                      <a:pt x="0" y="4"/>
                    </a:lnTo>
                    <a:lnTo>
                      <a:pt x="0" y="9"/>
                    </a:lnTo>
                    <a:lnTo>
                      <a:pt x="3" y="12"/>
                    </a:lnTo>
                    <a:lnTo>
                      <a:pt x="4" y="19"/>
                    </a:lnTo>
                    <a:lnTo>
                      <a:pt x="7" y="23"/>
                    </a:lnTo>
                    <a:lnTo>
                      <a:pt x="11" y="30"/>
                    </a:lnTo>
                    <a:lnTo>
                      <a:pt x="13" y="36"/>
                    </a:lnTo>
                    <a:lnTo>
                      <a:pt x="15" y="45"/>
                    </a:lnTo>
                    <a:lnTo>
                      <a:pt x="18" y="51"/>
                    </a:lnTo>
                    <a:lnTo>
                      <a:pt x="21" y="58"/>
                    </a:lnTo>
                    <a:lnTo>
                      <a:pt x="24" y="63"/>
                    </a:lnTo>
                    <a:lnTo>
                      <a:pt x="26" y="70"/>
                    </a:lnTo>
                    <a:lnTo>
                      <a:pt x="29" y="75"/>
                    </a:lnTo>
                    <a:lnTo>
                      <a:pt x="31" y="79"/>
                    </a:lnTo>
                    <a:lnTo>
                      <a:pt x="34" y="81"/>
                    </a:lnTo>
                    <a:lnTo>
                      <a:pt x="34" y="85"/>
                    </a:lnTo>
                    <a:lnTo>
                      <a:pt x="34" y="89"/>
                    </a:lnTo>
                    <a:lnTo>
                      <a:pt x="34" y="91"/>
                    </a:lnTo>
                    <a:lnTo>
                      <a:pt x="37" y="94"/>
                    </a:lnTo>
                    <a:lnTo>
                      <a:pt x="37" y="98"/>
                    </a:lnTo>
                    <a:lnTo>
                      <a:pt x="37" y="100"/>
                    </a:lnTo>
                    <a:lnTo>
                      <a:pt x="37" y="104"/>
                    </a:lnTo>
                    <a:lnTo>
                      <a:pt x="40" y="107"/>
                    </a:lnTo>
                    <a:lnTo>
                      <a:pt x="40" y="110"/>
                    </a:lnTo>
                    <a:lnTo>
                      <a:pt x="40" y="113"/>
                    </a:lnTo>
                    <a:lnTo>
                      <a:pt x="40" y="116"/>
                    </a:lnTo>
                    <a:lnTo>
                      <a:pt x="42" y="119"/>
                    </a:lnTo>
                    <a:lnTo>
                      <a:pt x="42" y="122"/>
                    </a:lnTo>
                    <a:lnTo>
                      <a:pt x="42" y="125"/>
                    </a:lnTo>
                    <a:lnTo>
                      <a:pt x="42" y="128"/>
                    </a:lnTo>
                    <a:lnTo>
                      <a:pt x="42" y="131"/>
                    </a:lnTo>
                    <a:lnTo>
                      <a:pt x="38" y="133"/>
                    </a:lnTo>
                    <a:lnTo>
                      <a:pt x="38" y="135"/>
                    </a:lnTo>
                    <a:lnTo>
                      <a:pt x="36" y="137"/>
                    </a:lnTo>
                    <a:lnTo>
                      <a:pt x="36" y="137"/>
                    </a:lnTo>
                    <a:lnTo>
                      <a:pt x="33" y="141"/>
                    </a:lnTo>
                    <a:lnTo>
                      <a:pt x="33" y="141"/>
                    </a:lnTo>
                    <a:lnTo>
                      <a:pt x="30" y="141"/>
                    </a:lnTo>
                    <a:lnTo>
                      <a:pt x="30" y="141"/>
                    </a:lnTo>
                    <a:lnTo>
                      <a:pt x="27" y="143"/>
                    </a:lnTo>
                    <a:lnTo>
                      <a:pt x="27" y="143"/>
                    </a:lnTo>
                    <a:lnTo>
                      <a:pt x="24" y="143"/>
                    </a:lnTo>
                    <a:lnTo>
                      <a:pt x="24" y="143"/>
                    </a:lnTo>
                    <a:lnTo>
                      <a:pt x="22" y="143"/>
                    </a:lnTo>
                    <a:lnTo>
                      <a:pt x="22" y="143"/>
                    </a:lnTo>
                    <a:lnTo>
                      <a:pt x="22" y="143"/>
                    </a:lnTo>
                    <a:lnTo>
                      <a:pt x="22" y="143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24" name="Oval 36"/>
              <p:cNvSpPr>
                <a:spLocks noChangeArrowheads="1"/>
              </p:cNvSpPr>
              <p:nvPr/>
            </p:nvSpPr>
            <p:spPr bwMode="gray">
              <a:xfrm>
                <a:off x="1773" y="3036"/>
                <a:ext cx="31" cy="28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7129125" name="Freeform 37"/>
              <p:cNvSpPr>
                <a:spLocks/>
              </p:cNvSpPr>
              <p:nvPr/>
            </p:nvSpPr>
            <p:spPr bwMode="gray">
              <a:xfrm>
                <a:off x="1997" y="3605"/>
                <a:ext cx="249" cy="33"/>
              </a:xfrm>
              <a:custGeom>
                <a:avLst/>
                <a:gdLst>
                  <a:gd name="T0" fmla="*/ 0 w 249"/>
                  <a:gd name="T1" fmla="*/ 2 h 33"/>
                  <a:gd name="T2" fmla="*/ 5 w 249"/>
                  <a:gd name="T3" fmla="*/ 2 h 33"/>
                  <a:gd name="T4" fmla="*/ 15 w 249"/>
                  <a:gd name="T5" fmla="*/ 4 h 33"/>
                  <a:gd name="T6" fmla="*/ 29 w 249"/>
                  <a:gd name="T7" fmla="*/ 4 h 33"/>
                  <a:gd name="T8" fmla="*/ 44 w 249"/>
                  <a:gd name="T9" fmla="*/ 5 h 33"/>
                  <a:gd name="T10" fmla="*/ 59 w 249"/>
                  <a:gd name="T11" fmla="*/ 5 h 33"/>
                  <a:gd name="T12" fmla="*/ 75 w 249"/>
                  <a:gd name="T13" fmla="*/ 5 h 33"/>
                  <a:gd name="T14" fmla="*/ 88 w 249"/>
                  <a:gd name="T15" fmla="*/ 5 h 33"/>
                  <a:gd name="T16" fmla="*/ 97 w 249"/>
                  <a:gd name="T17" fmla="*/ 3 h 33"/>
                  <a:gd name="T18" fmla="*/ 109 w 249"/>
                  <a:gd name="T19" fmla="*/ 3 h 33"/>
                  <a:gd name="T20" fmla="*/ 121 w 249"/>
                  <a:gd name="T21" fmla="*/ 3 h 33"/>
                  <a:gd name="T22" fmla="*/ 134 w 249"/>
                  <a:gd name="T23" fmla="*/ 3 h 33"/>
                  <a:gd name="T24" fmla="*/ 147 w 249"/>
                  <a:gd name="T25" fmla="*/ 1 h 33"/>
                  <a:gd name="T26" fmla="*/ 159 w 249"/>
                  <a:gd name="T27" fmla="*/ 1 h 33"/>
                  <a:gd name="T28" fmla="*/ 169 w 249"/>
                  <a:gd name="T29" fmla="*/ 1 h 33"/>
                  <a:gd name="T30" fmla="*/ 180 w 249"/>
                  <a:gd name="T31" fmla="*/ 1 h 33"/>
                  <a:gd name="T32" fmla="*/ 187 w 249"/>
                  <a:gd name="T33" fmla="*/ 2 h 33"/>
                  <a:gd name="T34" fmla="*/ 190 w 249"/>
                  <a:gd name="T35" fmla="*/ 2 h 33"/>
                  <a:gd name="T36" fmla="*/ 195 w 249"/>
                  <a:gd name="T37" fmla="*/ 2 h 33"/>
                  <a:gd name="T38" fmla="*/ 202 w 249"/>
                  <a:gd name="T39" fmla="*/ 2 h 33"/>
                  <a:gd name="T40" fmla="*/ 204 w 249"/>
                  <a:gd name="T41" fmla="*/ 3 h 33"/>
                  <a:gd name="T42" fmla="*/ 211 w 249"/>
                  <a:gd name="T43" fmla="*/ 3 h 33"/>
                  <a:gd name="T44" fmla="*/ 213 w 249"/>
                  <a:gd name="T45" fmla="*/ 3 h 33"/>
                  <a:gd name="T46" fmla="*/ 218 w 249"/>
                  <a:gd name="T47" fmla="*/ 3 h 33"/>
                  <a:gd name="T48" fmla="*/ 221 w 249"/>
                  <a:gd name="T49" fmla="*/ 6 h 33"/>
                  <a:gd name="T50" fmla="*/ 224 w 249"/>
                  <a:gd name="T51" fmla="*/ 10 h 33"/>
                  <a:gd name="T52" fmla="*/ 227 w 249"/>
                  <a:gd name="T53" fmla="*/ 13 h 33"/>
                  <a:gd name="T54" fmla="*/ 232 w 249"/>
                  <a:gd name="T55" fmla="*/ 16 h 33"/>
                  <a:gd name="T56" fmla="*/ 235 w 249"/>
                  <a:gd name="T57" fmla="*/ 19 h 33"/>
                  <a:gd name="T58" fmla="*/ 238 w 249"/>
                  <a:gd name="T59" fmla="*/ 24 h 33"/>
                  <a:gd name="T60" fmla="*/ 242 w 249"/>
                  <a:gd name="T61" fmla="*/ 28 h 33"/>
                  <a:gd name="T62" fmla="*/ 246 w 249"/>
                  <a:gd name="T63" fmla="*/ 32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49" h="33">
                    <a:moveTo>
                      <a:pt x="0" y="0"/>
                    </a:moveTo>
                    <a:lnTo>
                      <a:pt x="0" y="2"/>
                    </a:lnTo>
                    <a:lnTo>
                      <a:pt x="2" y="2"/>
                    </a:lnTo>
                    <a:lnTo>
                      <a:pt x="5" y="2"/>
                    </a:lnTo>
                    <a:lnTo>
                      <a:pt x="10" y="2"/>
                    </a:lnTo>
                    <a:lnTo>
                      <a:pt x="15" y="4"/>
                    </a:lnTo>
                    <a:lnTo>
                      <a:pt x="22" y="4"/>
                    </a:lnTo>
                    <a:lnTo>
                      <a:pt x="29" y="4"/>
                    </a:lnTo>
                    <a:lnTo>
                      <a:pt x="38" y="4"/>
                    </a:lnTo>
                    <a:lnTo>
                      <a:pt x="44" y="5"/>
                    </a:lnTo>
                    <a:lnTo>
                      <a:pt x="53" y="5"/>
                    </a:lnTo>
                    <a:lnTo>
                      <a:pt x="59" y="5"/>
                    </a:lnTo>
                    <a:lnTo>
                      <a:pt x="68" y="5"/>
                    </a:lnTo>
                    <a:lnTo>
                      <a:pt x="75" y="5"/>
                    </a:lnTo>
                    <a:lnTo>
                      <a:pt x="82" y="5"/>
                    </a:lnTo>
                    <a:lnTo>
                      <a:pt x="88" y="5"/>
                    </a:lnTo>
                    <a:lnTo>
                      <a:pt x="94" y="3"/>
                    </a:lnTo>
                    <a:lnTo>
                      <a:pt x="97" y="3"/>
                    </a:lnTo>
                    <a:lnTo>
                      <a:pt x="103" y="3"/>
                    </a:lnTo>
                    <a:lnTo>
                      <a:pt x="109" y="3"/>
                    </a:lnTo>
                    <a:lnTo>
                      <a:pt x="115" y="3"/>
                    </a:lnTo>
                    <a:lnTo>
                      <a:pt x="121" y="3"/>
                    </a:lnTo>
                    <a:lnTo>
                      <a:pt x="127" y="3"/>
                    </a:lnTo>
                    <a:lnTo>
                      <a:pt x="134" y="3"/>
                    </a:lnTo>
                    <a:lnTo>
                      <a:pt x="141" y="1"/>
                    </a:lnTo>
                    <a:lnTo>
                      <a:pt x="147" y="1"/>
                    </a:lnTo>
                    <a:lnTo>
                      <a:pt x="153" y="1"/>
                    </a:lnTo>
                    <a:lnTo>
                      <a:pt x="159" y="1"/>
                    </a:lnTo>
                    <a:lnTo>
                      <a:pt x="165" y="1"/>
                    </a:lnTo>
                    <a:lnTo>
                      <a:pt x="169" y="1"/>
                    </a:lnTo>
                    <a:lnTo>
                      <a:pt x="176" y="1"/>
                    </a:lnTo>
                    <a:lnTo>
                      <a:pt x="180" y="1"/>
                    </a:lnTo>
                    <a:lnTo>
                      <a:pt x="187" y="0"/>
                    </a:lnTo>
                    <a:lnTo>
                      <a:pt x="187" y="2"/>
                    </a:lnTo>
                    <a:lnTo>
                      <a:pt x="189" y="2"/>
                    </a:lnTo>
                    <a:lnTo>
                      <a:pt x="190" y="2"/>
                    </a:lnTo>
                    <a:lnTo>
                      <a:pt x="193" y="2"/>
                    </a:lnTo>
                    <a:lnTo>
                      <a:pt x="195" y="2"/>
                    </a:lnTo>
                    <a:lnTo>
                      <a:pt x="198" y="2"/>
                    </a:lnTo>
                    <a:lnTo>
                      <a:pt x="202" y="2"/>
                    </a:lnTo>
                    <a:lnTo>
                      <a:pt x="204" y="2"/>
                    </a:lnTo>
                    <a:lnTo>
                      <a:pt x="204" y="3"/>
                    </a:lnTo>
                    <a:lnTo>
                      <a:pt x="207" y="3"/>
                    </a:lnTo>
                    <a:lnTo>
                      <a:pt x="211" y="3"/>
                    </a:lnTo>
                    <a:lnTo>
                      <a:pt x="213" y="3"/>
                    </a:lnTo>
                    <a:lnTo>
                      <a:pt x="213" y="3"/>
                    </a:lnTo>
                    <a:lnTo>
                      <a:pt x="217" y="3"/>
                    </a:lnTo>
                    <a:lnTo>
                      <a:pt x="218" y="3"/>
                    </a:lnTo>
                    <a:lnTo>
                      <a:pt x="221" y="3"/>
                    </a:lnTo>
                    <a:lnTo>
                      <a:pt x="221" y="6"/>
                    </a:lnTo>
                    <a:lnTo>
                      <a:pt x="224" y="7"/>
                    </a:lnTo>
                    <a:lnTo>
                      <a:pt x="224" y="10"/>
                    </a:lnTo>
                    <a:lnTo>
                      <a:pt x="227" y="10"/>
                    </a:lnTo>
                    <a:lnTo>
                      <a:pt x="227" y="13"/>
                    </a:lnTo>
                    <a:lnTo>
                      <a:pt x="230" y="13"/>
                    </a:lnTo>
                    <a:lnTo>
                      <a:pt x="232" y="16"/>
                    </a:lnTo>
                    <a:lnTo>
                      <a:pt x="235" y="16"/>
                    </a:lnTo>
                    <a:lnTo>
                      <a:pt x="235" y="19"/>
                    </a:lnTo>
                    <a:lnTo>
                      <a:pt x="238" y="21"/>
                    </a:lnTo>
                    <a:lnTo>
                      <a:pt x="238" y="24"/>
                    </a:lnTo>
                    <a:lnTo>
                      <a:pt x="242" y="24"/>
                    </a:lnTo>
                    <a:lnTo>
                      <a:pt x="242" y="28"/>
                    </a:lnTo>
                    <a:lnTo>
                      <a:pt x="244" y="28"/>
                    </a:lnTo>
                    <a:lnTo>
                      <a:pt x="246" y="32"/>
                    </a:lnTo>
                    <a:lnTo>
                      <a:pt x="248" y="32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26" name="Freeform 38"/>
              <p:cNvSpPr>
                <a:spLocks/>
              </p:cNvSpPr>
              <p:nvPr/>
            </p:nvSpPr>
            <p:spPr bwMode="gray">
              <a:xfrm>
                <a:off x="1621" y="3242"/>
                <a:ext cx="91" cy="401"/>
              </a:xfrm>
              <a:custGeom>
                <a:avLst/>
                <a:gdLst>
                  <a:gd name="T0" fmla="*/ 46 w 91"/>
                  <a:gd name="T1" fmla="*/ 3 h 401"/>
                  <a:gd name="T2" fmla="*/ 42 w 91"/>
                  <a:gd name="T3" fmla="*/ 5 h 401"/>
                  <a:gd name="T4" fmla="*/ 38 w 91"/>
                  <a:gd name="T5" fmla="*/ 8 h 401"/>
                  <a:gd name="T6" fmla="*/ 31 w 91"/>
                  <a:gd name="T7" fmla="*/ 12 h 401"/>
                  <a:gd name="T8" fmla="*/ 24 w 91"/>
                  <a:gd name="T9" fmla="*/ 15 h 401"/>
                  <a:gd name="T10" fmla="*/ 18 w 91"/>
                  <a:gd name="T11" fmla="*/ 22 h 401"/>
                  <a:gd name="T12" fmla="*/ 12 w 91"/>
                  <a:gd name="T13" fmla="*/ 24 h 401"/>
                  <a:gd name="T14" fmla="*/ 10 w 91"/>
                  <a:gd name="T15" fmla="*/ 29 h 401"/>
                  <a:gd name="T16" fmla="*/ 7 w 91"/>
                  <a:gd name="T17" fmla="*/ 33 h 401"/>
                  <a:gd name="T18" fmla="*/ 4 w 91"/>
                  <a:gd name="T19" fmla="*/ 41 h 401"/>
                  <a:gd name="T20" fmla="*/ 1 w 91"/>
                  <a:gd name="T21" fmla="*/ 50 h 401"/>
                  <a:gd name="T22" fmla="*/ 1 w 91"/>
                  <a:gd name="T23" fmla="*/ 58 h 401"/>
                  <a:gd name="T24" fmla="*/ 0 w 91"/>
                  <a:gd name="T25" fmla="*/ 68 h 401"/>
                  <a:gd name="T26" fmla="*/ 0 w 91"/>
                  <a:gd name="T27" fmla="*/ 79 h 401"/>
                  <a:gd name="T28" fmla="*/ 0 w 91"/>
                  <a:gd name="T29" fmla="*/ 87 h 401"/>
                  <a:gd name="T30" fmla="*/ 0 w 91"/>
                  <a:gd name="T31" fmla="*/ 93 h 401"/>
                  <a:gd name="T32" fmla="*/ 1 w 91"/>
                  <a:gd name="T33" fmla="*/ 101 h 401"/>
                  <a:gd name="T34" fmla="*/ 1 w 91"/>
                  <a:gd name="T35" fmla="*/ 107 h 401"/>
                  <a:gd name="T36" fmla="*/ 1 w 91"/>
                  <a:gd name="T37" fmla="*/ 116 h 401"/>
                  <a:gd name="T38" fmla="*/ 1 w 91"/>
                  <a:gd name="T39" fmla="*/ 122 h 401"/>
                  <a:gd name="T40" fmla="*/ 2 w 91"/>
                  <a:gd name="T41" fmla="*/ 132 h 401"/>
                  <a:gd name="T42" fmla="*/ 2 w 91"/>
                  <a:gd name="T43" fmla="*/ 139 h 401"/>
                  <a:gd name="T44" fmla="*/ 2 w 91"/>
                  <a:gd name="T45" fmla="*/ 145 h 401"/>
                  <a:gd name="T46" fmla="*/ 2 w 91"/>
                  <a:gd name="T47" fmla="*/ 152 h 401"/>
                  <a:gd name="T48" fmla="*/ 5 w 91"/>
                  <a:gd name="T49" fmla="*/ 167 h 401"/>
                  <a:gd name="T50" fmla="*/ 5 w 91"/>
                  <a:gd name="T51" fmla="*/ 191 h 401"/>
                  <a:gd name="T52" fmla="*/ 4 w 91"/>
                  <a:gd name="T53" fmla="*/ 219 h 401"/>
                  <a:gd name="T54" fmla="*/ 4 w 91"/>
                  <a:gd name="T55" fmla="*/ 248 h 401"/>
                  <a:gd name="T56" fmla="*/ 3 w 91"/>
                  <a:gd name="T57" fmla="*/ 277 h 401"/>
                  <a:gd name="T58" fmla="*/ 3 w 91"/>
                  <a:gd name="T59" fmla="*/ 306 h 401"/>
                  <a:gd name="T60" fmla="*/ 3 w 91"/>
                  <a:gd name="T61" fmla="*/ 332 h 401"/>
                  <a:gd name="T62" fmla="*/ 7 w 91"/>
                  <a:gd name="T63" fmla="*/ 354 h 401"/>
                  <a:gd name="T64" fmla="*/ 10 w 91"/>
                  <a:gd name="T65" fmla="*/ 366 h 401"/>
                  <a:gd name="T66" fmla="*/ 10 w 91"/>
                  <a:gd name="T67" fmla="*/ 366 h 401"/>
                  <a:gd name="T68" fmla="*/ 10 w 91"/>
                  <a:gd name="T69" fmla="*/ 367 h 401"/>
                  <a:gd name="T70" fmla="*/ 10 w 91"/>
                  <a:gd name="T71" fmla="*/ 367 h 401"/>
                  <a:gd name="T72" fmla="*/ 13 w 91"/>
                  <a:gd name="T73" fmla="*/ 369 h 401"/>
                  <a:gd name="T74" fmla="*/ 13 w 91"/>
                  <a:gd name="T75" fmla="*/ 369 h 401"/>
                  <a:gd name="T76" fmla="*/ 15 w 91"/>
                  <a:gd name="T77" fmla="*/ 370 h 401"/>
                  <a:gd name="T78" fmla="*/ 15 w 91"/>
                  <a:gd name="T79" fmla="*/ 370 h 401"/>
                  <a:gd name="T80" fmla="*/ 18 w 91"/>
                  <a:gd name="T81" fmla="*/ 373 h 401"/>
                  <a:gd name="T82" fmla="*/ 23 w 91"/>
                  <a:gd name="T83" fmla="*/ 379 h 401"/>
                  <a:gd name="T84" fmla="*/ 33 w 91"/>
                  <a:gd name="T85" fmla="*/ 385 h 401"/>
                  <a:gd name="T86" fmla="*/ 45 w 91"/>
                  <a:gd name="T87" fmla="*/ 391 h 401"/>
                  <a:gd name="T88" fmla="*/ 56 w 91"/>
                  <a:gd name="T89" fmla="*/ 396 h 401"/>
                  <a:gd name="T90" fmla="*/ 67 w 91"/>
                  <a:gd name="T91" fmla="*/ 399 h 401"/>
                  <a:gd name="T92" fmla="*/ 77 w 91"/>
                  <a:gd name="T93" fmla="*/ 400 h 401"/>
                  <a:gd name="T94" fmla="*/ 86 w 91"/>
                  <a:gd name="T95" fmla="*/ 400 h 4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91" h="401">
                    <a:moveTo>
                      <a:pt x="48" y="0"/>
                    </a:moveTo>
                    <a:lnTo>
                      <a:pt x="46" y="3"/>
                    </a:lnTo>
                    <a:lnTo>
                      <a:pt x="45" y="3"/>
                    </a:lnTo>
                    <a:lnTo>
                      <a:pt x="42" y="5"/>
                    </a:lnTo>
                    <a:lnTo>
                      <a:pt x="40" y="5"/>
                    </a:lnTo>
                    <a:lnTo>
                      <a:pt x="38" y="8"/>
                    </a:lnTo>
                    <a:lnTo>
                      <a:pt x="35" y="9"/>
                    </a:lnTo>
                    <a:lnTo>
                      <a:pt x="31" y="12"/>
                    </a:lnTo>
                    <a:lnTo>
                      <a:pt x="29" y="12"/>
                    </a:lnTo>
                    <a:lnTo>
                      <a:pt x="24" y="15"/>
                    </a:lnTo>
                    <a:lnTo>
                      <a:pt x="21" y="18"/>
                    </a:lnTo>
                    <a:lnTo>
                      <a:pt x="18" y="22"/>
                    </a:lnTo>
                    <a:lnTo>
                      <a:pt x="15" y="22"/>
                    </a:lnTo>
                    <a:lnTo>
                      <a:pt x="12" y="24"/>
                    </a:lnTo>
                    <a:lnTo>
                      <a:pt x="11" y="26"/>
                    </a:lnTo>
                    <a:lnTo>
                      <a:pt x="10" y="29"/>
                    </a:lnTo>
                    <a:lnTo>
                      <a:pt x="10" y="29"/>
                    </a:lnTo>
                    <a:lnTo>
                      <a:pt x="7" y="33"/>
                    </a:lnTo>
                    <a:lnTo>
                      <a:pt x="7" y="37"/>
                    </a:lnTo>
                    <a:lnTo>
                      <a:pt x="4" y="41"/>
                    </a:lnTo>
                    <a:lnTo>
                      <a:pt x="4" y="44"/>
                    </a:lnTo>
                    <a:lnTo>
                      <a:pt x="1" y="50"/>
                    </a:lnTo>
                    <a:lnTo>
                      <a:pt x="1" y="53"/>
                    </a:lnTo>
                    <a:lnTo>
                      <a:pt x="1" y="58"/>
                    </a:lnTo>
                    <a:lnTo>
                      <a:pt x="1" y="62"/>
                    </a:lnTo>
                    <a:lnTo>
                      <a:pt x="0" y="68"/>
                    </a:lnTo>
                    <a:lnTo>
                      <a:pt x="0" y="73"/>
                    </a:lnTo>
                    <a:lnTo>
                      <a:pt x="0" y="79"/>
                    </a:lnTo>
                    <a:lnTo>
                      <a:pt x="0" y="82"/>
                    </a:lnTo>
                    <a:lnTo>
                      <a:pt x="0" y="87"/>
                    </a:lnTo>
                    <a:lnTo>
                      <a:pt x="0" y="90"/>
                    </a:lnTo>
                    <a:lnTo>
                      <a:pt x="0" y="93"/>
                    </a:lnTo>
                    <a:lnTo>
                      <a:pt x="1" y="97"/>
                    </a:lnTo>
                    <a:lnTo>
                      <a:pt x="1" y="101"/>
                    </a:lnTo>
                    <a:lnTo>
                      <a:pt x="1" y="103"/>
                    </a:lnTo>
                    <a:lnTo>
                      <a:pt x="1" y="107"/>
                    </a:lnTo>
                    <a:lnTo>
                      <a:pt x="1" y="110"/>
                    </a:lnTo>
                    <a:lnTo>
                      <a:pt x="1" y="116"/>
                    </a:lnTo>
                    <a:lnTo>
                      <a:pt x="1" y="119"/>
                    </a:lnTo>
                    <a:lnTo>
                      <a:pt x="1" y="122"/>
                    </a:lnTo>
                    <a:lnTo>
                      <a:pt x="2" y="125"/>
                    </a:lnTo>
                    <a:lnTo>
                      <a:pt x="2" y="132"/>
                    </a:lnTo>
                    <a:lnTo>
                      <a:pt x="2" y="134"/>
                    </a:lnTo>
                    <a:lnTo>
                      <a:pt x="2" y="139"/>
                    </a:lnTo>
                    <a:lnTo>
                      <a:pt x="2" y="142"/>
                    </a:lnTo>
                    <a:lnTo>
                      <a:pt x="2" y="145"/>
                    </a:lnTo>
                    <a:lnTo>
                      <a:pt x="2" y="149"/>
                    </a:lnTo>
                    <a:lnTo>
                      <a:pt x="2" y="152"/>
                    </a:lnTo>
                    <a:lnTo>
                      <a:pt x="5" y="155"/>
                    </a:lnTo>
                    <a:lnTo>
                      <a:pt x="5" y="167"/>
                    </a:lnTo>
                    <a:lnTo>
                      <a:pt x="5" y="178"/>
                    </a:lnTo>
                    <a:lnTo>
                      <a:pt x="5" y="191"/>
                    </a:lnTo>
                    <a:lnTo>
                      <a:pt x="6" y="203"/>
                    </a:lnTo>
                    <a:lnTo>
                      <a:pt x="4" y="219"/>
                    </a:lnTo>
                    <a:lnTo>
                      <a:pt x="4" y="233"/>
                    </a:lnTo>
                    <a:lnTo>
                      <a:pt x="4" y="248"/>
                    </a:lnTo>
                    <a:lnTo>
                      <a:pt x="4" y="261"/>
                    </a:lnTo>
                    <a:lnTo>
                      <a:pt x="3" y="277"/>
                    </a:lnTo>
                    <a:lnTo>
                      <a:pt x="3" y="290"/>
                    </a:lnTo>
                    <a:lnTo>
                      <a:pt x="3" y="306"/>
                    </a:lnTo>
                    <a:lnTo>
                      <a:pt x="3" y="319"/>
                    </a:lnTo>
                    <a:lnTo>
                      <a:pt x="3" y="332"/>
                    </a:lnTo>
                    <a:lnTo>
                      <a:pt x="5" y="344"/>
                    </a:lnTo>
                    <a:lnTo>
                      <a:pt x="7" y="354"/>
                    </a:lnTo>
                    <a:lnTo>
                      <a:pt x="10" y="363"/>
                    </a:lnTo>
                    <a:lnTo>
                      <a:pt x="10" y="366"/>
                    </a:lnTo>
                    <a:lnTo>
                      <a:pt x="10" y="366"/>
                    </a:lnTo>
                    <a:lnTo>
                      <a:pt x="10" y="366"/>
                    </a:lnTo>
                    <a:lnTo>
                      <a:pt x="10" y="366"/>
                    </a:lnTo>
                    <a:lnTo>
                      <a:pt x="10" y="367"/>
                    </a:lnTo>
                    <a:lnTo>
                      <a:pt x="10" y="367"/>
                    </a:lnTo>
                    <a:lnTo>
                      <a:pt x="10" y="367"/>
                    </a:lnTo>
                    <a:lnTo>
                      <a:pt x="13" y="367"/>
                    </a:lnTo>
                    <a:lnTo>
                      <a:pt x="13" y="369"/>
                    </a:lnTo>
                    <a:lnTo>
                      <a:pt x="13" y="369"/>
                    </a:lnTo>
                    <a:lnTo>
                      <a:pt x="13" y="369"/>
                    </a:lnTo>
                    <a:lnTo>
                      <a:pt x="15" y="369"/>
                    </a:lnTo>
                    <a:lnTo>
                      <a:pt x="15" y="370"/>
                    </a:lnTo>
                    <a:lnTo>
                      <a:pt x="15" y="370"/>
                    </a:lnTo>
                    <a:lnTo>
                      <a:pt x="15" y="370"/>
                    </a:lnTo>
                    <a:lnTo>
                      <a:pt x="18" y="370"/>
                    </a:lnTo>
                    <a:lnTo>
                      <a:pt x="18" y="373"/>
                    </a:lnTo>
                    <a:lnTo>
                      <a:pt x="20" y="376"/>
                    </a:lnTo>
                    <a:lnTo>
                      <a:pt x="23" y="379"/>
                    </a:lnTo>
                    <a:lnTo>
                      <a:pt x="29" y="382"/>
                    </a:lnTo>
                    <a:lnTo>
                      <a:pt x="33" y="385"/>
                    </a:lnTo>
                    <a:lnTo>
                      <a:pt x="38" y="389"/>
                    </a:lnTo>
                    <a:lnTo>
                      <a:pt x="45" y="391"/>
                    </a:lnTo>
                    <a:lnTo>
                      <a:pt x="51" y="393"/>
                    </a:lnTo>
                    <a:lnTo>
                      <a:pt x="56" y="396"/>
                    </a:lnTo>
                    <a:lnTo>
                      <a:pt x="62" y="397"/>
                    </a:lnTo>
                    <a:lnTo>
                      <a:pt x="67" y="399"/>
                    </a:lnTo>
                    <a:lnTo>
                      <a:pt x="73" y="399"/>
                    </a:lnTo>
                    <a:lnTo>
                      <a:pt x="77" y="400"/>
                    </a:lnTo>
                    <a:lnTo>
                      <a:pt x="83" y="400"/>
                    </a:lnTo>
                    <a:lnTo>
                      <a:pt x="86" y="400"/>
                    </a:lnTo>
                    <a:lnTo>
                      <a:pt x="90" y="398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27" name="Freeform 39"/>
              <p:cNvSpPr>
                <a:spLocks/>
              </p:cNvSpPr>
              <p:nvPr/>
            </p:nvSpPr>
            <p:spPr bwMode="gray">
              <a:xfrm>
                <a:off x="1654" y="3220"/>
                <a:ext cx="186" cy="115"/>
              </a:xfrm>
              <a:custGeom>
                <a:avLst/>
                <a:gdLst>
                  <a:gd name="T0" fmla="*/ 21 w 186"/>
                  <a:gd name="T1" fmla="*/ 0 h 115"/>
                  <a:gd name="T2" fmla="*/ 9 w 186"/>
                  <a:gd name="T3" fmla="*/ 13 h 115"/>
                  <a:gd name="T4" fmla="*/ 0 w 186"/>
                  <a:gd name="T5" fmla="*/ 34 h 115"/>
                  <a:gd name="T6" fmla="*/ 29 w 186"/>
                  <a:gd name="T7" fmla="*/ 63 h 115"/>
                  <a:gd name="T8" fmla="*/ 54 w 186"/>
                  <a:gd name="T9" fmla="*/ 81 h 115"/>
                  <a:gd name="T10" fmla="*/ 91 w 186"/>
                  <a:gd name="T11" fmla="*/ 99 h 115"/>
                  <a:gd name="T12" fmla="*/ 145 w 186"/>
                  <a:gd name="T13" fmla="*/ 107 h 115"/>
                  <a:gd name="T14" fmla="*/ 169 w 186"/>
                  <a:gd name="T15" fmla="*/ 114 h 115"/>
                  <a:gd name="T16" fmla="*/ 169 w 186"/>
                  <a:gd name="T17" fmla="*/ 90 h 115"/>
                  <a:gd name="T18" fmla="*/ 185 w 186"/>
                  <a:gd name="T19" fmla="*/ 63 h 115"/>
                  <a:gd name="T20" fmla="*/ 136 w 186"/>
                  <a:gd name="T21" fmla="*/ 68 h 115"/>
                  <a:gd name="T22" fmla="*/ 103 w 186"/>
                  <a:gd name="T23" fmla="*/ 58 h 115"/>
                  <a:gd name="T24" fmla="*/ 88 w 186"/>
                  <a:gd name="T25" fmla="*/ 46 h 115"/>
                  <a:gd name="T26" fmla="*/ 60 w 186"/>
                  <a:gd name="T27" fmla="*/ 29 h 115"/>
                  <a:gd name="T28" fmla="*/ 29 w 186"/>
                  <a:gd name="T29" fmla="*/ 13 h 115"/>
                  <a:gd name="T30" fmla="*/ 29 w 186"/>
                  <a:gd name="T31" fmla="*/ 7 h 115"/>
                  <a:gd name="T32" fmla="*/ 21 w 186"/>
                  <a:gd name="T33" fmla="*/ 0 h 115"/>
                  <a:gd name="T34" fmla="*/ 21 w 186"/>
                  <a:gd name="T35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86" h="115">
                    <a:moveTo>
                      <a:pt x="21" y="0"/>
                    </a:moveTo>
                    <a:lnTo>
                      <a:pt x="9" y="13"/>
                    </a:lnTo>
                    <a:lnTo>
                      <a:pt x="0" y="34"/>
                    </a:lnTo>
                    <a:lnTo>
                      <a:pt x="29" y="63"/>
                    </a:lnTo>
                    <a:lnTo>
                      <a:pt x="54" y="81"/>
                    </a:lnTo>
                    <a:lnTo>
                      <a:pt x="91" y="99"/>
                    </a:lnTo>
                    <a:lnTo>
                      <a:pt x="145" y="107"/>
                    </a:lnTo>
                    <a:lnTo>
                      <a:pt x="169" y="114"/>
                    </a:lnTo>
                    <a:lnTo>
                      <a:pt x="169" y="90"/>
                    </a:lnTo>
                    <a:lnTo>
                      <a:pt x="185" y="63"/>
                    </a:lnTo>
                    <a:lnTo>
                      <a:pt x="136" y="68"/>
                    </a:lnTo>
                    <a:lnTo>
                      <a:pt x="103" y="58"/>
                    </a:lnTo>
                    <a:lnTo>
                      <a:pt x="88" y="46"/>
                    </a:lnTo>
                    <a:lnTo>
                      <a:pt x="60" y="29"/>
                    </a:lnTo>
                    <a:lnTo>
                      <a:pt x="29" y="13"/>
                    </a:lnTo>
                    <a:lnTo>
                      <a:pt x="29" y="7"/>
                    </a:lnTo>
                    <a:lnTo>
                      <a:pt x="21" y="0"/>
                    </a:lnTo>
                    <a:lnTo>
                      <a:pt x="21" y="0"/>
                    </a:lnTo>
                  </a:path>
                </a:pathLst>
              </a:custGeom>
              <a:solidFill>
                <a:srgbClr val="FFFFF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28" name="Freeform 40"/>
              <p:cNvSpPr>
                <a:spLocks/>
              </p:cNvSpPr>
              <p:nvPr/>
            </p:nvSpPr>
            <p:spPr bwMode="gray">
              <a:xfrm>
                <a:off x="1874" y="3460"/>
                <a:ext cx="104" cy="149"/>
              </a:xfrm>
              <a:custGeom>
                <a:avLst/>
                <a:gdLst>
                  <a:gd name="T0" fmla="*/ 57 w 104"/>
                  <a:gd name="T1" fmla="*/ 0 h 149"/>
                  <a:gd name="T2" fmla="*/ 72 w 104"/>
                  <a:gd name="T3" fmla="*/ 32 h 149"/>
                  <a:gd name="T4" fmla="*/ 103 w 104"/>
                  <a:gd name="T5" fmla="*/ 111 h 149"/>
                  <a:gd name="T6" fmla="*/ 103 w 104"/>
                  <a:gd name="T7" fmla="*/ 148 h 149"/>
                  <a:gd name="T8" fmla="*/ 46 w 104"/>
                  <a:gd name="T9" fmla="*/ 128 h 149"/>
                  <a:gd name="T10" fmla="*/ 15 w 104"/>
                  <a:gd name="T11" fmla="*/ 57 h 149"/>
                  <a:gd name="T12" fmla="*/ 0 w 104"/>
                  <a:gd name="T13" fmla="*/ 13 h 149"/>
                  <a:gd name="T14" fmla="*/ 15 w 104"/>
                  <a:gd name="T15" fmla="*/ 0 h 149"/>
                  <a:gd name="T16" fmla="*/ 35 w 104"/>
                  <a:gd name="T17" fmla="*/ 13 h 149"/>
                  <a:gd name="T18" fmla="*/ 57 w 104"/>
                  <a:gd name="T19" fmla="*/ 0 h 149"/>
                  <a:gd name="T20" fmla="*/ 57 w 104"/>
                  <a:gd name="T21" fmla="*/ 0 h 1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4" h="149">
                    <a:moveTo>
                      <a:pt x="57" y="0"/>
                    </a:moveTo>
                    <a:lnTo>
                      <a:pt x="72" y="32"/>
                    </a:lnTo>
                    <a:lnTo>
                      <a:pt x="103" y="111"/>
                    </a:lnTo>
                    <a:lnTo>
                      <a:pt x="103" y="148"/>
                    </a:lnTo>
                    <a:lnTo>
                      <a:pt x="46" y="128"/>
                    </a:lnTo>
                    <a:lnTo>
                      <a:pt x="15" y="57"/>
                    </a:lnTo>
                    <a:lnTo>
                      <a:pt x="0" y="13"/>
                    </a:lnTo>
                    <a:lnTo>
                      <a:pt x="15" y="0"/>
                    </a:lnTo>
                    <a:lnTo>
                      <a:pt x="35" y="13"/>
                    </a:lnTo>
                    <a:lnTo>
                      <a:pt x="57" y="0"/>
                    </a:lnTo>
                    <a:lnTo>
                      <a:pt x="57" y="0"/>
                    </a:lnTo>
                  </a:path>
                </a:pathLst>
              </a:custGeom>
              <a:solidFill>
                <a:srgbClr val="C0007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29" name="Freeform 41"/>
              <p:cNvSpPr>
                <a:spLocks/>
              </p:cNvSpPr>
              <p:nvPr/>
            </p:nvSpPr>
            <p:spPr bwMode="gray">
              <a:xfrm>
                <a:off x="1978" y="3382"/>
                <a:ext cx="339" cy="95"/>
              </a:xfrm>
              <a:custGeom>
                <a:avLst/>
                <a:gdLst>
                  <a:gd name="T0" fmla="*/ 30 w 339"/>
                  <a:gd name="T1" fmla="*/ 15 h 95"/>
                  <a:gd name="T2" fmla="*/ 65 w 339"/>
                  <a:gd name="T3" fmla="*/ 21 h 95"/>
                  <a:gd name="T4" fmla="*/ 113 w 339"/>
                  <a:gd name="T5" fmla="*/ 27 h 95"/>
                  <a:gd name="T6" fmla="*/ 158 w 339"/>
                  <a:gd name="T7" fmla="*/ 29 h 95"/>
                  <a:gd name="T8" fmla="*/ 175 w 339"/>
                  <a:gd name="T9" fmla="*/ 27 h 95"/>
                  <a:gd name="T10" fmla="*/ 197 w 339"/>
                  <a:gd name="T11" fmla="*/ 17 h 95"/>
                  <a:gd name="T12" fmla="*/ 219 w 339"/>
                  <a:gd name="T13" fmla="*/ 8 h 95"/>
                  <a:gd name="T14" fmla="*/ 237 w 339"/>
                  <a:gd name="T15" fmla="*/ 2 h 95"/>
                  <a:gd name="T16" fmla="*/ 248 w 339"/>
                  <a:gd name="T17" fmla="*/ 0 h 95"/>
                  <a:gd name="T18" fmla="*/ 261 w 339"/>
                  <a:gd name="T19" fmla="*/ 0 h 95"/>
                  <a:gd name="T20" fmla="*/ 276 w 339"/>
                  <a:gd name="T21" fmla="*/ 0 h 95"/>
                  <a:gd name="T22" fmla="*/ 291 w 339"/>
                  <a:gd name="T23" fmla="*/ 0 h 95"/>
                  <a:gd name="T24" fmla="*/ 304 w 339"/>
                  <a:gd name="T25" fmla="*/ 3 h 95"/>
                  <a:gd name="T26" fmla="*/ 316 w 339"/>
                  <a:gd name="T27" fmla="*/ 5 h 95"/>
                  <a:gd name="T28" fmla="*/ 328 w 339"/>
                  <a:gd name="T29" fmla="*/ 12 h 95"/>
                  <a:gd name="T30" fmla="*/ 335 w 339"/>
                  <a:gd name="T31" fmla="*/ 16 h 95"/>
                  <a:gd name="T32" fmla="*/ 335 w 339"/>
                  <a:gd name="T33" fmla="*/ 19 h 95"/>
                  <a:gd name="T34" fmla="*/ 331 w 339"/>
                  <a:gd name="T35" fmla="*/ 20 h 95"/>
                  <a:gd name="T36" fmla="*/ 325 w 339"/>
                  <a:gd name="T37" fmla="*/ 22 h 95"/>
                  <a:gd name="T38" fmla="*/ 324 w 339"/>
                  <a:gd name="T39" fmla="*/ 22 h 95"/>
                  <a:gd name="T40" fmla="*/ 322 w 339"/>
                  <a:gd name="T41" fmla="*/ 22 h 95"/>
                  <a:gd name="T42" fmla="*/ 320 w 339"/>
                  <a:gd name="T43" fmla="*/ 22 h 95"/>
                  <a:gd name="T44" fmla="*/ 318 w 339"/>
                  <a:gd name="T45" fmla="*/ 22 h 95"/>
                  <a:gd name="T46" fmla="*/ 318 w 339"/>
                  <a:gd name="T47" fmla="*/ 22 h 95"/>
                  <a:gd name="T48" fmla="*/ 310 w 339"/>
                  <a:gd name="T49" fmla="*/ 22 h 95"/>
                  <a:gd name="T50" fmla="*/ 300 w 339"/>
                  <a:gd name="T51" fmla="*/ 22 h 95"/>
                  <a:gd name="T52" fmla="*/ 289 w 339"/>
                  <a:gd name="T53" fmla="*/ 22 h 95"/>
                  <a:gd name="T54" fmla="*/ 277 w 339"/>
                  <a:gd name="T55" fmla="*/ 22 h 95"/>
                  <a:gd name="T56" fmla="*/ 273 w 339"/>
                  <a:gd name="T57" fmla="*/ 22 h 95"/>
                  <a:gd name="T58" fmla="*/ 273 w 339"/>
                  <a:gd name="T59" fmla="*/ 22 h 95"/>
                  <a:gd name="T60" fmla="*/ 270 w 339"/>
                  <a:gd name="T61" fmla="*/ 22 h 95"/>
                  <a:gd name="T62" fmla="*/ 270 w 339"/>
                  <a:gd name="T63" fmla="*/ 22 h 95"/>
                  <a:gd name="T64" fmla="*/ 270 w 339"/>
                  <a:gd name="T65" fmla="*/ 29 h 95"/>
                  <a:gd name="T66" fmla="*/ 270 w 339"/>
                  <a:gd name="T67" fmla="*/ 34 h 95"/>
                  <a:gd name="T68" fmla="*/ 272 w 339"/>
                  <a:gd name="T69" fmla="*/ 40 h 95"/>
                  <a:gd name="T70" fmla="*/ 272 w 339"/>
                  <a:gd name="T71" fmla="*/ 46 h 95"/>
                  <a:gd name="T72" fmla="*/ 272 w 339"/>
                  <a:gd name="T73" fmla="*/ 54 h 95"/>
                  <a:gd name="T74" fmla="*/ 272 w 339"/>
                  <a:gd name="T75" fmla="*/ 63 h 95"/>
                  <a:gd name="T76" fmla="*/ 270 w 339"/>
                  <a:gd name="T77" fmla="*/ 71 h 95"/>
                  <a:gd name="T78" fmla="*/ 270 w 339"/>
                  <a:gd name="T79" fmla="*/ 73 h 95"/>
                  <a:gd name="T80" fmla="*/ 261 w 339"/>
                  <a:gd name="T81" fmla="*/ 79 h 95"/>
                  <a:gd name="T82" fmla="*/ 241 w 339"/>
                  <a:gd name="T83" fmla="*/ 85 h 95"/>
                  <a:gd name="T84" fmla="*/ 215 w 339"/>
                  <a:gd name="T85" fmla="*/ 91 h 95"/>
                  <a:gd name="T86" fmla="*/ 195 w 339"/>
                  <a:gd name="T87" fmla="*/ 92 h 95"/>
                  <a:gd name="T88" fmla="*/ 186 w 339"/>
                  <a:gd name="T89" fmla="*/ 93 h 95"/>
                  <a:gd name="T90" fmla="*/ 182 w 339"/>
                  <a:gd name="T91" fmla="*/ 93 h 95"/>
                  <a:gd name="T92" fmla="*/ 176 w 339"/>
                  <a:gd name="T93" fmla="*/ 94 h 95"/>
                  <a:gd name="T94" fmla="*/ 171 w 339"/>
                  <a:gd name="T95" fmla="*/ 94 h 95"/>
                  <a:gd name="T96" fmla="*/ 163 w 339"/>
                  <a:gd name="T97" fmla="*/ 93 h 95"/>
                  <a:gd name="T98" fmla="*/ 153 w 339"/>
                  <a:gd name="T99" fmla="*/ 90 h 95"/>
                  <a:gd name="T100" fmla="*/ 144 w 339"/>
                  <a:gd name="T101" fmla="*/ 85 h 95"/>
                  <a:gd name="T102" fmla="*/ 138 w 339"/>
                  <a:gd name="T103" fmla="*/ 80 h 95"/>
                  <a:gd name="T104" fmla="*/ 109 w 339"/>
                  <a:gd name="T105" fmla="*/ 76 h 95"/>
                  <a:gd name="T106" fmla="*/ 65 w 339"/>
                  <a:gd name="T107" fmla="*/ 73 h 95"/>
                  <a:gd name="T108" fmla="*/ 25 w 339"/>
                  <a:gd name="T109" fmla="*/ 73 h 95"/>
                  <a:gd name="T110" fmla="*/ 2 w 339"/>
                  <a:gd name="T111" fmla="*/ 73 h 95"/>
                  <a:gd name="T112" fmla="*/ 0 w 339"/>
                  <a:gd name="T113" fmla="*/ 64 h 95"/>
                  <a:gd name="T114" fmla="*/ 0 w 339"/>
                  <a:gd name="T115" fmla="*/ 47 h 95"/>
                  <a:gd name="T116" fmla="*/ 6 w 339"/>
                  <a:gd name="T117" fmla="*/ 29 h 95"/>
                  <a:gd name="T118" fmla="*/ 17 w 339"/>
                  <a:gd name="T119" fmla="*/ 14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339" h="95">
                    <a:moveTo>
                      <a:pt x="21" y="11"/>
                    </a:moveTo>
                    <a:lnTo>
                      <a:pt x="21" y="13"/>
                    </a:lnTo>
                    <a:lnTo>
                      <a:pt x="25" y="13"/>
                    </a:lnTo>
                    <a:lnTo>
                      <a:pt x="30" y="15"/>
                    </a:lnTo>
                    <a:lnTo>
                      <a:pt x="37" y="15"/>
                    </a:lnTo>
                    <a:lnTo>
                      <a:pt x="45" y="18"/>
                    </a:lnTo>
                    <a:lnTo>
                      <a:pt x="55" y="18"/>
                    </a:lnTo>
                    <a:lnTo>
                      <a:pt x="65" y="21"/>
                    </a:lnTo>
                    <a:lnTo>
                      <a:pt x="78" y="21"/>
                    </a:lnTo>
                    <a:lnTo>
                      <a:pt x="89" y="25"/>
                    </a:lnTo>
                    <a:lnTo>
                      <a:pt x="101" y="25"/>
                    </a:lnTo>
                    <a:lnTo>
                      <a:pt x="113" y="27"/>
                    </a:lnTo>
                    <a:lnTo>
                      <a:pt x="126" y="27"/>
                    </a:lnTo>
                    <a:lnTo>
                      <a:pt x="136" y="29"/>
                    </a:lnTo>
                    <a:lnTo>
                      <a:pt x="148" y="29"/>
                    </a:lnTo>
                    <a:lnTo>
                      <a:pt x="158" y="29"/>
                    </a:lnTo>
                    <a:lnTo>
                      <a:pt x="168" y="27"/>
                    </a:lnTo>
                    <a:lnTo>
                      <a:pt x="169" y="27"/>
                    </a:lnTo>
                    <a:lnTo>
                      <a:pt x="172" y="27"/>
                    </a:lnTo>
                    <a:lnTo>
                      <a:pt x="175" y="27"/>
                    </a:lnTo>
                    <a:lnTo>
                      <a:pt x="181" y="25"/>
                    </a:lnTo>
                    <a:lnTo>
                      <a:pt x="186" y="23"/>
                    </a:lnTo>
                    <a:lnTo>
                      <a:pt x="192" y="20"/>
                    </a:lnTo>
                    <a:lnTo>
                      <a:pt x="197" y="17"/>
                    </a:lnTo>
                    <a:lnTo>
                      <a:pt x="204" y="14"/>
                    </a:lnTo>
                    <a:lnTo>
                      <a:pt x="208" y="14"/>
                    </a:lnTo>
                    <a:lnTo>
                      <a:pt x="214" y="11"/>
                    </a:lnTo>
                    <a:lnTo>
                      <a:pt x="219" y="8"/>
                    </a:lnTo>
                    <a:lnTo>
                      <a:pt x="225" y="5"/>
                    </a:lnTo>
                    <a:lnTo>
                      <a:pt x="228" y="5"/>
                    </a:lnTo>
                    <a:lnTo>
                      <a:pt x="234" y="2"/>
                    </a:lnTo>
                    <a:lnTo>
                      <a:pt x="237" y="2"/>
                    </a:lnTo>
                    <a:lnTo>
                      <a:pt x="241" y="0"/>
                    </a:lnTo>
                    <a:lnTo>
                      <a:pt x="242" y="0"/>
                    </a:lnTo>
                    <a:lnTo>
                      <a:pt x="245" y="0"/>
                    </a:lnTo>
                    <a:lnTo>
                      <a:pt x="248" y="0"/>
                    </a:lnTo>
                    <a:lnTo>
                      <a:pt x="251" y="0"/>
                    </a:lnTo>
                    <a:lnTo>
                      <a:pt x="254" y="0"/>
                    </a:lnTo>
                    <a:lnTo>
                      <a:pt x="257" y="0"/>
                    </a:lnTo>
                    <a:lnTo>
                      <a:pt x="261" y="0"/>
                    </a:lnTo>
                    <a:lnTo>
                      <a:pt x="267" y="0"/>
                    </a:lnTo>
                    <a:lnTo>
                      <a:pt x="270" y="0"/>
                    </a:lnTo>
                    <a:lnTo>
                      <a:pt x="273" y="0"/>
                    </a:lnTo>
                    <a:lnTo>
                      <a:pt x="276" y="0"/>
                    </a:lnTo>
                    <a:lnTo>
                      <a:pt x="282" y="0"/>
                    </a:lnTo>
                    <a:lnTo>
                      <a:pt x="285" y="0"/>
                    </a:lnTo>
                    <a:lnTo>
                      <a:pt x="288" y="0"/>
                    </a:lnTo>
                    <a:lnTo>
                      <a:pt x="291" y="0"/>
                    </a:lnTo>
                    <a:lnTo>
                      <a:pt x="298" y="0"/>
                    </a:lnTo>
                    <a:lnTo>
                      <a:pt x="298" y="3"/>
                    </a:lnTo>
                    <a:lnTo>
                      <a:pt x="300" y="3"/>
                    </a:lnTo>
                    <a:lnTo>
                      <a:pt x="304" y="3"/>
                    </a:lnTo>
                    <a:lnTo>
                      <a:pt x="307" y="3"/>
                    </a:lnTo>
                    <a:lnTo>
                      <a:pt x="310" y="5"/>
                    </a:lnTo>
                    <a:lnTo>
                      <a:pt x="313" y="5"/>
                    </a:lnTo>
                    <a:lnTo>
                      <a:pt x="316" y="5"/>
                    </a:lnTo>
                    <a:lnTo>
                      <a:pt x="320" y="5"/>
                    </a:lnTo>
                    <a:lnTo>
                      <a:pt x="322" y="9"/>
                    </a:lnTo>
                    <a:lnTo>
                      <a:pt x="325" y="9"/>
                    </a:lnTo>
                    <a:lnTo>
                      <a:pt x="328" y="12"/>
                    </a:lnTo>
                    <a:lnTo>
                      <a:pt x="331" y="12"/>
                    </a:lnTo>
                    <a:lnTo>
                      <a:pt x="333" y="15"/>
                    </a:lnTo>
                    <a:lnTo>
                      <a:pt x="335" y="15"/>
                    </a:lnTo>
                    <a:lnTo>
                      <a:pt x="335" y="16"/>
                    </a:lnTo>
                    <a:lnTo>
                      <a:pt x="338" y="16"/>
                    </a:lnTo>
                    <a:lnTo>
                      <a:pt x="335" y="19"/>
                    </a:lnTo>
                    <a:lnTo>
                      <a:pt x="335" y="19"/>
                    </a:lnTo>
                    <a:lnTo>
                      <a:pt x="335" y="19"/>
                    </a:lnTo>
                    <a:lnTo>
                      <a:pt x="335" y="19"/>
                    </a:lnTo>
                    <a:lnTo>
                      <a:pt x="331" y="20"/>
                    </a:lnTo>
                    <a:lnTo>
                      <a:pt x="331" y="20"/>
                    </a:lnTo>
                    <a:lnTo>
                      <a:pt x="331" y="20"/>
                    </a:lnTo>
                    <a:lnTo>
                      <a:pt x="331" y="20"/>
                    </a:lnTo>
                    <a:lnTo>
                      <a:pt x="327" y="22"/>
                    </a:lnTo>
                    <a:lnTo>
                      <a:pt x="327" y="22"/>
                    </a:lnTo>
                    <a:lnTo>
                      <a:pt x="325" y="22"/>
                    </a:lnTo>
                    <a:lnTo>
                      <a:pt x="325" y="22"/>
                    </a:lnTo>
                    <a:lnTo>
                      <a:pt x="324" y="22"/>
                    </a:lnTo>
                    <a:lnTo>
                      <a:pt x="324" y="22"/>
                    </a:lnTo>
                    <a:lnTo>
                      <a:pt x="324" y="22"/>
                    </a:lnTo>
                    <a:lnTo>
                      <a:pt x="324" y="22"/>
                    </a:lnTo>
                    <a:lnTo>
                      <a:pt x="322" y="22"/>
                    </a:lnTo>
                    <a:lnTo>
                      <a:pt x="322" y="22"/>
                    </a:lnTo>
                    <a:lnTo>
                      <a:pt x="322" y="22"/>
                    </a:lnTo>
                    <a:lnTo>
                      <a:pt x="322" y="22"/>
                    </a:lnTo>
                    <a:lnTo>
                      <a:pt x="320" y="22"/>
                    </a:lnTo>
                    <a:lnTo>
                      <a:pt x="320" y="22"/>
                    </a:lnTo>
                    <a:lnTo>
                      <a:pt x="320" y="22"/>
                    </a:lnTo>
                    <a:lnTo>
                      <a:pt x="320" y="22"/>
                    </a:lnTo>
                    <a:lnTo>
                      <a:pt x="318" y="22"/>
                    </a:lnTo>
                    <a:lnTo>
                      <a:pt x="318" y="22"/>
                    </a:lnTo>
                    <a:lnTo>
                      <a:pt x="318" y="22"/>
                    </a:lnTo>
                    <a:lnTo>
                      <a:pt x="318" y="22"/>
                    </a:lnTo>
                    <a:lnTo>
                      <a:pt x="318" y="22"/>
                    </a:lnTo>
                    <a:lnTo>
                      <a:pt x="318" y="22"/>
                    </a:lnTo>
                    <a:lnTo>
                      <a:pt x="318" y="22"/>
                    </a:lnTo>
                    <a:lnTo>
                      <a:pt x="318" y="22"/>
                    </a:lnTo>
                    <a:lnTo>
                      <a:pt x="315" y="22"/>
                    </a:lnTo>
                    <a:lnTo>
                      <a:pt x="313" y="22"/>
                    </a:lnTo>
                    <a:lnTo>
                      <a:pt x="310" y="22"/>
                    </a:lnTo>
                    <a:lnTo>
                      <a:pt x="309" y="22"/>
                    </a:lnTo>
                    <a:lnTo>
                      <a:pt x="306" y="22"/>
                    </a:lnTo>
                    <a:lnTo>
                      <a:pt x="302" y="22"/>
                    </a:lnTo>
                    <a:lnTo>
                      <a:pt x="300" y="22"/>
                    </a:lnTo>
                    <a:lnTo>
                      <a:pt x="298" y="22"/>
                    </a:lnTo>
                    <a:lnTo>
                      <a:pt x="296" y="22"/>
                    </a:lnTo>
                    <a:lnTo>
                      <a:pt x="292" y="22"/>
                    </a:lnTo>
                    <a:lnTo>
                      <a:pt x="289" y="22"/>
                    </a:lnTo>
                    <a:lnTo>
                      <a:pt x="286" y="22"/>
                    </a:lnTo>
                    <a:lnTo>
                      <a:pt x="283" y="22"/>
                    </a:lnTo>
                    <a:lnTo>
                      <a:pt x="280" y="22"/>
                    </a:lnTo>
                    <a:lnTo>
                      <a:pt x="277" y="22"/>
                    </a:lnTo>
                    <a:lnTo>
                      <a:pt x="276" y="22"/>
                    </a:lnTo>
                    <a:lnTo>
                      <a:pt x="273" y="22"/>
                    </a:lnTo>
                    <a:lnTo>
                      <a:pt x="273" y="22"/>
                    </a:lnTo>
                    <a:lnTo>
                      <a:pt x="273" y="22"/>
                    </a:lnTo>
                    <a:lnTo>
                      <a:pt x="273" y="22"/>
                    </a:lnTo>
                    <a:lnTo>
                      <a:pt x="273" y="22"/>
                    </a:lnTo>
                    <a:lnTo>
                      <a:pt x="273" y="22"/>
                    </a:lnTo>
                    <a:lnTo>
                      <a:pt x="273" y="22"/>
                    </a:lnTo>
                    <a:lnTo>
                      <a:pt x="273" y="22"/>
                    </a:lnTo>
                    <a:lnTo>
                      <a:pt x="270" y="22"/>
                    </a:lnTo>
                    <a:lnTo>
                      <a:pt x="270" y="22"/>
                    </a:lnTo>
                    <a:lnTo>
                      <a:pt x="270" y="22"/>
                    </a:lnTo>
                    <a:lnTo>
                      <a:pt x="270" y="22"/>
                    </a:lnTo>
                    <a:lnTo>
                      <a:pt x="270" y="22"/>
                    </a:lnTo>
                    <a:lnTo>
                      <a:pt x="270" y="22"/>
                    </a:lnTo>
                    <a:lnTo>
                      <a:pt x="270" y="22"/>
                    </a:lnTo>
                    <a:lnTo>
                      <a:pt x="270" y="22"/>
                    </a:lnTo>
                    <a:lnTo>
                      <a:pt x="270" y="25"/>
                    </a:lnTo>
                    <a:lnTo>
                      <a:pt x="270" y="25"/>
                    </a:lnTo>
                    <a:lnTo>
                      <a:pt x="270" y="29"/>
                    </a:lnTo>
                    <a:lnTo>
                      <a:pt x="270" y="29"/>
                    </a:lnTo>
                    <a:lnTo>
                      <a:pt x="270" y="31"/>
                    </a:lnTo>
                    <a:lnTo>
                      <a:pt x="270" y="31"/>
                    </a:lnTo>
                    <a:lnTo>
                      <a:pt x="270" y="34"/>
                    </a:lnTo>
                    <a:lnTo>
                      <a:pt x="272" y="34"/>
                    </a:lnTo>
                    <a:lnTo>
                      <a:pt x="272" y="38"/>
                    </a:lnTo>
                    <a:lnTo>
                      <a:pt x="272" y="38"/>
                    </a:lnTo>
                    <a:lnTo>
                      <a:pt x="272" y="40"/>
                    </a:lnTo>
                    <a:lnTo>
                      <a:pt x="272" y="40"/>
                    </a:lnTo>
                    <a:lnTo>
                      <a:pt x="272" y="44"/>
                    </a:lnTo>
                    <a:lnTo>
                      <a:pt x="272" y="44"/>
                    </a:lnTo>
                    <a:lnTo>
                      <a:pt x="272" y="46"/>
                    </a:lnTo>
                    <a:lnTo>
                      <a:pt x="274" y="46"/>
                    </a:lnTo>
                    <a:lnTo>
                      <a:pt x="272" y="49"/>
                    </a:lnTo>
                    <a:lnTo>
                      <a:pt x="272" y="51"/>
                    </a:lnTo>
                    <a:lnTo>
                      <a:pt x="272" y="54"/>
                    </a:lnTo>
                    <a:lnTo>
                      <a:pt x="272" y="54"/>
                    </a:lnTo>
                    <a:lnTo>
                      <a:pt x="272" y="57"/>
                    </a:lnTo>
                    <a:lnTo>
                      <a:pt x="272" y="60"/>
                    </a:lnTo>
                    <a:lnTo>
                      <a:pt x="272" y="63"/>
                    </a:lnTo>
                    <a:lnTo>
                      <a:pt x="272" y="63"/>
                    </a:lnTo>
                    <a:lnTo>
                      <a:pt x="270" y="66"/>
                    </a:lnTo>
                    <a:lnTo>
                      <a:pt x="270" y="67"/>
                    </a:lnTo>
                    <a:lnTo>
                      <a:pt x="270" y="71"/>
                    </a:lnTo>
                    <a:lnTo>
                      <a:pt x="270" y="71"/>
                    </a:lnTo>
                    <a:lnTo>
                      <a:pt x="270" y="73"/>
                    </a:lnTo>
                    <a:lnTo>
                      <a:pt x="270" y="73"/>
                    </a:lnTo>
                    <a:lnTo>
                      <a:pt x="270" y="73"/>
                    </a:lnTo>
                    <a:lnTo>
                      <a:pt x="270" y="73"/>
                    </a:lnTo>
                    <a:lnTo>
                      <a:pt x="267" y="76"/>
                    </a:lnTo>
                    <a:lnTo>
                      <a:pt x="267" y="76"/>
                    </a:lnTo>
                    <a:lnTo>
                      <a:pt x="261" y="79"/>
                    </a:lnTo>
                    <a:lnTo>
                      <a:pt x="258" y="79"/>
                    </a:lnTo>
                    <a:lnTo>
                      <a:pt x="252" y="82"/>
                    </a:lnTo>
                    <a:lnTo>
                      <a:pt x="247" y="82"/>
                    </a:lnTo>
                    <a:lnTo>
                      <a:pt x="241" y="85"/>
                    </a:lnTo>
                    <a:lnTo>
                      <a:pt x="236" y="85"/>
                    </a:lnTo>
                    <a:lnTo>
                      <a:pt x="228" y="88"/>
                    </a:lnTo>
                    <a:lnTo>
                      <a:pt x="221" y="88"/>
                    </a:lnTo>
                    <a:lnTo>
                      <a:pt x="215" y="91"/>
                    </a:lnTo>
                    <a:lnTo>
                      <a:pt x="209" y="91"/>
                    </a:lnTo>
                    <a:lnTo>
                      <a:pt x="203" y="92"/>
                    </a:lnTo>
                    <a:lnTo>
                      <a:pt x="199" y="92"/>
                    </a:lnTo>
                    <a:lnTo>
                      <a:pt x="195" y="92"/>
                    </a:lnTo>
                    <a:lnTo>
                      <a:pt x="193" y="91"/>
                    </a:lnTo>
                    <a:lnTo>
                      <a:pt x="190" y="93"/>
                    </a:lnTo>
                    <a:lnTo>
                      <a:pt x="190" y="93"/>
                    </a:lnTo>
                    <a:lnTo>
                      <a:pt x="186" y="93"/>
                    </a:lnTo>
                    <a:lnTo>
                      <a:pt x="186" y="93"/>
                    </a:lnTo>
                    <a:lnTo>
                      <a:pt x="184" y="93"/>
                    </a:lnTo>
                    <a:lnTo>
                      <a:pt x="184" y="93"/>
                    </a:lnTo>
                    <a:lnTo>
                      <a:pt x="182" y="93"/>
                    </a:lnTo>
                    <a:lnTo>
                      <a:pt x="182" y="93"/>
                    </a:lnTo>
                    <a:lnTo>
                      <a:pt x="179" y="94"/>
                    </a:lnTo>
                    <a:lnTo>
                      <a:pt x="179" y="94"/>
                    </a:lnTo>
                    <a:lnTo>
                      <a:pt x="176" y="94"/>
                    </a:lnTo>
                    <a:lnTo>
                      <a:pt x="176" y="94"/>
                    </a:lnTo>
                    <a:lnTo>
                      <a:pt x="173" y="94"/>
                    </a:lnTo>
                    <a:lnTo>
                      <a:pt x="173" y="94"/>
                    </a:lnTo>
                    <a:lnTo>
                      <a:pt x="171" y="94"/>
                    </a:lnTo>
                    <a:lnTo>
                      <a:pt x="171" y="93"/>
                    </a:lnTo>
                    <a:lnTo>
                      <a:pt x="168" y="93"/>
                    </a:lnTo>
                    <a:lnTo>
                      <a:pt x="166" y="93"/>
                    </a:lnTo>
                    <a:lnTo>
                      <a:pt x="163" y="93"/>
                    </a:lnTo>
                    <a:lnTo>
                      <a:pt x="163" y="92"/>
                    </a:lnTo>
                    <a:lnTo>
                      <a:pt x="160" y="92"/>
                    </a:lnTo>
                    <a:lnTo>
                      <a:pt x="157" y="90"/>
                    </a:lnTo>
                    <a:lnTo>
                      <a:pt x="153" y="90"/>
                    </a:lnTo>
                    <a:lnTo>
                      <a:pt x="153" y="87"/>
                    </a:lnTo>
                    <a:lnTo>
                      <a:pt x="151" y="87"/>
                    </a:lnTo>
                    <a:lnTo>
                      <a:pt x="147" y="85"/>
                    </a:lnTo>
                    <a:lnTo>
                      <a:pt x="144" y="85"/>
                    </a:lnTo>
                    <a:lnTo>
                      <a:pt x="144" y="82"/>
                    </a:lnTo>
                    <a:lnTo>
                      <a:pt x="141" y="82"/>
                    </a:lnTo>
                    <a:lnTo>
                      <a:pt x="140" y="80"/>
                    </a:lnTo>
                    <a:lnTo>
                      <a:pt x="138" y="80"/>
                    </a:lnTo>
                    <a:lnTo>
                      <a:pt x="138" y="77"/>
                    </a:lnTo>
                    <a:lnTo>
                      <a:pt x="129" y="77"/>
                    </a:lnTo>
                    <a:lnTo>
                      <a:pt x="120" y="76"/>
                    </a:lnTo>
                    <a:lnTo>
                      <a:pt x="109" y="76"/>
                    </a:lnTo>
                    <a:lnTo>
                      <a:pt x="100" y="73"/>
                    </a:lnTo>
                    <a:lnTo>
                      <a:pt x="87" y="73"/>
                    </a:lnTo>
                    <a:lnTo>
                      <a:pt x="78" y="73"/>
                    </a:lnTo>
                    <a:lnTo>
                      <a:pt x="65" y="73"/>
                    </a:lnTo>
                    <a:lnTo>
                      <a:pt x="56" y="71"/>
                    </a:lnTo>
                    <a:lnTo>
                      <a:pt x="43" y="73"/>
                    </a:lnTo>
                    <a:lnTo>
                      <a:pt x="34" y="73"/>
                    </a:lnTo>
                    <a:lnTo>
                      <a:pt x="25" y="73"/>
                    </a:lnTo>
                    <a:lnTo>
                      <a:pt x="18" y="73"/>
                    </a:lnTo>
                    <a:lnTo>
                      <a:pt x="10" y="73"/>
                    </a:lnTo>
                    <a:lnTo>
                      <a:pt x="6" y="73"/>
                    </a:lnTo>
                    <a:lnTo>
                      <a:pt x="2" y="73"/>
                    </a:lnTo>
                    <a:lnTo>
                      <a:pt x="2" y="73"/>
                    </a:lnTo>
                    <a:lnTo>
                      <a:pt x="0" y="71"/>
                    </a:lnTo>
                    <a:lnTo>
                      <a:pt x="0" y="67"/>
                    </a:lnTo>
                    <a:lnTo>
                      <a:pt x="0" y="64"/>
                    </a:lnTo>
                    <a:lnTo>
                      <a:pt x="0" y="60"/>
                    </a:lnTo>
                    <a:lnTo>
                      <a:pt x="0" y="57"/>
                    </a:lnTo>
                    <a:lnTo>
                      <a:pt x="0" y="51"/>
                    </a:lnTo>
                    <a:lnTo>
                      <a:pt x="0" y="47"/>
                    </a:lnTo>
                    <a:lnTo>
                      <a:pt x="2" y="40"/>
                    </a:lnTo>
                    <a:lnTo>
                      <a:pt x="2" y="38"/>
                    </a:lnTo>
                    <a:lnTo>
                      <a:pt x="4" y="32"/>
                    </a:lnTo>
                    <a:lnTo>
                      <a:pt x="6" y="29"/>
                    </a:lnTo>
                    <a:lnTo>
                      <a:pt x="8" y="23"/>
                    </a:lnTo>
                    <a:lnTo>
                      <a:pt x="10" y="20"/>
                    </a:lnTo>
                    <a:lnTo>
                      <a:pt x="14" y="17"/>
                    </a:lnTo>
                    <a:lnTo>
                      <a:pt x="17" y="14"/>
                    </a:lnTo>
                    <a:lnTo>
                      <a:pt x="21" y="11"/>
                    </a:lnTo>
                    <a:lnTo>
                      <a:pt x="21" y="11"/>
                    </a:lnTo>
                  </a:path>
                </a:pathLst>
              </a:custGeom>
              <a:solidFill>
                <a:srgbClr val="FFE1B0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30" name="Freeform 42"/>
              <p:cNvSpPr>
                <a:spLocks/>
              </p:cNvSpPr>
              <p:nvPr/>
            </p:nvSpPr>
            <p:spPr bwMode="gray">
              <a:xfrm>
                <a:off x="1905" y="3106"/>
                <a:ext cx="291" cy="43"/>
              </a:xfrm>
              <a:custGeom>
                <a:avLst/>
                <a:gdLst>
                  <a:gd name="T0" fmla="*/ 0 w 291"/>
                  <a:gd name="T1" fmla="*/ 0 h 43"/>
                  <a:gd name="T2" fmla="*/ 46 w 291"/>
                  <a:gd name="T3" fmla="*/ 11 h 43"/>
                  <a:gd name="T4" fmla="*/ 74 w 291"/>
                  <a:gd name="T5" fmla="*/ 13 h 43"/>
                  <a:gd name="T6" fmla="*/ 137 w 291"/>
                  <a:gd name="T7" fmla="*/ 26 h 43"/>
                  <a:gd name="T8" fmla="*/ 211 w 291"/>
                  <a:gd name="T9" fmla="*/ 34 h 43"/>
                  <a:gd name="T10" fmla="*/ 265 w 291"/>
                  <a:gd name="T11" fmla="*/ 42 h 43"/>
                  <a:gd name="T12" fmla="*/ 290 w 291"/>
                  <a:gd name="T13" fmla="*/ 42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1" h="43">
                    <a:moveTo>
                      <a:pt x="0" y="0"/>
                    </a:moveTo>
                    <a:lnTo>
                      <a:pt x="46" y="11"/>
                    </a:lnTo>
                    <a:lnTo>
                      <a:pt x="74" y="13"/>
                    </a:lnTo>
                    <a:lnTo>
                      <a:pt x="137" y="26"/>
                    </a:lnTo>
                    <a:lnTo>
                      <a:pt x="211" y="34"/>
                    </a:lnTo>
                    <a:lnTo>
                      <a:pt x="265" y="42"/>
                    </a:lnTo>
                    <a:lnTo>
                      <a:pt x="290" y="42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31" name="Freeform 43"/>
              <p:cNvSpPr>
                <a:spLocks/>
              </p:cNvSpPr>
              <p:nvPr/>
            </p:nvSpPr>
            <p:spPr bwMode="gray">
              <a:xfrm>
                <a:off x="1862" y="3278"/>
                <a:ext cx="84" cy="113"/>
              </a:xfrm>
              <a:custGeom>
                <a:avLst/>
                <a:gdLst>
                  <a:gd name="T0" fmla="*/ 20 w 84"/>
                  <a:gd name="T1" fmla="*/ 0 h 113"/>
                  <a:gd name="T2" fmla="*/ 56 w 84"/>
                  <a:gd name="T3" fmla="*/ 48 h 113"/>
                  <a:gd name="T4" fmla="*/ 80 w 84"/>
                  <a:gd name="T5" fmla="*/ 72 h 113"/>
                  <a:gd name="T6" fmla="*/ 83 w 84"/>
                  <a:gd name="T7" fmla="*/ 100 h 113"/>
                  <a:gd name="T8" fmla="*/ 52 w 84"/>
                  <a:gd name="T9" fmla="*/ 112 h 113"/>
                  <a:gd name="T10" fmla="*/ 0 w 84"/>
                  <a:gd name="T11" fmla="*/ 26 h 113"/>
                  <a:gd name="T12" fmla="*/ 20 w 84"/>
                  <a:gd name="T13" fmla="*/ 0 h 113"/>
                  <a:gd name="T14" fmla="*/ 20 w 84"/>
                  <a:gd name="T15" fmla="*/ 0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4" h="113">
                    <a:moveTo>
                      <a:pt x="20" y="0"/>
                    </a:moveTo>
                    <a:lnTo>
                      <a:pt x="56" y="48"/>
                    </a:lnTo>
                    <a:lnTo>
                      <a:pt x="80" y="72"/>
                    </a:lnTo>
                    <a:lnTo>
                      <a:pt x="83" y="100"/>
                    </a:lnTo>
                    <a:lnTo>
                      <a:pt x="52" y="112"/>
                    </a:lnTo>
                    <a:lnTo>
                      <a:pt x="0" y="26"/>
                    </a:lnTo>
                    <a:lnTo>
                      <a:pt x="20" y="0"/>
                    </a:lnTo>
                    <a:lnTo>
                      <a:pt x="20" y="0"/>
                    </a:lnTo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32" name="Freeform 44"/>
              <p:cNvSpPr>
                <a:spLocks/>
              </p:cNvSpPr>
              <p:nvPr/>
            </p:nvSpPr>
            <p:spPr bwMode="gray">
              <a:xfrm>
                <a:off x="1823" y="3273"/>
                <a:ext cx="56" cy="62"/>
              </a:xfrm>
              <a:custGeom>
                <a:avLst/>
                <a:gdLst>
                  <a:gd name="T0" fmla="*/ 14 w 56"/>
                  <a:gd name="T1" fmla="*/ 15 h 62"/>
                  <a:gd name="T2" fmla="*/ 9 w 56"/>
                  <a:gd name="T3" fmla="*/ 35 h 62"/>
                  <a:gd name="T4" fmla="*/ 0 w 56"/>
                  <a:gd name="T5" fmla="*/ 42 h 62"/>
                  <a:gd name="T6" fmla="*/ 6 w 56"/>
                  <a:gd name="T7" fmla="*/ 51 h 62"/>
                  <a:gd name="T8" fmla="*/ 18 w 56"/>
                  <a:gd name="T9" fmla="*/ 61 h 62"/>
                  <a:gd name="T10" fmla="*/ 55 w 56"/>
                  <a:gd name="T11" fmla="*/ 35 h 62"/>
                  <a:gd name="T12" fmla="*/ 55 w 56"/>
                  <a:gd name="T13" fmla="*/ 5 h 62"/>
                  <a:gd name="T14" fmla="*/ 42 w 56"/>
                  <a:gd name="T15" fmla="*/ 0 h 62"/>
                  <a:gd name="T16" fmla="*/ 18 w 56"/>
                  <a:gd name="T17" fmla="*/ 5 h 62"/>
                  <a:gd name="T18" fmla="*/ 14 w 56"/>
                  <a:gd name="T19" fmla="*/ 15 h 62"/>
                  <a:gd name="T20" fmla="*/ 14 w 56"/>
                  <a:gd name="T21" fmla="*/ 15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6" h="62">
                    <a:moveTo>
                      <a:pt x="14" y="15"/>
                    </a:moveTo>
                    <a:lnTo>
                      <a:pt x="9" y="35"/>
                    </a:lnTo>
                    <a:lnTo>
                      <a:pt x="0" y="42"/>
                    </a:lnTo>
                    <a:lnTo>
                      <a:pt x="6" y="51"/>
                    </a:lnTo>
                    <a:lnTo>
                      <a:pt x="18" y="61"/>
                    </a:lnTo>
                    <a:lnTo>
                      <a:pt x="55" y="35"/>
                    </a:lnTo>
                    <a:lnTo>
                      <a:pt x="55" y="5"/>
                    </a:lnTo>
                    <a:lnTo>
                      <a:pt x="42" y="0"/>
                    </a:lnTo>
                    <a:lnTo>
                      <a:pt x="18" y="5"/>
                    </a:lnTo>
                    <a:lnTo>
                      <a:pt x="14" y="15"/>
                    </a:lnTo>
                    <a:lnTo>
                      <a:pt x="14" y="15"/>
                    </a:lnTo>
                  </a:path>
                </a:pathLst>
              </a:custGeom>
              <a:solidFill>
                <a:srgbClr val="C0007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33" name="Freeform 45"/>
              <p:cNvSpPr>
                <a:spLocks/>
              </p:cNvSpPr>
              <p:nvPr/>
            </p:nvSpPr>
            <p:spPr bwMode="gray">
              <a:xfrm>
                <a:off x="1841" y="3310"/>
                <a:ext cx="80" cy="81"/>
              </a:xfrm>
              <a:custGeom>
                <a:avLst/>
                <a:gdLst>
                  <a:gd name="T0" fmla="*/ 35 w 80"/>
                  <a:gd name="T1" fmla="*/ 0 h 81"/>
                  <a:gd name="T2" fmla="*/ 56 w 80"/>
                  <a:gd name="T3" fmla="*/ 40 h 81"/>
                  <a:gd name="T4" fmla="*/ 79 w 80"/>
                  <a:gd name="T5" fmla="*/ 80 h 81"/>
                  <a:gd name="T6" fmla="*/ 37 w 80"/>
                  <a:gd name="T7" fmla="*/ 56 h 81"/>
                  <a:gd name="T8" fmla="*/ 0 w 80"/>
                  <a:gd name="T9" fmla="*/ 56 h 81"/>
                  <a:gd name="T10" fmla="*/ 0 w 80"/>
                  <a:gd name="T11" fmla="*/ 17 h 81"/>
                  <a:gd name="T12" fmla="*/ 35 w 80"/>
                  <a:gd name="T13" fmla="*/ 0 h 81"/>
                  <a:gd name="T14" fmla="*/ 35 w 80"/>
                  <a:gd name="T15" fmla="*/ 0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0" h="81">
                    <a:moveTo>
                      <a:pt x="35" y="0"/>
                    </a:moveTo>
                    <a:lnTo>
                      <a:pt x="56" y="40"/>
                    </a:lnTo>
                    <a:lnTo>
                      <a:pt x="79" y="80"/>
                    </a:lnTo>
                    <a:lnTo>
                      <a:pt x="37" y="56"/>
                    </a:lnTo>
                    <a:lnTo>
                      <a:pt x="0" y="56"/>
                    </a:lnTo>
                    <a:lnTo>
                      <a:pt x="0" y="17"/>
                    </a:lnTo>
                    <a:lnTo>
                      <a:pt x="35" y="0"/>
                    </a:lnTo>
                    <a:lnTo>
                      <a:pt x="35" y="0"/>
                    </a:lnTo>
                  </a:path>
                </a:pathLst>
              </a:custGeom>
              <a:solidFill>
                <a:srgbClr val="C0007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34" name="Freeform 46"/>
              <p:cNvSpPr>
                <a:spLocks/>
              </p:cNvSpPr>
              <p:nvPr/>
            </p:nvSpPr>
            <p:spPr bwMode="gray">
              <a:xfrm>
                <a:off x="2074" y="3175"/>
                <a:ext cx="76" cy="63"/>
              </a:xfrm>
              <a:custGeom>
                <a:avLst/>
                <a:gdLst>
                  <a:gd name="T0" fmla="*/ 40 w 76"/>
                  <a:gd name="T1" fmla="*/ 0 h 63"/>
                  <a:gd name="T2" fmla="*/ 48 w 76"/>
                  <a:gd name="T3" fmla="*/ 0 h 63"/>
                  <a:gd name="T4" fmla="*/ 70 w 76"/>
                  <a:gd name="T5" fmla="*/ 6 h 63"/>
                  <a:gd name="T6" fmla="*/ 75 w 76"/>
                  <a:gd name="T7" fmla="*/ 23 h 63"/>
                  <a:gd name="T8" fmla="*/ 72 w 76"/>
                  <a:gd name="T9" fmla="*/ 35 h 63"/>
                  <a:gd name="T10" fmla="*/ 45 w 76"/>
                  <a:gd name="T11" fmla="*/ 62 h 63"/>
                  <a:gd name="T12" fmla="*/ 2 w 76"/>
                  <a:gd name="T13" fmla="*/ 62 h 63"/>
                  <a:gd name="T14" fmla="*/ 0 w 76"/>
                  <a:gd name="T15" fmla="*/ 23 h 63"/>
                  <a:gd name="T16" fmla="*/ 40 w 76"/>
                  <a:gd name="T17" fmla="*/ 0 h 63"/>
                  <a:gd name="T18" fmla="*/ 40 w 76"/>
                  <a:gd name="T19" fmla="*/ 0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6" h="63">
                    <a:moveTo>
                      <a:pt x="40" y="0"/>
                    </a:moveTo>
                    <a:lnTo>
                      <a:pt x="48" y="0"/>
                    </a:lnTo>
                    <a:lnTo>
                      <a:pt x="70" y="6"/>
                    </a:lnTo>
                    <a:lnTo>
                      <a:pt x="75" y="23"/>
                    </a:lnTo>
                    <a:lnTo>
                      <a:pt x="72" y="35"/>
                    </a:lnTo>
                    <a:lnTo>
                      <a:pt x="45" y="62"/>
                    </a:lnTo>
                    <a:lnTo>
                      <a:pt x="2" y="62"/>
                    </a:lnTo>
                    <a:lnTo>
                      <a:pt x="0" y="23"/>
                    </a:lnTo>
                    <a:lnTo>
                      <a:pt x="40" y="0"/>
                    </a:lnTo>
                    <a:lnTo>
                      <a:pt x="40" y="0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35" name="Freeform 47"/>
              <p:cNvSpPr>
                <a:spLocks/>
              </p:cNvSpPr>
              <p:nvPr/>
            </p:nvSpPr>
            <p:spPr bwMode="gray">
              <a:xfrm>
                <a:off x="2080" y="3183"/>
                <a:ext cx="71" cy="72"/>
              </a:xfrm>
              <a:custGeom>
                <a:avLst/>
                <a:gdLst>
                  <a:gd name="T0" fmla="*/ 68 w 71"/>
                  <a:gd name="T1" fmla="*/ 0 h 72"/>
                  <a:gd name="T2" fmla="*/ 70 w 71"/>
                  <a:gd name="T3" fmla="*/ 17 h 72"/>
                  <a:gd name="T4" fmla="*/ 70 w 71"/>
                  <a:gd name="T5" fmla="*/ 38 h 72"/>
                  <a:gd name="T6" fmla="*/ 57 w 71"/>
                  <a:gd name="T7" fmla="*/ 55 h 72"/>
                  <a:gd name="T8" fmla="*/ 34 w 71"/>
                  <a:gd name="T9" fmla="*/ 71 h 72"/>
                  <a:gd name="T10" fmla="*/ 0 w 71"/>
                  <a:gd name="T11" fmla="*/ 54 h 72"/>
                  <a:gd name="T12" fmla="*/ 68 w 71"/>
                  <a:gd name="T13" fmla="*/ 0 h 72"/>
                  <a:gd name="T14" fmla="*/ 68 w 71"/>
                  <a:gd name="T15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1" h="72">
                    <a:moveTo>
                      <a:pt x="68" y="0"/>
                    </a:moveTo>
                    <a:lnTo>
                      <a:pt x="70" y="17"/>
                    </a:lnTo>
                    <a:lnTo>
                      <a:pt x="70" y="38"/>
                    </a:lnTo>
                    <a:lnTo>
                      <a:pt x="57" y="55"/>
                    </a:lnTo>
                    <a:lnTo>
                      <a:pt x="34" y="71"/>
                    </a:lnTo>
                    <a:lnTo>
                      <a:pt x="0" y="54"/>
                    </a:lnTo>
                    <a:lnTo>
                      <a:pt x="68" y="0"/>
                    </a:lnTo>
                    <a:lnTo>
                      <a:pt x="68" y="0"/>
                    </a:lnTo>
                  </a:path>
                </a:pathLst>
              </a:custGeom>
              <a:solidFill>
                <a:srgbClr val="E1E1E1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36" name="Freeform 48"/>
              <p:cNvSpPr>
                <a:spLocks/>
              </p:cNvSpPr>
              <p:nvPr/>
            </p:nvSpPr>
            <p:spPr bwMode="gray">
              <a:xfrm>
                <a:off x="1946" y="3189"/>
                <a:ext cx="192" cy="102"/>
              </a:xfrm>
              <a:custGeom>
                <a:avLst/>
                <a:gdLst>
                  <a:gd name="T0" fmla="*/ 0 w 192"/>
                  <a:gd name="T1" fmla="*/ 42 h 102"/>
                  <a:gd name="T2" fmla="*/ 90 w 192"/>
                  <a:gd name="T3" fmla="*/ 34 h 102"/>
                  <a:gd name="T4" fmla="*/ 128 w 192"/>
                  <a:gd name="T5" fmla="*/ 1 h 102"/>
                  <a:gd name="T6" fmla="*/ 165 w 192"/>
                  <a:gd name="T7" fmla="*/ 0 h 102"/>
                  <a:gd name="T8" fmla="*/ 154 w 192"/>
                  <a:gd name="T9" fmla="*/ 14 h 102"/>
                  <a:gd name="T10" fmla="*/ 183 w 192"/>
                  <a:gd name="T11" fmla="*/ 9 h 102"/>
                  <a:gd name="T12" fmla="*/ 191 w 192"/>
                  <a:gd name="T13" fmla="*/ 11 h 102"/>
                  <a:gd name="T14" fmla="*/ 165 w 192"/>
                  <a:gd name="T15" fmla="*/ 29 h 102"/>
                  <a:gd name="T16" fmla="*/ 141 w 192"/>
                  <a:gd name="T17" fmla="*/ 51 h 102"/>
                  <a:gd name="T18" fmla="*/ 173 w 192"/>
                  <a:gd name="T19" fmla="*/ 42 h 102"/>
                  <a:gd name="T20" fmla="*/ 170 w 192"/>
                  <a:gd name="T21" fmla="*/ 56 h 102"/>
                  <a:gd name="T22" fmla="*/ 141 w 192"/>
                  <a:gd name="T23" fmla="*/ 77 h 102"/>
                  <a:gd name="T24" fmla="*/ 101 w 192"/>
                  <a:gd name="T25" fmla="*/ 80 h 102"/>
                  <a:gd name="T26" fmla="*/ 7 w 192"/>
                  <a:gd name="T27" fmla="*/ 101 h 102"/>
                  <a:gd name="T28" fmla="*/ 0 w 192"/>
                  <a:gd name="T29" fmla="*/ 42 h 102"/>
                  <a:gd name="T30" fmla="*/ 0 w 192"/>
                  <a:gd name="T31" fmla="*/ 42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92" h="102">
                    <a:moveTo>
                      <a:pt x="0" y="42"/>
                    </a:moveTo>
                    <a:lnTo>
                      <a:pt x="90" y="34"/>
                    </a:lnTo>
                    <a:lnTo>
                      <a:pt x="128" y="1"/>
                    </a:lnTo>
                    <a:lnTo>
                      <a:pt x="165" y="0"/>
                    </a:lnTo>
                    <a:lnTo>
                      <a:pt x="154" y="14"/>
                    </a:lnTo>
                    <a:lnTo>
                      <a:pt x="183" y="9"/>
                    </a:lnTo>
                    <a:lnTo>
                      <a:pt x="191" y="11"/>
                    </a:lnTo>
                    <a:lnTo>
                      <a:pt x="165" y="29"/>
                    </a:lnTo>
                    <a:lnTo>
                      <a:pt x="141" y="51"/>
                    </a:lnTo>
                    <a:lnTo>
                      <a:pt x="173" y="42"/>
                    </a:lnTo>
                    <a:lnTo>
                      <a:pt x="170" y="56"/>
                    </a:lnTo>
                    <a:lnTo>
                      <a:pt x="141" y="77"/>
                    </a:lnTo>
                    <a:lnTo>
                      <a:pt x="101" y="80"/>
                    </a:lnTo>
                    <a:lnTo>
                      <a:pt x="7" y="101"/>
                    </a:lnTo>
                    <a:lnTo>
                      <a:pt x="0" y="42"/>
                    </a:lnTo>
                    <a:lnTo>
                      <a:pt x="0" y="42"/>
                    </a:lnTo>
                  </a:path>
                </a:pathLst>
              </a:custGeom>
              <a:solidFill>
                <a:srgbClr val="FFE1B0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37" name="Freeform 49"/>
              <p:cNvSpPr>
                <a:spLocks/>
              </p:cNvSpPr>
              <p:nvPr/>
            </p:nvSpPr>
            <p:spPr bwMode="gray">
              <a:xfrm>
                <a:off x="2012" y="3310"/>
                <a:ext cx="653" cy="109"/>
              </a:xfrm>
              <a:custGeom>
                <a:avLst/>
                <a:gdLst>
                  <a:gd name="T0" fmla="*/ 0 w 653"/>
                  <a:gd name="T1" fmla="*/ 83 h 109"/>
                  <a:gd name="T2" fmla="*/ 11 w 653"/>
                  <a:gd name="T3" fmla="*/ 77 h 109"/>
                  <a:gd name="T4" fmla="*/ 27 w 653"/>
                  <a:gd name="T5" fmla="*/ 61 h 109"/>
                  <a:gd name="T6" fmla="*/ 40 w 653"/>
                  <a:gd name="T7" fmla="*/ 51 h 109"/>
                  <a:gd name="T8" fmla="*/ 46 w 653"/>
                  <a:gd name="T9" fmla="*/ 37 h 109"/>
                  <a:gd name="T10" fmla="*/ 67 w 653"/>
                  <a:gd name="T11" fmla="*/ 33 h 109"/>
                  <a:gd name="T12" fmla="*/ 67 w 653"/>
                  <a:gd name="T13" fmla="*/ 26 h 109"/>
                  <a:gd name="T14" fmla="*/ 94 w 653"/>
                  <a:gd name="T15" fmla="*/ 21 h 109"/>
                  <a:gd name="T16" fmla="*/ 96 w 653"/>
                  <a:gd name="T17" fmla="*/ 12 h 109"/>
                  <a:gd name="T18" fmla="*/ 115 w 653"/>
                  <a:gd name="T19" fmla="*/ 0 h 109"/>
                  <a:gd name="T20" fmla="*/ 136 w 653"/>
                  <a:gd name="T21" fmla="*/ 0 h 109"/>
                  <a:gd name="T22" fmla="*/ 142 w 653"/>
                  <a:gd name="T23" fmla="*/ 8 h 109"/>
                  <a:gd name="T24" fmla="*/ 165 w 653"/>
                  <a:gd name="T25" fmla="*/ 8 h 109"/>
                  <a:gd name="T26" fmla="*/ 183 w 653"/>
                  <a:gd name="T27" fmla="*/ 17 h 109"/>
                  <a:gd name="T28" fmla="*/ 208 w 653"/>
                  <a:gd name="T29" fmla="*/ 21 h 109"/>
                  <a:gd name="T30" fmla="*/ 237 w 653"/>
                  <a:gd name="T31" fmla="*/ 26 h 109"/>
                  <a:gd name="T32" fmla="*/ 241 w 653"/>
                  <a:gd name="T33" fmla="*/ 26 h 109"/>
                  <a:gd name="T34" fmla="*/ 271 w 653"/>
                  <a:gd name="T35" fmla="*/ 33 h 109"/>
                  <a:gd name="T36" fmla="*/ 277 w 653"/>
                  <a:gd name="T37" fmla="*/ 33 h 109"/>
                  <a:gd name="T38" fmla="*/ 652 w 653"/>
                  <a:gd name="T39" fmla="*/ 108 h 109"/>
                  <a:gd name="T40" fmla="*/ 334 w 653"/>
                  <a:gd name="T41" fmla="*/ 46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653" h="109">
                    <a:moveTo>
                      <a:pt x="0" y="83"/>
                    </a:moveTo>
                    <a:lnTo>
                      <a:pt x="11" y="77"/>
                    </a:lnTo>
                    <a:lnTo>
                      <a:pt x="27" y="61"/>
                    </a:lnTo>
                    <a:lnTo>
                      <a:pt x="40" y="51"/>
                    </a:lnTo>
                    <a:lnTo>
                      <a:pt x="46" y="37"/>
                    </a:lnTo>
                    <a:lnTo>
                      <a:pt x="67" y="33"/>
                    </a:lnTo>
                    <a:lnTo>
                      <a:pt x="67" y="26"/>
                    </a:lnTo>
                    <a:lnTo>
                      <a:pt x="94" y="21"/>
                    </a:lnTo>
                    <a:lnTo>
                      <a:pt x="96" y="12"/>
                    </a:lnTo>
                    <a:lnTo>
                      <a:pt x="115" y="0"/>
                    </a:lnTo>
                    <a:lnTo>
                      <a:pt x="136" y="0"/>
                    </a:lnTo>
                    <a:lnTo>
                      <a:pt x="142" y="8"/>
                    </a:lnTo>
                    <a:lnTo>
                      <a:pt x="165" y="8"/>
                    </a:lnTo>
                    <a:lnTo>
                      <a:pt x="183" y="17"/>
                    </a:lnTo>
                    <a:lnTo>
                      <a:pt x="208" y="21"/>
                    </a:lnTo>
                    <a:lnTo>
                      <a:pt x="237" y="26"/>
                    </a:lnTo>
                    <a:lnTo>
                      <a:pt x="241" y="26"/>
                    </a:lnTo>
                    <a:lnTo>
                      <a:pt x="271" y="33"/>
                    </a:lnTo>
                    <a:lnTo>
                      <a:pt x="277" y="33"/>
                    </a:lnTo>
                    <a:lnTo>
                      <a:pt x="652" y="108"/>
                    </a:lnTo>
                    <a:lnTo>
                      <a:pt x="334" y="46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38" name="Freeform 50"/>
              <p:cNvSpPr>
                <a:spLocks/>
              </p:cNvSpPr>
              <p:nvPr/>
            </p:nvSpPr>
            <p:spPr bwMode="gray">
              <a:xfrm>
                <a:off x="2154" y="3475"/>
                <a:ext cx="374" cy="116"/>
              </a:xfrm>
              <a:custGeom>
                <a:avLst/>
                <a:gdLst>
                  <a:gd name="T0" fmla="*/ 0 w 374"/>
                  <a:gd name="T1" fmla="*/ 0 h 116"/>
                  <a:gd name="T2" fmla="*/ 17 w 374"/>
                  <a:gd name="T3" fmla="*/ 11 h 116"/>
                  <a:gd name="T4" fmla="*/ 23 w 374"/>
                  <a:gd name="T5" fmla="*/ 13 h 116"/>
                  <a:gd name="T6" fmla="*/ 54 w 374"/>
                  <a:gd name="T7" fmla="*/ 24 h 116"/>
                  <a:gd name="T8" fmla="*/ 65 w 374"/>
                  <a:gd name="T9" fmla="*/ 24 h 116"/>
                  <a:gd name="T10" fmla="*/ 83 w 374"/>
                  <a:gd name="T11" fmla="*/ 31 h 116"/>
                  <a:gd name="T12" fmla="*/ 91 w 374"/>
                  <a:gd name="T13" fmla="*/ 31 h 116"/>
                  <a:gd name="T14" fmla="*/ 105 w 374"/>
                  <a:gd name="T15" fmla="*/ 37 h 116"/>
                  <a:gd name="T16" fmla="*/ 126 w 374"/>
                  <a:gd name="T17" fmla="*/ 37 h 116"/>
                  <a:gd name="T18" fmla="*/ 144 w 374"/>
                  <a:gd name="T19" fmla="*/ 46 h 116"/>
                  <a:gd name="T20" fmla="*/ 159 w 374"/>
                  <a:gd name="T21" fmla="*/ 50 h 116"/>
                  <a:gd name="T22" fmla="*/ 170 w 374"/>
                  <a:gd name="T23" fmla="*/ 55 h 116"/>
                  <a:gd name="T24" fmla="*/ 373 w 374"/>
                  <a:gd name="T25" fmla="*/ 115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74" h="116">
                    <a:moveTo>
                      <a:pt x="0" y="0"/>
                    </a:moveTo>
                    <a:lnTo>
                      <a:pt x="17" y="11"/>
                    </a:lnTo>
                    <a:lnTo>
                      <a:pt x="23" y="13"/>
                    </a:lnTo>
                    <a:lnTo>
                      <a:pt x="54" y="24"/>
                    </a:lnTo>
                    <a:lnTo>
                      <a:pt x="65" y="24"/>
                    </a:lnTo>
                    <a:lnTo>
                      <a:pt x="83" y="31"/>
                    </a:lnTo>
                    <a:lnTo>
                      <a:pt x="91" y="31"/>
                    </a:lnTo>
                    <a:lnTo>
                      <a:pt x="105" y="37"/>
                    </a:lnTo>
                    <a:lnTo>
                      <a:pt x="126" y="37"/>
                    </a:lnTo>
                    <a:lnTo>
                      <a:pt x="144" y="46"/>
                    </a:lnTo>
                    <a:lnTo>
                      <a:pt x="159" y="50"/>
                    </a:lnTo>
                    <a:lnTo>
                      <a:pt x="170" y="55"/>
                    </a:lnTo>
                    <a:lnTo>
                      <a:pt x="373" y="115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39" name="Freeform 51"/>
              <p:cNvSpPr>
                <a:spLocks/>
              </p:cNvSpPr>
              <p:nvPr/>
            </p:nvSpPr>
            <p:spPr bwMode="gray">
              <a:xfrm>
                <a:off x="2133" y="3235"/>
                <a:ext cx="74" cy="15"/>
              </a:xfrm>
              <a:custGeom>
                <a:avLst/>
                <a:gdLst>
                  <a:gd name="T0" fmla="*/ 73 w 74"/>
                  <a:gd name="T1" fmla="*/ 0 h 15"/>
                  <a:gd name="T2" fmla="*/ 51 w 74"/>
                  <a:gd name="T3" fmla="*/ 0 h 15"/>
                  <a:gd name="T4" fmla="*/ 29 w 74"/>
                  <a:gd name="T5" fmla="*/ 7 h 15"/>
                  <a:gd name="T6" fmla="*/ 0 w 74"/>
                  <a:gd name="T7" fmla="*/ 14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15">
                    <a:moveTo>
                      <a:pt x="73" y="0"/>
                    </a:moveTo>
                    <a:lnTo>
                      <a:pt x="51" y="0"/>
                    </a:lnTo>
                    <a:lnTo>
                      <a:pt x="29" y="7"/>
                    </a:lnTo>
                    <a:lnTo>
                      <a:pt x="0" y="14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40" name="Freeform 52"/>
              <p:cNvSpPr>
                <a:spLocks/>
              </p:cNvSpPr>
              <p:nvPr/>
            </p:nvSpPr>
            <p:spPr bwMode="gray">
              <a:xfrm>
                <a:off x="1704" y="2467"/>
                <a:ext cx="419" cy="699"/>
              </a:xfrm>
              <a:custGeom>
                <a:avLst/>
                <a:gdLst>
                  <a:gd name="T0" fmla="*/ 7 w 419"/>
                  <a:gd name="T1" fmla="*/ 0 h 699"/>
                  <a:gd name="T2" fmla="*/ 58 w 419"/>
                  <a:gd name="T3" fmla="*/ 13 h 699"/>
                  <a:gd name="T4" fmla="*/ 127 w 419"/>
                  <a:gd name="T5" fmla="*/ 29 h 699"/>
                  <a:gd name="T6" fmla="*/ 209 w 419"/>
                  <a:gd name="T7" fmla="*/ 29 h 699"/>
                  <a:gd name="T8" fmla="*/ 290 w 419"/>
                  <a:gd name="T9" fmla="*/ 51 h 699"/>
                  <a:gd name="T10" fmla="*/ 319 w 419"/>
                  <a:gd name="T11" fmla="*/ 78 h 699"/>
                  <a:gd name="T12" fmla="*/ 392 w 419"/>
                  <a:gd name="T13" fmla="*/ 158 h 699"/>
                  <a:gd name="T14" fmla="*/ 410 w 419"/>
                  <a:gd name="T15" fmla="*/ 213 h 699"/>
                  <a:gd name="T16" fmla="*/ 410 w 419"/>
                  <a:gd name="T17" fmla="*/ 248 h 699"/>
                  <a:gd name="T18" fmla="*/ 392 w 419"/>
                  <a:gd name="T19" fmla="*/ 290 h 699"/>
                  <a:gd name="T20" fmla="*/ 376 w 419"/>
                  <a:gd name="T21" fmla="*/ 312 h 699"/>
                  <a:gd name="T22" fmla="*/ 376 w 419"/>
                  <a:gd name="T23" fmla="*/ 327 h 699"/>
                  <a:gd name="T24" fmla="*/ 392 w 419"/>
                  <a:gd name="T25" fmla="*/ 360 h 699"/>
                  <a:gd name="T26" fmla="*/ 392 w 419"/>
                  <a:gd name="T27" fmla="*/ 393 h 699"/>
                  <a:gd name="T28" fmla="*/ 402 w 419"/>
                  <a:gd name="T29" fmla="*/ 424 h 699"/>
                  <a:gd name="T30" fmla="*/ 410 w 419"/>
                  <a:gd name="T31" fmla="*/ 464 h 699"/>
                  <a:gd name="T32" fmla="*/ 407 w 419"/>
                  <a:gd name="T33" fmla="*/ 503 h 699"/>
                  <a:gd name="T34" fmla="*/ 384 w 419"/>
                  <a:gd name="T35" fmla="*/ 549 h 699"/>
                  <a:gd name="T36" fmla="*/ 381 w 419"/>
                  <a:gd name="T37" fmla="*/ 572 h 699"/>
                  <a:gd name="T38" fmla="*/ 392 w 419"/>
                  <a:gd name="T39" fmla="*/ 599 h 699"/>
                  <a:gd name="T40" fmla="*/ 410 w 419"/>
                  <a:gd name="T41" fmla="*/ 619 h 699"/>
                  <a:gd name="T42" fmla="*/ 418 w 419"/>
                  <a:gd name="T43" fmla="*/ 670 h 699"/>
                  <a:gd name="T44" fmla="*/ 418 w 419"/>
                  <a:gd name="T45" fmla="*/ 696 h 699"/>
                  <a:gd name="T46" fmla="*/ 410 w 419"/>
                  <a:gd name="T47" fmla="*/ 698 h 699"/>
                  <a:gd name="T48" fmla="*/ 410 w 419"/>
                  <a:gd name="T49" fmla="*/ 678 h 699"/>
                  <a:gd name="T50" fmla="*/ 402 w 419"/>
                  <a:gd name="T51" fmla="*/ 629 h 699"/>
                  <a:gd name="T52" fmla="*/ 379 w 419"/>
                  <a:gd name="T53" fmla="*/ 608 h 699"/>
                  <a:gd name="T54" fmla="*/ 374 w 419"/>
                  <a:gd name="T55" fmla="*/ 584 h 699"/>
                  <a:gd name="T56" fmla="*/ 376 w 419"/>
                  <a:gd name="T57" fmla="*/ 544 h 699"/>
                  <a:gd name="T58" fmla="*/ 396 w 419"/>
                  <a:gd name="T59" fmla="*/ 497 h 699"/>
                  <a:gd name="T60" fmla="*/ 400 w 419"/>
                  <a:gd name="T61" fmla="*/ 472 h 699"/>
                  <a:gd name="T62" fmla="*/ 390 w 419"/>
                  <a:gd name="T63" fmla="*/ 435 h 699"/>
                  <a:gd name="T64" fmla="*/ 378 w 419"/>
                  <a:gd name="T65" fmla="*/ 402 h 699"/>
                  <a:gd name="T66" fmla="*/ 378 w 419"/>
                  <a:gd name="T67" fmla="*/ 366 h 699"/>
                  <a:gd name="T68" fmla="*/ 370 w 419"/>
                  <a:gd name="T69" fmla="*/ 338 h 699"/>
                  <a:gd name="T70" fmla="*/ 370 w 419"/>
                  <a:gd name="T71" fmla="*/ 309 h 699"/>
                  <a:gd name="T72" fmla="*/ 379 w 419"/>
                  <a:gd name="T73" fmla="*/ 283 h 699"/>
                  <a:gd name="T74" fmla="*/ 402 w 419"/>
                  <a:gd name="T75" fmla="*/ 250 h 699"/>
                  <a:gd name="T76" fmla="*/ 402 w 419"/>
                  <a:gd name="T77" fmla="*/ 224 h 699"/>
                  <a:gd name="T78" fmla="*/ 379 w 419"/>
                  <a:gd name="T79" fmla="*/ 171 h 699"/>
                  <a:gd name="T80" fmla="*/ 309 w 419"/>
                  <a:gd name="T81" fmla="*/ 88 h 699"/>
                  <a:gd name="T82" fmla="*/ 276 w 419"/>
                  <a:gd name="T83" fmla="*/ 68 h 699"/>
                  <a:gd name="T84" fmla="*/ 203 w 419"/>
                  <a:gd name="T85" fmla="*/ 41 h 699"/>
                  <a:gd name="T86" fmla="*/ 120 w 419"/>
                  <a:gd name="T87" fmla="*/ 47 h 699"/>
                  <a:gd name="T88" fmla="*/ 46 w 419"/>
                  <a:gd name="T89" fmla="*/ 33 h 699"/>
                  <a:gd name="T90" fmla="*/ 0 w 419"/>
                  <a:gd name="T91" fmla="*/ 16 h 699"/>
                  <a:gd name="T92" fmla="*/ 7 w 419"/>
                  <a:gd name="T93" fmla="*/ 0 h 699"/>
                  <a:gd name="T94" fmla="*/ 7 w 419"/>
                  <a:gd name="T95" fmla="*/ 0 h 6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419" h="699">
                    <a:moveTo>
                      <a:pt x="7" y="0"/>
                    </a:moveTo>
                    <a:lnTo>
                      <a:pt x="58" y="13"/>
                    </a:lnTo>
                    <a:lnTo>
                      <a:pt x="127" y="29"/>
                    </a:lnTo>
                    <a:lnTo>
                      <a:pt x="209" y="29"/>
                    </a:lnTo>
                    <a:lnTo>
                      <a:pt x="290" y="51"/>
                    </a:lnTo>
                    <a:lnTo>
                      <a:pt x="319" y="78"/>
                    </a:lnTo>
                    <a:lnTo>
                      <a:pt x="392" y="158"/>
                    </a:lnTo>
                    <a:lnTo>
                      <a:pt x="410" y="213"/>
                    </a:lnTo>
                    <a:lnTo>
                      <a:pt x="410" y="248"/>
                    </a:lnTo>
                    <a:lnTo>
                      <a:pt x="392" y="290"/>
                    </a:lnTo>
                    <a:lnTo>
                      <a:pt x="376" y="312"/>
                    </a:lnTo>
                    <a:lnTo>
                      <a:pt x="376" y="327"/>
                    </a:lnTo>
                    <a:lnTo>
                      <a:pt x="392" y="360"/>
                    </a:lnTo>
                    <a:lnTo>
                      <a:pt x="392" y="393"/>
                    </a:lnTo>
                    <a:lnTo>
                      <a:pt x="402" y="424"/>
                    </a:lnTo>
                    <a:lnTo>
                      <a:pt x="410" y="464"/>
                    </a:lnTo>
                    <a:lnTo>
                      <a:pt x="407" y="503"/>
                    </a:lnTo>
                    <a:lnTo>
                      <a:pt x="384" y="549"/>
                    </a:lnTo>
                    <a:lnTo>
                      <a:pt x="381" y="572"/>
                    </a:lnTo>
                    <a:lnTo>
                      <a:pt x="392" y="599"/>
                    </a:lnTo>
                    <a:lnTo>
                      <a:pt x="410" y="619"/>
                    </a:lnTo>
                    <a:lnTo>
                      <a:pt x="418" y="670"/>
                    </a:lnTo>
                    <a:lnTo>
                      <a:pt x="418" y="696"/>
                    </a:lnTo>
                    <a:lnTo>
                      <a:pt x="410" y="698"/>
                    </a:lnTo>
                    <a:lnTo>
                      <a:pt x="410" y="678"/>
                    </a:lnTo>
                    <a:lnTo>
                      <a:pt x="402" y="629"/>
                    </a:lnTo>
                    <a:lnTo>
                      <a:pt x="379" y="608"/>
                    </a:lnTo>
                    <a:lnTo>
                      <a:pt x="374" y="584"/>
                    </a:lnTo>
                    <a:lnTo>
                      <a:pt x="376" y="544"/>
                    </a:lnTo>
                    <a:lnTo>
                      <a:pt x="396" y="497"/>
                    </a:lnTo>
                    <a:lnTo>
                      <a:pt x="400" y="472"/>
                    </a:lnTo>
                    <a:lnTo>
                      <a:pt x="390" y="435"/>
                    </a:lnTo>
                    <a:lnTo>
                      <a:pt x="378" y="402"/>
                    </a:lnTo>
                    <a:lnTo>
                      <a:pt x="378" y="366"/>
                    </a:lnTo>
                    <a:lnTo>
                      <a:pt x="370" y="338"/>
                    </a:lnTo>
                    <a:lnTo>
                      <a:pt x="370" y="309"/>
                    </a:lnTo>
                    <a:lnTo>
                      <a:pt x="379" y="283"/>
                    </a:lnTo>
                    <a:lnTo>
                      <a:pt x="402" y="250"/>
                    </a:lnTo>
                    <a:lnTo>
                      <a:pt x="402" y="224"/>
                    </a:lnTo>
                    <a:lnTo>
                      <a:pt x="379" y="171"/>
                    </a:lnTo>
                    <a:lnTo>
                      <a:pt x="309" y="88"/>
                    </a:lnTo>
                    <a:lnTo>
                      <a:pt x="276" y="68"/>
                    </a:lnTo>
                    <a:lnTo>
                      <a:pt x="203" y="41"/>
                    </a:lnTo>
                    <a:lnTo>
                      <a:pt x="120" y="47"/>
                    </a:lnTo>
                    <a:lnTo>
                      <a:pt x="46" y="33"/>
                    </a:lnTo>
                    <a:lnTo>
                      <a:pt x="0" y="16"/>
                    </a:lnTo>
                    <a:lnTo>
                      <a:pt x="7" y="0"/>
                    </a:lnTo>
                    <a:lnTo>
                      <a:pt x="7" y="0"/>
                    </a:lnTo>
                  </a:path>
                </a:pathLst>
              </a:custGeom>
              <a:solidFill>
                <a:srgbClr val="E1E1E1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41" name="Freeform 53"/>
              <p:cNvSpPr>
                <a:spLocks/>
              </p:cNvSpPr>
              <p:nvPr/>
            </p:nvSpPr>
            <p:spPr bwMode="gray">
              <a:xfrm>
                <a:off x="621" y="2116"/>
                <a:ext cx="1179" cy="216"/>
              </a:xfrm>
              <a:custGeom>
                <a:avLst/>
                <a:gdLst>
                  <a:gd name="T0" fmla="*/ 0 w 1179"/>
                  <a:gd name="T1" fmla="*/ 45 h 216"/>
                  <a:gd name="T2" fmla="*/ 0 w 1179"/>
                  <a:gd name="T3" fmla="*/ 35 h 216"/>
                  <a:gd name="T4" fmla="*/ 20 w 1179"/>
                  <a:gd name="T5" fmla="*/ 35 h 216"/>
                  <a:gd name="T6" fmla="*/ 45 w 1179"/>
                  <a:gd name="T7" fmla="*/ 35 h 216"/>
                  <a:gd name="T8" fmla="*/ 87 w 1179"/>
                  <a:gd name="T9" fmla="*/ 45 h 216"/>
                  <a:gd name="T10" fmla="*/ 225 w 1179"/>
                  <a:gd name="T11" fmla="*/ 87 h 216"/>
                  <a:gd name="T12" fmla="*/ 281 w 1179"/>
                  <a:gd name="T13" fmla="*/ 87 h 216"/>
                  <a:gd name="T14" fmla="*/ 379 w 1179"/>
                  <a:gd name="T15" fmla="*/ 120 h 216"/>
                  <a:gd name="T16" fmla="*/ 530 w 1179"/>
                  <a:gd name="T17" fmla="*/ 120 h 216"/>
                  <a:gd name="T18" fmla="*/ 627 w 1179"/>
                  <a:gd name="T19" fmla="*/ 166 h 216"/>
                  <a:gd name="T20" fmla="*/ 808 w 1179"/>
                  <a:gd name="T21" fmla="*/ 166 h 216"/>
                  <a:gd name="T22" fmla="*/ 831 w 1179"/>
                  <a:gd name="T23" fmla="*/ 154 h 216"/>
                  <a:gd name="T24" fmla="*/ 939 w 1179"/>
                  <a:gd name="T25" fmla="*/ 154 h 216"/>
                  <a:gd name="T26" fmla="*/ 1048 w 1179"/>
                  <a:gd name="T27" fmla="*/ 188 h 216"/>
                  <a:gd name="T28" fmla="*/ 1135 w 1179"/>
                  <a:gd name="T29" fmla="*/ 188 h 216"/>
                  <a:gd name="T30" fmla="*/ 1178 w 1179"/>
                  <a:gd name="T31" fmla="*/ 215 h 216"/>
                  <a:gd name="T32" fmla="*/ 1178 w 1179"/>
                  <a:gd name="T33" fmla="*/ 179 h 216"/>
                  <a:gd name="T34" fmla="*/ 1135 w 1179"/>
                  <a:gd name="T35" fmla="*/ 153 h 216"/>
                  <a:gd name="T36" fmla="*/ 1048 w 1179"/>
                  <a:gd name="T37" fmla="*/ 153 h 216"/>
                  <a:gd name="T38" fmla="*/ 939 w 1179"/>
                  <a:gd name="T39" fmla="*/ 118 h 216"/>
                  <a:gd name="T40" fmla="*/ 831 w 1179"/>
                  <a:gd name="T41" fmla="*/ 118 h 216"/>
                  <a:gd name="T42" fmla="*/ 808 w 1179"/>
                  <a:gd name="T43" fmla="*/ 131 h 216"/>
                  <a:gd name="T44" fmla="*/ 627 w 1179"/>
                  <a:gd name="T45" fmla="*/ 131 h 216"/>
                  <a:gd name="T46" fmla="*/ 530 w 1179"/>
                  <a:gd name="T47" fmla="*/ 85 h 216"/>
                  <a:gd name="T48" fmla="*/ 379 w 1179"/>
                  <a:gd name="T49" fmla="*/ 85 h 216"/>
                  <a:gd name="T50" fmla="*/ 281 w 1179"/>
                  <a:gd name="T51" fmla="*/ 54 h 216"/>
                  <a:gd name="T52" fmla="*/ 225 w 1179"/>
                  <a:gd name="T53" fmla="*/ 54 h 216"/>
                  <a:gd name="T54" fmla="*/ 87 w 1179"/>
                  <a:gd name="T55" fmla="*/ 10 h 216"/>
                  <a:gd name="T56" fmla="*/ 45 w 1179"/>
                  <a:gd name="T57" fmla="*/ 0 h 216"/>
                  <a:gd name="T58" fmla="*/ 20 w 1179"/>
                  <a:gd name="T59" fmla="*/ 0 h 216"/>
                  <a:gd name="T60" fmla="*/ 0 w 1179"/>
                  <a:gd name="T61" fmla="*/ 0 h 216"/>
                  <a:gd name="T62" fmla="*/ 0 w 1179"/>
                  <a:gd name="T63" fmla="*/ 10 h 216"/>
                  <a:gd name="T64" fmla="*/ 0 w 1179"/>
                  <a:gd name="T65" fmla="*/ 45 h 216"/>
                  <a:gd name="T66" fmla="*/ 0 w 1179"/>
                  <a:gd name="T67" fmla="*/ 45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179" h="216">
                    <a:moveTo>
                      <a:pt x="0" y="45"/>
                    </a:moveTo>
                    <a:lnTo>
                      <a:pt x="0" y="35"/>
                    </a:lnTo>
                    <a:lnTo>
                      <a:pt x="20" y="35"/>
                    </a:lnTo>
                    <a:lnTo>
                      <a:pt x="45" y="35"/>
                    </a:lnTo>
                    <a:lnTo>
                      <a:pt x="87" y="45"/>
                    </a:lnTo>
                    <a:lnTo>
                      <a:pt x="225" y="87"/>
                    </a:lnTo>
                    <a:lnTo>
                      <a:pt x="281" y="87"/>
                    </a:lnTo>
                    <a:lnTo>
                      <a:pt x="379" y="120"/>
                    </a:lnTo>
                    <a:lnTo>
                      <a:pt x="530" y="120"/>
                    </a:lnTo>
                    <a:lnTo>
                      <a:pt x="627" y="166"/>
                    </a:lnTo>
                    <a:lnTo>
                      <a:pt x="808" y="166"/>
                    </a:lnTo>
                    <a:lnTo>
                      <a:pt x="831" y="154"/>
                    </a:lnTo>
                    <a:lnTo>
                      <a:pt x="939" y="154"/>
                    </a:lnTo>
                    <a:lnTo>
                      <a:pt x="1048" y="188"/>
                    </a:lnTo>
                    <a:lnTo>
                      <a:pt x="1135" y="188"/>
                    </a:lnTo>
                    <a:lnTo>
                      <a:pt x="1178" y="215"/>
                    </a:lnTo>
                    <a:lnTo>
                      <a:pt x="1178" y="179"/>
                    </a:lnTo>
                    <a:lnTo>
                      <a:pt x="1135" y="153"/>
                    </a:lnTo>
                    <a:lnTo>
                      <a:pt x="1048" y="153"/>
                    </a:lnTo>
                    <a:lnTo>
                      <a:pt x="939" y="118"/>
                    </a:lnTo>
                    <a:lnTo>
                      <a:pt x="831" y="118"/>
                    </a:lnTo>
                    <a:lnTo>
                      <a:pt x="808" y="131"/>
                    </a:lnTo>
                    <a:lnTo>
                      <a:pt x="627" y="131"/>
                    </a:lnTo>
                    <a:lnTo>
                      <a:pt x="530" y="85"/>
                    </a:lnTo>
                    <a:lnTo>
                      <a:pt x="379" y="85"/>
                    </a:lnTo>
                    <a:lnTo>
                      <a:pt x="281" y="54"/>
                    </a:lnTo>
                    <a:lnTo>
                      <a:pt x="225" y="54"/>
                    </a:lnTo>
                    <a:lnTo>
                      <a:pt x="87" y="10"/>
                    </a:lnTo>
                    <a:lnTo>
                      <a:pt x="45" y="0"/>
                    </a:lnTo>
                    <a:lnTo>
                      <a:pt x="20" y="0"/>
                    </a:lnTo>
                    <a:lnTo>
                      <a:pt x="0" y="0"/>
                    </a:lnTo>
                    <a:lnTo>
                      <a:pt x="0" y="10"/>
                    </a:lnTo>
                    <a:lnTo>
                      <a:pt x="0" y="45"/>
                    </a:lnTo>
                    <a:lnTo>
                      <a:pt x="0" y="45"/>
                    </a:lnTo>
                  </a:path>
                </a:pathLst>
              </a:custGeom>
              <a:solidFill>
                <a:srgbClr val="E1E1E1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42" name="Freeform 54"/>
              <p:cNvSpPr>
                <a:spLocks/>
              </p:cNvSpPr>
              <p:nvPr/>
            </p:nvSpPr>
            <p:spPr bwMode="gray">
              <a:xfrm>
                <a:off x="646" y="1942"/>
                <a:ext cx="1171" cy="188"/>
              </a:xfrm>
              <a:custGeom>
                <a:avLst/>
                <a:gdLst>
                  <a:gd name="T0" fmla="*/ 1170 w 1171"/>
                  <a:gd name="T1" fmla="*/ 144 h 188"/>
                  <a:gd name="T2" fmla="*/ 1170 w 1171"/>
                  <a:gd name="T3" fmla="*/ 152 h 188"/>
                  <a:gd name="T4" fmla="*/ 1149 w 1171"/>
                  <a:gd name="T5" fmla="*/ 152 h 188"/>
                  <a:gd name="T6" fmla="*/ 1127 w 1171"/>
                  <a:gd name="T7" fmla="*/ 152 h 188"/>
                  <a:gd name="T8" fmla="*/ 1085 w 1171"/>
                  <a:gd name="T9" fmla="*/ 144 h 188"/>
                  <a:gd name="T10" fmla="*/ 938 w 1171"/>
                  <a:gd name="T11" fmla="*/ 97 h 188"/>
                  <a:gd name="T12" fmla="*/ 881 w 1171"/>
                  <a:gd name="T13" fmla="*/ 97 h 188"/>
                  <a:gd name="T14" fmla="*/ 781 w 1171"/>
                  <a:gd name="T15" fmla="*/ 64 h 188"/>
                  <a:gd name="T16" fmla="*/ 625 w 1171"/>
                  <a:gd name="T17" fmla="*/ 64 h 188"/>
                  <a:gd name="T18" fmla="*/ 524 w 1171"/>
                  <a:gd name="T19" fmla="*/ 19 h 188"/>
                  <a:gd name="T20" fmla="*/ 335 w 1171"/>
                  <a:gd name="T21" fmla="*/ 19 h 188"/>
                  <a:gd name="T22" fmla="*/ 314 w 1171"/>
                  <a:gd name="T23" fmla="*/ 32 h 188"/>
                  <a:gd name="T24" fmla="*/ 200 w 1171"/>
                  <a:gd name="T25" fmla="*/ 32 h 188"/>
                  <a:gd name="T26" fmla="*/ 88 w 1171"/>
                  <a:gd name="T27" fmla="*/ 0 h 188"/>
                  <a:gd name="T28" fmla="*/ 0 w 1171"/>
                  <a:gd name="T29" fmla="*/ 0 h 188"/>
                  <a:gd name="T30" fmla="*/ 0 w 1171"/>
                  <a:gd name="T31" fmla="*/ 34 h 188"/>
                  <a:gd name="T32" fmla="*/ 88 w 1171"/>
                  <a:gd name="T33" fmla="*/ 34 h 188"/>
                  <a:gd name="T34" fmla="*/ 200 w 1171"/>
                  <a:gd name="T35" fmla="*/ 67 h 188"/>
                  <a:gd name="T36" fmla="*/ 314 w 1171"/>
                  <a:gd name="T37" fmla="*/ 67 h 188"/>
                  <a:gd name="T38" fmla="*/ 335 w 1171"/>
                  <a:gd name="T39" fmla="*/ 53 h 188"/>
                  <a:gd name="T40" fmla="*/ 524 w 1171"/>
                  <a:gd name="T41" fmla="*/ 53 h 188"/>
                  <a:gd name="T42" fmla="*/ 625 w 1171"/>
                  <a:gd name="T43" fmla="*/ 99 h 188"/>
                  <a:gd name="T44" fmla="*/ 781 w 1171"/>
                  <a:gd name="T45" fmla="*/ 99 h 188"/>
                  <a:gd name="T46" fmla="*/ 881 w 1171"/>
                  <a:gd name="T47" fmla="*/ 131 h 188"/>
                  <a:gd name="T48" fmla="*/ 938 w 1171"/>
                  <a:gd name="T49" fmla="*/ 131 h 188"/>
                  <a:gd name="T50" fmla="*/ 1085 w 1171"/>
                  <a:gd name="T51" fmla="*/ 179 h 188"/>
                  <a:gd name="T52" fmla="*/ 1127 w 1171"/>
                  <a:gd name="T53" fmla="*/ 187 h 188"/>
                  <a:gd name="T54" fmla="*/ 1149 w 1171"/>
                  <a:gd name="T55" fmla="*/ 187 h 188"/>
                  <a:gd name="T56" fmla="*/ 1170 w 1171"/>
                  <a:gd name="T57" fmla="*/ 187 h 188"/>
                  <a:gd name="T58" fmla="*/ 1170 w 1171"/>
                  <a:gd name="T59" fmla="*/ 179 h 188"/>
                  <a:gd name="T60" fmla="*/ 1170 w 1171"/>
                  <a:gd name="T61" fmla="*/ 144 h 188"/>
                  <a:gd name="T62" fmla="*/ 1170 w 1171"/>
                  <a:gd name="T63" fmla="*/ 144 h 1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171" h="188">
                    <a:moveTo>
                      <a:pt x="1170" y="144"/>
                    </a:moveTo>
                    <a:lnTo>
                      <a:pt x="1170" y="152"/>
                    </a:lnTo>
                    <a:lnTo>
                      <a:pt x="1149" y="152"/>
                    </a:lnTo>
                    <a:lnTo>
                      <a:pt x="1127" y="152"/>
                    </a:lnTo>
                    <a:lnTo>
                      <a:pt x="1085" y="144"/>
                    </a:lnTo>
                    <a:lnTo>
                      <a:pt x="938" y="97"/>
                    </a:lnTo>
                    <a:lnTo>
                      <a:pt x="881" y="97"/>
                    </a:lnTo>
                    <a:lnTo>
                      <a:pt x="781" y="64"/>
                    </a:lnTo>
                    <a:lnTo>
                      <a:pt x="625" y="64"/>
                    </a:lnTo>
                    <a:lnTo>
                      <a:pt x="524" y="19"/>
                    </a:lnTo>
                    <a:lnTo>
                      <a:pt x="335" y="19"/>
                    </a:lnTo>
                    <a:lnTo>
                      <a:pt x="314" y="32"/>
                    </a:lnTo>
                    <a:lnTo>
                      <a:pt x="200" y="32"/>
                    </a:lnTo>
                    <a:lnTo>
                      <a:pt x="88" y="0"/>
                    </a:lnTo>
                    <a:lnTo>
                      <a:pt x="0" y="0"/>
                    </a:lnTo>
                    <a:lnTo>
                      <a:pt x="0" y="34"/>
                    </a:lnTo>
                    <a:lnTo>
                      <a:pt x="88" y="34"/>
                    </a:lnTo>
                    <a:lnTo>
                      <a:pt x="200" y="67"/>
                    </a:lnTo>
                    <a:lnTo>
                      <a:pt x="314" y="67"/>
                    </a:lnTo>
                    <a:lnTo>
                      <a:pt x="335" y="53"/>
                    </a:lnTo>
                    <a:lnTo>
                      <a:pt x="524" y="53"/>
                    </a:lnTo>
                    <a:lnTo>
                      <a:pt x="625" y="99"/>
                    </a:lnTo>
                    <a:lnTo>
                      <a:pt x="781" y="99"/>
                    </a:lnTo>
                    <a:lnTo>
                      <a:pt x="881" y="131"/>
                    </a:lnTo>
                    <a:lnTo>
                      <a:pt x="938" y="131"/>
                    </a:lnTo>
                    <a:lnTo>
                      <a:pt x="1085" y="179"/>
                    </a:lnTo>
                    <a:lnTo>
                      <a:pt x="1127" y="187"/>
                    </a:lnTo>
                    <a:lnTo>
                      <a:pt x="1149" y="187"/>
                    </a:lnTo>
                    <a:lnTo>
                      <a:pt x="1170" y="187"/>
                    </a:lnTo>
                    <a:lnTo>
                      <a:pt x="1170" y="179"/>
                    </a:lnTo>
                    <a:lnTo>
                      <a:pt x="1170" y="144"/>
                    </a:lnTo>
                    <a:lnTo>
                      <a:pt x="1170" y="144"/>
                    </a:lnTo>
                  </a:path>
                </a:pathLst>
              </a:custGeom>
              <a:solidFill>
                <a:srgbClr val="E1E1E1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43" name="Freeform 55"/>
              <p:cNvSpPr>
                <a:spLocks/>
              </p:cNvSpPr>
              <p:nvPr/>
            </p:nvSpPr>
            <p:spPr bwMode="gray">
              <a:xfrm>
                <a:off x="2144" y="3322"/>
                <a:ext cx="390" cy="107"/>
              </a:xfrm>
              <a:custGeom>
                <a:avLst/>
                <a:gdLst>
                  <a:gd name="T0" fmla="*/ 0 w 390"/>
                  <a:gd name="T1" fmla="*/ 0 h 107"/>
                  <a:gd name="T2" fmla="*/ 31 w 390"/>
                  <a:gd name="T3" fmla="*/ 6 h 107"/>
                  <a:gd name="T4" fmla="*/ 71 w 390"/>
                  <a:gd name="T5" fmla="*/ 14 h 107"/>
                  <a:gd name="T6" fmla="*/ 115 w 390"/>
                  <a:gd name="T7" fmla="*/ 28 h 107"/>
                  <a:gd name="T8" fmla="*/ 153 w 390"/>
                  <a:gd name="T9" fmla="*/ 36 h 107"/>
                  <a:gd name="T10" fmla="*/ 207 w 390"/>
                  <a:gd name="T11" fmla="*/ 47 h 107"/>
                  <a:gd name="T12" fmla="*/ 284 w 390"/>
                  <a:gd name="T13" fmla="*/ 60 h 107"/>
                  <a:gd name="T14" fmla="*/ 350 w 390"/>
                  <a:gd name="T15" fmla="*/ 83 h 107"/>
                  <a:gd name="T16" fmla="*/ 389 w 390"/>
                  <a:gd name="T17" fmla="*/ 85 h 107"/>
                  <a:gd name="T18" fmla="*/ 381 w 390"/>
                  <a:gd name="T19" fmla="*/ 98 h 107"/>
                  <a:gd name="T20" fmla="*/ 376 w 390"/>
                  <a:gd name="T21" fmla="*/ 106 h 107"/>
                  <a:gd name="T22" fmla="*/ 306 w 390"/>
                  <a:gd name="T23" fmla="*/ 85 h 107"/>
                  <a:gd name="T24" fmla="*/ 230 w 390"/>
                  <a:gd name="T25" fmla="*/ 70 h 107"/>
                  <a:gd name="T26" fmla="*/ 178 w 390"/>
                  <a:gd name="T27" fmla="*/ 58 h 107"/>
                  <a:gd name="T28" fmla="*/ 104 w 390"/>
                  <a:gd name="T29" fmla="*/ 44 h 107"/>
                  <a:gd name="T30" fmla="*/ 79 w 390"/>
                  <a:gd name="T31" fmla="*/ 39 h 107"/>
                  <a:gd name="T32" fmla="*/ 6 w 390"/>
                  <a:gd name="T33" fmla="*/ 13 h 107"/>
                  <a:gd name="T34" fmla="*/ 0 w 390"/>
                  <a:gd name="T35" fmla="*/ 0 h 107"/>
                  <a:gd name="T36" fmla="*/ 0 w 390"/>
                  <a:gd name="T37" fmla="*/ 0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90" h="107">
                    <a:moveTo>
                      <a:pt x="0" y="0"/>
                    </a:moveTo>
                    <a:lnTo>
                      <a:pt x="31" y="6"/>
                    </a:lnTo>
                    <a:lnTo>
                      <a:pt x="71" y="14"/>
                    </a:lnTo>
                    <a:lnTo>
                      <a:pt x="115" y="28"/>
                    </a:lnTo>
                    <a:lnTo>
                      <a:pt x="153" y="36"/>
                    </a:lnTo>
                    <a:lnTo>
                      <a:pt x="207" y="47"/>
                    </a:lnTo>
                    <a:lnTo>
                      <a:pt x="284" y="60"/>
                    </a:lnTo>
                    <a:lnTo>
                      <a:pt x="350" y="83"/>
                    </a:lnTo>
                    <a:lnTo>
                      <a:pt x="389" y="85"/>
                    </a:lnTo>
                    <a:lnTo>
                      <a:pt x="381" y="98"/>
                    </a:lnTo>
                    <a:lnTo>
                      <a:pt x="376" y="106"/>
                    </a:lnTo>
                    <a:lnTo>
                      <a:pt x="306" y="85"/>
                    </a:lnTo>
                    <a:lnTo>
                      <a:pt x="230" y="70"/>
                    </a:lnTo>
                    <a:lnTo>
                      <a:pt x="178" y="58"/>
                    </a:lnTo>
                    <a:lnTo>
                      <a:pt x="104" y="44"/>
                    </a:lnTo>
                    <a:lnTo>
                      <a:pt x="79" y="39"/>
                    </a:lnTo>
                    <a:lnTo>
                      <a:pt x="6" y="13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44" name="Freeform 56"/>
              <p:cNvSpPr>
                <a:spLocks/>
              </p:cNvSpPr>
              <p:nvPr/>
            </p:nvSpPr>
            <p:spPr bwMode="gray">
              <a:xfrm>
                <a:off x="2521" y="3425"/>
                <a:ext cx="142" cy="170"/>
              </a:xfrm>
              <a:custGeom>
                <a:avLst/>
                <a:gdLst>
                  <a:gd name="T0" fmla="*/ 141 w 142"/>
                  <a:gd name="T1" fmla="*/ 0 h 170"/>
                  <a:gd name="T2" fmla="*/ 141 w 142"/>
                  <a:gd name="T3" fmla="*/ 33 h 170"/>
                  <a:gd name="T4" fmla="*/ 136 w 142"/>
                  <a:gd name="T5" fmla="*/ 56 h 170"/>
                  <a:gd name="T6" fmla="*/ 136 w 142"/>
                  <a:gd name="T7" fmla="*/ 63 h 170"/>
                  <a:gd name="T8" fmla="*/ 107 w 142"/>
                  <a:gd name="T9" fmla="*/ 89 h 170"/>
                  <a:gd name="T10" fmla="*/ 66 w 142"/>
                  <a:gd name="T11" fmla="*/ 107 h 170"/>
                  <a:gd name="T12" fmla="*/ 54 w 142"/>
                  <a:gd name="T13" fmla="*/ 131 h 170"/>
                  <a:gd name="T14" fmla="*/ 33 w 142"/>
                  <a:gd name="T15" fmla="*/ 142 h 170"/>
                  <a:gd name="T16" fmla="*/ 16 w 142"/>
                  <a:gd name="T17" fmla="*/ 165 h 170"/>
                  <a:gd name="T18" fmla="*/ 4 w 142"/>
                  <a:gd name="T19" fmla="*/ 169 h 170"/>
                  <a:gd name="T20" fmla="*/ 4 w 142"/>
                  <a:gd name="T21" fmla="*/ 161 h 170"/>
                  <a:gd name="T22" fmla="*/ 0 w 142"/>
                  <a:gd name="T23" fmla="*/ 116 h 170"/>
                  <a:gd name="T24" fmla="*/ 99 w 142"/>
                  <a:gd name="T25" fmla="*/ 6 h 170"/>
                  <a:gd name="T26" fmla="*/ 141 w 142"/>
                  <a:gd name="T27" fmla="*/ 0 h 170"/>
                  <a:gd name="T28" fmla="*/ 141 w 142"/>
                  <a:gd name="T29" fmla="*/ 0 h 1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42" h="170">
                    <a:moveTo>
                      <a:pt x="141" y="0"/>
                    </a:moveTo>
                    <a:lnTo>
                      <a:pt x="141" y="33"/>
                    </a:lnTo>
                    <a:lnTo>
                      <a:pt x="136" y="56"/>
                    </a:lnTo>
                    <a:lnTo>
                      <a:pt x="136" y="63"/>
                    </a:lnTo>
                    <a:lnTo>
                      <a:pt x="107" y="89"/>
                    </a:lnTo>
                    <a:lnTo>
                      <a:pt x="66" y="107"/>
                    </a:lnTo>
                    <a:lnTo>
                      <a:pt x="54" y="131"/>
                    </a:lnTo>
                    <a:lnTo>
                      <a:pt x="33" y="142"/>
                    </a:lnTo>
                    <a:lnTo>
                      <a:pt x="16" y="165"/>
                    </a:lnTo>
                    <a:lnTo>
                      <a:pt x="4" y="169"/>
                    </a:lnTo>
                    <a:lnTo>
                      <a:pt x="4" y="161"/>
                    </a:lnTo>
                    <a:lnTo>
                      <a:pt x="0" y="116"/>
                    </a:lnTo>
                    <a:lnTo>
                      <a:pt x="99" y="6"/>
                    </a:lnTo>
                    <a:lnTo>
                      <a:pt x="141" y="0"/>
                    </a:lnTo>
                    <a:lnTo>
                      <a:pt x="141" y="0"/>
                    </a:lnTo>
                  </a:path>
                </a:pathLst>
              </a:custGeom>
              <a:solidFill>
                <a:srgbClr val="D2D2D2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45" name="Line 57"/>
              <p:cNvSpPr>
                <a:spLocks noChangeShapeType="1"/>
              </p:cNvSpPr>
              <p:nvPr/>
            </p:nvSpPr>
            <p:spPr bwMode="gray">
              <a:xfrm>
                <a:off x="1979" y="3464"/>
                <a:ext cx="650" cy="174"/>
              </a:xfrm>
              <a:prstGeom prst="line">
                <a:avLst/>
              </a:prstGeom>
              <a:noFill/>
              <a:ln w="18851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7129146" name="Line 58"/>
              <p:cNvSpPr>
                <a:spLocks noChangeShapeType="1"/>
              </p:cNvSpPr>
              <p:nvPr/>
            </p:nvSpPr>
            <p:spPr bwMode="gray">
              <a:xfrm>
                <a:off x="1993" y="3508"/>
                <a:ext cx="511" cy="136"/>
              </a:xfrm>
              <a:prstGeom prst="line">
                <a:avLst/>
              </a:prstGeom>
              <a:noFill/>
              <a:ln w="18851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7129147" name="Freeform 59"/>
              <p:cNvSpPr>
                <a:spLocks/>
              </p:cNvSpPr>
              <p:nvPr/>
            </p:nvSpPr>
            <p:spPr bwMode="gray">
              <a:xfrm>
                <a:off x="2296" y="2953"/>
                <a:ext cx="267" cy="28"/>
              </a:xfrm>
              <a:custGeom>
                <a:avLst/>
                <a:gdLst>
                  <a:gd name="T0" fmla="*/ 0 w 267"/>
                  <a:gd name="T1" fmla="*/ 0 h 28"/>
                  <a:gd name="T2" fmla="*/ 48 w 267"/>
                  <a:gd name="T3" fmla="*/ 0 h 28"/>
                  <a:gd name="T4" fmla="*/ 129 w 267"/>
                  <a:gd name="T5" fmla="*/ 11 h 28"/>
                  <a:gd name="T6" fmla="*/ 208 w 267"/>
                  <a:gd name="T7" fmla="*/ 3 h 28"/>
                  <a:gd name="T8" fmla="*/ 266 w 267"/>
                  <a:gd name="T9" fmla="*/ 11 h 28"/>
                  <a:gd name="T10" fmla="*/ 262 w 267"/>
                  <a:gd name="T11" fmla="*/ 27 h 28"/>
                  <a:gd name="T12" fmla="*/ 171 w 267"/>
                  <a:gd name="T13" fmla="*/ 19 h 28"/>
                  <a:gd name="T14" fmla="*/ 92 w 267"/>
                  <a:gd name="T15" fmla="*/ 19 h 28"/>
                  <a:gd name="T16" fmla="*/ 0 w 267"/>
                  <a:gd name="T17" fmla="*/ 19 h 28"/>
                  <a:gd name="T18" fmla="*/ 0 w 267"/>
                  <a:gd name="T19" fmla="*/ 0 h 28"/>
                  <a:gd name="T20" fmla="*/ 0 w 267"/>
                  <a:gd name="T21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67" h="28">
                    <a:moveTo>
                      <a:pt x="0" y="0"/>
                    </a:moveTo>
                    <a:lnTo>
                      <a:pt x="48" y="0"/>
                    </a:lnTo>
                    <a:lnTo>
                      <a:pt x="129" y="11"/>
                    </a:lnTo>
                    <a:lnTo>
                      <a:pt x="208" y="3"/>
                    </a:lnTo>
                    <a:lnTo>
                      <a:pt x="266" y="11"/>
                    </a:lnTo>
                    <a:lnTo>
                      <a:pt x="262" y="27"/>
                    </a:lnTo>
                    <a:lnTo>
                      <a:pt x="171" y="19"/>
                    </a:lnTo>
                    <a:lnTo>
                      <a:pt x="92" y="19"/>
                    </a:lnTo>
                    <a:lnTo>
                      <a:pt x="0" y="19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FFF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48" name="Freeform 60"/>
              <p:cNvSpPr>
                <a:spLocks/>
              </p:cNvSpPr>
              <p:nvPr/>
            </p:nvSpPr>
            <p:spPr bwMode="gray">
              <a:xfrm>
                <a:off x="2296" y="3003"/>
                <a:ext cx="211" cy="29"/>
              </a:xfrm>
              <a:custGeom>
                <a:avLst/>
                <a:gdLst>
                  <a:gd name="T0" fmla="*/ 0 w 211"/>
                  <a:gd name="T1" fmla="*/ 0 h 29"/>
                  <a:gd name="T2" fmla="*/ 33 w 211"/>
                  <a:gd name="T3" fmla="*/ 0 h 29"/>
                  <a:gd name="T4" fmla="*/ 98 w 211"/>
                  <a:gd name="T5" fmla="*/ 15 h 29"/>
                  <a:gd name="T6" fmla="*/ 164 w 211"/>
                  <a:gd name="T7" fmla="*/ 6 h 29"/>
                  <a:gd name="T8" fmla="*/ 210 w 211"/>
                  <a:gd name="T9" fmla="*/ 15 h 29"/>
                  <a:gd name="T10" fmla="*/ 204 w 211"/>
                  <a:gd name="T11" fmla="*/ 28 h 29"/>
                  <a:gd name="T12" fmla="*/ 133 w 211"/>
                  <a:gd name="T13" fmla="*/ 22 h 29"/>
                  <a:gd name="T14" fmla="*/ 70 w 211"/>
                  <a:gd name="T15" fmla="*/ 22 h 29"/>
                  <a:gd name="T16" fmla="*/ 0 w 211"/>
                  <a:gd name="T17" fmla="*/ 22 h 29"/>
                  <a:gd name="T18" fmla="*/ 0 w 211"/>
                  <a:gd name="T19" fmla="*/ 0 h 29"/>
                  <a:gd name="T20" fmla="*/ 0 w 211"/>
                  <a:gd name="T21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11" h="29">
                    <a:moveTo>
                      <a:pt x="0" y="0"/>
                    </a:moveTo>
                    <a:lnTo>
                      <a:pt x="33" y="0"/>
                    </a:lnTo>
                    <a:lnTo>
                      <a:pt x="98" y="15"/>
                    </a:lnTo>
                    <a:lnTo>
                      <a:pt x="164" y="6"/>
                    </a:lnTo>
                    <a:lnTo>
                      <a:pt x="210" y="15"/>
                    </a:lnTo>
                    <a:lnTo>
                      <a:pt x="204" y="28"/>
                    </a:lnTo>
                    <a:lnTo>
                      <a:pt x="133" y="22"/>
                    </a:lnTo>
                    <a:lnTo>
                      <a:pt x="70" y="22"/>
                    </a:lnTo>
                    <a:lnTo>
                      <a:pt x="0" y="22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E118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49" name="Freeform 61"/>
              <p:cNvSpPr>
                <a:spLocks/>
              </p:cNvSpPr>
              <p:nvPr/>
            </p:nvSpPr>
            <p:spPr bwMode="gray">
              <a:xfrm>
                <a:off x="2296" y="3058"/>
                <a:ext cx="211" cy="27"/>
              </a:xfrm>
              <a:custGeom>
                <a:avLst/>
                <a:gdLst>
                  <a:gd name="T0" fmla="*/ 0 w 211"/>
                  <a:gd name="T1" fmla="*/ 0 h 27"/>
                  <a:gd name="T2" fmla="*/ 33 w 211"/>
                  <a:gd name="T3" fmla="*/ 0 h 27"/>
                  <a:gd name="T4" fmla="*/ 98 w 211"/>
                  <a:gd name="T5" fmla="*/ 12 h 27"/>
                  <a:gd name="T6" fmla="*/ 164 w 211"/>
                  <a:gd name="T7" fmla="*/ 5 h 27"/>
                  <a:gd name="T8" fmla="*/ 210 w 211"/>
                  <a:gd name="T9" fmla="*/ 12 h 27"/>
                  <a:gd name="T10" fmla="*/ 204 w 211"/>
                  <a:gd name="T11" fmla="*/ 26 h 27"/>
                  <a:gd name="T12" fmla="*/ 133 w 211"/>
                  <a:gd name="T13" fmla="*/ 18 h 27"/>
                  <a:gd name="T14" fmla="*/ 70 w 211"/>
                  <a:gd name="T15" fmla="*/ 18 h 27"/>
                  <a:gd name="T16" fmla="*/ 0 w 211"/>
                  <a:gd name="T17" fmla="*/ 18 h 27"/>
                  <a:gd name="T18" fmla="*/ 0 w 211"/>
                  <a:gd name="T19" fmla="*/ 0 h 27"/>
                  <a:gd name="T20" fmla="*/ 0 w 211"/>
                  <a:gd name="T21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11" h="27">
                    <a:moveTo>
                      <a:pt x="0" y="0"/>
                    </a:moveTo>
                    <a:lnTo>
                      <a:pt x="33" y="0"/>
                    </a:lnTo>
                    <a:lnTo>
                      <a:pt x="98" y="12"/>
                    </a:lnTo>
                    <a:lnTo>
                      <a:pt x="164" y="5"/>
                    </a:lnTo>
                    <a:lnTo>
                      <a:pt x="210" y="12"/>
                    </a:lnTo>
                    <a:lnTo>
                      <a:pt x="204" y="26"/>
                    </a:lnTo>
                    <a:lnTo>
                      <a:pt x="133" y="18"/>
                    </a:lnTo>
                    <a:lnTo>
                      <a:pt x="70" y="18"/>
                    </a:lnTo>
                    <a:lnTo>
                      <a:pt x="0" y="18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E118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50" name="Freeform 62"/>
              <p:cNvSpPr>
                <a:spLocks/>
              </p:cNvSpPr>
              <p:nvPr/>
            </p:nvSpPr>
            <p:spPr bwMode="gray">
              <a:xfrm>
                <a:off x="2296" y="3121"/>
                <a:ext cx="211" cy="30"/>
              </a:xfrm>
              <a:custGeom>
                <a:avLst/>
                <a:gdLst>
                  <a:gd name="T0" fmla="*/ 0 w 211"/>
                  <a:gd name="T1" fmla="*/ 0 h 30"/>
                  <a:gd name="T2" fmla="*/ 33 w 211"/>
                  <a:gd name="T3" fmla="*/ 0 h 30"/>
                  <a:gd name="T4" fmla="*/ 98 w 211"/>
                  <a:gd name="T5" fmla="*/ 15 h 30"/>
                  <a:gd name="T6" fmla="*/ 164 w 211"/>
                  <a:gd name="T7" fmla="*/ 7 h 30"/>
                  <a:gd name="T8" fmla="*/ 210 w 211"/>
                  <a:gd name="T9" fmla="*/ 15 h 30"/>
                  <a:gd name="T10" fmla="*/ 204 w 211"/>
                  <a:gd name="T11" fmla="*/ 29 h 30"/>
                  <a:gd name="T12" fmla="*/ 133 w 211"/>
                  <a:gd name="T13" fmla="*/ 22 h 30"/>
                  <a:gd name="T14" fmla="*/ 70 w 211"/>
                  <a:gd name="T15" fmla="*/ 22 h 30"/>
                  <a:gd name="T16" fmla="*/ 0 w 211"/>
                  <a:gd name="T17" fmla="*/ 22 h 30"/>
                  <a:gd name="T18" fmla="*/ 0 w 211"/>
                  <a:gd name="T19" fmla="*/ 0 h 30"/>
                  <a:gd name="T20" fmla="*/ 0 w 211"/>
                  <a:gd name="T21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11" h="30">
                    <a:moveTo>
                      <a:pt x="0" y="0"/>
                    </a:moveTo>
                    <a:lnTo>
                      <a:pt x="33" y="0"/>
                    </a:lnTo>
                    <a:lnTo>
                      <a:pt x="98" y="15"/>
                    </a:lnTo>
                    <a:lnTo>
                      <a:pt x="164" y="7"/>
                    </a:lnTo>
                    <a:lnTo>
                      <a:pt x="210" y="15"/>
                    </a:lnTo>
                    <a:lnTo>
                      <a:pt x="204" y="29"/>
                    </a:lnTo>
                    <a:lnTo>
                      <a:pt x="133" y="22"/>
                    </a:lnTo>
                    <a:lnTo>
                      <a:pt x="70" y="22"/>
                    </a:lnTo>
                    <a:lnTo>
                      <a:pt x="0" y="22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E118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7129151" name="Group 63"/>
            <p:cNvGrpSpPr>
              <a:grpSpLocks/>
            </p:cNvGrpSpPr>
            <p:nvPr/>
          </p:nvGrpSpPr>
          <p:grpSpPr bwMode="auto">
            <a:xfrm>
              <a:off x="394" y="1459"/>
              <a:ext cx="594" cy="529"/>
              <a:chOff x="394" y="1459"/>
              <a:chExt cx="594" cy="529"/>
            </a:xfrm>
          </p:grpSpPr>
          <p:sp>
            <p:nvSpPr>
              <p:cNvPr id="7129152" name="Freeform 64"/>
              <p:cNvSpPr>
                <a:spLocks/>
              </p:cNvSpPr>
              <p:nvPr/>
            </p:nvSpPr>
            <p:spPr bwMode="gray">
              <a:xfrm>
                <a:off x="754" y="1883"/>
                <a:ext cx="44" cy="86"/>
              </a:xfrm>
              <a:custGeom>
                <a:avLst/>
                <a:gdLst>
                  <a:gd name="T0" fmla="*/ 0 w 44"/>
                  <a:gd name="T1" fmla="*/ 28 h 86"/>
                  <a:gd name="T2" fmla="*/ 0 w 44"/>
                  <a:gd name="T3" fmla="*/ 45 h 86"/>
                  <a:gd name="T4" fmla="*/ 22 w 44"/>
                  <a:gd name="T5" fmla="*/ 72 h 86"/>
                  <a:gd name="T6" fmla="*/ 33 w 44"/>
                  <a:gd name="T7" fmla="*/ 85 h 86"/>
                  <a:gd name="T8" fmla="*/ 43 w 44"/>
                  <a:gd name="T9" fmla="*/ 61 h 86"/>
                  <a:gd name="T10" fmla="*/ 33 w 44"/>
                  <a:gd name="T11" fmla="*/ 28 h 86"/>
                  <a:gd name="T12" fmla="*/ 33 w 44"/>
                  <a:gd name="T13" fmla="*/ 13 h 86"/>
                  <a:gd name="T14" fmla="*/ 43 w 44"/>
                  <a:gd name="T15" fmla="*/ 3 h 86"/>
                  <a:gd name="T16" fmla="*/ 43 w 44"/>
                  <a:gd name="T17" fmla="*/ 0 h 86"/>
                  <a:gd name="T18" fmla="*/ 33 w 44"/>
                  <a:gd name="T19" fmla="*/ 0 h 86"/>
                  <a:gd name="T20" fmla="*/ 22 w 44"/>
                  <a:gd name="T21" fmla="*/ 8 h 86"/>
                  <a:gd name="T22" fmla="*/ 10 w 44"/>
                  <a:gd name="T23" fmla="*/ 35 h 86"/>
                  <a:gd name="T24" fmla="*/ 0 w 44"/>
                  <a:gd name="T25" fmla="*/ 28 h 86"/>
                  <a:gd name="T26" fmla="*/ 0 w 44"/>
                  <a:gd name="T27" fmla="*/ 28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4" h="86">
                    <a:moveTo>
                      <a:pt x="0" y="28"/>
                    </a:moveTo>
                    <a:lnTo>
                      <a:pt x="0" y="45"/>
                    </a:lnTo>
                    <a:lnTo>
                      <a:pt x="22" y="72"/>
                    </a:lnTo>
                    <a:lnTo>
                      <a:pt x="33" y="85"/>
                    </a:lnTo>
                    <a:lnTo>
                      <a:pt x="43" y="61"/>
                    </a:lnTo>
                    <a:lnTo>
                      <a:pt x="33" y="28"/>
                    </a:lnTo>
                    <a:lnTo>
                      <a:pt x="33" y="13"/>
                    </a:lnTo>
                    <a:lnTo>
                      <a:pt x="43" y="3"/>
                    </a:lnTo>
                    <a:lnTo>
                      <a:pt x="43" y="0"/>
                    </a:lnTo>
                    <a:lnTo>
                      <a:pt x="33" y="0"/>
                    </a:lnTo>
                    <a:lnTo>
                      <a:pt x="22" y="8"/>
                    </a:lnTo>
                    <a:lnTo>
                      <a:pt x="10" y="35"/>
                    </a:lnTo>
                    <a:lnTo>
                      <a:pt x="0" y="28"/>
                    </a:lnTo>
                    <a:lnTo>
                      <a:pt x="0" y="28"/>
                    </a:lnTo>
                  </a:path>
                </a:pathLst>
              </a:custGeom>
              <a:solidFill>
                <a:srgbClr val="818100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53" name="Freeform 65"/>
              <p:cNvSpPr>
                <a:spLocks/>
              </p:cNvSpPr>
              <p:nvPr/>
            </p:nvSpPr>
            <p:spPr bwMode="gray">
              <a:xfrm>
                <a:off x="770" y="1874"/>
                <a:ext cx="204" cy="109"/>
              </a:xfrm>
              <a:custGeom>
                <a:avLst/>
                <a:gdLst>
                  <a:gd name="T0" fmla="*/ 178 w 204"/>
                  <a:gd name="T1" fmla="*/ 13 h 109"/>
                  <a:gd name="T2" fmla="*/ 178 w 204"/>
                  <a:gd name="T3" fmla="*/ 17 h 109"/>
                  <a:gd name="T4" fmla="*/ 182 w 204"/>
                  <a:gd name="T5" fmla="*/ 70 h 109"/>
                  <a:gd name="T6" fmla="*/ 190 w 204"/>
                  <a:gd name="T7" fmla="*/ 103 h 109"/>
                  <a:gd name="T8" fmla="*/ 144 w 204"/>
                  <a:gd name="T9" fmla="*/ 103 h 109"/>
                  <a:gd name="T10" fmla="*/ 22 w 204"/>
                  <a:gd name="T11" fmla="*/ 103 h 109"/>
                  <a:gd name="T12" fmla="*/ 6 w 204"/>
                  <a:gd name="T13" fmla="*/ 108 h 109"/>
                  <a:gd name="T14" fmla="*/ 0 w 204"/>
                  <a:gd name="T15" fmla="*/ 6 h 109"/>
                  <a:gd name="T16" fmla="*/ 203 w 204"/>
                  <a:gd name="T17" fmla="*/ 0 h 109"/>
                  <a:gd name="T18" fmla="*/ 178 w 204"/>
                  <a:gd name="T19" fmla="*/ 13 h 109"/>
                  <a:gd name="T20" fmla="*/ 178 w 204"/>
                  <a:gd name="T21" fmla="*/ 13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04" h="109">
                    <a:moveTo>
                      <a:pt x="178" y="13"/>
                    </a:moveTo>
                    <a:lnTo>
                      <a:pt x="178" y="17"/>
                    </a:lnTo>
                    <a:lnTo>
                      <a:pt x="182" y="70"/>
                    </a:lnTo>
                    <a:lnTo>
                      <a:pt x="190" y="103"/>
                    </a:lnTo>
                    <a:lnTo>
                      <a:pt x="144" y="103"/>
                    </a:lnTo>
                    <a:lnTo>
                      <a:pt x="22" y="103"/>
                    </a:lnTo>
                    <a:lnTo>
                      <a:pt x="6" y="108"/>
                    </a:lnTo>
                    <a:lnTo>
                      <a:pt x="0" y="6"/>
                    </a:lnTo>
                    <a:lnTo>
                      <a:pt x="203" y="0"/>
                    </a:lnTo>
                    <a:lnTo>
                      <a:pt x="178" y="13"/>
                    </a:lnTo>
                    <a:lnTo>
                      <a:pt x="178" y="13"/>
                    </a:lnTo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54" name="Freeform 66"/>
              <p:cNvSpPr>
                <a:spLocks/>
              </p:cNvSpPr>
              <p:nvPr/>
            </p:nvSpPr>
            <p:spPr bwMode="gray">
              <a:xfrm>
                <a:off x="915" y="1864"/>
                <a:ext cx="60" cy="90"/>
              </a:xfrm>
              <a:custGeom>
                <a:avLst/>
                <a:gdLst>
                  <a:gd name="T0" fmla="*/ 59 w 60"/>
                  <a:gd name="T1" fmla="*/ 27 h 90"/>
                  <a:gd name="T2" fmla="*/ 49 w 60"/>
                  <a:gd name="T3" fmla="*/ 54 h 90"/>
                  <a:gd name="T4" fmla="*/ 26 w 60"/>
                  <a:gd name="T5" fmla="*/ 71 h 90"/>
                  <a:gd name="T6" fmla="*/ 16 w 60"/>
                  <a:gd name="T7" fmla="*/ 89 h 90"/>
                  <a:gd name="T8" fmla="*/ 0 w 60"/>
                  <a:gd name="T9" fmla="*/ 60 h 90"/>
                  <a:gd name="T10" fmla="*/ 16 w 60"/>
                  <a:gd name="T11" fmla="*/ 27 h 90"/>
                  <a:gd name="T12" fmla="*/ 16 w 60"/>
                  <a:gd name="T13" fmla="*/ 19 h 90"/>
                  <a:gd name="T14" fmla="*/ 0 w 60"/>
                  <a:gd name="T15" fmla="*/ 7 h 90"/>
                  <a:gd name="T16" fmla="*/ 0 w 60"/>
                  <a:gd name="T17" fmla="*/ 0 h 90"/>
                  <a:gd name="T18" fmla="*/ 16 w 60"/>
                  <a:gd name="T19" fmla="*/ 0 h 90"/>
                  <a:gd name="T20" fmla="*/ 26 w 60"/>
                  <a:gd name="T21" fmla="*/ 14 h 90"/>
                  <a:gd name="T22" fmla="*/ 34 w 60"/>
                  <a:gd name="T23" fmla="*/ 32 h 90"/>
                  <a:gd name="T24" fmla="*/ 59 w 60"/>
                  <a:gd name="T25" fmla="*/ 27 h 90"/>
                  <a:gd name="T26" fmla="*/ 59 w 60"/>
                  <a:gd name="T27" fmla="*/ 27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0" h="90">
                    <a:moveTo>
                      <a:pt x="59" y="27"/>
                    </a:moveTo>
                    <a:lnTo>
                      <a:pt x="49" y="54"/>
                    </a:lnTo>
                    <a:lnTo>
                      <a:pt x="26" y="71"/>
                    </a:lnTo>
                    <a:lnTo>
                      <a:pt x="16" y="89"/>
                    </a:lnTo>
                    <a:lnTo>
                      <a:pt x="0" y="60"/>
                    </a:lnTo>
                    <a:lnTo>
                      <a:pt x="16" y="27"/>
                    </a:lnTo>
                    <a:lnTo>
                      <a:pt x="16" y="19"/>
                    </a:lnTo>
                    <a:lnTo>
                      <a:pt x="0" y="7"/>
                    </a:lnTo>
                    <a:lnTo>
                      <a:pt x="0" y="0"/>
                    </a:lnTo>
                    <a:lnTo>
                      <a:pt x="16" y="0"/>
                    </a:lnTo>
                    <a:lnTo>
                      <a:pt x="26" y="14"/>
                    </a:lnTo>
                    <a:lnTo>
                      <a:pt x="34" y="32"/>
                    </a:lnTo>
                    <a:lnTo>
                      <a:pt x="59" y="27"/>
                    </a:lnTo>
                    <a:lnTo>
                      <a:pt x="59" y="27"/>
                    </a:lnTo>
                  </a:path>
                </a:pathLst>
              </a:custGeom>
              <a:solidFill>
                <a:srgbClr val="818100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55" name="Freeform 67"/>
              <p:cNvSpPr>
                <a:spLocks/>
              </p:cNvSpPr>
              <p:nvPr/>
            </p:nvSpPr>
            <p:spPr bwMode="gray">
              <a:xfrm>
                <a:off x="475" y="1573"/>
                <a:ext cx="94" cy="37"/>
              </a:xfrm>
              <a:custGeom>
                <a:avLst/>
                <a:gdLst>
                  <a:gd name="T0" fmla="*/ 0 w 94"/>
                  <a:gd name="T1" fmla="*/ 0 h 37"/>
                  <a:gd name="T2" fmla="*/ 21 w 94"/>
                  <a:gd name="T3" fmla="*/ 0 h 37"/>
                  <a:gd name="T4" fmla="*/ 34 w 94"/>
                  <a:gd name="T5" fmla="*/ 0 h 37"/>
                  <a:gd name="T6" fmla="*/ 46 w 94"/>
                  <a:gd name="T7" fmla="*/ 0 h 37"/>
                  <a:gd name="T8" fmla="*/ 57 w 94"/>
                  <a:gd name="T9" fmla="*/ 0 h 37"/>
                  <a:gd name="T10" fmla="*/ 93 w 94"/>
                  <a:gd name="T11" fmla="*/ 24 h 37"/>
                  <a:gd name="T12" fmla="*/ 32 w 94"/>
                  <a:gd name="T13" fmla="*/ 36 h 37"/>
                  <a:gd name="T14" fmla="*/ 0 w 94"/>
                  <a:gd name="T15" fmla="*/ 0 h 37"/>
                  <a:gd name="T16" fmla="*/ 0 w 94"/>
                  <a:gd name="T17" fmla="*/ 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4" h="37">
                    <a:moveTo>
                      <a:pt x="0" y="0"/>
                    </a:moveTo>
                    <a:lnTo>
                      <a:pt x="21" y="0"/>
                    </a:lnTo>
                    <a:lnTo>
                      <a:pt x="34" y="0"/>
                    </a:lnTo>
                    <a:lnTo>
                      <a:pt x="46" y="0"/>
                    </a:lnTo>
                    <a:lnTo>
                      <a:pt x="57" y="0"/>
                    </a:lnTo>
                    <a:lnTo>
                      <a:pt x="93" y="24"/>
                    </a:lnTo>
                    <a:lnTo>
                      <a:pt x="32" y="36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56" name="Freeform 68"/>
              <p:cNvSpPr>
                <a:spLocks/>
              </p:cNvSpPr>
              <p:nvPr/>
            </p:nvSpPr>
            <p:spPr bwMode="gray">
              <a:xfrm>
                <a:off x="427" y="1716"/>
                <a:ext cx="143" cy="134"/>
              </a:xfrm>
              <a:custGeom>
                <a:avLst/>
                <a:gdLst>
                  <a:gd name="T0" fmla="*/ 110 w 143"/>
                  <a:gd name="T1" fmla="*/ 133 h 134"/>
                  <a:gd name="T2" fmla="*/ 99 w 143"/>
                  <a:gd name="T3" fmla="*/ 121 h 134"/>
                  <a:gd name="T4" fmla="*/ 87 w 143"/>
                  <a:gd name="T5" fmla="*/ 113 h 134"/>
                  <a:gd name="T6" fmla="*/ 74 w 143"/>
                  <a:gd name="T7" fmla="*/ 102 h 134"/>
                  <a:gd name="T8" fmla="*/ 71 w 143"/>
                  <a:gd name="T9" fmla="*/ 100 h 134"/>
                  <a:gd name="T10" fmla="*/ 57 w 143"/>
                  <a:gd name="T11" fmla="*/ 97 h 134"/>
                  <a:gd name="T12" fmla="*/ 53 w 143"/>
                  <a:gd name="T13" fmla="*/ 90 h 134"/>
                  <a:gd name="T14" fmla="*/ 42 w 143"/>
                  <a:gd name="T15" fmla="*/ 86 h 134"/>
                  <a:gd name="T16" fmla="*/ 35 w 143"/>
                  <a:gd name="T17" fmla="*/ 76 h 134"/>
                  <a:gd name="T18" fmla="*/ 31 w 143"/>
                  <a:gd name="T19" fmla="*/ 70 h 134"/>
                  <a:gd name="T20" fmla="*/ 26 w 143"/>
                  <a:gd name="T21" fmla="*/ 68 h 134"/>
                  <a:gd name="T22" fmla="*/ 24 w 143"/>
                  <a:gd name="T23" fmla="*/ 64 h 134"/>
                  <a:gd name="T24" fmla="*/ 10 w 143"/>
                  <a:gd name="T25" fmla="*/ 57 h 134"/>
                  <a:gd name="T26" fmla="*/ 6 w 143"/>
                  <a:gd name="T27" fmla="*/ 50 h 134"/>
                  <a:gd name="T28" fmla="*/ 1 w 143"/>
                  <a:gd name="T29" fmla="*/ 46 h 134"/>
                  <a:gd name="T30" fmla="*/ 1 w 143"/>
                  <a:gd name="T31" fmla="*/ 33 h 134"/>
                  <a:gd name="T32" fmla="*/ 1 w 143"/>
                  <a:gd name="T33" fmla="*/ 30 h 134"/>
                  <a:gd name="T34" fmla="*/ 0 w 143"/>
                  <a:gd name="T35" fmla="*/ 22 h 134"/>
                  <a:gd name="T36" fmla="*/ 2 w 143"/>
                  <a:gd name="T37" fmla="*/ 8 h 134"/>
                  <a:gd name="T38" fmla="*/ 2 w 143"/>
                  <a:gd name="T39" fmla="*/ 0 h 134"/>
                  <a:gd name="T40" fmla="*/ 37 w 143"/>
                  <a:gd name="T41" fmla="*/ 0 h 134"/>
                  <a:gd name="T42" fmla="*/ 142 w 143"/>
                  <a:gd name="T43" fmla="*/ 88 h 134"/>
                  <a:gd name="T44" fmla="*/ 110 w 143"/>
                  <a:gd name="T45" fmla="*/ 133 h 134"/>
                  <a:gd name="T46" fmla="*/ 110 w 143"/>
                  <a:gd name="T47" fmla="*/ 133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43" h="134">
                    <a:moveTo>
                      <a:pt x="110" y="133"/>
                    </a:moveTo>
                    <a:lnTo>
                      <a:pt x="99" y="121"/>
                    </a:lnTo>
                    <a:lnTo>
                      <a:pt x="87" y="113"/>
                    </a:lnTo>
                    <a:lnTo>
                      <a:pt x="74" y="102"/>
                    </a:lnTo>
                    <a:lnTo>
                      <a:pt x="71" y="100"/>
                    </a:lnTo>
                    <a:lnTo>
                      <a:pt x="57" y="97"/>
                    </a:lnTo>
                    <a:lnTo>
                      <a:pt x="53" y="90"/>
                    </a:lnTo>
                    <a:lnTo>
                      <a:pt x="42" y="86"/>
                    </a:lnTo>
                    <a:lnTo>
                      <a:pt x="35" y="76"/>
                    </a:lnTo>
                    <a:lnTo>
                      <a:pt x="31" y="70"/>
                    </a:lnTo>
                    <a:lnTo>
                      <a:pt x="26" y="68"/>
                    </a:lnTo>
                    <a:lnTo>
                      <a:pt x="24" y="64"/>
                    </a:lnTo>
                    <a:lnTo>
                      <a:pt x="10" y="57"/>
                    </a:lnTo>
                    <a:lnTo>
                      <a:pt x="6" y="50"/>
                    </a:lnTo>
                    <a:lnTo>
                      <a:pt x="1" y="46"/>
                    </a:lnTo>
                    <a:lnTo>
                      <a:pt x="1" y="33"/>
                    </a:lnTo>
                    <a:lnTo>
                      <a:pt x="1" y="30"/>
                    </a:lnTo>
                    <a:lnTo>
                      <a:pt x="0" y="22"/>
                    </a:lnTo>
                    <a:lnTo>
                      <a:pt x="2" y="8"/>
                    </a:lnTo>
                    <a:lnTo>
                      <a:pt x="2" y="0"/>
                    </a:lnTo>
                    <a:lnTo>
                      <a:pt x="37" y="0"/>
                    </a:lnTo>
                    <a:lnTo>
                      <a:pt x="142" y="88"/>
                    </a:lnTo>
                    <a:lnTo>
                      <a:pt x="110" y="133"/>
                    </a:lnTo>
                    <a:lnTo>
                      <a:pt x="110" y="133"/>
                    </a:lnTo>
                  </a:path>
                </a:pathLst>
              </a:custGeom>
              <a:solidFill>
                <a:srgbClr val="D2D2D2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57" name="Freeform 69"/>
              <p:cNvSpPr>
                <a:spLocks/>
              </p:cNvSpPr>
              <p:nvPr/>
            </p:nvSpPr>
            <p:spPr bwMode="gray">
              <a:xfrm>
                <a:off x="429" y="1711"/>
                <a:ext cx="344" cy="92"/>
              </a:xfrm>
              <a:custGeom>
                <a:avLst/>
                <a:gdLst>
                  <a:gd name="T0" fmla="*/ 343 w 344"/>
                  <a:gd name="T1" fmla="*/ 31 h 92"/>
                  <a:gd name="T2" fmla="*/ 343 w 344"/>
                  <a:gd name="T3" fmla="*/ 34 h 92"/>
                  <a:gd name="T4" fmla="*/ 323 w 344"/>
                  <a:gd name="T5" fmla="*/ 30 h 92"/>
                  <a:gd name="T6" fmla="*/ 312 w 344"/>
                  <a:gd name="T7" fmla="*/ 30 h 92"/>
                  <a:gd name="T8" fmla="*/ 297 w 344"/>
                  <a:gd name="T9" fmla="*/ 24 h 92"/>
                  <a:gd name="T10" fmla="*/ 48 w 344"/>
                  <a:gd name="T11" fmla="*/ 0 h 92"/>
                  <a:gd name="T12" fmla="*/ 30 w 344"/>
                  <a:gd name="T13" fmla="*/ 0 h 92"/>
                  <a:gd name="T14" fmla="*/ 22 w 344"/>
                  <a:gd name="T15" fmla="*/ 2 h 92"/>
                  <a:gd name="T16" fmla="*/ 0 w 344"/>
                  <a:gd name="T17" fmla="*/ 5 h 92"/>
                  <a:gd name="T18" fmla="*/ 26 w 344"/>
                  <a:gd name="T19" fmla="*/ 22 h 92"/>
                  <a:gd name="T20" fmla="*/ 33 w 344"/>
                  <a:gd name="T21" fmla="*/ 31 h 92"/>
                  <a:gd name="T22" fmla="*/ 52 w 344"/>
                  <a:gd name="T23" fmla="*/ 37 h 92"/>
                  <a:gd name="T24" fmla="*/ 61 w 344"/>
                  <a:gd name="T25" fmla="*/ 40 h 92"/>
                  <a:gd name="T26" fmla="*/ 73 w 344"/>
                  <a:gd name="T27" fmla="*/ 51 h 92"/>
                  <a:gd name="T28" fmla="*/ 85 w 344"/>
                  <a:gd name="T29" fmla="*/ 60 h 92"/>
                  <a:gd name="T30" fmla="*/ 97 w 344"/>
                  <a:gd name="T31" fmla="*/ 64 h 92"/>
                  <a:gd name="T32" fmla="*/ 102 w 344"/>
                  <a:gd name="T33" fmla="*/ 69 h 92"/>
                  <a:gd name="T34" fmla="*/ 107 w 344"/>
                  <a:gd name="T35" fmla="*/ 76 h 92"/>
                  <a:gd name="T36" fmla="*/ 108 w 344"/>
                  <a:gd name="T37" fmla="*/ 77 h 92"/>
                  <a:gd name="T38" fmla="*/ 150 w 344"/>
                  <a:gd name="T39" fmla="*/ 91 h 92"/>
                  <a:gd name="T40" fmla="*/ 329 w 344"/>
                  <a:gd name="T41" fmla="*/ 62 h 92"/>
                  <a:gd name="T42" fmla="*/ 343 w 344"/>
                  <a:gd name="T43" fmla="*/ 31 h 92"/>
                  <a:gd name="T44" fmla="*/ 343 w 344"/>
                  <a:gd name="T45" fmla="*/ 31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44" h="92">
                    <a:moveTo>
                      <a:pt x="343" y="31"/>
                    </a:moveTo>
                    <a:lnTo>
                      <a:pt x="343" y="34"/>
                    </a:lnTo>
                    <a:lnTo>
                      <a:pt x="323" y="30"/>
                    </a:lnTo>
                    <a:lnTo>
                      <a:pt x="312" y="30"/>
                    </a:lnTo>
                    <a:lnTo>
                      <a:pt x="297" y="24"/>
                    </a:lnTo>
                    <a:lnTo>
                      <a:pt x="48" y="0"/>
                    </a:lnTo>
                    <a:lnTo>
                      <a:pt x="30" y="0"/>
                    </a:lnTo>
                    <a:lnTo>
                      <a:pt x="22" y="2"/>
                    </a:lnTo>
                    <a:lnTo>
                      <a:pt x="0" y="5"/>
                    </a:lnTo>
                    <a:lnTo>
                      <a:pt x="26" y="22"/>
                    </a:lnTo>
                    <a:lnTo>
                      <a:pt x="33" y="31"/>
                    </a:lnTo>
                    <a:lnTo>
                      <a:pt x="52" y="37"/>
                    </a:lnTo>
                    <a:lnTo>
                      <a:pt x="61" y="40"/>
                    </a:lnTo>
                    <a:lnTo>
                      <a:pt x="73" y="51"/>
                    </a:lnTo>
                    <a:lnTo>
                      <a:pt x="85" y="60"/>
                    </a:lnTo>
                    <a:lnTo>
                      <a:pt x="97" y="64"/>
                    </a:lnTo>
                    <a:lnTo>
                      <a:pt x="102" y="69"/>
                    </a:lnTo>
                    <a:lnTo>
                      <a:pt x="107" y="76"/>
                    </a:lnTo>
                    <a:lnTo>
                      <a:pt x="108" y="77"/>
                    </a:lnTo>
                    <a:lnTo>
                      <a:pt x="150" y="91"/>
                    </a:lnTo>
                    <a:lnTo>
                      <a:pt x="329" y="62"/>
                    </a:lnTo>
                    <a:lnTo>
                      <a:pt x="343" y="31"/>
                    </a:lnTo>
                    <a:lnTo>
                      <a:pt x="343" y="31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58" name="Freeform 70"/>
              <p:cNvSpPr>
                <a:spLocks/>
              </p:cNvSpPr>
              <p:nvPr/>
            </p:nvSpPr>
            <p:spPr bwMode="gray">
              <a:xfrm>
                <a:off x="536" y="1745"/>
                <a:ext cx="239" cy="105"/>
              </a:xfrm>
              <a:custGeom>
                <a:avLst/>
                <a:gdLst>
                  <a:gd name="T0" fmla="*/ 227 w 239"/>
                  <a:gd name="T1" fmla="*/ 3 h 105"/>
                  <a:gd name="T2" fmla="*/ 216 w 239"/>
                  <a:gd name="T3" fmla="*/ 4 h 105"/>
                  <a:gd name="T4" fmla="*/ 205 w 239"/>
                  <a:gd name="T5" fmla="*/ 6 h 105"/>
                  <a:gd name="T6" fmla="*/ 188 w 239"/>
                  <a:gd name="T7" fmla="*/ 6 h 105"/>
                  <a:gd name="T8" fmla="*/ 176 w 239"/>
                  <a:gd name="T9" fmla="*/ 11 h 105"/>
                  <a:gd name="T10" fmla="*/ 156 w 239"/>
                  <a:gd name="T11" fmla="*/ 17 h 105"/>
                  <a:gd name="T12" fmla="*/ 136 w 239"/>
                  <a:gd name="T13" fmla="*/ 21 h 105"/>
                  <a:gd name="T14" fmla="*/ 126 w 239"/>
                  <a:gd name="T15" fmla="*/ 21 h 105"/>
                  <a:gd name="T16" fmla="*/ 106 w 239"/>
                  <a:gd name="T17" fmla="*/ 28 h 105"/>
                  <a:gd name="T18" fmla="*/ 93 w 239"/>
                  <a:gd name="T19" fmla="*/ 30 h 105"/>
                  <a:gd name="T20" fmla="*/ 68 w 239"/>
                  <a:gd name="T21" fmla="*/ 35 h 105"/>
                  <a:gd name="T22" fmla="*/ 51 w 239"/>
                  <a:gd name="T23" fmla="*/ 35 h 105"/>
                  <a:gd name="T24" fmla="*/ 35 w 239"/>
                  <a:gd name="T25" fmla="*/ 38 h 105"/>
                  <a:gd name="T26" fmla="*/ 16 w 239"/>
                  <a:gd name="T27" fmla="*/ 39 h 105"/>
                  <a:gd name="T28" fmla="*/ 9 w 239"/>
                  <a:gd name="T29" fmla="*/ 42 h 105"/>
                  <a:gd name="T30" fmla="*/ 1 w 239"/>
                  <a:gd name="T31" fmla="*/ 43 h 105"/>
                  <a:gd name="T32" fmla="*/ 1 w 239"/>
                  <a:gd name="T33" fmla="*/ 63 h 105"/>
                  <a:gd name="T34" fmla="*/ 4 w 239"/>
                  <a:gd name="T35" fmla="*/ 70 h 105"/>
                  <a:gd name="T36" fmla="*/ 0 w 239"/>
                  <a:gd name="T37" fmla="*/ 75 h 105"/>
                  <a:gd name="T38" fmla="*/ 1 w 239"/>
                  <a:gd name="T39" fmla="*/ 89 h 105"/>
                  <a:gd name="T40" fmla="*/ 4 w 239"/>
                  <a:gd name="T41" fmla="*/ 98 h 105"/>
                  <a:gd name="T42" fmla="*/ 1 w 239"/>
                  <a:gd name="T43" fmla="*/ 104 h 105"/>
                  <a:gd name="T44" fmla="*/ 44 w 239"/>
                  <a:gd name="T45" fmla="*/ 94 h 105"/>
                  <a:gd name="T46" fmla="*/ 49 w 239"/>
                  <a:gd name="T47" fmla="*/ 94 h 105"/>
                  <a:gd name="T48" fmla="*/ 60 w 239"/>
                  <a:gd name="T49" fmla="*/ 84 h 105"/>
                  <a:gd name="T50" fmla="*/ 81 w 239"/>
                  <a:gd name="T51" fmla="*/ 81 h 105"/>
                  <a:gd name="T52" fmla="*/ 99 w 239"/>
                  <a:gd name="T53" fmla="*/ 81 h 105"/>
                  <a:gd name="T54" fmla="*/ 105 w 239"/>
                  <a:gd name="T55" fmla="*/ 76 h 105"/>
                  <a:gd name="T56" fmla="*/ 124 w 239"/>
                  <a:gd name="T57" fmla="*/ 75 h 105"/>
                  <a:gd name="T58" fmla="*/ 136 w 239"/>
                  <a:gd name="T59" fmla="*/ 70 h 105"/>
                  <a:gd name="T60" fmla="*/ 145 w 239"/>
                  <a:gd name="T61" fmla="*/ 71 h 105"/>
                  <a:gd name="T62" fmla="*/ 153 w 239"/>
                  <a:gd name="T63" fmla="*/ 68 h 105"/>
                  <a:gd name="T64" fmla="*/ 159 w 239"/>
                  <a:gd name="T65" fmla="*/ 68 h 105"/>
                  <a:gd name="T66" fmla="*/ 198 w 239"/>
                  <a:gd name="T67" fmla="*/ 57 h 105"/>
                  <a:gd name="T68" fmla="*/ 205 w 239"/>
                  <a:gd name="T69" fmla="*/ 54 h 105"/>
                  <a:gd name="T70" fmla="*/ 214 w 239"/>
                  <a:gd name="T71" fmla="*/ 54 h 105"/>
                  <a:gd name="T72" fmla="*/ 223 w 239"/>
                  <a:gd name="T73" fmla="*/ 47 h 105"/>
                  <a:gd name="T74" fmla="*/ 230 w 239"/>
                  <a:gd name="T75" fmla="*/ 47 h 105"/>
                  <a:gd name="T76" fmla="*/ 234 w 239"/>
                  <a:gd name="T77" fmla="*/ 43 h 105"/>
                  <a:gd name="T78" fmla="*/ 236 w 239"/>
                  <a:gd name="T79" fmla="*/ 43 h 105"/>
                  <a:gd name="T80" fmla="*/ 238 w 239"/>
                  <a:gd name="T81" fmla="*/ 30 h 105"/>
                  <a:gd name="T82" fmla="*/ 236 w 239"/>
                  <a:gd name="T83" fmla="*/ 17 h 105"/>
                  <a:gd name="T84" fmla="*/ 236 w 239"/>
                  <a:gd name="T85" fmla="*/ 9 h 105"/>
                  <a:gd name="T86" fmla="*/ 236 w 239"/>
                  <a:gd name="T87" fmla="*/ 1 h 105"/>
                  <a:gd name="T88" fmla="*/ 236 w 239"/>
                  <a:gd name="T89" fmla="*/ 0 h 105"/>
                  <a:gd name="T90" fmla="*/ 227 w 239"/>
                  <a:gd name="T91" fmla="*/ 3 h 105"/>
                  <a:gd name="T92" fmla="*/ 227 w 239"/>
                  <a:gd name="T93" fmla="*/ 3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39" h="105">
                    <a:moveTo>
                      <a:pt x="227" y="3"/>
                    </a:moveTo>
                    <a:lnTo>
                      <a:pt x="216" y="4"/>
                    </a:lnTo>
                    <a:lnTo>
                      <a:pt x="205" y="6"/>
                    </a:lnTo>
                    <a:lnTo>
                      <a:pt x="188" y="6"/>
                    </a:lnTo>
                    <a:lnTo>
                      <a:pt x="176" y="11"/>
                    </a:lnTo>
                    <a:lnTo>
                      <a:pt x="156" y="17"/>
                    </a:lnTo>
                    <a:lnTo>
                      <a:pt x="136" y="21"/>
                    </a:lnTo>
                    <a:lnTo>
                      <a:pt x="126" y="21"/>
                    </a:lnTo>
                    <a:lnTo>
                      <a:pt x="106" y="28"/>
                    </a:lnTo>
                    <a:lnTo>
                      <a:pt x="93" y="30"/>
                    </a:lnTo>
                    <a:lnTo>
                      <a:pt x="68" y="35"/>
                    </a:lnTo>
                    <a:lnTo>
                      <a:pt x="51" y="35"/>
                    </a:lnTo>
                    <a:lnTo>
                      <a:pt x="35" y="38"/>
                    </a:lnTo>
                    <a:lnTo>
                      <a:pt x="16" y="39"/>
                    </a:lnTo>
                    <a:lnTo>
                      <a:pt x="9" y="42"/>
                    </a:lnTo>
                    <a:lnTo>
                      <a:pt x="1" y="43"/>
                    </a:lnTo>
                    <a:lnTo>
                      <a:pt x="1" y="63"/>
                    </a:lnTo>
                    <a:lnTo>
                      <a:pt x="4" y="70"/>
                    </a:lnTo>
                    <a:lnTo>
                      <a:pt x="0" y="75"/>
                    </a:lnTo>
                    <a:lnTo>
                      <a:pt x="1" y="89"/>
                    </a:lnTo>
                    <a:lnTo>
                      <a:pt x="4" y="98"/>
                    </a:lnTo>
                    <a:lnTo>
                      <a:pt x="1" y="104"/>
                    </a:lnTo>
                    <a:lnTo>
                      <a:pt x="44" y="94"/>
                    </a:lnTo>
                    <a:lnTo>
                      <a:pt x="49" y="94"/>
                    </a:lnTo>
                    <a:lnTo>
                      <a:pt x="60" y="84"/>
                    </a:lnTo>
                    <a:lnTo>
                      <a:pt x="81" y="81"/>
                    </a:lnTo>
                    <a:lnTo>
                      <a:pt x="99" y="81"/>
                    </a:lnTo>
                    <a:lnTo>
                      <a:pt x="105" y="76"/>
                    </a:lnTo>
                    <a:lnTo>
                      <a:pt x="124" y="75"/>
                    </a:lnTo>
                    <a:lnTo>
                      <a:pt x="136" y="70"/>
                    </a:lnTo>
                    <a:lnTo>
                      <a:pt x="145" y="71"/>
                    </a:lnTo>
                    <a:lnTo>
                      <a:pt x="153" y="68"/>
                    </a:lnTo>
                    <a:lnTo>
                      <a:pt x="159" y="68"/>
                    </a:lnTo>
                    <a:lnTo>
                      <a:pt x="198" y="57"/>
                    </a:lnTo>
                    <a:lnTo>
                      <a:pt x="205" y="54"/>
                    </a:lnTo>
                    <a:lnTo>
                      <a:pt x="214" y="54"/>
                    </a:lnTo>
                    <a:lnTo>
                      <a:pt x="223" y="47"/>
                    </a:lnTo>
                    <a:lnTo>
                      <a:pt x="230" y="47"/>
                    </a:lnTo>
                    <a:lnTo>
                      <a:pt x="234" y="43"/>
                    </a:lnTo>
                    <a:lnTo>
                      <a:pt x="236" y="43"/>
                    </a:lnTo>
                    <a:lnTo>
                      <a:pt x="238" y="30"/>
                    </a:lnTo>
                    <a:lnTo>
                      <a:pt x="236" y="17"/>
                    </a:lnTo>
                    <a:lnTo>
                      <a:pt x="236" y="9"/>
                    </a:lnTo>
                    <a:lnTo>
                      <a:pt x="236" y="1"/>
                    </a:lnTo>
                    <a:lnTo>
                      <a:pt x="236" y="0"/>
                    </a:lnTo>
                    <a:lnTo>
                      <a:pt x="227" y="3"/>
                    </a:lnTo>
                    <a:lnTo>
                      <a:pt x="227" y="3"/>
                    </a:lnTo>
                  </a:path>
                </a:pathLst>
              </a:custGeom>
              <a:solidFill>
                <a:srgbClr val="E1E1E1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59" name="Freeform 71"/>
              <p:cNvSpPr>
                <a:spLocks/>
              </p:cNvSpPr>
              <p:nvPr/>
            </p:nvSpPr>
            <p:spPr bwMode="gray">
              <a:xfrm>
                <a:off x="469" y="1574"/>
                <a:ext cx="64" cy="173"/>
              </a:xfrm>
              <a:custGeom>
                <a:avLst/>
                <a:gdLst>
                  <a:gd name="T0" fmla="*/ 63 w 64"/>
                  <a:gd name="T1" fmla="*/ 10 h 173"/>
                  <a:gd name="T2" fmla="*/ 50 w 64"/>
                  <a:gd name="T3" fmla="*/ 8 h 173"/>
                  <a:gd name="T4" fmla="*/ 32 w 64"/>
                  <a:gd name="T5" fmla="*/ 3 h 173"/>
                  <a:gd name="T6" fmla="*/ 26 w 64"/>
                  <a:gd name="T7" fmla="*/ 2 h 173"/>
                  <a:gd name="T8" fmla="*/ 15 w 64"/>
                  <a:gd name="T9" fmla="*/ 3 h 173"/>
                  <a:gd name="T10" fmla="*/ 6 w 64"/>
                  <a:gd name="T11" fmla="*/ 0 h 173"/>
                  <a:gd name="T12" fmla="*/ 4 w 64"/>
                  <a:gd name="T13" fmla="*/ 24 h 173"/>
                  <a:gd name="T14" fmla="*/ 6 w 64"/>
                  <a:gd name="T15" fmla="*/ 34 h 173"/>
                  <a:gd name="T16" fmla="*/ 3 w 64"/>
                  <a:gd name="T17" fmla="*/ 43 h 173"/>
                  <a:gd name="T18" fmla="*/ 6 w 64"/>
                  <a:gd name="T19" fmla="*/ 60 h 173"/>
                  <a:gd name="T20" fmla="*/ 4 w 64"/>
                  <a:gd name="T21" fmla="*/ 73 h 173"/>
                  <a:gd name="T22" fmla="*/ 4 w 64"/>
                  <a:gd name="T23" fmla="*/ 87 h 173"/>
                  <a:gd name="T24" fmla="*/ 0 w 64"/>
                  <a:gd name="T25" fmla="*/ 102 h 173"/>
                  <a:gd name="T26" fmla="*/ 4 w 64"/>
                  <a:gd name="T27" fmla="*/ 112 h 173"/>
                  <a:gd name="T28" fmla="*/ 0 w 64"/>
                  <a:gd name="T29" fmla="*/ 126 h 173"/>
                  <a:gd name="T30" fmla="*/ 4 w 64"/>
                  <a:gd name="T31" fmla="*/ 137 h 173"/>
                  <a:gd name="T32" fmla="*/ 0 w 64"/>
                  <a:gd name="T33" fmla="*/ 140 h 173"/>
                  <a:gd name="T34" fmla="*/ 17 w 64"/>
                  <a:gd name="T35" fmla="*/ 147 h 173"/>
                  <a:gd name="T36" fmla="*/ 22 w 64"/>
                  <a:gd name="T37" fmla="*/ 148 h 173"/>
                  <a:gd name="T38" fmla="*/ 30 w 64"/>
                  <a:gd name="T39" fmla="*/ 159 h 173"/>
                  <a:gd name="T40" fmla="*/ 45 w 64"/>
                  <a:gd name="T41" fmla="*/ 164 h 173"/>
                  <a:gd name="T42" fmla="*/ 50 w 64"/>
                  <a:gd name="T43" fmla="*/ 168 h 173"/>
                  <a:gd name="T44" fmla="*/ 57 w 64"/>
                  <a:gd name="T45" fmla="*/ 168 h 173"/>
                  <a:gd name="T46" fmla="*/ 60 w 64"/>
                  <a:gd name="T47" fmla="*/ 172 h 173"/>
                  <a:gd name="T48" fmla="*/ 63 w 64"/>
                  <a:gd name="T49" fmla="*/ 10 h 173"/>
                  <a:gd name="T50" fmla="*/ 63 w 64"/>
                  <a:gd name="T51" fmla="*/ 1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64" h="173">
                    <a:moveTo>
                      <a:pt x="63" y="10"/>
                    </a:moveTo>
                    <a:lnTo>
                      <a:pt x="50" y="8"/>
                    </a:lnTo>
                    <a:lnTo>
                      <a:pt x="32" y="3"/>
                    </a:lnTo>
                    <a:lnTo>
                      <a:pt x="26" y="2"/>
                    </a:lnTo>
                    <a:lnTo>
                      <a:pt x="15" y="3"/>
                    </a:lnTo>
                    <a:lnTo>
                      <a:pt x="6" y="0"/>
                    </a:lnTo>
                    <a:lnTo>
                      <a:pt x="4" y="24"/>
                    </a:lnTo>
                    <a:lnTo>
                      <a:pt x="6" y="34"/>
                    </a:lnTo>
                    <a:lnTo>
                      <a:pt x="3" y="43"/>
                    </a:lnTo>
                    <a:lnTo>
                      <a:pt x="6" y="60"/>
                    </a:lnTo>
                    <a:lnTo>
                      <a:pt x="4" y="73"/>
                    </a:lnTo>
                    <a:lnTo>
                      <a:pt x="4" y="87"/>
                    </a:lnTo>
                    <a:lnTo>
                      <a:pt x="0" y="102"/>
                    </a:lnTo>
                    <a:lnTo>
                      <a:pt x="4" y="112"/>
                    </a:lnTo>
                    <a:lnTo>
                      <a:pt x="0" y="126"/>
                    </a:lnTo>
                    <a:lnTo>
                      <a:pt x="4" y="137"/>
                    </a:lnTo>
                    <a:lnTo>
                      <a:pt x="0" y="140"/>
                    </a:lnTo>
                    <a:lnTo>
                      <a:pt x="17" y="147"/>
                    </a:lnTo>
                    <a:lnTo>
                      <a:pt x="22" y="148"/>
                    </a:lnTo>
                    <a:lnTo>
                      <a:pt x="30" y="159"/>
                    </a:lnTo>
                    <a:lnTo>
                      <a:pt x="45" y="164"/>
                    </a:lnTo>
                    <a:lnTo>
                      <a:pt x="50" y="168"/>
                    </a:lnTo>
                    <a:lnTo>
                      <a:pt x="57" y="168"/>
                    </a:lnTo>
                    <a:lnTo>
                      <a:pt x="60" y="172"/>
                    </a:lnTo>
                    <a:lnTo>
                      <a:pt x="63" y="10"/>
                    </a:lnTo>
                    <a:lnTo>
                      <a:pt x="63" y="10"/>
                    </a:lnTo>
                  </a:path>
                </a:pathLst>
              </a:custGeom>
              <a:solidFill>
                <a:srgbClr val="C0C0C0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60" name="Freeform 72"/>
              <p:cNvSpPr>
                <a:spLocks/>
              </p:cNvSpPr>
              <p:nvPr/>
            </p:nvSpPr>
            <p:spPr bwMode="gray">
              <a:xfrm>
                <a:off x="531" y="1566"/>
                <a:ext cx="211" cy="52"/>
              </a:xfrm>
              <a:custGeom>
                <a:avLst/>
                <a:gdLst>
                  <a:gd name="T0" fmla="*/ 210 w 211"/>
                  <a:gd name="T1" fmla="*/ 7 h 52"/>
                  <a:gd name="T2" fmla="*/ 168 w 211"/>
                  <a:gd name="T3" fmla="*/ 2 h 52"/>
                  <a:gd name="T4" fmla="*/ 162 w 211"/>
                  <a:gd name="T5" fmla="*/ 2 h 52"/>
                  <a:gd name="T6" fmla="*/ 145 w 211"/>
                  <a:gd name="T7" fmla="*/ 0 h 52"/>
                  <a:gd name="T8" fmla="*/ 135 w 211"/>
                  <a:gd name="T9" fmla="*/ 0 h 52"/>
                  <a:gd name="T10" fmla="*/ 110 w 211"/>
                  <a:gd name="T11" fmla="*/ 5 h 52"/>
                  <a:gd name="T12" fmla="*/ 91 w 211"/>
                  <a:gd name="T13" fmla="*/ 5 h 52"/>
                  <a:gd name="T14" fmla="*/ 82 w 211"/>
                  <a:gd name="T15" fmla="*/ 5 h 52"/>
                  <a:gd name="T16" fmla="*/ 59 w 211"/>
                  <a:gd name="T17" fmla="*/ 5 h 52"/>
                  <a:gd name="T18" fmla="*/ 50 w 211"/>
                  <a:gd name="T19" fmla="*/ 5 h 52"/>
                  <a:gd name="T20" fmla="*/ 25 w 211"/>
                  <a:gd name="T21" fmla="*/ 7 h 52"/>
                  <a:gd name="T22" fmla="*/ 12 w 211"/>
                  <a:gd name="T23" fmla="*/ 7 h 52"/>
                  <a:gd name="T24" fmla="*/ 0 w 211"/>
                  <a:gd name="T25" fmla="*/ 7 h 52"/>
                  <a:gd name="T26" fmla="*/ 12 w 211"/>
                  <a:gd name="T27" fmla="*/ 51 h 52"/>
                  <a:gd name="T28" fmla="*/ 203 w 211"/>
                  <a:gd name="T29" fmla="*/ 22 h 52"/>
                  <a:gd name="T30" fmla="*/ 210 w 211"/>
                  <a:gd name="T31" fmla="*/ 7 h 52"/>
                  <a:gd name="T32" fmla="*/ 210 w 211"/>
                  <a:gd name="T33" fmla="*/ 7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11" h="52">
                    <a:moveTo>
                      <a:pt x="210" y="7"/>
                    </a:moveTo>
                    <a:lnTo>
                      <a:pt x="168" y="2"/>
                    </a:lnTo>
                    <a:lnTo>
                      <a:pt x="162" y="2"/>
                    </a:lnTo>
                    <a:lnTo>
                      <a:pt x="145" y="0"/>
                    </a:lnTo>
                    <a:lnTo>
                      <a:pt x="135" y="0"/>
                    </a:lnTo>
                    <a:lnTo>
                      <a:pt x="110" y="5"/>
                    </a:lnTo>
                    <a:lnTo>
                      <a:pt x="91" y="5"/>
                    </a:lnTo>
                    <a:lnTo>
                      <a:pt x="82" y="5"/>
                    </a:lnTo>
                    <a:lnTo>
                      <a:pt x="59" y="5"/>
                    </a:lnTo>
                    <a:lnTo>
                      <a:pt x="50" y="5"/>
                    </a:lnTo>
                    <a:lnTo>
                      <a:pt x="25" y="7"/>
                    </a:lnTo>
                    <a:lnTo>
                      <a:pt x="12" y="7"/>
                    </a:lnTo>
                    <a:lnTo>
                      <a:pt x="0" y="7"/>
                    </a:lnTo>
                    <a:lnTo>
                      <a:pt x="12" y="51"/>
                    </a:lnTo>
                    <a:lnTo>
                      <a:pt x="203" y="22"/>
                    </a:lnTo>
                    <a:lnTo>
                      <a:pt x="210" y="7"/>
                    </a:lnTo>
                    <a:lnTo>
                      <a:pt x="210" y="7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61" name="Freeform 73"/>
              <p:cNvSpPr>
                <a:spLocks/>
              </p:cNvSpPr>
              <p:nvPr/>
            </p:nvSpPr>
            <p:spPr bwMode="gray">
              <a:xfrm>
                <a:off x="527" y="1574"/>
                <a:ext cx="42" cy="198"/>
              </a:xfrm>
              <a:custGeom>
                <a:avLst/>
                <a:gdLst>
                  <a:gd name="T0" fmla="*/ 25 w 42"/>
                  <a:gd name="T1" fmla="*/ 8 h 198"/>
                  <a:gd name="T2" fmla="*/ 7 w 42"/>
                  <a:gd name="T3" fmla="*/ 2 h 198"/>
                  <a:gd name="T4" fmla="*/ 4 w 42"/>
                  <a:gd name="T5" fmla="*/ 0 h 198"/>
                  <a:gd name="T6" fmla="*/ 2 w 42"/>
                  <a:gd name="T7" fmla="*/ 26 h 198"/>
                  <a:gd name="T8" fmla="*/ 4 w 42"/>
                  <a:gd name="T9" fmla="*/ 34 h 198"/>
                  <a:gd name="T10" fmla="*/ 1 w 42"/>
                  <a:gd name="T11" fmla="*/ 56 h 198"/>
                  <a:gd name="T12" fmla="*/ 2 w 42"/>
                  <a:gd name="T13" fmla="*/ 62 h 198"/>
                  <a:gd name="T14" fmla="*/ 0 w 42"/>
                  <a:gd name="T15" fmla="*/ 76 h 198"/>
                  <a:gd name="T16" fmla="*/ 0 w 42"/>
                  <a:gd name="T17" fmla="*/ 82 h 198"/>
                  <a:gd name="T18" fmla="*/ 0 w 42"/>
                  <a:gd name="T19" fmla="*/ 105 h 198"/>
                  <a:gd name="T20" fmla="*/ 2 w 42"/>
                  <a:gd name="T21" fmla="*/ 115 h 198"/>
                  <a:gd name="T22" fmla="*/ 0 w 42"/>
                  <a:gd name="T23" fmla="*/ 137 h 198"/>
                  <a:gd name="T24" fmla="*/ 0 w 42"/>
                  <a:gd name="T25" fmla="*/ 150 h 198"/>
                  <a:gd name="T26" fmla="*/ 0 w 42"/>
                  <a:gd name="T27" fmla="*/ 172 h 198"/>
                  <a:gd name="T28" fmla="*/ 0 w 42"/>
                  <a:gd name="T29" fmla="*/ 175 h 198"/>
                  <a:gd name="T30" fmla="*/ 0 w 42"/>
                  <a:gd name="T31" fmla="*/ 177 h 198"/>
                  <a:gd name="T32" fmla="*/ 17 w 42"/>
                  <a:gd name="T33" fmla="*/ 190 h 198"/>
                  <a:gd name="T34" fmla="*/ 23 w 42"/>
                  <a:gd name="T35" fmla="*/ 192 h 198"/>
                  <a:gd name="T36" fmla="*/ 27 w 42"/>
                  <a:gd name="T37" fmla="*/ 197 h 198"/>
                  <a:gd name="T38" fmla="*/ 41 w 42"/>
                  <a:gd name="T39" fmla="*/ 109 h 198"/>
                  <a:gd name="T40" fmla="*/ 33 w 42"/>
                  <a:gd name="T41" fmla="*/ 23 h 198"/>
                  <a:gd name="T42" fmla="*/ 25 w 42"/>
                  <a:gd name="T43" fmla="*/ 8 h 198"/>
                  <a:gd name="T44" fmla="*/ 25 w 42"/>
                  <a:gd name="T45" fmla="*/ 8 h 1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2" h="198">
                    <a:moveTo>
                      <a:pt x="25" y="8"/>
                    </a:moveTo>
                    <a:lnTo>
                      <a:pt x="7" y="2"/>
                    </a:lnTo>
                    <a:lnTo>
                      <a:pt x="4" y="0"/>
                    </a:lnTo>
                    <a:lnTo>
                      <a:pt x="2" y="26"/>
                    </a:lnTo>
                    <a:lnTo>
                      <a:pt x="4" y="34"/>
                    </a:lnTo>
                    <a:lnTo>
                      <a:pt x="1" y="56"/>
                    </a:lnTo>
                    <a:lnTo>
                      <a:pt x="2" y="62"/>
                    </a:lnTo>
                    <a:lnTo>
                      <a:pt x="0" y="76"/>
                    </a:lnTo>
                    <a:lnTo>
                      <a:pt x="0" y="82"/>
                    </a:lnTo>
                    <a:lnTo>
                      <a:pt x="0" y="105"/>
                    </a:lnTo>
                    <a:lnTo>
                      <a:pt x="2" y="115"/>
                    </a:lnTo>
                    <a:lnTo>
                      <a:pt x="0" y="137"/>
                    </a:lnTo>
                    <a:lnTo>
                      <a:pt x="0" y="150"/>
                    </a:lnTo>
                    <a:lnTo>
                      <a:pt x="0" y="172"/>
                    </a:lnTo>
                    <a:lnTo>
                      <a:pt x="0" y="175"/>
                    </a:lnTo>
                    <a:lnTo>
                      <a:pt x="0" y="177"/>
                    </a:lnTo>
                    <a:lnTo>
                      <a:pt x="17" y="190"/>
                    </a:lnTo>
                    <a:lnTo>
                      <a:pt x="23" y="192"/>
                    </a:lnTo>
                    <a:lnTo>
                      <a:pt x="27" y="197"/>
                    </a:lnTo>
                    <a:lnTo>
                      <a:pt x="41" y="109"/>
                    </a:lnTo>
                    <a:lnTo>
                      <a:pt x="33" y="23"/>
                    </a:lnTo>
                    <a:lnTo>
                      <a:pt x="25" y="8"/>
                    </a:lnTo>
                    <a:lnTo>
                      <a:pt x="25" y="8"/>
                    </a:lnTo>
                  </a:path>
                </a:pathLst>
              </a:custGeom>
              <a:solidFill>
                <a:srgbClr val="C0C0C0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62" name="Freeform 74"/>
              <p:cNvSpPr>
                <a:spLocks/>
              </p:cNvSpPr>
              <p:nvPr/>
            </p:nvSpPr>
            <p:spPr bwMode="gray">
              <a:xfrm>
                <a:off x="552" y="1573"/>
                <a:ext cx="190" cy="199"/>
              </a:xfrm>
              <a:custGeom>
                <a:avLst/>
                <a:gdLst>
                  <a:gd name="T0" fmla="*/ 189 w 190"/>
                  <a:gd name="T1" fmla="*/ 0 h 199"/>
                  <a:gd name="T2" fmla="*/ 177 w 190"/>
                  <a:gd name="T3" fmla="*/ 1 h 199"/>
                  <a:gd name="T4" fmla="*/ 164 w 190"/>
                  <a:gd name="T5" fmla="*/ 0 h 199"/>
                  <a:gd name="T6" fmla="*/ 156 w 190"/>
                  <a:gd name="T7" fmla="*/ 1 h 199"/>
                  <a:gd name="T8" fmla="*/ 151 w 190"/>
                  <a:gd name="T9" fmla="*/ 1 h 199"/>
                  <a:gd name="T10" fmla="*/ 141 w 190"/>
                  <a:gd name="T11" fmla="*/ 1 h 199"/>
                  <a:gd name="T12" fmla="*/ 139 w 190"/>
                  <a:gd name="T13" fmla="*/ 1 h 199"/>
                  <a:gd name="T14" fmla="*/ 119 w 190"/>
                  <a:gd name="T15" fmla="*/ 1 h 199"/>
                  <a:gd name="T16" fmla="*/ 99 w 190"/>
                  <a:gd name="T17" fmla="*/ 3 h 199"/>
                  <a:gd name="T18" fmla="*/ 83 w 190"/>
                  <a:gd name="T19" fmla="*/ 3 h 199"/>
                  <a:gd name="T20" fmla="*/ 71 w 190"/>
                  <a:gd name="T21" fmla="*/ 3 h 199"/>
                  <a:gd name="T22" fmla="*/ 50 w 190"/>
                  <a:gd name="T23" fmla="*/ 3 h 199"/>
                  <a:gd name="T24" fmla="*/ 37 w 190"/>
                  <a:gd name="T25" fmla="*/ 7 h 199"/>
                  <a:gd name="T26" fmla="*/ 19 w 190"/>
                  <a:gd name="T27" fmla="*/ 4 h 199"/>
                  <a:gd name="T28" fmla="*/ 9 w 190"/>
                  <a:gd name="T29" fmla="*/ 7 h 199"/>
                  <a:gd name="T30" fmla="*/ 0 w 190"/>
                  <a:gd name="T31" fmla="*/ 9 h 199"/>
                  <a:gd name="T32" fmla="*/ 2 w 190"/>
                  <a:gd name="T33" fmla="*/ 32 h 199"/>
                  <a:gd name="T34" fmla="*/ 0 w 190"/>
                  <a:gd name="T35" fmla="*/ 36 h 199"/>
                  <a:gd name="T36" fmla="*/ 4 w 190"/>
                  <a:gd name="T37" fmla="*/ 46 h 199"/>
                  <a:gd name="T38" fmla="*/ 4 w 190"/>
                  <a:gd name="T39" fmla="*/ 55 h 199"/>
                  <a:gd name="T40" fmla="*/ 0 w 190"/>
                  <a:gd name="T41" fmla="*/ 70 h 199"/>
                  <a:gd name="T42" fmla="*/ 4 w 190"/>
                  <a:gd name="T43" fmla="*/ 83 h 199"/>
                  <a:gd name="T44" fmla="*/ 4 w 190"/>
                  <a:gd name="T45" fmla="*/ 99 h 199"/>
                  <a:gd name="T46" fmla="*/ 2 w 190"/>
                  <a:gd name="T47" fmla="*/ 110 h 199"/>
                  <a:gd name="T48" fmla="*/ 2 w 190"/>
                  <a:gd name="T49" fmla="*/ 130 h 199"/>
                  <a:gd name="T50" fmla="*/ 4 w 190"/>
                  <a:gd name="T51" fmla="*/ 151 h 199"/>
                  <a:gd name="T52" fmla="*/ 2 w 190"/>
                  <a:gd name="T53" fmla="*/ 173 h 199"/>
                  <a:gd name="T54" fmla="*/ 2 w 190"/>
                  <a:gd name="T55" fmla="*/ 185 h 199"/>
                  <a:gd name="T56" fmla="*/ 2 w 190"/>
                  <a:gd name="T57" fmla="*/ 198 h 199"/>
                  <a:gd name="T58" fmla="*/ 17 w 190"/>
                  <a:gd name="T59" fmla="*/ 197 h 199"/>
                  <a:gd name="T60" fmla="*/ 28 w 190"/>
                  <a:gd name="T61" fmla="*/ 197 h 199"/>
                  <a:gd name="T62" fmla="*/ 46 w 190"/>
                  <a:gd name="T63" fmla="*/ 189 h 199"/>
                  <a:gd name="T64" fmla="*/ 52 w 190"/>
                  <a:gd name="T65" fmla="*/ 189 h 199"/>
                  <a:gd name="T66" fmla="*/ 65 w 190"/>
                  <a:gd name="T67" fmla="*/ 183 h 199"/>
                  <a:gd name="T68" fmla="*/ 73 w 190"/>
                  <a:gd name="T69" fmla="*/ 183 h 199"/>
                  <a:gd name="T70" fmla="*/ 83 w 190"/>
                  <a:gd name="T71" fmla="*/ 183 h 199"/>
                  <a:gd name="T72" fmla="*/ 97 w 190"/>
                  <a:gd name="T73" fmla="*/ 177 h 199"/>
                  <a:gd name="T74" fmla="*/ 112 w 190"/>
                  <a:gd name="T75" fmla="*/ 177 h 199"/>
                  <a:gd name="T76" fmla="*/ 116 w 190"/>
                  <a:gd name="T77" fmla="*/ 176 h 199"/>
                  <a:gd name="T78" fmla="*/ 129 w 190"/>
                  <a:gd name="T79" fmla="*/ 175 h 199"/>
                  <a:gd name="T80" fmla="*/ 140 w 190"/>
                  <a:gd name="T81" fmla="*/ 173 h 199"/>
                  <a:gd name="T82" fmla="*/ 151 w 190"/>
                  <a:gd name="T83" fmla="*/ 173 h 199"/>
                  <a:gd name="T84" fmla="*/ 167 w 190"/>
                  <a:gd name="T85" fmla="*/ 172 h 199"/>
                  <a:gd name="T86" fmla="*/ 177 w 190"/>
                  <a:gd name="T87" fmla="*/ 168 h 199"/>
                  <a:gd name="T88" fmla="*/ 189 w 190"/>
                  <a:gd name="T89" fmla="*/ 168 h 199"/>
                  <a:gd name="T90" fmla="*/ 186 w 190"/>
                  <a:gd name="T91" fmla="*/ 148 h 199"/>
                  <a:gd name="T92" fmla="*/ 189 w 190"/>
                  <a:gd name="T93" fmla="*/ 136 h 199"/>
                  <a:gd name="T94" fmla="*/ 189 w 190"/>
                  <a:gd name="T95" fmla="*/ 119 h 199"/>
                  <a:gd name="T96" fmla="*/ 186 w 190"/>
                  <a:gd name="T97" fmla="*/ 105 h 199"/>
                  <a:gd name="T98" fmla="*/ 186 w 190"/>
                  <a:gd name="T99" fmla="*/ 100 h 199"/>
                  <a:gd name="T100" fmla="*/ 186 w 190"/>
                  <a:gd name="T101" fmla="*/ 90 h 199"/>
                  <a:gd name="T102" fmla="*/ 186 w 190"/>
                  <a:gd name="T103" fmla="*/ 76 h 199"/>
                  <a:gd name="T104" fmla="*/ 189 w 190"/>
                  <a:gd name="T105" fmla="*/ 68 h 199"/>
                  <a:gd name="T106" fmla="*/ 189 w 190"/>
                  <a:gd name="T107" fmla="*/ 52 h 199"/>
                  <a:gd name="T108" fmla="*/ 189 w 190"/>
                  <a:gd name="T109" fmla="*/ 35 h 199"/>
                  <a:gd name="T110" fmla="*/ 189 w 190"/>
                  <a:gd name="T111" fmla="*/ 28 h 199"/>
                  <a:gd name="T112" fmla="*/ 189 w 190"/>
                  <a:gd name="T113" fmla="*/ 9 h 199"/>
                  <a:gd name="T114" fmla="*/ 189 w 190"/>
                  <a:gd name="T115" fmla="*/ 1 h 199"/>
                  <a:gd name="T116" fmla="*/ 189 w 190"/>
                  <a:gd name="T117" fmla="*/ 0 h 199"/>
                  <a:gd name="T118" fmla="*/ 189 w 190"/>
                  <a:gd name="T119" fmla="*/ 0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90" h="199">
                    <a:moveTo>
                      <a:pt x="189" y="0"/>
                    </a:moveTo>
                    <a:lnTo>
                      <a:pt x="177" y="1"/>
                    </a:lnTo>
                    <a:lnTo>
                      <a:pt x="164" y="0"/>
                    </a:lnTo>
                    <a:lnTo>
                      <a:pt x="156" y="1"/>
                    </a:lnTo>
                    <a:lnTo>
                      <a:pt x="151" y="1"/>
                    </a:lnTo>
                    <a:lnTo>
                      <a:pt x="141" y="1"/>
                    </a:lnTo>
                    <a:lnTo>
                      <a:pt x="139" y="1"/>
                    </a:lnTo>
                    <a:lnTo>
                      <a:pt x="119" y="1"/>
                    </a:lnTo>
                    <a:lnTo>
                      <a:pt x="99" y="3"/>
                    </a:lnTo>
                    <a:lnTo>
                      <a:pt x="83" y="3"/>
                    </a:lnTo>
                    <a:lnTo>
                      <a:pt x="71" y="3"/>
                    </a:lnTo>
                    <a:lnTo>
                      <a:pt x="50" y="3"/>
                    </a:lnTo>
                    <a:lnTo>
                      <a:pt x="37" y="7"/>
                    </a:lnTo>
                    <a:lnTo>
                      <a:pt x="19" y="4"/>
                    </a:lnTo>
                    <a:lnTo>
                      <a:pt x="9" y="7"/>
                    </a:lnTo>
                    <a:lnTo>
                      <a:pt x="0" y="9"/>
                    </a:lnTo>
                    <a:lnTo>
                      <a:pt x="2" y="32"/>
                    </a:lnTo>
                    <a:lnTo>
                      <a:pt x="0" y="36"/>
                    </a:lnTo>
                    <a:lnTo>
                      <a:pt x="4" y="46"/>
                    </a:lnTo>
                    <a:lnTo>
                      <a:pt x="4" y="55"/>
                    </a:lnTo>
                    <a:lnTo>
                      <a:pt x="0" y="70"/>
                    </a:lnTo>
                    <a:lnTo>
                      <a:pt x="4" y="83"/>
                    </a:lnTo>
                    <a:lnTo>
                      <a:pt x="4" y="99"/>
                    </a:lnTo>
                    <a:lnTo>
                      <a:pt x="2" y="110"/>
                    </a:lnTo>
                    <a:lnTo>
                      <a:pt x="2" y="130"/>
                    </a:lnTo>
                    <a:lnTo>
                      <a:pt x="4" y="151"/>
                    </a:lnTo>
                    <a:lnTo>
                      <a:pt x="2" y="173"/>
                    </a:lnTo>
                    <a:lnTo>
                      <a:pt x="2" y="185"/>
                    </a:lnTo>
                    <a:lnTo>
                      <a:pt x="2" y="198"/>
                    </a:lnTo>
                    <a:lnTo>
                      <a:pt x="17" y="197"/>
                    </a:lnTo>
                    <a:lnTo>
                      <a:pt x="28" y="197"/>
                    </a:lnTo>
                    <a:lnTo>
                      <a:pt x="46" y="189"/>
                    </a:lnTo>
                    <a:lnTo>
                      <a:pt x="52" y="189"/>
                    </a:lnTo>
                    <a:lnTo>
                      <a:pt x="65" y="183"/>
                    </a:lnTo>
                    <a:lnTo>
                      <a:pt x="73" y="183"/>
                    </a:lnTo>
                    <a:lnTo>
                      <a:pt x="83" y="183"/>
                    </a:lnTo>
                    <a:lnTo>
                      <a:pt x="97" y="177"/>
                    </a:lnTo>
                    <a:lnTo>
                      <a:pt x="112" y="177"/>
                    </a:lnTo>
                    <a:lnTo>
                      <a:pt x="116" y="176"/>
                    </a:lnTo>
                    <a:lnTo>
                      <a:pt x="129" y="175"/>
                    </a:lnTo>
                    <a:lnTo>
                      <a:pt x="140" y="173"/>
                    </a:lnTo>
                    <a:lnTo>
                      <a:pt x="151" y="173"/>
                    </a:lnTo>
                    <a:lnTo>
                      <a:pt x="167" y="172"/>
                    </a:lnTo>
                    <a:lnTo>
                      <a:pt x="177" y="168"/>
                    </a:lnTo>
                    <a:lnTo>
                      <a:pt x="189" y="168"/>
                    </a:lnTo>
                    <a:lnTo>
                      <a:pt x="186" y="148"/>
                    </a:lnTo>
                    <a:lnTo>
                      <a:pt x="189" y="136"/>
                    </a:lnTo>
                    <a:lnTo>
                      <a:pt x="189" y="119"/>
                    </a:lnTo>
                    <a:lnTo>
                      <a:pt x="186" y="105"/>
                    </a:lnTo>
                    <a:lnTo>
                      <a:pt x="186" y="100"/>
                    </a:lnTo>
                    <a:lnTo>
                      <a:pt x="186" y="90"/>
                    </a:lnTo>
                    <a:lnTo>
                      <a:pt x="186" y="76"/>
                    </a:lnTo>
                    <a:lnTo>
                      <a:pt x="189" y="68"/>
                    </a:lnTo>
                    <a:lnTo>
                      <a:pt x="189" y="52"/>
                    </a:lnTo>
                    <a:lnTo>
                      <a:pt x="189" y="35"/>
                    </a:lnTo>
                    <a:lnTo>
                      <a:pt x="189" y="28"/>
                    </a:lnTo>
                    <a:lnTo>
                      <a:pt x="189" y="9"/>
                    </a:lnTo>
                    <a:lnTo>
                      <a:pt x="189" y="1"/>
                    </a:lnTo>
                    <a:lnTo>
                      <a:pt x="189" y="0"/>
                    </a:lnTo>
                    <a:lnTo>
                      <a:pt x="189" y="0"/>
                    </a:lnTo>
                  </a:path>
                </a:pathLst>
              </a:custGeom>
              <a:solidFill>
                <a:srgbClr val="E1E1E1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63" name="Freeform 75"/>
              <p:cNvSpPr>
                <a:spLocks/>
              </p:cNvSpPr>
              <p:nvPr/>
            </p:nvSpPr>
            <p:spPr bwMode="gray">
              <a:xfrm>
                <a:off x="574" y="1594"/>
                <a:ext cx="148" cy="142"/>
              </a:xfrm>
              <a:custGeom>
                <a:avLst/>
                <a:gdLst>
                  <a:gd name="T0" fmla="*/ 145 w 148"/>
                  <a:gd name="T1" fmla="*/ 0 h 142"/>
                  <a:gd name="T2" fmla="*/ 125 w 148"/>
                  <a:gd name="T3" fmla="*/ 2 h 142"/>
                  <a:gd name="T4" fmla="*/ 118 w 148"/>
                  <a:gd name="T5" fmla="*/ 3 h 142"/>
                  <a:gd name="T6" fmla="*/ 97 w 148"/>
                  <a:gd name="T7" fmla="*/ 3 h 142"/>
                  <a:gd name="T8" fmla="*/ 83 w 148"/>
                  <a:gd name="T9" fmla="*/ 3 h 142"/>
                  <a:gd name="T10" fmla="*/ 61 w 148"/>
                  <a:gd name="T11" fmla="*/ 7 h 142"/>
                  <a:gd name="T12" fmla="*/ 40 w 148"/>
                  <a:gd name="T13" fmla="*/ 7 h 142"/>
                  <a:gd name="T14" fmla="*/ 22 w 148"/>
                  <a:gd name="T15" fmla="*/ 11 h 142"/>
                  <a:gd name="T16" fmla="*/ 8 w 148"/>
                  <a:gd name="T17" fmla="*/ 9 h 142"/>
                  <a:gd name="T18" fmla="*/ 3 w 148"/>
                  <a:gd name="T19" fmla="*/ 11 h 142"/>
                  <a:gd name="T20" fmla="*/ 3 w 148"/>
                  <a:gd name="T21" fmla="*/ 23 h 142"/>
                  <a:gd name="T22" fmla="*/ 3 w 148"/>
                  <a:gd name="T23" fmla="*/ 45 h 142"/>
                  <a:gd name="T24" fmla="*/ 5 w 148"/>
                  <a:gd name="T25" fmla="*/ 50 h 142"/>
                  <a:gd name="T26" fmla="*/ 5 w 148"/>
                  <a:gd name="T27" fmla="*/ 62 h 142"/>
                  <a:gd name="T28" fmla="*/ 0 w 148"/>
                  <a:gd name="T29" fmla="*/ 73 h 142"/>
                  <a:gd name="T30" fmla="*/ 6 w 148"/>
                  <a:gd name="T31" fmla="*/ 93 h 142"/>
                  <a:gd name="T32" fmla="*/ 6 w 148"/>
                  <a:gd name="T33" fmla="*/ 117 h 142"/>
                  <a:gd name="T34" fmla="*/ 5 w 148"/>
                  <a:gd name="T35" fmla="*/ 130 h 142"/>
                  <a:gd name="T36" fmla="*/ 5 w 148"/>
                  <a:gd name="T37" fmla="*/ 141 h 142"/>
                  <a:gd name="T38" fmla="*/ 22 w 148"/>
                  <a:gd name="T39" fmla="*/ 139 h 142"/>
                  <a:gd name="T40" fmla="*/ 30 w 148"/>
                  <a:gd name="T41" fmla="*/ 139 h 142"/>
                  <a:gd name="T42" fmla="*/ 57 w 148"/>
                  <a:gd name="T43" fmla="*/ 130 h 142"/>
                  <a:gd name="T44" fmla="*/ 61 w 148"/>
                  <a:gd name="T45" fmla="*/ 130 h 142"/>
                  <a:gd name="T46" fmla="*/ 78 w 148"/>
                  <a:gd name="T47" fmla="*/ 127 h 142"/>
                  <a:gd name="T48" fmla="*/ 90 w 148"/>
                  <a:gd name="T49" fmla="*/ 127 h 142"/>
                  <a:gd name="T50" fmla="*/ 97 w 148"/>
                  <a:gd name="T51" fmla="*/ 124 h 142"/>
                  <a:gd name="T52" fmla="*/ 115 w 148"/>
                  <a:gd name="T53" fmla="*/ 124 h 142"/>
                  <a:gd name="T54" fmla="*/ 119 w 148"/>
                  <a:gd name="T55" fmla="*/ 124 h 142"/>
                  <a:gd name="T56" fmla="*/ 134 w 148"/>
                  <a:gd name="T57" fmla="*/ 120 h 142"/>
                  <a:gd name="T58" fmla="*/ 145 w 148"/>
                  <a:gd name="T59" fmla="*/ 120 h 142"/>
                  <a:gd name="T60" fmla="*/ 145 w 148"/>
                  <a:gd name="T61" fmla="*/ 111 h 142"/>
                  <a:gd name="T62" fmla="*/ 145 w 148"/>
                  <a:gd name="T63" fmla="*/ 92 h 142"/>
                  <a:gd name="T64" fmla="*/ 145 w 148"/>
                  <a:gd name="T65" fmla="*/ 79 h 142"/>
                  <a:gd name="T66" fmla="*/ 145 w 148"/>
                  <a:gd name="T67" fmla="*/ 50 h 142"/>
                  <a:gd name="T68" fmla="*/ 145 w 148"/>
                  <a:gd name="T69" fmla="*/ 42 h 142"/>
                  <a:gd name="T70" fmla="*/ 145 w 148"/>
                  <a:gd name="T71" fmla="*/ 17 h 142"/>
                  <a:gd name="T72" fmla="*/ 147 w 148"/>
                  <a:gd name="T73" fmla="*/ 0 h 142"/>
                  <a:gd name="T74" fmla="*/ 145 w 148"/>
                  <a:gd name="T75" fmla="*/ 0 h 142"/>
                  <a:gd name="T76" fmla="*/ 145 w 148"/>
                  <a:gd name="T77" fmla="*/ 0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48" h="142">
                    <a:moveTo>
                      <a:pt x="145" y="0"/>
                    </a:moveTo>
                    <a:lnTo>
                      <a:pt x="125" y="2"/>
                    </a:lnTo>
                    <a:lnTo>
                      <a:pt x="118" y="3"/>
                    </a:lnTo>
                    <a:lnTo>
                      <a:pt x="97" y="3"/>
                    </a:lnTo>
                    <a:lnTo>
                      <a:pt x="83" y="3"/>
                    </a:lnTo>
                    <a:lnTo>
                      <a:pt x="61" y="7"/>
                    </a:lnTo>
                    <a:lnTo>
                      <a:pt x="40" y="7"/>
                    </a:lnTo>
                    <a:lnTo>
                      <a:pt x="22" y="11"/>
                    </a:lnTo>
                    <a:lnTo>
                      <a:pt x="8" y="9"/>
                    </a:lnTo>
                    <a:lnTo>
                      <a:pt x="3" y="11"/>
                    </a:lnTo>
                    <a:lnTo>
                      <a:pt x="3" y="23"/>
                    </a:lnTo>
                    <a:lnTo>
                      <a:pt x="3" y="45"/>
                    </a:lnTo>
                    <a:lnTo>
                      <a:pt x="5" y="50"/>
                    </a:lnTo>
                    <a:lnTo>
                      <a:pt x="5" y="62"/>
                    </a:lnTo>
                    <a:lnTo>
                      <a:pt x="0" y="73"/>
                    </a:lnTo>
                    <a:lnTo>
                      <a:pt x="6" y="93"/>
                    </a:lnTo>
                    <a:lnTo>
                      <a:pt x="6" y="117"/>
                    </a:lnTo>
                    <a:lnTo>
                      <a:pt x="5" y="130"/>
                    </a:lnTo>
                    <a:lnTo>
                      <a:pt x="5" y="141"/>
                    </a:lnTo>
                    <a:lnTo>
                      <a:pt x="22" y="139"/>
                    </a:lnTo>
                    <a:lnTo>
                      <a:pt x="30" y="139"/>
                    </a:lnTo>
                    <a:lnTo>
                      <a:pt x="57" y="130"/>
                    </a:lnTo>
                    <a:lnTo>
                      <a:pt x="61" y="130"/>
                    </a:lnTo>
                    <a:lnTo>
                      <a:pt x="78" y="127"/>
                    </a:lnTo>
                    <a:lnTo>
                      <a:pt x="90" y="127"/>
                    </a:lnTo>
                    <a:lnTo>
                      <a:pt x="97" y="124"/>
                    </a:lnTo>
                    <a:lnTo>
                      <a:pt x="115" y="124"/>
                    </a:lnTo>
                    <a:lnTo>
                      <a:pt x="119" y="124"/>
                    </a:lnTo>
                    <a:lnTo>
                      <a:pt x="134" y="120"/>
                    </a:lnTo>
                    <a:lnTo>
                      <a:pt x="145" y="120"/>
                    </a:lnTo>
                    <a:lnTo>
                      <a:pt x="145" y="111"/>
                    </a:lnTo>
                    <a:lnTo>
                      <a:pt x="145" y="92"/>
                    </a:lnTo>
                    <a:lnTo>
                      <a:pt x="145" y="79"/>
                    </a:lnTo>
                    <a:lnTo>
                      <a:pt x="145" y="50"/>
                    </a:lnTo>
                    <a:lnTo>
                      <a:pt x="145" y="42"/>
                    </a:lnTo>
                    <a:lnTo>
                      <a:pt x="145" y="17"/>
                    </a:lnTo>
                    <a:lnTo>
                      <a:pt x="147" y="0"/>
                    </a:lnTo>
                    <a:lnTo>
                      <a:pt x="145" y="0"/>
                    </a:lnTo>
                    <a:lnTo>
                      <a:pt x="145" y="0"/>
                    </a:lnTo>
                  </a:path>
                </a:pathLst>
              </a:custGeom>
              <a:gradFill rotWithShape="0">
                <a:gsLst>
                  <a:gs pos="0">
                    <a:srgbClr val="000080"/>
                  </a:gs>
                  <a:gs pos="100000">
                    <a:srgbClr val="0000FF"/>
                  </a:gs>
                </a:gsLst>
                <a:lin ang="5400000" scaled="1"/>
              </a:gra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64" name="Freeform 76"/>
              <p:cNvSpPr>
                <a:spLocks/>
              </p:cNvSpPr>
              <p:nvPr/>
            </p:nvSpPr>
            <p:spPr bwMode="gray">
              <a:xfrm>
                <a:off x="543" y="1766"/>
                <a:ext cx="287" cy="126"/>
              </a:xfrm>
              <a:custGeom>
                <a:avLst/>
                <a:gdLst>
                  <a:gd name="T0" fmla="*/ 229 w 287"/>
                  <a:gd name="T1" fmla="*/ 5 h 126"/>
                  <a:gd name="T2" fmla="*/ 243 w 287"/>
                  <a:gd name="T3" fmla="*/ 13 h 126"/>
                  <a:gd name="T4" fmla="*/ 257 w 287"/>
                  <a:gd name="T5" fmla="*/ 18 h 126"/>
                  <a:gd name="T6" fmla="*/ 262 w 287"/>
                  <a:gd name="T7" fmla="*/ 25 h 126"/>
                  <a:gd name="T8" fmla="*/ 268 w 287"/>
                  <a:gd name="T9" fmla="*/ 33 h 126"/>
                  <a:gd name="T10" fmla="*/ 278 w 287"/>
                  <a:gd name="T11" fmla="*/ 40 h 126"/>
                  <a:gd name="T12" fmla="*/ 286 w 287"/>
                  <a:gd name="T13" fmla="*/ 47 h 126"/>
                  <a:gd name="T14" fmla="*/ 259 w 287"/>
                  <a:gd name="T15" fmla="*/ 54 h 126"/>
                  <a:gd name="T16" fmla="*/ 249 w 287"/>
                  <a:gd name="T17" fmla="*/ 63 h 126"/>
                  <a:gd name="T18" fmla="*/ 226 w 287"/>
                  <a:gd name="T19" fmla="*/ 79 h 126"/>
                  <a:gd name="T20" fmla="*/ 212 w 287"/>
                  <a:gd name="T21" fmla="*/ 84 h 126"/>
                  <a:gd name="T22" fmla="*/ 191 w 287"/>
                  <a:gd name="T23" fmla="*/ 87 h 126"/>
                  <a:gd name="T24" fmla="*/ 150 w 287"/>
                  <a:gd name="T25" fmla="*/ 96 h 126"/>
                  <a:gd name="T26" fmla="*/ 142 w 287"/>
                  <a:gd name="T27" fmla="*/ 108 h 126"/>
                  <a:gd name="T28" fmla="*/ 121 w 287"/>
                  <a:gd name="T29" fmla="*/ 114 h 126"/>
                  <a:gd name="T30" fmla="*/ 83 w 287"/>
                  <a:gd name="T31" fmla="*/ 117 h 126"/>
                  <a:gd name="T32" fmla="*/ 70 w 287"/>
                  <a:gd name="T33" fmla="*/ 121 h 126"/>
                  <a:gd name="T34" fmla="*/ 59 w 287"/>
                  <a:gd name="T35" fmla="*/ 125 h 126"/>
                  <a:gd name="T36" fmla="*/ 49 w 287"/>
                  <a:gd name="T37" fmla="*/ 110 h 126"/>
                  <a:gd name="T38" fmla="*/ 41 w 287"/>
                  <a:gd name="T39" fmla="*/ 96 h 126"/>
                  <a:gd name="T40" fmla="*/ 41 w 287"/>
                  <a:gd name="T41" fmla="*/ 85 h 126"/>
                  <a:gd name="T42" fmla="*/ 20 w 287"/>
                  <a:gd name="T43" fmla="*/ 75 h 126"/>
                  <a:gd name="T44" fmla="*/ 11 w 287"/>
                  <a:gd name="T45" fmla="*/ 60 h 126"/>
                  <a:gd name="T46" fmla="*/ 2 w 287"/>
                  <a:gd name="T47" fmla="*/ 55 h 126"/>
                  <a:gd name="T48" fmla="*/ 0 w 287"/>
                  <a:gd name="T49" fmla="*/ 52 h 126"/>
                  <a:gd name="T50" fmla="*/ 37 w 287"/>
                  <a:gd name="T51" fmla="*/ 47 h 126"/>
                  <a:gd name="T52" fmla="*/ 55 w 287"/>
                  <a:gd name="T53" fmla="*/ 42 h 126"/>
                  <a:gd name="T54" fmla="*/ 67 w 287"/>
                  <a:gd name="T55" fmla="*/ 42 h 126"/>
                  <a:gd name="T56" fmla="*/ 90 w 287"/>
                  <a:gd name="T57" fmla="*/ 33 h 126"/>
                  <a:gd name="T58" fmla="*/ 96 w 287"/>
                  <a:gd name="T59" fmla="*/ 33 h 126"/>
                  <a:gd name="T60" fmla="*/ 117 w 287"/>
                  <a:gd name="T61" fmla="*/ 25 h 126"/>
                  <a:gd name="T62" fmla="*/ 130 w 287"/>
                  <a:gd name="T63" fmla="*/ 25 h 126"/>
                  <a:gd name="T64" fmla="*/ 146 w 287"/>
                  <a:gd name="T65" fmla="*/ 20 h 126"/>
                  <a:gd name="T66" fmla="*/ 165 w 287"/>
                  <a:gd name="T67" fmla="*/ 17 h 126"/>
                  <a:gd name="T68" fmla="*/ 174 w 287"/>
                  <a:gd name="T69" fmla="*/ 17 h 126"/>
                  <a:gd name="T70" fmla="*/ 186 w 287"/>
                  <a:gd name="T71" fmla="*/ 13 h 126"/>
                  <a:gd name="T72" fmla="*/ 195 w 287"/>
                  <a:gd name="T73" fmla="*/ 13 h 126"/>
                  <a:gd name="T74" fmla="*/ 202 w 287"/>
                  <a:gd name="T75" fmla="*/ 9 h 126"/>
                  <a:gd name="T76" fmla="*/ 219 w 287"/>
                  <a:gd name="T77" fmla="*/ 9 h 126"/>
                  <a:gd name="T78" fmla="*/ 233 w 287"/>
                  <a:gd name="T79" fmla="*/ 0 h 126"/>
                  <a:gd name="T80" fmla="*/ 229 w 287"/>
                  <a:gd name="T81" fmla="*/ 5 h 126"/>
                  <a:gd name="T82" fmla="*/ 229 w 287"/>
                  <a:gd name="T83" fmla="*/ 5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87" h="126">
                    <a:moveTo>
                      <a:pt x="229" y="5"/>
                    </a:moveTo>
                    <a:lnTo>
                      <a:pt x="243" y="13"/>
                    </a:lnTo>
                    <a:lnTo>
                      <a:pt x="257" y="18"/>
                    </a:lnTo>
                    <a:lnTo>
                      <a:pt x="262" y="25"/>
                    </a:lnTo>
                    <a:lnTo>
                      <a:pt x="268" y="33"/>
                    </a:lnTo>
                    <a:lnTo>
                      <a:pt x="278" y="40"/>
                    </a:lnTo>
                    <a:lnTo>
                      <a:pt x="286" y="47"/>
                    </a:lnTo>
                    <a:lnTo>
                      <a:pt x="259" y="54"/>
                    </a:lnTo>
                    <a:lnTo>
                      <a:pt x="249" y="63"/>
                    </a:lnTo>
                    <a:lnTo>
                      <a:pt x="226" y="79"/>
                    </a:lnTo>
                    <a:lnTo>
                      <a:pt x="212" y="84"/>
                    </a:lnTo>
                    <a:lnTo>
                      <a:pt x="191" y="87"/>
                    </a:lnTo>
                    <a:lnTo>
                      <a:pt x="150" y="96"/>
                    </a:lnTo>
                    <a:lnTo>
                      <a:pt x="142" y="108"/>
                    </a:lnTo>
                    <a:lnTo>
                      <a:pt x="121" y="114"/>
                    </a:lnTo>
                    <a:lnTo>
                      <a:pt x="83" y="117"/>
                    </a:lnTo>
                    <a:lnTo>
                      <a:pt x="70" y="121"/>
                    </a:lnTo>
                    <a:lnTo>
                      <a:pt x="59" y="125"/>
                    </a:lnTo>
                    <a:lnTo>
                      <a:pt x="49" y="110"/>
                    </a:lnTo>
                    <a:lnTo>
                      <a:pt x="41" y="96"/>
                    </a:lnTo>
                    <a:lnTo>
                      <a:pt x="41" y="85"/>
                    </a:lnTo>
                    <a:lnTo>
                      <a:pt x="20" y="75"/>
                    </a:lnTo>
                    <a:lnTo>
                      <a:pt x="11" y="60"/>
                    </a:lnTo>
                    <a:lnTo>
                      <a:pt x="2" y="55"/>
                    </a:lnTo>
                    <a:lnTo>
                      <a:pt x="0" y="52"/>
                    </a:lnTo>
                    <a:lnTo>
                      <a:pt x="37" y="47"/>
                    </a:lnTo>
                    <a:lnTo>
                      <a:pt x="55" y="42"/>
                    </a:lnTo>
                    <a:lnTo>
                      <a:pt x="67" y="42"/>
                    </a:lnTo>
                    <a:lnTo>
                      <a:pt x="90" y="33"/>
                    </a:lnTo>
                    <a:lnTo>
                      <a:pt x="96" y="33"/>
                    </a:lnTo>
                    <a:lnTo>
                      <a:pt x="117" y="25"/>
                    </a:lnTo>
                    <a:lnTo>
                      <a:pt x="130" y="25"/>
                    </a:lnTo>
                    <a:lnTo>
                      <a:pt x="146" y="20"/>
                    </a:lnTo>
                    <a:lnTo>
                      <a:pt x="165" y="17"/>
                    </a:lnTo>
                    <a:lnTo>
                      <a:pt x="174" y="17"/>
                    </a:lnTo>
                    <a:lnTo>
                      <a:pt x="186" y="13"/>
                    </a:lnTo>
                    <a:lnTo>
                      <a:pt x="195" y="13"/>
                    </a:lnTo>
                    <a:lnTo>
                      <a:pt x="202" y="9"/>
                    </a:lnTo>
                    <a:lnTo>
                      <a:pt x="219" y="9"/>
                    </a:lnTo>
                    <a:lnTo>
                      <a:pt x="233" y="0"/>
                    </a:lnTo>
                    <a:lnTo>
                      <a:pt x="229" y="5"/>
                    </a:lnTo>
                    <a:lnTo>
                      <a:pt x="229" y="5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65" name="Freeform 77"/>
              <p:cNvSpPr>
                <a:spLocks/>
              </p:cNvSpPr>
              <p:nvPr/>
            </p:nvSpPr>
            <p:spPr bwMode="gray">
              <a:xfrm>
                <a:off x="598" y="1775"/>
                <a:ext cx="175" cy="46"/>
              </a:xfrm>
              <a:custGeom>
                <a:avLst/>
                <a:gdLst>
                  <a:gd name="T0" fmla="*/ 174 w 175"/>
                  <a:gd name="T1" fmla="*/ 0 h 46"/>
                  <a:gd name="T2" fmla="*/ 159 w 175"/>
                  <a:gd name="T3" fmla="*/ 4 h 46"/>
                  <a:gd name="T4" fmla="*/ 143 w 175"/>
                  <a:gd name="T5" fmla="*/ 6 h 46"/>
                  <a:gd name="T6" fmla="*/ 121 w 175"/>
                  <a:gd name="T7" fmla="*/ 11 h 46"/>
                  <a:gd name="T8" fmla="*/ 105 w 175"/>
                  <a:gd name="T9" fmla="*/ 13 h 46"/>
                  <a:gd name="T10" fmla="*/ 82 w 175"/>
                  <a:gd name="T11" fmla="*/ 19 h 46"/>
                  <a:gd name="T12" fmla="*/ 46 w 175"/>
                  <a:gd name="T13" fmla="*/ 28 h 46"/>
                  <a:gd name="T14" fmla="*/ 19 w 175"/>
                  <a:gd name="T15" fmla="*/ 38 h 46"/>
                  <a:gd name="T16" fmla="*/ 0 w 175"/>
                  <a:gd name="T17" fmla="*/ 40 h 46"/>
                  <a:gd name="T18" fmla="*/ 6 w 175"/>
                  <a:gd name="T19" fmla="*/ 43 h 46"/>
                  <a:gd name="T20" fmla="*/ 6 w 175"/>
                  <a:gd name="T21" fmla="*/ 45 h 46"/>
                  <a:gd name="T22" fmla="*/ 37 w 175"/>
                  <a:gd name="T23" fmla="*/ 40 h 46"/>
                  <a:gd name="T24" fmla="*/ 70 w 175"/>
                  <a:gd name="T25" fmla="*/ 33 h 46"/>
                  <a:gd name="T26" fmla="*/ 93 w 175"/>
                  <a:gd name="T27" fmla="*/ 27 h 46"/>
                  <a:gd name="T28" fmla="*/ 127 w 175"/>
                  <a:gd name="T29" fmla="*/ 17 h 46"/>
                  <a:gd name="T30" fmla="*/ 136 w 175"/>
                  <a:gd name="T31" fmla="*/ 16 h 46"/>
                  <a:gd name="T32" fmla="*/ 169 w 175"/>
                  <a:gd name="T33" fmla="*/ 5 h 46"/>
                  <a:gd name="T34" fmla="*/ 174 w 175"/>
                  <a:gd name="T35" fmla="*/ 0 h 46"/>
                  <a:gd name="T36" fmla="*/ 174 w 175"/>
                  <a:gd name="T37" fmla="*/ 0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75" h="46">
                    <a:moveTo>
                      <a:pt x="174" y="0"/>
                    </a:moveTo>
                    <a:lnTo>
                      <a:pt x="159" y="4"/>
                    </a:lnTo>
                    <a:lnTo>
                      <a:pt x="143" y="6"/>
                    </a:lnTo>
                    <a:lnTo>
                      <a:pt x="121" y="11"/>
                    </a:lnTo>
                    <a:lnTo>
                      <a:pt x="105" y="13"/>
                    </a:lnTo>
                    <a:lnTo>
                      <a:pt x="82" y="19"/>
                    </a:lnTo>
                    <a:lnTo>
                      <a:pt x="46" y="28"/>
                    </a:lnTo>
                    <a:lnTo>
                      <a:pt x="19" y="38"/>
                    </a:lnTo>
                    <a:lnTo>
                      <a:pt x="0" y="40"/>
                    </a:lnTo>
                    <a:lnTo>
                      <a:pt x="6" y="43"/>
                    </a:lnTo>
                    <a:lnTo>
                      <a:pt x="6" y="45"/>
                    </a:lnTo>
                    <a:lnTo>
                      <a:pt x="37" y="40"/>
                    </a:lnTo>
                    <a:lnTo>
                      <a:pt x="70" y="33"/>
                    </a:lnTo>
                    <a:lnTo>
                      <a:pt x="93" y="27"/>
                    </a:lnTo>
                    <a:lnTo>
                      <a:pt x="127" y="17"/>
                    </a:lnTo>
                    <a:lnTo>
                      <a:pt x="136" y="16"/>
                    </a:lnTo>
                    <a:lnTo>
                      <a:pt x="169" y="5"/>
                    </a:lnTo>
                    <a:lnTo>
                      <a:pt x="174" y="0"/>
                    </a:lnTo>
                    <a:lnTo>
                      <a:pt x="174" y="0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66" name="Freeform 78"/>
              <p:cNvSpPr>
                <a:spLocks/>
              </p:cNvSpPr>
              <p:nvPr/>
            </p:nvSpPr>
            <p:spPr bwMode="gray">
              <a:xfrm>
                <a:off x="598" y="1795"/>
                <a:ext cx="179" cy="86"/>
              </a:xfrm>
              <a:custGeom>
                <a:avLst/>
                <a:gdLst>
                  <a:gd name="T0" fmla="*/ 145 w 179"/>
                  <a:gd name="T1" fmla="*/ 0 h 86"/>
                  <a:gd name="T2" fmla="*/ 159 w 179"/>
                  <a:gd name="T3" fmla="*/ 11 h 86"/>
                  <a:gd name="T4" fmla="*/ 165 w 179"/>
                  <a:gd name="T5" fmla="*/ 18 h 86"/>
                  <a:gd name="T6" fmla="*/ 178 w 179"/>
                  <a:gd name="T7" fmla="*/ 23 h 86"/>
                  <a:gd name="T8" fmla="*/ 105 w 179"/>
                  <a:gd name="T9" fmla="*/ 58 h 86"/>
                  <a:gd name="T10" fmla="*/ 74 w 179"/>
                  <a:gd name="T11" fmla="*/ 66 h 86"/>
                  <a:gd name="T12" fmla="*/ 48 w 179"/>
                  <a:gd name="T13" fmla="*/ 76 h 86"/>
                  <a:gd name="T14" fmla="*/ 29 w 179"/>
                  <a:gd name="T15" fmla="*/ 85 h 86"/>
                  <a:gd name="T16" fmla="*/ 27 w 179"/>
                  <a:gd name="T17" fmla="*/ 85 h 86"/>
                  <a:gd name="T18" fmla="*/ 19 w 179"/>
                  <a:gd name="T19" fmla="*/ 67 h 86"/>
                  <a:gd name="T20" fmla="*/ 6 w 179"/>
                  <a:gd name="T21" fmla="*/ 56 h 86"/>
                  <a:gd name="T22" fmla="*/ 0 w 179"/>
                  <a:gd name="T23" fmla="*/ 50 h 86"/>
                  <a:gd name="T24" fmla="*/ 0 w 179"/>
                  <a:gd name="T25" fmla="*/ 42 h 86"/>
                  <a:gd name="T26" fmla="*/ 37 w 179"/>
                  <a:gd name="T27" fmla="*/ 34 h 86"/>
                  <a:gd name="T28" fmla="*/ 70 w 179"/>
                  <a:gd name="T29" fmla="*/ 25 h 86"/>
                  <a:gd name="T30" fmla="*/ 107 w 179"/>
                  <a:gd name="T31" fmla="*/ 21 h 86"/>
                  <a:gd name="T32" fmla="*/ 121 w 179"/>
                  <a:gd name="T33" fmla="*/ 17 h 86"/>
                  <a:gd name="T34" fmla="*/ 128 w 179"/>
                  <a:gd name="T35" fmla="*/ 15 h 86"/>
                  <a:gd name="T36" fmla="*/ 143 w 179"/>
                  <a:gd name="T37" fmla="*/ 7 h 86"/>
                  <a:gd name="T38" fmla="*/ 151 w 179"/>
                  <a:gd name="T39" fmla="*/ 4 h 86"/>
                  <a:gd name="T40" fmla="*/ 145 w 179"/>
                  <a:gd name="T41" fmla="*/ 0 h 86"/>
                  <a:gd name="T42" fmla="*/ 145 w 179"/>
                  <a:gd name="T43" fmla="*/ 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79" h="86">
                    <a:moveTo>
                      <a:pt x="145" y="0"/>
                    </a:moveTo>
                    <a:lnTo>
                      <a:pt x="159" y="11"/>
                    </a:lnTo>
                    <a:lnTo>
                      <a:pt x="165" y="18"/>
                    </a:lnTo>
                    <a:lnTo>
                      <a:pt x="178" y="23"/>
                    </a:lnTo>
                    <a:lnTo>
                      <a:pt x="105" y="58"/>
                    </a:lnTo>
                    <a:lnTo>
                      <a:pt x="74" y="66"/>
                    </a:lnTo>
                    <a:lnTo>
                      <a:pt x="48" y="76"/>
                    </a:lnTo>
                    <a:lnTo>
                      <a:pt x="29" y="85"/>
                    </a:lnTo>
                    <a:lnTo>
                      <a:pt x="27" y="85"/>
                    </a:lnTo>
                    <a:lnTo>
                      <a:pt x="19" y="67"/>
                    </a:lnTo>
                    <a:lnTo>
                      <a:pt x="6" y="56"/>
                    </a:lnTo>
                    <a:lnTo>
                      <a:pt x="0" y="50"/>
                    </a:lnTo>
                    <a:lnTo>
                      <a:pt x="0" y="42"/>
                    </a:lnTo>
                    <a:lnTo>
                      <a:pt x="37" y="34"/>
                    </a:lnTo>
                    <a:lnTo>
                      <a:pt x="70" y="25"/>
                    </a:lnTo>
                    <a:lnTo>
                      <a:pt x="107" y="21"/>
                    </a:lnTo>
                    <a:lnTo>
                      <a:pt x="121" y="17"/>
                    </a:lnTo>
                    <a:lnTo>
                      <a:pt x="128" y="15"/>
                    </a:lnTo>
                    <a:lnTo>
                      <a:pt x="143" y="7"/>
                    </a:lnTo>
                    <a:lnTo>
                      <a:pt x="151" y="4"/>
                    </a:lnTo>
                    <a:lnTo>
                      <a:pt x="145" y="0"/>
                    </a:lnTo>
                    <a:lnTo>
                      <a:pt x="145" y="0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67" name="Freeform 79"/>
              <p:cNvSpPr>
                <a:spLocks/>
              </p:cNvSpPr>
              <p:nvPr/>
            </p:nvSpPr>
            <p:spPr bwMode="gray">
              <a:xfrm>
                <a:off x="394" y="1745"/>
                <a:ext cx="32" cy="4"/>
              </a:xfrm>
              <a:custGeom>
                <a:avLst/>
                <a:gdLst>
                  <a:gd name="T0" fmla="*/ 31 w 32"/>
                  <a:gd name="T1" fmla="*/ 0 h 4"/>
                  <a:gd name="T2" fmla="*/ 22 w 32"/>
                  <a:gd name="T3" fmla="*/ 0 h 4"/>
                  <a:gd name="T4" fmla="*/ 8 w 32"/>
                  <a:gd name="T5" fmla="*/ 3 h 4"/>
                  <a:gd name="T6" fmla="*/ 0 w 32"/>
                  <a:gd name="T7" fmla="*/ 1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" h="4">
                    <a:moveTo>
                      <a:pt x="31" y="0"/>
                    </a:moveTo>
                    <a:lnTo>
                      <a:pt x="22" y="0"/>
                    </a:lnTo>
                    <a:lnTo>
                      <a:pt x="8" y="3"/>
                    </a:lnTo>
                    <a:lnTo>
                      <a:pt x="0" y="1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68" name="Freeform 80"/>
              <p:cNvSpPr>
                <a:spLocks/>
              </p:cNvSpPr>
              <p:nvPr/>
            </p:nvSpPr>
            <p:spPr bwMode="gray">
              <a:xfrm>
                <a:off x="763" y="1711"/>
                <a:ext cx="57" cy="39"/>
              </a:xfrm>
              <a:custGeom>
                <a:avLst/>
                <a:gdLst>
                  <a:gd name="T0" fmla="*/ 15 w 57"/>
                  <a:gd name="T1" fmla="*/ 0 h 39"/>
                  <a:gd name="T2" fmla="*/ 11 w 57"/>
                  <a:gd name="T3" fmla="*/ 0 h 39"/>
                  <a:gd name="T4" fmla="*/ 3 w 57"/>
                  <a:gd name="T5" fmla="*/ 0 h 39"/>
                  <a:gd name="T6" fmla="*/ 0 w 57"/>
                  <a:gd name="T7" fmla="*/ 5 h 39"/>
                  <a:gd name="T8" fmla="*/ 1 w 57"/>
                  <a:gd name="T9" fmla="*/ 13 h 39"/>
                  <a:gd name="T10" fmla="*/ 13 w 57"/>
                  <a:gd name="T11" fmla="*/ 27 h 39"/>
                  <a:gd name="T12" fmla="*/ 50 w 57"/>
                  <a:gd name="T13" fmla="*/ 38 h 39"/>
                  <a:gd name="T14" fmla="*/ 56 w 57"/>
                  <a:gd name="T15" fmla="*/ 29 h 39"/>
                  <a:gd name="T16" fmla="*/ 15 w 57"/>
                  <a:gd name="T17" fmla="*/ 0 h 39"/>
                  <a:gd name="T18" fmla="*/ 15 w 57"/>
                  <a:gd name="T19" fmla="*/ 0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7" h="39">
                    <a:moveTo>
                      <a:pt x="15" y="0"/>
                    </a:moveTo>
                    <a:lnTo>
                      <a:pt x="11" y="0"/>
                    </a:lnTo>
                    <a:lnTo>
                      <a:pt x="3" y="0"/>
                    </a:lnTo>
                    <a:lnTo>
                      <a:pt x="0" y="5"/>
                    </a:lnTo>
                    <a:lnTo>
                      <a:pt x="1" y="13"/>
                    </a:lnTo>
                    <a:lnTo>
                      <a:pt x="13" y="27"/>
                    </a:lnTo>
                    <a:lnTo>
                      <a:pt x="50" y="38"/>
                    </a:lnTo>
                    <a:lnTo>
                      <a:pt x="56" y="29"/>
                    </a:lnTo>
                    <a:lnTo>
                      <a:pt x="15" y="0"/>
                    </a:lnTo>
                    <a:lnTo>
                      <a:pt x="15" y="0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69" name="Freeform 81"/>
              <p:cNvSpPr>
                <a:spLocks/>
              </p:cNvSpPr>
              <p:nvPr/>
            </p:nvSpPr>
            <p:spPr bwMode="gray">
              <a:xfrm>
                <a:off x="762" y="1718"/>
                <a:ext cx="50" cy="39"/>
              </a:xfrm>
              <a:custGeom>
                <a:avLst/>
                <a:gdLst>
                  <a:gd name="T0" fmla="*/ 8 w 50"/>
                  <a:gd name="T1" fmla="*/ 6 h 39"/>
                  <a:gd name="T2" fmla="*/ 0 w 50"/>
                  <a:gd name="T3" fmla="*/ 0 h 39"/>
                  <a:gd name="T4" fmla="*/ 0 w 50"/>
                  <a:gd name="T5" fmla="*/ 15 h 39"/>
                  <a:gd name="T6" fmla="*/ 7 w 50"/>
                  <a:gd name="T7" fmla="*/ 22 h 39"/>
                  <a:gd name="T8" fmla="*/ 40 w 50"/>
                  <a:gd name="T9" fmla="*/ 38 h 39"/>
                  <a:gd name="T10" fmla="*/ 49 w 50"/>
                  <a:gd name="T11" fmla="*/ 31 h 39"/>
                  <a:gd name="T12" fmla="*/ 25 w 50"/>
                  <a:gd name="T13" fmla="*/ 23 h 39"/>
                  <a:gd name="T14" fmla="*/ 8 w 50"/>
                  <a:gd name="T15" fmla="*/ 6 h 39"/>
                  <a:gd name="T16" fmla="*/ 8 w 50"/>
                  <a:gd name="T17" fmla="*/ 6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0" h="39">
                    <a:moveTo>
                      <a:pt x="8" y="6"/>
                    </a:moveTo>
                    <a:lnTo>
                      <a:pt x="0" y="0"/>
                    </a:lnTo>
                    <a:lnTo>
                      <a:pt x="0" y="15"/>
                    </a:lnTo>
                    <a:lnTo>
                      <a:pt x="7" y="22"/>
                    </a:lnTo>
                    <a:lnTo>
                      <a:pt x="40" y="38"/>
                    </a:lnTo>
                    <a:lnTo>
                      <a:pt x="49" y="31"/>
                    </a:lnTo>
                    <a:lnTo>
                      <a:pt x="25" y="23"/>
                    </a:lnTo>
                    <a:lnTo>
                      <a:pt x="8" y="6"/>
                    </a:lnTo>
                    <a:lnTo>
                      <a:pt x="8" y="6"/>
                    </a:lnTo>
                  </a:path>
                </a:pathLst>
              </a:custGeom>
              <a:solidFill>
                <a:srgbClr val="E1E1E1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70" name="Freeform 82"/>
              <p:cNvSpPr>
                <a:spLocks/>
              </p:cNvSpPr>
              <p:nvPr/>
            </p:nvSpPr>
            <p:spPr bwMode="gray">
              <a:xfrm>
                <a:off x="738" y="1703"/>
                <a:ext cx="30" cy="9"/>
              </a:xfrm>
              <a:custGeom>
                <a:avLst/>
                <a:gdLst>
                  <a:gd name="T0" fmla="*/ 27 w 30"/>
                  <a:gd name="T1" fmla="*/ 8 h 9"/>
                  <a:gd name="T2" fmla="*/ 27 w 30"/>
                  <a:gd name="T3" fmla="*/ 8 h 9"/>
                  <a:gd name="T4" fmla="*/ 26 w 30"/>
                  <a:gd name="T5" fmla="*/ 8 h 9"/>
                  <a:gd name="T6" fmla="*/ 26 w 30"/>
                  <a:gd name="T7" fmla="*/ 8 h 9"/>
                  <a:gd name="T8" fmla="*/ 24 w 30"/>
                  <a:gd name="T9" fmla="*/ 7 h 9"/>
                  <a:gd name="T10" fmla="*/ 24 w 30"/>
                  <a:gd name="T11" fmla="*/ 7 h 9"/>
                  <a:gd name="T12" fmla="*/ 24 w 30"/>
                  <a:gd name="T13" fmla="*/ 6 h 9"/>
                  <a:gd name="T14" fmla="*/ 24 w 30"/>
                  <a:gd name="T15" fmla="*/ 6 h 9"/>
                  <a:gd name="T16" fmla="*/ 22 w 30"/>
                  <a:gd name="T17" fmla="*/ 4 h 9"/>
                  <a:gd name="T18" fmla="*/ 22 w 30"/>
                  <a:gd name="T19" fmla="*/ 4 h 9"/>
                  <a:gd name="T20" fmla="*/ 21 w 30"/>
                  <a:gd name="T21" fmla="*/ 4 h 9"/>
                  <a:gd name="T22" fmla="*/ 21 w 30"/>
                  <a:gd name="T23" fmla="*/ 4 h 9"/>
                  <a:gd name="T24" fmla="*/ 19 w 30"/>
                  <a:gd name="T25" fmla="*/ 4 h 9"/>
                  <a:gd name="T26" fmla="*/ 19 w 30"/>
                  <a:gd name="T27" fmla="*/ 4 h 9"/>
                  <a:gd name="T28" fmla="*/ 19 w 30"/>
                  <a:gd name="T29" fmla="*/ 4 h 9"/>
                  <a:gd name="T30" fmla="*/ 19 w 30"/>
                  <a:gd name="T31" fmla="*/ 4 h 9"/>
                  <a:gd name="T32" fmla="*/ 17 w 30"/>
                  <a:gd name="T33" fmla="*/ 3 h 9"/>
                  <a:gd name="T34" fmla="*/ 17 w 30"/>
                  <a:gd name="T35" fmla="*/ 3 h 9"/>
                  <a:gd name="T36" fmla="*/ 15 w 30"/>
                  <a:gd name="T37" fmla="*/ 3 h 9"/>
                  <a:gd name="T38" fmla="*/ 15 w 30"/>
                  <a:gd name="T39" fmla="*/ 3 h 9"/>
                  <a:gd name="T40" fmla="*/ 13 w 30"/>
                  <a:gd name="T41" fmla="*/ 2 h 9"/>
                  <a:gd name="T42" fmla="*/ 13 w 30"/>
                  <a:gd name="T43" fmla="*/ 2 h 9"/>
                  <a:gd name="T44" fmla="*/ 13 w 30"/>
                  <a:gd name="T45" fmla="*/ 2 h 9"/>
                  <a:gd name="T46" fmla="*/ 13 w 30"/>
                  <a:gd name="T47" fmla="*/ 2 h 9"/>
                  <a:gd name="T48" fmla="*/ 11 w 30"/>
                  <a:gd name="T49" fmla="*/ 0 h 9"/>
                  <a:gd name="T50" fmla="*/ 11 w 30"/>
                  <a:gd name="T51" fmla="*/ 0 h 9"/>
                  <a:gd name="T52" fmla="*/ 9 w 30"/>
                  <a:gd name="T53" fmla="*/ 0 h 9"/>
                  <a:gd name="T54" fmla="*/ 9 w 30"/>
                  <a:gd name="T55" fmla="*/ 0 h 9"/>
                  <a:gd name="T56" fmla="*/ 5 w 30"/>
                  <a:gd name="T57" fmla="*/ 0 h 9"/>
                  <a:gd name="T58" fmla="*/ 5 w 30"/>
                  <a:gd name="T59" fmla="*/ 0 h 9"/>
                  <a:gd name="T60" fmla="*/ 5 w 30"/>
                  <a:gd name="T61" fmla="*/ 0 h 9"/>
                  <a:gd name="T62" fmla="*/ 5 w 30"/>
                  <a:gd name="T63" fmla="*/ 0 h 9"/>
                  <a:gd name="T64" fmla="*/ 3 w 30"/>
                  <a:gd name="T65" fmla="*/ 0 h 9"/>
                  <a:gd name="T66" fmla="*/ 3 w 30"/>
                  <a:gd name="T67" fmla="*/ 0 h 9"/>
                  <a:gd name="T68" fmla="*/ 3 w 30"/>
                  <a:gd name="T69" fmla="*/ 0 h 9"/>
                  <a:gd name="T70" fmla="*/ 3 w 30"/>
                  <a:gd name="T71" fmla="*/ 0 h 9"/>
                  <a:gd name="T72" fmla="*/ 3 w 30"/>
                  <a:gd name="T73" fmla="*/ 0 h 9"/>
                  <a:gd name="T74" fmla="*/ 3 w 30"/>
                  <a:gd name="T75" fmla="*/ 0 h 9"/>
                  <a:gd name="T76" fmla="*/ 3 w 30"/>
                  <a:gd name="T77" fmla="*/ 0 h 9"/>
                  <a:gd name="T78" fmla="*/ 3 w 30"/>
                  <a:gd name="T79" fmla="*/ 0 h 9"/>
                  <a:gd name="T80" fmla="*/ 0 w 30"/>
                  <a:gd name="T81" fmla="*/ 0 h 9"/>
                  <a:gd name="T82" fmla="*/ 0 w 30"/>
                  <a:gd name="T83" fmla="*/ 0 h 9"/>
                  <a:gd name="T84" fmla="*/ 0 w 30"/>
                  <a:gd name="T85" fmla="*/ 0 h 9"/>
                  <a:gd name="T86" fmla="*/ 0 w 30"/>
                  <a:gd name="T87" fmla="*/ 0 h 9"/>
                  <a:gd name="T88" fmla="*/ 0 w 30"/>
                  <a:gd name="T89" fmla="*/ 0 h 9"/>
                  <a:gd name="T90" fmla="*/ 0 w 30"/>
                  <a:gd name="T91" fmla="*/ 0 h 9"/>
                  <a:gd name="T92" fmla="*/ 0 w 30"/>
                  <a:gd name="T93" fmla="*/ 0 h 9"/>
                  <a:gd name="T94" fmla="*/ 0 w 30"/>
                  <a:gd name="T95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30" h="9">
                    <a:moveTo>
                      <a:pt x="29" y="8"/>
                    </a:moveTo>
                    <a:lnTo>
                      <a:pt x="27" y="8"/>
                    </a:lnTo>
                    <a:lnTo>
                      <a:pt x="27" y="8"/>
                    </a:lnTo>
                    <a:lnTo>
                      <a:pt x="27" y="8"/>
                    </a:lnTo>
                    <a:lnTo>
                      <a:pt x="27" y="8"/>
                    </a:lnTo>
                    <a:lnTo>
                      <a:pt x="26" y="8"/>
                    </a:lnTo>
                    <a:lnTo>
                      <a:pt x="26" y="8"/>
                    </a:lnTo>
                    <a:lnTo>
                      <a:pt x="26" y="8"/>
                    </a:lnTo>
                    <a:lnTo>
                      <a:pt x="26" y="7"/>
                    </a:lnTo>
                    <a:lnTo>
                      <a:pt x="24" y="7"/>
                    </a:lnTo>
                    <a:lnTo>
                      <a:pt x="24" y="7"/>
                    </a:lnTo>
                    <a:lnTo>
                      <a:pt x="24" y="7"/>
                    </a:lnTo>
                    <a:lnTo>
                      <a:pt x="24" y="6"/>
                    </a:lnTo>
                    <a:lnTo>
                      <a:pt x="24" y="6"/>
                    </a:lnTo>
                    <a:lnTo>
                      <a:pt x="24" y="6"/>
                    </a:lnTo>
                    <a:lnTo>
                      <a:pt x="24" y="6"/>
                    </a:lnTo>
                    <a:lnTo>
                      <a:pt x="24" y="3"/>
                    </a:lnTo>
                    <a:lnTo>
                      <a:pt x="22" y="4"/>
                    </a:lnTo>
                    <a:lnTo>
                      <a:pt x="22" y="4"/>
                    </a:lnTo>
                    <a:lnTo>
                      <a:pt x="22" y="4"/>
                    </a:lnTo>
                    <a:lnTo>
                      <a:pt x="22" y="4"/>
                    </a:lnTo>
                    <a:lnTo>
                      <a:pt x="21" y="4"/>
                    </a:lnTo>
                    <a:lnTo>
                      <a:pt x="21" y="4"/>
                    </a:lnTo>
                    <a:lnTo>
                      <a:pt x="21" y="4"/>
                    </a:lnTo>
                    <a:lnTo>
                      <a:pt x="21" y="4"/>
                    </a:lnTo>
                    <a:lnTo>
                      <a:pt x="19" y="4"/>
                    </a:lnTo>
                    <a:lnTo>
                      <a:pt x="19" y="4"/>
                    </a:lnTo>
                    <a:lnTo>
                      <a:pt x="19" y="4"/>
                    </a:lnTo>
                    <a:lnTo>
                      <a:pt x="19" y="4"/>
                    </a:lnTo>
                    <a:lnTo>
                      <a:pt x="19" y="4"/>
                    </a:lnTo>
                    <a:lnTo>
                      <a:pt x="19" y="4"/>
                    </a:lnTo>
                    <a:lnTo>
                      <a:pt x="19" y="4"/>
                    </a:lnTo>
                    <a:lnTo>
                      <a:pt x="19" y="3"/>
                    </a:lnTo>
                    <a:lnTo>
                      <a:pt x="17" y="3"/>
                    </a:lnTo>
                    <a:lnTo>
                      <a:pt x="17" y="3"/>
                    </a:lnTo>
                    <a:lnTo>
                      <a:pt x="17" y="3"/>
                    </a:lnTo>
                    <a:lnTo>
                      <a:pt x="17" y="3"/>
                    </a:lnTo>
                    <a:lnTo>
                      <a:pt x="15" y="3"/>
                    </a:lnTo>
                    <a:lnTo>
                      <a:pt x="15" y="3"/>
                    </a:lnTo>
                    <a:lnTo>
                      <a:pt x="15" y="3"/>
                    </a:lnTo>
                    <a:lnTo>
                      <a:pt x="15" y="2"/>
                    </a:lnTo>
                    <a:lnTo>
                      <a:pt x="13" y="2"/>
                    </a:lnTo>
                    <a:lnTo>
                      <a:pt x="13" y="2"/>
                    </a:lnTo>
                    <a:lnTo>
                      <a:pt x="13" y="2"/>
                    </a:lnTo>
                    <a:lnTo>
                      <a:pt x="13" y="2"/>
                    </a:lnTo>
                    <a:lnTo>
                      <a:pt x="13" y="2"/>
                    </a:lnTo>
                    <a:lnTo>
                      <a:pt x="13" y="2"/>
                    </a:lnTo>
                    <a:lnTo>
                      <a:pt x="13" y="2"/>
                    </a:lnTo>
                    <a:lnTo>
                      <a:pt x="13" y="0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71" name="Freeform 83"/>
              <p:cNvSpPr>
                <a:spLocks/>
              </p:cNvSpPr>
              <p:nvPr/>
            </p:nvSpPr>
            <p:spPr bwMode="gray">
              <a:xfrm>
                <a:off x="802" y="1507"/>
                <a:ext cx="109" cy="215"/>
              </a:xfrm>
              <a:custGeom>
                <a:avLst/>
                <a:gdLst>
                  <a:gd name="T0" fmla="*/ 55 w 109"/>
                  <a:gd name="T1" fmla="*/ 2 h 215"/>
                  <a:gd name="T2" fmla="*/ 44 w 109"/>
                  <a:gd name="T3" fmla="*/ 2 h 215"/>
                  <a:gd name="T4" fmla="*/ 31 w 109"/>
                  <a:gd name="T5" fmla="*/ 13 h 215"/>
                  <a:gd name="T6" fmla="*/ 20 w 109"/>
                  <a:gd name="T7" fmla="*/ 24 h 215"/>
                  <a:gd name="T8" fmla="*/ 11 w 109"/>
                  <a:gd name="T9" fmla="*/ 33 h 215"/>
                  <a:gd name="T10" fmla="*/ 7 w 109"/>
                  <a:gd name="T11" fmla="*/ 40 h 215"/>
                  <a:gd name="T12" fmla="*/ 2 w 109"/>
                  <a:gd name="T13" fmla="*/ 51 h 215"/>
                  <a:gd name="T14" fmla="*/ 0 w 109"/>
                  <a:gd name="T15" fmla="*/ 59 h 215"/>
                  <a:gd name="T16" fmla="*/ 0 w 109"/>
                  <a:gd name="T17" fmla="*/ 69 h 215"/>
                  <a:gd name="T18" fmla="*/ 3 w 109"/>
                  <a:gd name="T19" fmla="*/ 75 h 215"/>
                  <a:gd name="T20" fmla="*/ 4 w 109"/>
                  <a:gd name="T21" fmla="*/ 88 h 215"/>
                  <a:gd name="T22" fmla="*/ 5 w 109"/>
                  <a:gd name="T23" fmla="*/ 101 h 215"/>
                  <a:gd name="T24" fmla="*/ 9 w 109"/>
                  <a:gd name="T25" fmla="*/ 101 h 215"/>
                  <a:gd name="T26" fmla="*/ 16 w 109"/>
                  <a:gd name="T27" fmla="*/ 101 h 215"/>
                  <a:gd name="T28" fmla="*/ 19 w 109"/>
                  <a:gd name="T29" fmla="*/ 106 h 215"/>
                  <a:gd name="T30" fmla="*/ 19 w 109"/>
                  <a:gd name="T31" fmla="*/ 110 h 215"/>
                  <a:gd name="T32" fmla="*/ 19 w 109"/>
                  <a:gd name="T33" fmla="*/ 119 h 215"/>
                  <a:gd name="T34" fmla="*/ 20 w 109"/>
                  <a:gd name="T35" fmla="*/ 127 h 215"/>
                  <a:gd name="T36" fmla="*/ 23 w 109"/>
                  <a:gd name="T37" fmla="*/ 130 h 215"/>
                  <a:gd name="T38" fmla="*/ 24 w 109"/>
                  <a:gd name="T39" fmla="*/ 132 h 215"/>
                  <a:gd name="T40" fmla="*/ 26 w 109"/>
                  <a:gd name="T41" fmla="*/ 136 h 215"/>
                  <a:gd name="T42" fmla="*/ 32 w 109"/>
                  <a:gd name="T43" fmla="*/ 139 h 215"/>
                  <a:gd name="T44" fmla="*/ 35 w 109"/>
                  <a:gd name="T45" fmla="*/ 141 h 215"/>
                  <a:gd name="T46" fmla="*/ 40 w 109"/>
                  <a:gd name="T47" fmla="*/ 142 h 215"/>
                  <a:gd name="T48" fmla="*/ 42 w 109"/>
                  <a:gd name="T49" fmla="*/ 147 h 215"/>
                  <a:gd name="T50" fmla="*/ 42 w 109"/>
                  <a:gd name="T51" fmla="*/ 149 h 215"/>
                  <a:gd name="T52" fmla="*/ 42 w 109"/>
                  <a:gd name="T53" fmla="*/ 154 h 215"/>
                  <a:gd name="T54" fmla="*/ 42 w 109"/>
                  <a:gd name="T55" fmla="*/ 160 h 215"/>
                  <a:gd name="T56" fmla="*/ 46 w 109"/>
                  <a:gd name="T57" fmla="*/ 167 h 215"/>
                  <a:gd name="T58" fmla="*/ 46 w 109"/>
                  <a:gd name="T59" fmla="*/ 172 h 215"/>
                  <a:gd name="T60" fmla="*/ 44 w 109"/>
                  <a:gd name="T61" fmla="*/ 191 h 215"/>
                  <a:gd name="T62" fmla="*/ 44 w 109"/>
                  <a:gd name="T63" fmla="*/ 213 h 215"/>
                  <a:gd name="T64" fmla="*/ 55 w 109"/>
                  <a:gd name="T65" fmla="*/ 204 h 215"/>
                  <a:gd name="T66" fmla="*/ 65 w 109"/>
                  <a:gd name="T67" fmla="*/ 185 h 215"/>
                  <a:gd name="T68" fmla="*/ 70 w 109"/>
                  <a:gd name="T69" fmla="*/ 180 h 215"/>
                  <a:gd name="T70" fmla="*/ 75 w 109"/>
                  <a:gd name="T71" fmla="*/ 174 h 215"/>
                  <a:gd name="T72" fmla="*/ 75 w 109"/>
                  <a:gd name="T73" fmla="*/ 158 h 215"/>
                  <a:gd name="T74" fmla="*/ 75 w 109"/>
                  <a:gd name="T75" fmla="*/ 143 h 215"/>
                  <a:gd name="T76" fmla="*/ 79 w 109"/>
                  <a:gd name="T77" fmla="*/ 140 h 215"/>
                  <a:gd name="T78" fmla="*/ 90 w 109"/>
                  <a:gd name="T79" fmla="*/ 138 h 215"/>
                  <a:gd name="T80" fmla="*/ 93 w 109"/>
                  <a:gd name="T81" fmla="*/ 135 h 215"/>
                  <a:gd name="T82" fmla="*/ 97 w 109"/>
                  <a:gd name="T83" fmla="*/ 130 h 215"/>
                  <a:gd name="T84" fmla="*/ 101 w 109"/>
                  <a:gd name="T85" fmla="*/ 114 h 215"/>
                  <a:gd name="T86" fmla="*/ 106 w 109"/>
                  <a:gd name="T87" fmla="*/ 94 h 215"/>
                  <a:gd name="T88" fmla="*/ 105 w 109"/>
                  <a:gd name="T89" fmla="*/ 89 h 215"/>
                  <a:gd name="T90" fmla="*/ 102 w 109"/>
                  <a:gd name="T91" fmla="*/ 81 h 215"/>
                  <a:gd name="T92" fmla="*/ 97 w 109"/>
                  <a:gd name="T93" fmla="*/ 75 h 215"/>
                  <a:gd name="T94" fmla="*/ 94 w 109"/>
                  <a:gd name="T95" fmla="*/ 70 h 215"/>
                  <a:gd name="T96" fmla="*/ 93 w 109"/>
                  <a:gd name="T97" fmla="*/ 62 h 215"/>
                  <a:gd name="T98" fmla="*/ 95 w 109"/>
                  <a:gd name="T99" fmla="*/ 48 h 215"/>
                  <a:gd name="T100" fmla="*/ 95 w 109"/>
                  <a:gd name="T101" fmla="*/ 40 h 215"/>
                  <a:gd name="T102" fmla="*/ 94 w 109"/>
                  <a:gd name="T103" fmla="*/ 33 h 215"/>
                  <a:gd name="T104" fmla="*/ 92 w 109"/>
                  <a:gd name="T105" fmla="*/ 29 h 215"/>
                  <a:gd name="T106" fmla="*/ 90 w 109"/>
                  <a:gd name="T107" fmla="*/ 24 h 215"/>
                  <a:gd name="T108" fmla="*/ 82 w 109"/>
                  <a:gd name="T109" fmla="*/ 18 h 215"/>
                  <a:gd name="T110" fmla="*/ 76 w 109"/>
                  <a:gd name="T111" fmla="*/ 11 h 215"/>
                  <a:gd name="T112" fmla="*/ 71 w 109"/>
                  <a:gd name="T113" fmla="*/ 7 h 215"/>
                  <a:gd name="T114" fmla="*/ 68 w 109"/>
                  <a:gd name="T115" fmla="*/ 2 h 215"/>
                  <a:gd name="T116" fmla="*/ 65 w 109"/>
                  <a:gd name="T117" fmla="*/ 0 h 215"/>
                  <a:gd name="T118" fmla="*/ 65 w 109"/>
                  <a:gd name="T119" fmla="*/ 0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09" h="215">
                    <a:moveTo>
                      <a:pt x="65" y="0"/>
                    </a:moveTo>
                    <a:lnTo>
                      <a:pt x="63" y="2"/>
                    </a:lnTo>
                    <a:lnTo>
                      <a:pt x="63" y="2"/>
                    </a:lnTo>
                    <a:lnTo>
                      <a:pt x="62" y="2"/>
                    </a:lnTo>
                    <a:lnTo>
                      <a:pt x="62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5" y="2"/>
                    </a:lnTo>
                    <a:lnTo>
                      <a:pt x="55" y="2"/>
                    </a:lnTo>
                    <a:lnTo>
                      <a:pt x="53" y="2"/>
                    </a:lnTo>
                    <a:lnTo>
                      <a:pt x="51" y="2"/>
                    </a:lnTo>
                    <a:lnTo>
                      <a:pt x="49" y="2"/>
                    </a:lnTo>
                    <a:lnTo>
                      <a:pt x="49" y="2"/>
                    </a:lnTo>
                    <a:lnTo>
                      <a:pt x="46" y="2"/>
                    </a:lnTo>
                    <a:lnTo>
                      <a:pt x="46" y="2"/>
                    </a:lnTo>
                    <a:lnTo>
                      <a:pt x="44" y="2"/>
                    </a:lnTo>
                    <a:lnTo>
                      <a:pt x="44" y="2"/>
                    </a:lnTo>
                    <a:lnTo>
                      <a:pt x="40" y="5"/>
                    </a:lnTo>
                    <a:lnTo>
                      <a:pt x="40" y="5"/>
                    </a:lnTo>
                    <a:lnTo>
                      <a:pt x="37" y="7"/>
                    </a:lnTo>
                    <a:lnTo>
                      <a:pt x="37" y="7"/>
                    </a:lnTo>
                    <a:lnTo>
                      <a:pt x="34" y="9"/>
                    </a:lnTo>
                    <a:lnTo>
                      <a:pt x="34" y="9"/>
                    </a:lnTo>
                    <a:lnTo>
                      <a:pt x="31" y="13"/>
                    </a:lnTo>
                    <a:lnTo>
                      <a:pt x="31" y="13"/>
                    </a:lnTo>
                    <a:lnTo>
                      <a:pt x="28" y="16"/>
                    </a:lnTo>
                    <a:lnTo>
                      <a:pt x="28" y="17"/>
                    </a:lnTo>
                    <a:lnTo>
                      <a:pt x="25" y="20"/>
                    </a:lnTo>
                    <a:lnTo>
                      <a:pt x="25" y="20"/>
                    </a:lnTo>
                    <a:lnTo>
                      <a:pt x="22" y="23"/>
                    </a:lnTo>
                    <a:lnTo>
                      <a:pt x="22" y="23"/>
                    </a:lnTo>
                    <a:lnTo>
                      <a:pt x="20" y="24"/>
                    </a:lnTo>
                    <a:lnTo>
                      <a:pt x="20" y="24"/>
                    </a:lnTo>
                    <a:lnTo>
                      <a:pt x="17" y="27"/>
                    </a:lnTo>
                    <a:lnTo>
                      <a:pt x="17" y="27"/>
                    </a:lnTo>
                    <a:lnTo>
                      <a:pt x="15" y="29"/>
                    </a:lnTo>
                    <a:lnTo>
                      <a:pt x="15" y="29"/>
                    </a:lnTo>
                    <a:lnTo>
                      <a:pt x="11" y="33"/>
                    </a:lnTo>
                    <a:lnTo>
                      <a:pt x="11" y="33"/>
                    </a:lnTo>
                    <a:lnTo>
                      <a:pt x="11" y="33"/>
                    </a:lnTo>
                    <a:lnTo>
                      <a:pt x="11" y="33"/>
                    </a:lnTo>
                    <a:lnTo>
                      <a:pt x="9" y="35"/>
                    </a:lnTo>
                    <a:lnTo>
                      <a:pt x="9" y="35"/>
                    </a:lnTo>
                    <a:lnTo>
                      <a:pt x="9" y="37"/>
                    </a:lnTo>
                    <a:lnTo>
                      <a:pt x="9" y="37"/>
                    </a:lnTo>
                    <a:lnTo>
                      <a:pt x="7" y="40"/>
                    </a:lnTo>
                    <a:lnTo>
                      <a:pt x="7" y="40"/>
                    </a:lnTo>
                    <a:lnTo>
                      <a:pt x="7" y="40"/>
                    </a:lnTo>
                    <a:lnTo>
                      <a:pt x="7" y="40"/>
                    </a:lnTo>
                    <a:lnTo>
                      <a:pt x="3" y="44"/>
                    </a:lnTo>
                    <a:lnTo>
                      <a:pt x="3" y="44"/>
                    </a:lnTo>
                    <a:lnTo>
                      <a:pt x="3" y="46"/>
                    </a:lnTo>
                    <a:lnTo>
                      <a:pt x="3" y="46"/>
                    </a:lnTo>
                    <a:lnTo>
                      <a:pt x="2" y="49"/>
                    </a:lnTo>
                    <a:lnTo>
                      <a:pt x="2" y="49"/>
                    </a:lnTo>
                    <a:lnTo>
                      <a:pt x="2" y="51"/>
                    </a:lnTo>
                    <a:lnTo>
                      <a:pt x="2" y="51"/>
                    </a:lnTo>
                    <a:lnTo>
                      <a:pt x="0" y="54"/>
                    </a:lnTo>
                    <a:lnTo>
                      <a:pt x="0" y="54"/>
                    </a:lnTo>
                    <a:lnTo>
                      <a:pt x="0" y="57"/>
                    </a:lnTo>
                    <a:lnTo>
                      <a:pt x="0" y="57"/>
                    </a:lnTo>
                    <a:lnTo>
                      <a:pt x="0" y="59"/>
                    </a:lnTo>
                    <a:lnTo>
                      <a:pt x="0" y="59"/>
                    </a:lnTo>
                    <a:lnTo>
                      <a:pt x="0" y="59"/>
                    </a:lnTo>
                    <a:lnTo>
                      <a:pt x="0" y="59"/>
                    </a:lnTo>
                    <a:lnTo>
                      <a:pt x="0" y="62"/>
                    </a:lnTo>
                    <a:lnTo>
                      <a:pt x="0" y="62"/>
                    </a:lnTo>
                    <a:lnTo>
                      <a:pt x="0" y="65"/>
                    </a:lnTo>
                    <a:lnTo>
                      <a:pt x="0" y="65"/>
                    </a:lnTo>
                    <a:lnTo>
                      <a:pt x="0" y="68"/>
                    </a:lnTo>
                    <a:lnTo>
                      <a:pt x="0" y="68"/>
                    </a:lnTo>
                    <a:lnTo>
                      <a:pt x="0" y="69"/>
                    </a:lnTo>
                    <a:lnTo>
                      <a:pt x="1" y="69"/>
                    </a:lnTo>
                    <a:lnTo>
                      <a:pt x="1" y="72"/>
                    </a:lnTo>
                    <a:lnTo>
                      <a:pt x="1" y="72"/>
                    </a:lnTo>
                    <a:lnTo>
                      <a:pt x="1" y="73"/>
                    </a:lnTo>
                    <a:lnTo>
                      <a:pt x="3" y="73"/>
                    </a:lnTo>
                    <a:lnTo>
                      <a:pt x="3" y="75"/>
                    </a:lnTo>
                    <a:lnTo>
                      <a:pt x="3" y="75"/>
                    </a:lnTo>
                    <a:lnTo>
                      <a:pt x="3" y="75"/>
                    </a:lnTo>
                    <a:lnTo>
                      <a:pt x="7" y="75"/>
                    </a:lnTo>
                    <a:lnTo>
                      <a:pt x="4" y="77"/>
                    </a:lnTo>
                    <a:lnTo>
                      <a:pt x="4" y="79"/>
                    </a:lnTo>
                    <a:lnTo>
                      <a:pt x="4" y="81"/>
                    </a:lnTo>
                    <a:lnTo>
                      <a:pt x="4" y="81"/>
                    </a:lnTo>
                    <a:lnTo>
                      <a:pt x="4" y="85"/>
                    </a:lnTo>
                    <a:lnTo>
                      <a:pt x="4" y="85"/>
                    </a:lnTo>
                    <a:lnTo>
                      <a:pt x="4" y="88"/>
                    </a:lnTo>
                    <a:lnTo>
                      <a:pt x="5" y="88"/>
                    </a:lnTo>
                    <a:lnTo>
                      <a:pt x="5" y="91"/>
                    </a:lnTo>
                    <a:lnTo>
                      <a:pt x="5" y="93"/>
                    </a:lnTo>
                    <a:lnTo>
                      <a:pt x="5" y="96"/>
                    </a:lnTo>
                    <a:lnTo>
                      <a:pt x="5" y="96"/>
                    </a:lnTo>
                    <a:lnTo>
                      <a:pt x="5" y="99"/>
                    </a:lnTo>
                    <a:lnTo>
                      <a:pt x="5" y="99"/>
                    </a:lnTo>
                    <a:lnTo>
                      <a:pt x="5" y="101"/>
                    </a:lnTo>
                    <a:lnTo>
                      <a:pt x="7" y="101"/>
                    </a:lnTo>
                    <a:lnTo>
                      <a:pt x="7" y="101"/>
                    </a:lnTo>
                    <a:lnTo>
                      <a:pt x="7" y="101"/>
                    </a:lnTo>
                    <a:lnTo>
                      <a:pt x="7" y="101"/>
                    </a:lnTo>
                    <a:lnTo>
                      <a:pt x="9" y="101"/>
                    </a:lnTo>
                    <a:lnTo>
                      <a:pt x="9" y="101"/>
                    </a:lnTo>
                    <a:lnTo>
                      <a:pt x="9" y="101"/>
                    </a:lnTo>
                    <a:lnTo>
                      <a:pt x="9" y="101"/>
                    </a:lnTo>
                    <a:lnTo>
                      <a:pt x="13" y="101"/>
                    </a:lnTo>
                    <a:lnTo>
                      <a:pt x="13" y="101"/>
                    </a:lnTo>
                    <a:lnTo>
                      <a:pt x="13" y="101"/>
                    </a:lnTo>
                    <a:lnTo>
                      <a:pt x="13" y="101"/>
                    </a:lnTo>
                    <a:lnTo>
                      <a:pt x="16" y="101"/>
                    </a:lnTo>
                    <a:lnTo>
                      <a:pt x="16" y="101"/>
                    </a:lnTo>
                    <a:lnTo>
                      <a:pt x="16" y="101"/>
                    </a:lnTo>
                    <a:lnTo>
                      <a:pt x="16" y="101"/>
                    </a:lnTo>
                    <a:lnTo>
                      <a:pt x="19" y="101"/>
                    </a:lnTo>
                    <a:lnTo>
                      <a:pt x="19" y="104"/>
                    </a:lnTo>
                    <a:lnTo>
                      <a:pt x="19" y="104"/>
                    </a:lnTo>
                    <a:lnTo>
                      <a:pt x="19" y="104"/>
                    </a:lnTo>
                    <a:lnTo>
                      <a:pt x="19" y="104"/>
                    </a:lnTo>
                    <a:lnTo>
                      <a:pt x="19" y="106"/>
                    </a:lnTo>
                    <a:lnTo>
                      <a:pt x="19" y="106"/>
                    </a:lnTo>
                    <a:lnTo>
                      <a:pt x="19" y="106"/>
                    </a:lnTo>
                    <a:lnTo>
                      <a:pt x="19" y="106"/>
                    </a:lnTo>
                    <a:lnTo>
                      <a:pt x="19" y="110"/>
                    </a:lnTo>
                    <a:lnTo>
                      <a:pt x="19" y="110"/>
                    </a:lnTo>
                    <a:lnTo>
                      <a:pt x="19" y="110"/>
                    </a:lnTo>
                    <a:lnTo>
                      <a:pt x="19" y="110"/>
                    </a:lnTo>
                    <a:lnTo>
                      <a:pt x="19" y="110"/>
                    </a:lnTo>
                    <a:lnTo>
                      <a:pt x="19" y="110"/>
                    </a:lnTo>
                    <a:lnTo>
                      <a:pt x="19" y="110"/>
                    </a:lnTo>
                    <a:lnTo>
                      <a:pt x="19" y="110"/>
                    </a:lnTo>
                    <a:lnTo>
                      <a:pt x="19" y="114"/>
                    </a:lnTo>
                    <a:lnTo>
                      <a:pt x="19" y="114"/>
                    </a:lnTo>
                    <a:lnTo>
                      <a:pt x="19" y="116"/>
                    </a:lnTo>
                    <a:lnTo>
                      <a:pt x="19" y="116"/>
                    </a:lnTo>
                    <a:lnTo>
                      <a:pt x="19" y="119"/>
                    </a:lnTo>
                    <a:lnTo>
                      <a:pt x="19" y="119"/>
                    </a:lnTo>
                    <a:lnTo>
                      <a:pt x="19" y="119"/>
                    </a:lnTo>
                    <a:lnTo>
                      <a:pt x="20" y="119"/>
                    </a:lnTo>
                    <a:lnTo>
                      <a:pt x="20" y="121"/>
                    </a:lnTo>
                    <a:lnTo>
                      <a:pt x="20" y="121"/>
                    </a:lnTo>
                    <a:lnTo>
                      <a:pt x="20" y="123"/>
                    </a:lnTo>
                    <a:lnTo>
                      <a:pt x="20" y="123"/>
                    </a:lnTo>
                    <a:lnTo>
                      <a:pt x="20" y="127"/>
                    </a:lnTo>
                    <a:lnTo>
                      <a:pt x="20" y="127"/>
                    </a:lnTo>
                    <a:lnTo>
                      <a:pt x="20" y="127"/>
                    </a:lnTo>
                    <a:lnTo>
                      <a:pt x="23" y="127"/>
                    </a:lnTo>
                    <a:lnTo>
                      <a:pt x="23" y="129"/>
                    </a:lnTo>
                    <a:lnTo>
                      <a:pt x="23" y="129"/>
                    </a:lnTo>
                    <a:lnTo>
                      <a:pt x="23" y="129"/>
                    </a:lnTo>
                    <a:lnTo>
                      <a:pt x="23" y="129"/>
                    </a:lnTo>
                    <a:lnTo>
                      <a:pt x="23" y="130"/>
                    </a:lnTo>
                    <a:lnTo>
                      <a:pt x="23" y="130"/>
                    </a:lnTo>
                    <a:lnTo>
                      <a:pt x="23" y="130"/>
                    </a:lnTo>
                    <a:lnTo>
                      <a:pt x="24" y="130"/>
                    </a:lnTo>
                    <a:lnTo>
                      <a:pt x="24" y="132"/>
                    </a:lnTo>
                    <a:lnTo>
                      <a:pt x="24" y="132"/>
                    </a:lnTo>
                    <a:lnTo>
                      <a:pt x="24" y="132"/>
                    </a:lnTo>
                    <a:lnTo>
                      <a:pt x="24" y="132"/>
                    </a:lnTo>
                    <a:lnTo>
                      <a:pt x="24" y="132"/>
                    </a:lnTo>
                    <a:lnTo>
                      <a:pt x="24" y="132"/>
                    </a:lnTo>
                    <a:lnTo>
                      <a:pt x="24" y="132"/>
                    </a:lnTo>
                    <a:lnTo>
                      <a:pt x="26" y="132"/>
                    </a:lnTo>
                    <a:lnTo>
                      <a:pt x="26" y="135"/>
                    </a:lnTo>
                    <a:lnTo>
                      <a:pt x="26" y="135"/>
                    </a:lnTo>
                    <a:lnTo>
                      <a:pt x="26" y="135"/>
                    </a:lnTo>
                    <a:lnTo>
                      <a:pt x="26" y="135"/>
                    </a:lnTo>
                    <a:lnTo>
                      <a:pt x="26" y="136"/>
                    </a:lnTo>
                    <a:lnTo>
                      <a:pt x="26" y="136"/>
                    </a:lnTo>
                    <a:lnTo>
                      <a:pt x="26" y="136"/>
                    </a:lnTo>
                    <a:lnTo>
                      <a:pt x="29" y="136"/>
                    </a:lnTo>
                    <a:lnTo>
                      <a:pt x="29" y="139"/>
                    </a:lnTo>
                    <a:lnTo>
                      <a:pt x="29" y="139"/>
                    </a:lnTo>
                    <a:lnTo>
                      <a:pt x="29" y="139"/>
                    </a:lnTo>
                    <a:lnTo>
                      <a:pt x="32" y="139"/>
                    </a:lnTo>
                    <a:lnTo>
                      <a:pt x="32" y="139"/>
                    </a:lnTo>
                    <a:lnTo>
                      <a:pt x="32" y="139"/>
                    </a:lnTo>
                    <a:lnTo>
                      <a:pt x="32" y="139"/>
                    </a:lnTo>
                    <a:lnTo>
                      <a:pt x="35" y="139"/>
                    </a:lnTo>
                    <a:lnTo>
                      <a:pt x="35" y="141"/>
                    </a:lnTo>
                    <a:lnTo>
                      <a:pt x="35" y="141"/>
                    </a:lnTo>
                    <a:lnTo>
                      <a:pt x="35" y="141"/>
                    </a:lnTo>
                    <a:lnTo>
                      <a:pt x="35" y="141"/>
                    </a:lnTo>
                    <a:lnTo>
                      <a:pt x="35" y="141"/>
                    </a:lnTo>
                    <a:lnTo>
                      <a:pt x="35" y="141"/>
                    </a:lnTo>
                    <a:lnTo>
                      <a:pt x="35" y="141"/>
                    </a:lnTo>
                    <a:lnTo>
                      <a:pt x="38" y="141"/>
                    </a:lnTo>
                    <a:lnTo>
                      <a:pt x="38" y="142"/>
                    </a:lnTo>
                    <a:lnTo>
                      <a:pt x="38" y="142"/>
                    </a:lnTo>
                    <a:lnTo>
                      <a:pt x="38" y="142"/>
                    </a:lnTo>
                    <a:lnTo>
                      <a:pt x="40" y="142"/>
                    </a:lnTo>
                    <a:lnTo>
                      <a:pt x="40" y="142"/>
                    </a:lnTo>
                    <a:lnTo>
                      <a:pt x="40" y="142"/>
                    </a:lnTo>
                    <a:lnTo>
                      <a:pt x="40" y="142"/>
                    </a:lnTo>
                    <a:lnTo>
                      <a:pt x="42" y="142"/>
                    </a:lnTo>
                    <a:lnTo>
                      <a:pt x="42" y="145"/>
                    </a:lnTo>
                    <a:lnTo>
                      <a:pt x="42" y="145"/>
                    </a:lnTo>
                    <a:lnTo>
                      <a:pt x="42" y="145"/>
                    </a:lnTo>
                    <a:lnTo>
                      <a:pt x="42" y="145"/>
                    </a:lnTo>
                    <a:lnTo>
                      <a:pt x="42" y="147"/>
                    </a:lnTo>
                    <a:lnTo>
                      <a:pt x="42" y="147"/>
                    </a:lnTo>
                    <a:lnTo>
                      <a:pt x="42" y="147"/>
                    </a:lnTo>
                    <a:lnTo>
                      <a:pt x="42" y="147"/>
                    </a:lnTo>
                    <a:lnTo>
                      <a:pt x="42" y="149"/>
                    </a:lnTo>
                    <a:lnTo>
                      <a:pt x="42" y="149"/>
                    </a:lnTo>
                    <a:lnTo>
                      <a:pt x="42" y="149"/>
                    </a:lnTo>
                    <a:lnTo>
                      <a:pt x="42" y="149"/>
                    </a:lnTo>
                    <a:lnTo>
                      <a:pt x="42" y="149"/>
                    </a:lnTo>
                    <a:lnTo>
                      <a:pt x="42" y="149"/>
                    </a:lnTo>
                    <a:lnTo>
                      <a:pt x="42" y="149"/>
                    </a:lnTo>
                    <a:lnTo>
                      <a:pt x="42" y="149"/>
                    </a:lnTo>
                    <a:lnTo>
                      <a:pt x="42" y="152"/>
                    </a:lnTo>
                    <a:lnTo>
                      <a:pt x="42" y="152"/>
                    </a:lnTo>
                    <a:lnTo>
                      <a:pt x="42" y="152"/>
                    </a:lnTo>
                    <a:lnTo>
                      <a:pt x="42" y="152"/>
                    </a:lnTo>
                    <a:lnTo>
                      <a:pt x="42" y="154"/>
                    </a:lnTo>
                    <a:lnTo>
                      <a:pt x="42" y="154"/>
                    </a:lnTo>
                    <a:lnTo>
                      <a:pt x="42" y="154"/>
                    </a:lnTo>
                    <a:lnTo>
                      <a:pt x="42" y="154"/>
                    </a:lnTo>
                    <a:lnTo>
                      <a:pt x="42" y="158"/>
                    </a:lnTo>
                    <a:lnTo>
                      <a:pt x="42" y="158"/>
                    </a:lnTo>
                    <a:lnTo>
                      <a:pt x="42" y="158"/>
                    </a:lnTo>
                    <a:lnTo>
                      <a:pt x="42" y="158"/>
                    </a:lnTo>
                    <a:lnTo>
                      <a:pt x="42" y="160"/>
                    </a:lnTo>
                    <a:lnTo>
                      <a:pt x="42" y="160"/>
                    </a:lnTo>
                    <a:lnTo>
                      <a:pt x="42" y="160"/>
                    </a:lnTo>
                    <a:lnTo>
                      <a:pt x="44" y="160"/>
                    </a:lnTo>
                    <a:lnTo>
                      <a:pt x="44" y="163"/>
                    </a:lnTo>
                    <a:lnTo>
                      <a:pt x="44" y="163"/>
                    </a:lnTo>
                    <a:lnTo>
                      <a:pt x="44" y="164"/>
                    </a:lnTo>
                    <a:lnTo>
                      <a:pt x="46" y="164"/>
                    </a:lnTo>
                    <a:lnTo>
                      <a:pt x="46" y="167"/>
                    </a:lnTo>
                    <a:lnTo>
                      <a:pt x="46" y="167"/>
                    </a:lnTo>
                    <a:lnTo>
                      <a:pt x="46" y="167"/>
                    </a:lnTo>
                    <a:lnTo>
                      <a:pt x="46" y="167"/>
                    </a:lnTo>
                    <a:lnTo>
                      <a:pt x="46" y="170"/>
                    </a:lnTo>
                    <a:lnTo>
                      <a:pt x="46" y="170"/>
                    </a:lnTo>
                    <a:lnTo>
                      <a:pt x="46" y="170"/>
                    </a:lnTo>
                    <a:lnTo>
                      <a:pt x="46" y="170"/>
                    </a:lnTo>
                    <a:lnTo>
                      <a:pt x="46" y="172"/>
                    </a:lnTo>
                    <a:lnTo>
                      <a:pt x="46" y="172"/>
                    </a:lnTo>
                    <a:lnTo>
                      <a:pt x="46" y="172"/>
                    </a:lnTo>
                    <a:lnTo>
                      <a:pt x="46" y="172"/>
                    </a:lnTo>
                    <a:lnTo>
                      <a:pt x="44" y="175"/>
                    </a:lnTo>
                    <a:lnTo>
                      <a:pt x="44" y="178"/>
                    </a:lnTo>
                    <a:lnTo>
                      <a:pt x="44" y="180"/>
                    </a:lnTo>
                    <a:lnTo>
                      <a:pt x="44" y="181"/>
                    </a:lnTo>
                    <a:lnTo>
                      <a:pt x="44" y="184"/>
                    </a:lnTo>
                    <a:lnTo>
                      <a:pt x="44" y="187"/>
                    </a:lnTo>
                    <a:lnTo>
                      <a:pt x="44" y="191"/>
                    </a:lnTo>
                    <a:lnTo>
                      <a:pt x="44" y="193"/>
                    </a:lnTo>
                    <a:lnTo>
                      <a:pt x="44" y="199"/>
                    </a:lnTo>
                    <a:lnTo>
                      <a:pt x="44" y="202"/>
                    </a:lnTo>
                    <a:lnTo>
                      <a:pt x="44" y="205"/>
                    </a:lnTo>
                    <a:lnTo>
                      <a:pt x="44" y="208"/>
                    </a:lnTo>
                    <a:lnTo>
                      <a:pt x="44" y="211"/>
                    </a:lnTo>
                    <a:lnTo>
                      <a:pt x="44" y="212"/>
                    </a:lnTo>
                    <a:lnTo>
                      <a:pt x="44" y="213"/>
                    </a:lnTo>
                    <a:lnTo>
                      <a:pt x="46" y="213"/>
                    </a:lnTo>
                    <a:lnTo>
                      <a:pt x="46" y="214"/>
                    </a:lnTo>
                    <a:lnTo>
                      <a:pt x="49" y="214"/>
                    </a:lnTo>
                    <a:lnTo>
                      <a:pt x="49" y="214"/>
                    </a:lnTo>
                    <a:lnTo>
                      <a:pt x="51" y="211"/>
                    </a:lnTo>
                    <a:lnTo>
                      <a:pt x="51" y="210"/>
                    </a:lnTo>
                    <a:lnTo>
                      <a:pt x="55" y="207"/>
                    </a:lnTo>
                    <a:lnTo>
                      <a:pt x="55" y="204"/>
                    </a:lnTo>
                    <a:lnTo>
                      <a:pt x="58" y="201"/>
                    </a:lnTo>
                    <a:lnTo>
                      <a:pt x="58" y="200"/>
                    </a:lnTo>
                    <a:lnTo>
                      <a:pt x="60" y="197"/>
                    </a:lnTo>
                    <a:lnTo>
                      <a:pt x="60" y="193"/>
                    </a:lnTo>
                    <a:lnTo>
                      <a:pt x="63" y="191"/>
                    </a:lnTo>
                    <a:lnTo>
                      <a:pt x="63" y="191"/>
                    </a:lnTo>
                    <a:lnTo>
                      <a:pt x="65" y="187"/>
                    </a:lnTo>
                    <a:lnTo>
                      <a:pt x="65" y="185"/>
                    </a:lnTo>
                    <a:lnTo>
                      <a:pt x="68" y="182"/>
                    </a:lnTo>
                    <a:lnTo>
                      <a:pt x="68" y="182"/>
                    </a:lnTo>
                    <a:lnTo>
                      <a:pt x="68" y="182"/>
                    </a:lnTo>
                    <a:lnTo>
                      <a:pt x="68" y="182"/>
                    </a:lnTo>
                    <a:lnTo>
                      <a:pt x="70" y="180"/>
                    </a:lnTo>
                    <a:lnTo>
                      <a:pt x="70" y="180"/>
                    </a:lnTo>
                    <a:lnTo>
                      <a:pt x="70" y="180"/>
                    </a:lnTo>
                    <a:lnTo>
                      <a:pt x="70" y="180"/>
                    </a:lnTo>
                    <a:lnTo>
                      <a:pt x="73" y="178"/>
                    </a:lnTo>
                    <a:lnTo>
                      <a:pt x="73" y="178"/>
                    </a:lnTo>
                    <a:lnTo>
                      <a:pt x="73" y="178"/>
                    </a:lnTo>
                    <a:lnTo>
                      <a:pt x="73" y="178"/>
                    </a:lnTo>
                    <a:lnTo>
                      <a:pt x="75" y="174"/>
                    </a:lnTo>
                    <a:lnTo>
                      <a:pt x="75" y="174"/>
                    </a:lnTo>
                    <a:lnTo>
                      <a:pt x="75" y="174"/>
                    </a:lnTo>
                    <a:lnTo>
                      <a:pt x="75" y="174"/>
                    </a:lnTo>
                    <a:lnTo>
                      <a:pt x="76" y="171"/>
                    </a:lnTo>
                    <a:lnTo>
                      <a:pt x="75" y="171"/>
                    </a:lnTo>
                    <a:lnTo>
                      <a:pt x="75" y="169"/>
                    </a:lnTo>
                    <a:lnTo>
                      <a:pt x="75" y="168"/>
                    </a:lnTo>
                    <a:lnTo>
                      <a:pt x="75" y="165"/>
                    </a:lnTo>
                    <a:lnTo>
                      <a:pt x="75" y="165"/>
                    </a:lnTo>
                    <a:lnTo>
                      <a:pt x="75" y="162"/>
                    </a:lnTo>
                    <a:lnTo>
                      <a:pt x="75" y="158"/>
                    </a:lnTo>
                    <a:lnTo>
                      <a:pt x="75" y="156"/>
                    </a:lnTo>
                    <a:lnTo>
                      <a:pt x="75" y="156"/>
                    </a:lnTo>
                    <a:lnTo>
                      <a:pt x="75" y="152"/>
                    </a:lnTo>
                    <a:lnTo>
                      <a:pt x="75" y="150"/>
                    </a:lnTo>
                    <a:lnTo>
                      <a:pt x="75" y="147"/>
                    </a:lnTo>
                    <a:lnTo>
                      <a:pt x="75" y="147"/>
                    </a:lnTo>
                    <a:lnTo>
                      <a:pt x="75" y="145"/>
                    </a:lnTo>
                    <a:lnTo>
                      <a:pt x="75" y="143"/>
                    </a:lnTo>
                    <a:lnTo>
                      <a:pt x="76" y="140"/>
                    </a:lnTo>
                    <a:lnTo>
                      <a:pt x="76" y="140"/>
                    </a:lnTo>
                    <a:lnTo>
                      <a:pt x="76" y="140"/>
                    </a:lnTo>
                    <a:lnTo>
                      <a:pt x="76" y="140"/>
                    </a:lnTo>
                    <a:lnTo>
                      <a:pt x="77" y="140"/>
                    </a:lnTo>
                    <a:lnTo>
                      <a:pt x="77" y="140"/>
                    </a:lnTo>
                    <a:lnTo>
                      <a:pt x="79" y="140"/>
                    </a:lnTo>
                    <a:lnTo>
                      <a:pt x="79" y="140"/>
                    </a:lnTo>
                    <a:lnTo>
                      <a:pt x="82" y="138"/>
                    </a:lnTo>
                    <a:lnTo>
                      <a:pt x="82" y="138"/>
                    </a:lnTo>
                    <a:lnTo>
                      <a:pt x="84" y="138"/>
                    </a:lnTo>
                    <a:lnTo>
                      <a:pt x="84" y="138"/>
                    </a:lnTo>
                    <a:lnTo>
                      <a:pt x="88" y="138"/>
                    </a:lnTo>
                    <a:lnTo>
                      <a:pt x="88" y="138"/>
                    </a:lnTo>
                    <a:lnTo>
                      <a:pt x="90" y="138"/>
                    </a:lnTo>
                    <a:lnTo>
                      <a:pt x="90" y="138"/>
                    </a:lnTo>
                    <a:lnTo>
                      <a:pt x="93" y="135"/>
                    </a:lnTo>
                    <a:lnTo>
                      <a:pt x="93" y="135"/>
                    </a:lnTo>
                    <a:lnTo>
                      <a:pt x="93" y="135"/>
                    </a:lnTo>
                    <a:lnTo>
                      <a:pt x="93" y="135"/>
                    </a:lnTo>
                    <a:lnTo>
                      <a:pt x="93" y="135"/>
                    </a:lnTo>
                    <a:lnTo>
                      <a:pt x="93" y="135"/>
                    </a:lnTo>
                    <a:lnTo>
                      <a:pt x="93" y="135"/>
                    </a:lnTo>
                    <a:lnTo>
                      <a:pt x="93" y="135"/>
                    </a:lnTo>
                    <a:lnTo>
                      <a:pt x="95" y="132"/>
                    </a:lnTo>
                    <a:lnTo>
                      <a:pt x="95" y="132"/>
                    </a:lnTo>
                    <a:lnTo>
                      <a:pt x="95" y="132"/>
                    </a:lnTo>
                    <a:lnTo>
                      <a:pt x="95" y="132"/>
                    </a:lnTo>
                    <a:lnTo>
                      <a:pt x="97" y="130"/>
                    </a:lnTo>
                    <a:lnTo>
                      <a:pt x="97" y="130"/>
                    </a:lnTo>
                    <a:lnTo>
                      <a:pt x="97" y="130"/>
                    </a:lnTo>
                    <a:lnTo>
                      <a:pt x="97" y="130"/>
                    </a:lnTo>
                    <a:lnTo>
                      <a:pt x="100" y="127"/>
                    </a:lnTo>
                    <a:lnTo>
                      <a:pt x="100" y="127"/>
                    </a:lnTo>
                    <a:lnTo>
                      <a:pt x="100" y="123"/>
                    </a:lnTo>
                    <a:lnTo>
                      <a:pt x="100" y="123"/>
                    </a:lnTo>
                    <a:lnTo>
                      <a:pt x="101" y="120"/>
                    </a:lnTo>
                    <a:lnTo>
                      <a:pt x="101" y="120"/>
                    </a:lnTo>
                    <a:lnTo>
                      <a:pt x="101" y="116"/>
                    </a:lnTo>
                    <a:lnTo>
                      <a:pt x="101" y="114"/>
                    </a:lnTo>
                    <a:lnTo>
                      <a:pt x="104" y="110"/>
                    </a:lnTo>
                    <a:lnTo>
                      <a:pt x="104" y="110"/>
                    </a:lnTo>
                    <a:lnTo>
                      <a:pt x="104" y="107"/>
                    </a:lnTo>
                    <a:lnTo>
                      <a:pt x="104" y="104"/>
                    </a:lnTo>
                    <a:lnTo>
                      <a:pt x="106" y="101"/>
                    </a:lnTo>
                    <a:lnTo>
                      <a:pt x="106" y="100"/>
                    </a:lnTo>
                    <a:lnTo>
                      <a:pt x="106" y="97"/>
                    </a:lnTo>
                    <a:lnTo>
                      <a:pt x="106" y="94"/>
                    </a:lnTo>
                    <a:lnTo>
                      <a:pt x="108" y="91"/>
                    </a:lnTo>
                    <a:lnTo>
                      <a:pt x="106" y="91"/>
                    </a:lnTo>
                    <a:lnTo>
                      <a:pt x="106" y="91"/>
                    </a:lnTo>
                    <a:lnTo>
                      <a:pt x="106" y="91"/>
                    </a:lnTo>
                    <a:lnTo>
                      <a:pt x="106" y="89"/>
                    </a:lnTo>
                    <a:lnTo>
                      <a:pt x="105" y="89"/>
                    </a:lnTo>
                    <a:lnTo>
                      <a:pt x="105" y="89"/>
                    </a:lnTo>
                    <a:lnTo>
                      <a:pt x="105" y="89"/>
                    </a:lnTo>
                    <a:lnTo>
                      <a:pt x="105" y="86"/>
                    </a:lnTo>
                    <a:lnTo>
                      <a:pt x="102" y="86"/>
                    </a:lnTo>
                    <a:lnTo>
                      <a:pt x="102" y="86"/>
                    </a:lnTo>
                    <a:lnTo>
                      <a:pt x="102" y="86"/>
                    </a:lnTo>
                    <a:lnTo>
                      <a:pt x="102" y="83"/>
                    </a:lnTo>
                    <a:lnTo>
                      <a:pt x="102" y="83"/>
                    </a:lnTo>
                    <a:lnTo>
                      <a:pt x="102" y="81"/>
                    </a:lnTo>
                    <a:lnTo>
                      <a:pt x="102" y="81"/>
                    </a:lnTo>
                    <a:lnTo>
                      <a:pt x="102" y="77"/>
                    </a:lnTo>
                    <a:lnTo>
                      <a:pt x="99" y="77"/>
                    </a:lnTo>
                    <a:lnTo>
                      <a:pt x="99" y="77"/>
                    </a:lnTo>
                    <a:lnTo>
                      <a:pt x="99" y="77"/>
                    </a:lnTo>
                    <a:lnTo>
                      <a:pt x="99" y="75"/>
                    </a:lnTo>
                    <a:lnTo>
                      <a:pt x="97" y="75"/>
                    </a:lnTo>
                    <a:lnTo>
                      <a:pt x="97" y="75"/>
                    </a:lnTo>
                    <a:lnTo>
                      <a:pt x="97" y="75"/>
                    </a:lnTo>
                    <a:lnTo>
                      <a:pt x="97" y="72"/>
                    </a:lnTo>
                    <a:lnTo>
                      <a:pt x="94" y="72"/>
                    </a:lnTo>
                    <a:lnTo>
                      <a:pt x="94" y="72"/>
                    </a:lnTo>
                    <a:lnTo>
                      <a:pt x="94" y="72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94" y="67"/>
                    </a:lnTo>
                    <a:lnTo>
                      <a:pt x="93" y="67"/>
                    </a:lnTo>
                    <a:lnTo>
                      <a:pt x="93" y="67"/>
                    </a:lnTo>
                    <a:lnTo>
                      <a:pt x="93" y="67"/>
                    </a:lnTo>
                    <a:lnTo>
                      <a:pt x="93" y="65"/>
                    </a:lnTo>
                    <a:lnTo>
                      <a:pt x="93" y="65"/>
                    </a:lnTo>
                    <a:lnTo>
                      <a:pt x="93" y="62"/>
                    </a:lnTo>
                    <a:lnTo>
                      <a:pt x="93" y="62"/>
                    </a:lnTo>
                    <a:lnTo>
                      <a:pt x="95" y="59"/>
                    </a:lnTo>
                    <a:lnTo>
                      <a:pt x="95" y="59"/>
                    </a:lnTo>
                    <a:lnTo>
                      <a:pt x="95" y="56"/>
                    </a:lnTo>
                    <a:lnTo>
                      <a:pt x="95" y="56"/>
                    </a:lnTo>
                    <a:lnTo>
                      <a:pt x="95" y="53"/>
                    </a:lnTo>
                    <a:lnTo>
                      <a:pt x="95" y="53"/>
                    </a:lnTo>
                    <a:lnTo>
                      <a:pt x="95" y="50"/>
                    </a:lnTo>
                    <a:lnTo>
                      <a:pt x="95" y="48"/>
                    </a:lnTo>
                    <a:lnTo>
                      <a:pt x="97" y="44"/>
                    </a:lnTo>
                    <a:lnTo>
                      <a:pt x="95" y="44"/>
                    </a:lnTo>
                    <a:lnTo>
                      <a:pt x="95" y="44"/>
                    </a:lnTo>
                    <a:lnTo>
                      <a:pt x="95" y="44"/>
                    </a:lnTo>
                    <a:lnTo>
                      <a:pt x="95" y="42"/>
                    </a:lnTo>
                    <a:lnTo>
                      <a:pt x="95" y="42"/>
                    </a:lnTo>
                    <a:lnTo>
                      <a:pt x="95" y="40"/>
                    </a:lnTo>
                    <a:lnTo>
                      <a:pt x="95" y="40"/>
                    </a:lnTo>
                    <a:lnTo>
                      <a:pt x="95" y="37"/>
                    </a:lnTo>
                    <a:lnTo>
                      <a:pt x="94" y="37"/>
                    </a:lnTo>
                    <a:lnTo>
                      <a:pt x="94" y="37"/>
                    </a:lnTo>
                    <a:lnTo>
                      <a:pt x="94" y="37"/>
                    </a:lnTo>
                    <a:lnTo>
                      <a:pt x="94" y="34"/>
                    </a:lnTo>
                    <a:lnTo>
                      <a:pt x="94" y="34"/>
                    </a:lnTo>
                    <a:lnTo>
                      <a:pt x="94" y="33"/>
                    </a:lnTo>
                    <a:lnTo>
                      <a:pt x="94" y="33"/>
                    </a:lnTo>
                    <a:lnTo>
                      <a:pt x="94" y="29"/>
                    </a:lnTo>
                    <a:lnTo>
                      <a:pt x="92" y="29"/>
                    </a:lnTo>
                    <a:lnTo>
                      <a:pt x="92" y="29"/>
                    </a:lnTo>
                    <a:lnTo>
                      <a:pt x="92" y="29"/>
                    </a:lnTo>
                    <a:lnTo>
                      <a:pt x="92" y="29"/>
                    </a:lnTo>
                    <a:lnTo>
                      <a:pt x="92" y="29"/>
                    </a:lnTo>
                    <a:lnTo>
                      <a:pt x="92" y="29"/>
                    </a:lnTo>
                    <a:lnTo>
                      <a:pt x="92" y="29"/>
                    </a:lnTo>
                    <a:lnTo>
                      <a:pt x="92" y="26"/>
                    </a:lnTo>
                    <a:lnTo>
                      <a:pt x="90" y="26"/>
                    </a:lnTo>
                    <a:lnTo>
                      <a:pt x="90" y="26"/>
                    </a:lnTo>
                    <a:lnTo>
                      <a:pt x="90" y="26"/>
                    </a:lnTo>
                    <a:lnTo>
                      <a:pt x="90" y="24"/>
                    </a:lnTo>
                    <a:lnTo>
                      <a:pt x="90" y="24"/>
                    </a:lnTo>
                    <a:lnTo>
                      <a:pt x="90" y="24"/>
                    </a:lnTo>
                    <a:lnTo>
                      <a:pt x="90" y="24"/>
                    </a:lnTo>
                    <a:lnTo>
                      <a:pt x="90" y="21"/>
                    </a:lnTo>
                    <a:lnTo>
                      <a:pt x="86" y="21"/>
                    </a:lnTo>
                    <a:lnTo>
                      <a:pt x="86" y="21"/>
                    </a:lnTo>
                    <a:lnTo>
                      <a:pt x="86" y="21"/>
                    </a:lnTo>
                    <a:lnTo>
                      <a:pt x="86" y="18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2" y="15"/>
                    </a:lnTo>
                    <a:lnTo>
                      <a:pt x="79" y="15"/>
                    </a:lnTo>
                    <a:lnTo>
                      <a:pt x="79" y="15"/>
                    </a:lnTo>
                    <a:lnTo>
                      <a:pt x="77" y="15"/>
                    </a:lnTo>
                    <a:lnTo>
                      <a:pt x="77" y="11"/>
                    </a:lnTo>
                    <a:lnTo>
                      <a:pt x="76" y="11"/>
                    </a:lnTo>
                    <a:lnTo>
                      <a:pt x="76" y="11"/>
                    </a:lnTo>
                    <a:lnTo>
                      <a:pt x="76" y="11"/>
                    </a:lnTo>
                    <a:lnTo>
                      <a:pt x="76" y="7"/>
                    </a:lnTo>
                    <a:lnTo>
                      <a:pt x="73" y="7"/>
                    </a:lnTo>
                    <a:lnTo>
                      <a:pt x="73" y="7"/>
                    </a:lnTo>
                    <a:lnTo>
                      <a:pt x="73" y="7"/>
                    </a:lnTo>
                    <a:lnTo>
                      <a:pt x="73" y="7"/>
                    </a:lnTo>
                    <a:lnTo>
                      <a:pt x="71" y="7"/>
                    </a:lnTo>
                    <a:lnTo>
                      <a:pt x="71" y="7"/>
                    </a:lnTo>
                    <a:lnTo>
                      <a:pt x="71" y="7"/>
                    </a:lnTo>
                    <a:lnTo>
                      <a:pt x="71" y="4"/>
                    </a:lnTo>
                    <a:lnTo>
                      <a:pt x="68" y="4"/>
                    </a:lnTo>
                    <a:lnTo>
                      <a:pt x="68" y="4"/>
                    </a:lnTo>
                    <a:lnTo>
                      <a:pt x="68" y="4"/>
                    </a:lnTo>
                    <a:lnTo>
                      <a:pt x="68" y="2"/>
                    </a:lnTo>
                    <a:lnTo>
                      <a:pt x="68" y="2"/>
                    </a:lnTo>
                    <a:lnTo>
                      <a:pt x="68" y="2"/>
                    </a:lnTo>
                    <a:lnTo>
                      <a:pt x="68" y="2"/>
                    </a:lnTo>
                    <a:lnTo>
                      <a:pt x="68" y="0"/>
                    </a:lnTo>
                    <a:lnTo>
                      <a:pt x="65" y="0"/>
                    </a:lnTo>
                    <a:lnTo>
                      <a:pt x="65" y="0"/>
                    </a:lnTo>
                    <a:lnTo>
                      <a:pt x="65" y="0"/>
                    </a:lnTo>
                    <a:lnTo>
                      <a:pt x="65" y="0"/>
                    </a:lnTo>
                    <a:lnTo>
                      <a:pt x="65" y="0"/>
                    </a:lnTo>
                    <a:lnTo>
                      <a:pt x="65" y="0"/>
                    </a:lnTo>
                    <a:lnTo>
                      <a:pt x="65" y="0"/>
                    </a:lnTo>
                    <a:lnTo>
                      <a:pt x="65" y="0"/>
                    </a:lnTo>
                    <a:lnTo>
                      <a:pt x="65" y="0"/>
                    </a:lnTo>
                    <a:lnTo>
                      <a:pt x="65" y="0"/>
                    </a:lnTo>
                    <a:lnTo>
                      <a:pt x="65" y="0"/>
                    </a:lnTo>
                    <a:lnTo>
                      <a:pt x="65" y="0"/>
                    </a:lnTo>
                    <a:lnTo>
                      <a:pt x="65" y="0"/>
                    </a:lnTo>
                    <a:lnTo>
                      <a:pt x="65" y="0"/>
                    </a:lnTo>
                    <a:lnTo>
                      <a:pt x="65" y="0"/>
                    </a:lnTo>
                    <a:lnTo>
                      <a:pt x="65" y="0"/>
                    </a:lnTo>
                    <a:lnTo>
                      <a:pt x="65" y="0"/>
                    </a:lnTo>
                  </a:path>
                </a:pathLst>
              </a:custGeom>
              <a:solidFill>
                <a:srgbClr val="A1A100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72" name="Freeform 84"/>
              <p:cNvSpPr>
                <a:spLocks/>
              </p:cNvSpPr>
              <p:nvPr/>
            </p:nvSpPr>
            <p:spPr bwMode="gray">
              <a:xfrm>
                <a:off x="749" y="1675"/>
                <a:ext cx="239" cy="244"/>
              </a:xfrm>
              <a:custGeom>
                <a:avLst/>
                <a:gdLst>
                  <a:gd name="T0" fmla="*/ 66 w 239"/>
                  <a:gd name="T1" fmla="*/ 5 h 244"/>
                  <a:gd name="T2" fmla="*/ 58 w 239"/>
                  <a:gd name="T3" fmla="*/ 5 h 244"/>
                  <a:gd name="T4" fmla="*/ 55 w 239"/>
                  <a:gd name="T5" fmla="*/ 8 h 244"/>
                  <a:gd name="T6" fmla="*/ 49 w 239"/>
                  <a:gd name="T7" fmla="*/ 12 h 244"/>
                  <a:gd name="T8" fmla="*/ 44 w 239"/>
                  <a:gd name="T9" fmla="*/ 12 h 244"/>
                  <a:gd name="T10" fmla="*/ 38 w 239"/>
                  <a:gd name="T11" fmla="*/ 12 h 244"/>
                  <a:gd name="T12" fmla="*/ 37 w 239"/>
                  <a:gd name="T13" fmla="*/ 12 h 244"/>
                  <a:gd name="T14" fmla="*/ 29 w 239"/>
                  <a:gd name="T15" fmla="*/ 14 h 244"/>
                  <a:gd name="T16" fmla="*/ 27 w 239"/>
                  <a:gd name="T17" fmla="*/ 16 h 244"/>
                  <a:gd name="T18" fmla="*/ 20 w 239"/>
                  <a:gd name="T19" fmla="*/ 23 h 244"/>
                  <a:gd name="T20" fmla="*/ 15 w 239"/>
                  <a:gd name="T21" fmla="*/ 30 h 244"/>
                  <a:gd name="T22" fmla="*/ 12 w 239"/>
                  <a:gd name="T23" fmla="*/ 39 h 244"/>
                  <a:gd name="T24" fmla="*/ 10 w 239"/>
                  <a:gd name="T25" fmla="*/ 56 h 244"/>
                  <a:gd name="T26" fmla="*/ 8 w 239"/>
                  <a:gd name="T27" fmla="*/ 69 h 244"/>
                  <a:gd name="T28" fmla="*/ 8 w 239"/>
                  <a:gd name="T29" fmla="*/ 89 h 244"/>
                  <a:gd name="T30" fmla="*/ 8 w 239"/>
                  <a:gd name="T31" fmla="*/ 109 h 244"/>
                  <a:gd name="T32" fmla="*/ 4 w 239"/>
                  <a:gd name="T33" fmla="*/ 127 h 244"/>
                  <a:gd name="T34" fmla="*/ 2 w 239"/>
                  <a:gd name="T35" fmla="*/ 155 h 244"/>
                  <a:gd name="T36" fmla="*/ 2 w 239"/>
                  <a:gd name="T37" fmla="*/ 175 h 244"/>
                  <a:gd name="T38" fmla="*/ 0 w 239"/>
                  <a:gd name="T39" fmla="*/ 216 h 244"/>
                  <a:gd name="T40" fmla="*/ 0 w 239"/>
                  <a:gd name="T41" fmla="*/ 236 h 244"/>
                  <a:gd name="T42" fmla="*/ 12 w 239"/>
                  <a:gd name="T43" fmla="*/ 236 h 244"/>
                  <a:gd name="T44" fmla="*/ 27 w 239"/>
                  <a:gd name="T45" fmla="*/ 238 h 244"/>
                  <a:gd name="T46" fmla="*/ 25 w 239"/>
                  <a:gd name="T47" fmla="*/ 232 h 244"/>
                  <a:gd name="T48" fmla="*/ 29 w 239"/>
                  <a:gd name="T49" fmla="*/ 220 h 244"/>
                  <a:gd name="T50" fmla="*/ 64 w 239"/>
                  <a:gd name="T51" fmla="*/ 232 h 244"/>
                  <a:gd name="T52" fmla="*/ 128 w 239"/>
                  <a:gd name="T53" fmla="*/ 226 h 244"/>
                  <a:gd name="T54" fmla="*/ 163 w 239"/>
                  <a:gd name="T55" fmla="*/ 230 h 244"/>
                  <a:gd name="T56" fmla="*/ 196 w 239"/>
                  <a:gd name="T57" fmla="*/ 236 h 244"/>
                  <a:gd name="T58" fmla="*/ 218 w 239"/>
                  <a:gd name="T59" fmla="*/ 243 h 244"/>
                  <a:gd name="T60" fmla="*/ 216 w 239"/>
                  <a:gd name="T61" fmla="*/ 231 h 244"/>
                  <a:gd name="T62" fmla="*/ 211 w 239"/>
                  <a:gd name="T63" fmla="*/ 225 h 244"/>
                  <a:gd name="T64" fmla="*/ 222 w 239"/>
                  <a:gd name="T65" fmla="*/ 210 h 244"/>
                  <a:gd name="T66" fmla="*/ 232 w 239"/>
                  <a:gd name="T67" fmla="*/ 170 h 244"/>
                  <a:gd name="T68" fmla="*/ 237 w 239"/>
                  <a:gd name="T69" fmla="*/ 143 h 244"/>
                  <a:gd name="T70" fmla="*/ 235 w 239"/>
                  <a:gd name="T71" fmla="*/ 127 h 244"/>
                  <a:gd name="T72" fmla="*/ 235 w 239"/>
                  <a:gd name="T73" fmla="*/ 110 h 244"/>
                  <a:gd name="T74" fmla="*/ 234 w 239"/>
                  <a:gd name="T75" fmla="*/ 89 h 244"/>
                  <a:gd name="T76" fmla="*/ 232 w 239"/>
                  <a:gd name="T77" fmla="*/ 73 h 244"/>
                  <a:gd name="T78" fmla="*/ 231 w 239"/>
                  <a:gd name="T79" fmla="*/ 58 h 244"/>
                  <a:gd name="T80" fmla="*/ 230 w 239"/>
                  <a:gd name="T81" fmla="*/ 41 h 244"/>
                  <a:gd name="T82" fmla="*/ 222 w 239"/>
                  <a:gd name="T83" fmla="*/ 30 h 244"/>
                  <a:gd name="T84" fmla="*/ 216 w 239"/>
                  <a:gd name="T85" fmla="*/ 13 h 244"/>
                  <a:gd name="T86" fmla="*/ 201 w 239"/>
                  <a:gd name="T87" fmla="*/ 5 h 244"/>
                  <a:gd name="T88" fmla="*/ 176 w 239"/>
                  <a:gd name="T89" fmla="*/ 3 h 244"/>
                  <a:gd name="T90" fmla="*/ 164 w 239"/>
                  <a:gd name="T91" fmla="*/ 1 h 244"/>
                  <a:gd name="T92" fmla="*/ 160 w 239"/>
                  <a:gd name="T93" fmla="*/ 1 h 244"/>
                  <a:gd name="T94" fmla="*/ 155 w 239"/>
                  <a:gd name="T95" fmla="*/ 1 h 244"/>
                  <a:gd name="T96" fmla="*/ 152 w 239"/>
                  <a:gd name="T97" fmla="*/ 10 h 244"/>
                  <a:gd name="T98" fmla="*/ 145 w 239"/>
                  <a:gd name="T99" fmla="*/ 25 h 244"/>
                  <a:gd name="T100" fmla="*/ 135 w 239"/>
                  <a:gd name="T101" fmla="*/ 36 h 244"/>
                  <a:gd name="T102" fmla="*/ 117 w 239"/>
                  <a:gd name="T103" fmla="*/ 54 h 244"/>
                  <a:gd name="T104" fmla="*/ 102 w 239"/>
                  <a:gd name="T105" fmla="*/ 56 h 244"/>
                  <a:gd name="T106" fmla="*/ 83 w 239"/>
                  <a:gd name="T107" fmla="*/ 45 h 244"/>
                  <a:gd name="T108" fmla="*/ 77 w 239"/>
                  <a:gd name="T109" fmla="*/ 28 h 244"/>
                  <a:gd name="T110" fmla="*/ 73 w 239"/>
                  <a:gd name="T111" fmla="*/ 16 h 244"/>
                  <a:gd name="T112" fmla="*/ 73 w 239"/>
                  <a:gd name="T113" fmla="*/ 2 h 244"/>
                  <a:gd name="T114" fmla="*/ 73 w 239"/>
                  <a:gd name="T115" fmla="*/ 3 h 244"/>
                  <a:gd name="T116" fmla="*/ 72 w 239"/>
                  <a:gd name="T117" fmla="*/ 4 h 2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39" h="244">
                    <a:moveTo>
                      <a:pt x="72" y="4"/>
                    </a:moveTo>
                    <a:lnTo>
                      <a:pt x="70" y="5"/>
                    </a:lnTo>
                    <a:lnTo>
                      <a:pt x="70" y="5"/>
                    </a:lnTo>
                    <a:lnTo>
                      <a:pt x="69" y="5"/>
                    </a:lnTo>
                    <a:lnTo>
                      <a:pt x="69" y="5"/>
                    </a:lnTo>
                    <a:lnTo>
                      <a:pt x="66" y="5"/>
                    </a:lnTo>
                    <a:lnTo>
                      <a:pt x="66" y="5"/>
                    </a:lnTo>
                    <a:lnTo>
                      <a:pt x="66" y="5"/>
                    </a:lnTo>
                    <a:lnTo>
                      <a:pt x="66" y="5"/>
                    </a:lnTo>
                    <a:lnTo>
                      <a:pt x="62" y="5"/>
                    </a:lnTo>
                    <a:lnTo>
                      <a:pt x="62" y="5"/>
                    </a:lnTo>
                    <a:lnTo>
                      <a:pt x="60" y="5"/>
                    </a:lnTo>
                    <a:lnTo>
                      <a:pt x="60" y="5"/>
                    </a:lnTo>
                    <a:lnTo>
                      <a:pt x="58" y="5"/>
                    </a:lnTo>
                    <a:lnTo>
                      <a:pt x="58" y="5"/>
                    </a:lnTo>
                    <a:lnTo>
                      <a:pt x="58" y="5"/>
                    </a:lnTo>
                    <a:lnTo>
                      <a:pt x="58" y="5"/>
                    </a:lnTo>
                    <a:lnTo>
                      <a:pt x="55" y="8"/>
                    </a:lnTo>
                    <a:lnTo>
                      <a:pt x="55" y="8"/>
                    </a:lnTo>
                    <a:lnTo>
                      <a:pt x="55" y="8"/>
                    </a:lnTo>
                    <a:lnTo>
                      <a:pt x="55" y="8"/>
                    </a:lnTo>
                    <a:lnTo>
                      <a:pt x="52" y="10"/>
                    </a:lnTo>
                    <a:lnTo>
                      <a:pt x="52" y="10"/>
                    </a:lnTo>
                    <a:lnTo>
                      <a:pt x="52" y="10"/>
                    </a:lnTo>
                    <a:lnTo>
                      <a:pt x="52" y="10"/>
                    </a:lnTo>
                    <a:lnTo>
                      <a:pt x="49" y="12"/>
                    </a:lnTo>
                    <a:lnTo>
                      <a:pt x="49" y="12"/>
                    </a:lnTo>
                    <a:lnTo>
                      <a:pt x="49" y="12"/>
                    </a:lnTo>
                    <a:lnTo>
                      <a:pt x="49" y="12"/>
                    </a:lnTo>
                    <a:lnTo>
                      <a:pt x="47" y="12"/>
                    </a:lnTo>
                    <a:lnTo>
                      <a:pt x="47" y="12"/>
                    </a:lnTo>
                    <a:lnTo>
                      <a:pt x="47" y="12"/>
                    </a:lnTo>
                    <a:lnTo>
                      <a:pt x="47" y="12"/>
                    </a:lnTo>
                    <a:lnTo>
                      <a:pt x="44" y="12"/>
                    </a:lnTo>
                    <a:lnTo>
                      <a:pt x="44" y="12"/>
                    </a:lnTo>
                    <a:lnTo>
                      <a:pt x="44" y="12"/>
                    </a:lnTo>
                    <a:lnTo>
                      <a:pt x="44" y="12"/>
                    </a:lnTo>
                    <a:lnTo>
                      <a:pt x="41" y="12"/>
                    </a:lnTo>
                    <a:lnTo>
                      <a:pt x="41" y="12"/>
                    </a:lnTo>
                    <a:lnTo>
                      <a:pt x="41" y="12"/>
                    </a:lnTo>
                    <a:lnTo>
                      <a:pt x="41" y="12"/>
                    </a:lnTo>
                    <a:lnTo>
                      <a:pt x="38" y="12"/>
                    </a:lnTo>
                    <a:lnTo>
                      <a:pt x="38" y="12"/>
                    </a:lnTo>
                    <a:lnTo>
                      <a:pt x="38" y="12"/>
                    </a:lnTo>
                    <a:lnTo>
                      <a:pt x="38" y="12"/>
                    </a:lnTo>
                    <a:lnTo>
                      <a:pt x="37" y="12"/>
                    </a:lnTo>
                    <a:lnTo>
                      <a:pt x="37" y="12"/>
                    </a:lnTo>
                    <a:lnTo>
                      <a:pt x="37" y="12"/>
                    </a:lnTo>
                    <a:lnTo>
                      <a:pt x="37" y="12"/>
                    </a:lnTo>
                    <a:lnTo>
                      <a:pt x="34" y="14"/>
                    </a:lnTo>
                    <a:lnTo>
                      <a:pt x="34" y="14"/>
                    </a:lnTo>
                    <a:lnTo>
                      <a:pt x="31" y="14"/>
                    </a:lnTo>
                    <a:lnTo>
                      <a:pt x="31" y="14"/>
                    </a:lnTo>
                    <a:lnTo>
                      <a:pt x="29" y="14"/>
                    </a:lnTo>
                    <a:lnTo>
                      <a:pt x="29" y="14"/>
                    </a:lnTo>
                    <a:lnTo>
                      <a:pt x="29" y="14"/>
                    </a:lnTo>
                    <a:lnTo>
                      <a:pt x="29" y="14"/>
                    </a:lnTo>
                    <a:lnTo>
                      <a:pt x="27" y="16"/>
                    </a:lnTo>
                    <a:lnTo>
                      <a:pt x="27" y="16"/>
                    </a:lnTo>
                    <a:lnTo>
                      <a:pt x="27" y="16"/>
                    </a:lnTo>
                    <a:lnTo>
                      <a:pt x="27" y="16"/>
                    </a:lnTo>
                    <a:lnTo>
                      <a:pt x="27" y="16"/>
                    </a:lnTo>
                    <a:lnTo>
                      <a:pt x="27" y="16"/>
                    </a:lnTo>
                    <a:lnTo>
                      <a:pt x="27" y="16"/>
                    </a:lnTo>
                    <a:lnTo>
                      <a:pt x="27" y="16"/>
                    </a:lnTo>
                    <a:lnTo>
                      <a:pt x="25" y="19"/>
                    </a:lnTo>
                    <a:lnTo>
                      <a:pt x="25" y="19"/>
                    </a:lnTo>
                    <a:lnTo>
                      <a:pt x="23" y="21"/>
                    </a:lnTo>
                    <a:lnTo>
                      <a:pt x="23" y="21"/>
                    </a:lnTo>
                    <a:lnTo>
                      <a:pt x="20" y="23"/>
                    </a:lnTo>
                    <a:lnTo>
                      <a:pt x="20" y="23"/>
                    </a:lnTo>
                    <a:lnTo>
                      <a:pt x="20" y="25"/>
                    </a:lnTo>
                    <a:lnTo>
                      <a:pt x="20" y="25"/>
                    </a:lnTo>
                    <a:lnTo>
                      <a:pt x="17" y="28"/>
                    </a:lnTo>
                    <a:lnTo>
                      <a:pt x="17" y="28"/>
                    </a:lnTo>
                    <a:lnTo>
                      <a:pt x="15" y="30"/>
                    </a:lnTo>
                    <a:lnTo>
                      <a:pt x="15" y="30"/>
                    </a:lnTo>
                    <a:lnTo>
                      <a:pt x="14" y="31"/>
                    </a:lnTo>
                    <a:lnTo>
                      <a:pt x="14" y="31"/>
                    </a:lnTo>
                    <a:lnTo>
                      <a:pt x="14" y="31"/>
                    </a:lnTo>
                    <a:lnTo>
                      <a:pt x="14" y="31"/>
                    </a:lnTo>
                    <a:lnTo>
                      <a:pt x="12" y="34"/>
                    </a:lnTo>
                    <a:lnTo>
                      <a:pt x="12" y="36"/>
                    </a:lnTo>
                    <a:lnTo>
                      <a:pt x="12" y="39"/>
                    </a:lnTo>
                    <a:lnTo>
                      <a:pt x="12" y="39"/>
                    </a:lnTo>
                    <a:lnTo>
                      <a:pt x="12" y="42"/>
                    </a:lnTo>
                    <a:lnTo>
                      <a:pt x="12" y="45"/>
                    </a:lnTo>
                    <a:lnTo>
                      <a:pt x="12" y="48"/>
                    </a:lnTo>
                    <a:lnTo>
                      <a:pt x="12" y="50"/>
                    </a:lnTo>
                    <a:lnTo>
                      <a:pt x="10" y="54"/>
                    </a:lnTo>
                    <a:lnTo>
                      <a:pt x="10" y="56"/>
                    </a:lnTo>
                    <a:lnTo>
                      <a:pt x="10" y="60"/>
                    </a:lnTo>
                    <a:lnTo>
                      <a:pt x="10" y="62"/>
                    </a:lnTo>
                    <a:lnTo>
                      <a:pt x="10" y="65"/>
                    </a:lnTo>
                    <a:lnTo>
                      <a:pt x="10" y="65"/>
                    </a:lnTo>
                    <a:lnTo>
                      <a:pt x="10" y="66"/>
                    </a:lnTo>
                    <a:lnTo>
                      <a:pt x="10" y="66"/>
                    </a:lnTo>
                    <a:lnTo>
                      <a:pt x="8" y="69"/>
                    </a:lnTo>
                    <a:lnTo>
                      <a:pt x="8" y="71"/>
                    </a:lnTo>
                    <a:lnTo>
                      <a:pt x="8" y="74"/>
                    </a:lnTo>
                    <a:lnTo>
                      <a:pt x="8" y="75"/>
                    </a:lnTo>
                    <a:lnTo>
                      <a:pt x="8" y="79"/>
                    </a:lnTo>
                    <a:lnTo>
                      <a:pt x="8" y="82"/>
                    </a:lnTo>
                    <a:lnTo>
                      <a:pt x="8" y="85"/>
                    </a:lnTo>
                    <a:lnTo>
                      <a:pt x="8" y="89"/>
                    </a:lnTo>
                    <a:lnTo>
                      <a:pt x="8" y="93"/>
                    </a:lnTo>
                    <a:lnTo>
                      <a:pt x="8" y="96"/>
                    </a:lnTo>
                    <a:lnTo>
                      <a:pt x="8" y="100"/>
                    </a:lnTo>
                    <a:lnTo>
                      <a:pt x="8" y="102"/>
                    </a:lnTo>
                    <a:lnTo>
                      <a:pt x="8" y="106"/>
                    </a:lnTo>
                    <a:lnTo>
                      <a:pt x="8" y="107"/>
                    </a:lnTo>
                    <a:lnTo>
                      <a:pt x="8" y="109"/>
                    </a:lnTo>
                    <a:lnTo>
                      <a:pt x="8" y="109"/>
                    </a:lnTo>
                    <a:lnTo>
                      <a:pt x="5" y="112"/>
                    </a:lnTo>
                    <a:lnTo>
                      <a:pt x="5" y="113"/>
                    </a:lnTo>
                    <a:lnTo>
                      <a:pt x="5" y="116"/>
                    </a:lnTo>
                    <a:lnTo>
                      <a:pt x="5" y="119"/>
                    </a:lnTo>
                    <a:lnTo>
                      <a:pt x="4" y="124"/>
                    </a:lnTo>
                    <a:lnTo>
                      <a:pt x="4" y="127"/>
                    </a:lnTo>
                    <a:lnTo>
                      <a:pt x="4" y="131"/>
                    </a:lnTo>
                    <a:lnTo>
                      <a:pt x="4" y="135"/>
                    </a:lnTo>
                    <a:lnTo>
                      <a:pt x="2" y="141"/>
                    </a:lnTo>
                    <a:lnTo>
                      <a:pt x="2" y="144"/>
                    </a:lnTo>
                    <a:lnTo>
                      <a:pt x="2" y="149"/>
                    </a:lnTo>
                    <a:lnTo>
                      <a:pt x="2" y="152"/>
                    </a:lnTo>
                    <a:lnTo>
                      <a:pt x="2" y="155"/>
                    </a:lnTo>
                    <a:lnTo>
                      <a:pt x="2" y="158"/>
                    </a:lnTo>
                    <a:lnTo>
                      <a:pt x="2" y="161"/>
                    </a:lnTo>
                    <a:lnTo>
                      <a:pt x="3" y="162"/>
                    </a:lnTo>
                    <a:lnTo>
                      <a:pt x="2" y="166"/>
                    </a:lnTo>
                    <a:lnTo>
                      <a:pt x="2" y="168"/>
                    </a:lnTo>
                    <a:lnTo>
                      <a:pt x="2" y="172"/>
                    </a:lnTo>
                    <a:lnTo>
                      <a:pt x="2" y="175"/>
                    </a:lnTo>
                    <a:lnTo>
                      <a:pt x="2" y="181"/>
                    </a:lnTo>
                    <a:lnTo>
                      <a:pt x="2" y="186"/>
                    </a:lnTo>
                    <a:lnTo>
                      <a:pt x="2" y="192"/>
                    </a:lnTo>
                    <a:lnTo>
                      <a:pt x="2" y="197"/>
                    </a:lnTo>
                    <a:lnTo>
                      <a:pt x="0" y="203"/>
                    </a:lnTo>
                    <a:lnTo>
                      <a:pt x="0" y="210"/>
                    </a:lnTo>
                    <a:lnTo>
                      <a:pt x="0" y="216"/>
                    </a:lnTo>
                    <a:lnTo>
                      <a:pt x="0" y="221"/>
                    </a:lnTo>
                    <a:lnTo>
                      <a:pt x="0" y="226"/>
                    </a:lnTo>
                    <a:lnTo>
                      <a:pt x="0" y="229"/>
                    </a:lnTo>
                    <a:lnTo>
                      <a:pt x="0" y="232"/>
                    </a:lnTo>
                    <a:lnTo>
                      <a:pt x="0" y="232"/>
                    </a:lnTo>
                    <a:lnTo>
                      <a:pt x="0" y="236"/>
                    </a:lnTo>
                    <a:lnTo>
                      <a:pt x="0" y="236"/>
                    </a:lnTo>
                    <a:lnTo>
                      <a:pt x="0" y="236"/>
                    </a:lnTo>
                    <a:lnTo>
                      <a:pt x="3" y="236"/>
                    </a:lnTo>
                    <a:lnTo>
                      <a:pt x="3" y="236"/>
                    </a:lnTo>
                    <a:lnTo>
                      <a:pt x="6" y="236"/>
                    </a:lnTo>
                    <a:lnTo>
                      <a:pt x="9" y="236"/>
                    </a:lnTo>
                    <a:lnTo>
                      <a:pt x="12" y="236"/>
                    </a:lnTo>
                    <a:lnTo>
                      <a:pt x="12" y="236"/>
                    </a:lnTo>
                    <a:lnTo>
                      <a:pt x="15" y="236"/>
                    </a:lnTo>
                    <a:lnTo>
                      <a:pt x="18" y="236"/>
                    </a:lnTo>
                    <a:lnTo>
                      <a:pt x="21" y="236"/>
                    </a:lnTo>
                    <a:lnTo>
                      <a:pt x="21" y="236"/>
                    </a:lnTo>
                    <a:lnTo>
                      <a:pt x="25" y="236"/>
                    </a:lnTo>
                    <a:lnTo>
                      <a:pt x="25" y="238"/>
                    </a:lnTo>
                    <a:lnTo>
                      <a:pt x="27" y="238"/>
                    </a:lnTo>
                    <a:lnTo>
                      <a:pt x="25" y="240"/>
                    </a:lnTo>
                    <a:lnTo>
                      <a:pt x="25" y="240"/>
                    </a:lnTo>
                    <a:lnTo>
                      <a:pt x="25" y="240"/>
                    </a:lnTo>
                    <a:lnTo>
                      <a:pt x="25" y="238"/>
                    </a:lnTo>
                    <a:lnTo>
                      <a:pt x="25" y="238"/>
                    </a:lnTo>
                    <a:lnTo>
                      <a:pt x="25" y="234"/>
                    </a:lnTo>
                    <a:lnTo>
                      <a:pt x="25" y="232"/>
                    </a:lnTo>
                    <a:lnTo>
                      <a:pt x="25" y="229"/>
                    </a:lnTo>
                    <a:lnTo>
                      <a:pt x="25" y="229"/>
                    </a:lnTo>
                    <a:lnTo>
                      <a:pt x="25" y="226"/>
                    </a:lnTo>
                    <a:lnTo>
                      <a:pt x="25" y="224"/>
                    </a:lnTo>
                    <a:lnTo>
                      <a:pt x="27" y="221"/>
                    </a:lnTo>
                    <a:lnTo>
                      <a:pt x="27" y="221"/>
                    </a:lnTo>
                    <a:lnTo>
                      <a:pt x="29" y="220"/>
                    </a:lnTo>
                    <a:lnTo>
                      <a:pt x="29" y="220"/>
                    </a:lnTo>
                    <a:lnTo>
                      <a:pt x="31" y="220"/>
                    </a:lnTo>
                    <a:lnTo>
                      <a:pt x="37" y="225"/>
                    </a:lnTo>
                    <a:lnTo>
                      <a:pt x="43" y="228"/>
                    </a:lnTo>
                    <a:lnTo>
                      <a:pt x="49" y="231"/>
                    </a:lnTo>
                    <a:lnTo>
                      <a:pt x="58" y="231"/>
                    </a:lnTo>
                    <a:lnTo>
                      <a:pt x="64" y="232"/>
                    </a:lnTo>
                    <a:lnTo>
                      <a:pt x="73" y="232"/>
                    </a:lnTo>
                    <a:lnTo>
                      <a:pt x="83" y="232"/>
                    </a:lnTo>
                    <a:lnTo>
                      <a:pt x="92" y="230"/>
                    </a:lnTo>
                    <a:lnTo>
                      <a:pt x="99" y="230"/>
                    </a:lnTo>
                    <a:lnTo>
                      <a:pt x="108" y="229"/>
                    </a:lnTo>
                    <a:lnTo>
                      <a:pt x="118" y="229"/>
                    </a:lnTo>
                    <a:lnTo>
                      <a:pt x="128" y="226"/>
                    </a:lnTo>
                    <a:lnTo>
                      <a:pt x="133" y="226"/>
                    </a:lnTo>
                    <a:lnTo>
                      <a:pt x="143" y="226"/>
                    </a:lnTo>
                    <a:lnTo>
                      <a:pt x="149" y="227"/>
                    </a:lnTo>
                    <a:lnTo>
                      <a:pt x="158" y="227"/>
                    </a:lnTo>
                    <a:lnTo>
                      <a:pt x="158" y="230"/>
                    </a:lnTo>
                    <a:lnTo>
                      <a:pt x="160" y="230"/>
                    </a:lnTo>
                    <a:lnTo>
                      <a:pt x="163" y="230"/>
                    </a:lnTo>
                    <a:lnTo>
                      <a:pt x="167" y="230"/>
                    </a:lnTo>
                    <a:lnTo>
                      <a:pt x="170" y="234"/>
                    </a:lnTo>
                    <a:lnTo>
                      <a:pt x="176" y="234"/>
                    </a:lnTo>
                    <a:lnTo>
                      <a:pt x="181" y="234"/>
                    </a:lnTo>
                    <a:lnTo>
                      <a:pt x="187" y="234"/>
                    </a:lnTo>
                    <a:lnTo>
                      <a:pt x="190" y="236"/>
                    </a:lnTo>
                    <a:lnTo>
                      <a:pt x="196" y="236"/>
                    </a:lnTo>
                    <a:lnTo>
                      <a:pt x="199" y="240"/>
                    </a:lnTo>
                    <a:lnTo>
                      <a:pt x="205" y="240"/>
                    </a:lnTo>
                    <a:lnTo>
                      <a:pt x="209" y="243"/>
                    </a:lnTo>
                    <a:lnTo>
                      <a:pt x="213" y="243"/>
                    </a:lnTo>
                    <a:lnTo>
                      <a:pt x="216" y="243"/>
                    </a:lnTo>
                    <a:lnTo>
                      <a:pt x="218" y="243"/>
                    </a:lnTo>
                    <a:lnTo>
                      <a:pt x="218" y="243"/>
                    </a:lnTo>
                    <a:lnTo>
                      <a:pt x="220" y="241"/>
                    </a:lnTo>
                    <a:lnTo>
                      <a:pt x="220" y="241"/>
                    </a:lnTo>
                    <a:lnTo>
                      <a:pt x="220" y="238"/>
                    </a:lnTo>
                    <a:lnTo>
                      <a:pt x="216" y="238"/>
                    </a:lnTo>
                    <a:lnTo>
                      <a:pt x="216" y="236"/>
                    </a:lnTo>
                    <a:lnTo>
                      <a:pt x="216" y="234"/>
                    </a:lnTo>
                    <a:lnTo>
                      <a:pt x="216" y="231"/>
                    </a:lnTo>
                    <a:lnTo>
                      <a:pt x="214" y="231"/>
                    </a:lnTo>
                    <a:lnTo>
                      <a:pt x="214" y="229"/>
                    </a:lnTo>
                    <a:lnTo>
                      <a:pt x="211" y="229"/>
                    </a:lnTo>
                    <a:lnTo>
                      <a:pt x="211" y="226"/>
                    </a:lnTo>
                    <a:lnTo>
                      <a:pt x="211" y="226"/>
                    </a:lnTo>
                    <a:lnTo>
                      <a:pt x="211" y="225"/>
                    </a:lnTo>
                    <a:lnTo>
                      <a:pt x="211" y="225"/>
                    </a:lnTo>
                    <a:lnTo>
                      <a:pt x="211" y="223"/>
                    </a:lnTo>
                    <a:lnTo>
                      <a:pt x="211" y="223"/>
                    </a:lnTo>
                    <a:lnTo>
                      <a:pt x="215" y="222"/>
                    </a:lnTo>
                    <a:lnTo>
                      <a:pt x="216" y="220"/>
                    </a:lnTo>
                    <a:lnTo>
                      <a:pt x="218" y="217"/>
                    </a:lnTo>
                    <a:lnTo>
                      <a:pt x="218" y="214"/>
                    </a:lnTo>
                    <a:lnTo>
                      <a:pt x="222" y="210"/>
                    </a:lnTo>
                    <a:lnTo>
                      <a:pt x="224" y="205"/>
                    </a:lnTo>
                    <a:lnTo>
                      <a:pt x="227" y="199"/>
                    </a:lnTo>
                    <a:lnTo>
                      <a:pt x="227" y="194"/>
                    </a:lnTo>
                    <a:lnTo>
                      <a:pt x="229" y="188"/>
                    </a:lnTo>
                    <a:lnTo>
                      <a:pt x="229" y="182"/>
                    </a:lnTo>
                    <a:lnTo>
                      <a:pt x="232" y="176"/>
                    </a:lnTo>
                    <a:lnTo>
                      <a:pt x="232" y="170"/>
                    </a:lnTo>
                    <a:lnTo>
                      <a:pt x="235" y="164"/>
                    </a:lnTo>
                    <a:lnTo>
                      <a:pt x="235" y="157"/>
                    </a:lnTo>
                    <a:lnTo>
                      <a:pt x="238" y="149"/>
                    </a:lnTo>
                    <a:lnTo>
                      <a:pt x="237" y="149"/>
                    </a:lnTo>
                    <a:lnTo>
                      <a:pt x="237" y="146"/>
                    </a:lnTo>
                    <a:lnTo>
                      <a:pt x="237" y="146"/>
                    </a:lnTo>
                    <a:lnTo>
                      <a:pt x="237" y="143"/>
                    </a:lnTo>
                    <a:lnTo>
                      <a:pt x="237" y="143"/>
                    </a:lnTo>
                    <a:lnTo>
                      <a:pt x="237" y="140"/>
                    </a:lnTo>
                    <a:lnTo>
                      <a:pt x="237" y="137"/>
                    </a:lnTo>
                    <a:lnTo>
                      <a:pt x="237" y="133"/>
                    </a:lnTo>
                    <a:lnTo>
                      <a:pt x="235" y="133"/>
                    </a:lnTo>
                    <a:lnTo>
                      <a:pt x="235" y="131"/>
                    </a:lnTo>
                    <a:lnTo>
                      <a:pt x="235" y="127"/>
                    </a:lnTo>
                    <a:lnTo>
                      <a:pt x="235" y="124"/>
                    </a:lnTo>
                    <a:lnTo>
                      <a:pt x="235" y="122"/>
                    </a:lnTo>
                    <a:lnTo>
                      <a:pt x="235" y="119"/>
                    </a:lnTo>
                    <a:lnTo>
                      <a:pt x="235" y="116"/>
                    </a:lnTo>
                    <a:lnTo>
                      <a:pt x="235" y="113"/>
                    </a:lnTo>
                    <a:lnTo>
                      <a:pt x="235" y="113"/>
                    </a:lnTo>
                    <a:lnTo>
                      <a:pt x="235" y="110"/>
                    </a:lnTo>
                    <a:lnTo>
                      <a:pt x="235" y="108"/>
                    </a:lnTo>
                    <a:lnTo>
                      <a:pt x="235" y="105"/>
                    </a:lnTo>
                    <a:lnTo>
                      <a:pt x="235" y="102"/>
                    </a:lnTo>
                    <a:lnTo>
                      <a:pt x="235" y="98"/>
                    </a:lnTo>
                    <a:lnTo>
                      <a:pt x="235" y="96"/>
                    </a:lnTo>
                    <a:lnTo>
                      <a:pt x="235" y="91"/>
                    </a:lnTo>
                    <a:lnTo>
                      <a:pt x="234" y="89"/>
                    </a:lnTo>
                    <a:lnTo>
                      <a:pt x="234" y="87"/>
                    </a:lnTo>
                    <a:lnTo>
                      <a:pt x="234" y="83"/>
                    </a:lnTo>
                    <a:lnTo>
                      <a:pt x="234" y="80"/>
                    </a:lnTo>
                    <a:lnTo>
                      <a:pt x="232" y="80"/>
                    </a:lnTo>
                    <a:lnTo>
                      <a:pt x="232" y="77"/>
                    </a:lnTo>
                    <a:lnTo>
                      <a:pt x="232" y="76"/>
                    </a:lnTo>
                    <a:lnTo>
                      <a:pt x="232" y="73"/>
                    </a:lnTo>
                    <a:lnTo>
                      <a:pt x="231" y="73"/>
                    </a:lnTo>
                    <a:lnTo>
                      <a:pt x="231" y="72"/>
                    </a:lnTo>
                    <a:lnTo>
                      <a:pt x="231" y="71"/>
                    </a:lnTo>
                    <a:lnTo>
                      <a:pt x="231" y="67"/>
                    </a:lnTo>
                    <a:lnTo>
                      <a:pt x="231" y="65"/>
                    </a:lnTo>
                    <a:lnTo>
                      <a:pt x="231" y="62"/>
                    </a:lnTo>
                    <a:lnTo>
                      <a:pt x="231" y="58"/>
                    </a:lnTo>
                    <a:lnTo>
                      <a:pt x="231" y="56"/>
                    </a:lnTo>
                    <a:lnTo>
                      <a:pt x="230" y="54"/>
                    </a:lnTo>
                    <a:lnTo>
                      <a:pt x="230" y="50"/>
                    </a:lnTo>
                    <a:lnTo>
                      <a:pt x="230" y="47"/>
                    </a:lnTo>
                    <a:lnTo>
                      <a:pt x="230" y="44"/>
                    </a:lnTo>
                    <a:lnTo>
                      <a:pt x="230" y="44"/>
                    </a:lnTo>
                    <a:lnTo>
                      <a:pt x="230" y="41"/>
                    </a:lnTo>
                    <a:lnTo>
                      <a:pt x="230" y="39"/>
                    </a:lnTo>
                    <a:lnTo>
                      <a:pt x="230" y="36"/>
                    </a:lnTo>
                    <a:lnTo>
                      <a:pt x="227" y="36"/>
                    </a:lnTo>
                    <a:lnTo>
                      <a:pt x="227" y="33"/>
                    </a:lnTo>
                    <a:lnTo>
                      <a:pt x="225" y="33"/>
                    </a:lnTo>
                    <a:lnTo>
                      <a:pt x="225" y="30"/>
                    </a:lnTo>
                    <a:lnTo>
                      <a:pt x="222" y="30"/>
                    </a:lnTo>
                    <a:lnTo>
                      <a:pt x="222" y="27"/>
                    </a:lnTo>
                    <a:lnTo>
                      <a:pt x="222" y="25"/>
                    </a:lnTo>
                    <a:lnTo>
                      <a:pt x="222" y="21"/>
                    </a:lnTo>
                    <a:lnTo>
                      <a:pt x="218" y="21"/>
                    </a:lnTo>
                    <a:lnTo>
                      <a:pt x="218" y="19"/>
                    </a:lnTo>
                    <a:lnTo>
                      <a:pt x="216" y="16"/>
                    </a:lnTo>
                    <a:lnTo>
                      <a:pt x="216" y="13"/>
                    </a:lnTo>
                    <a:lnTo>
                      <a:pt x="214" y="13"/>
                    </a:lnTo>
                    <a:lnTo>
                      <a:pt x="214" y="10"/>
                    </a:lnTo>
                    <a:lnTo>
                      <a:pt x="211" y="8"/>
                    </a:lnTo>
                    <a:lnTo>
                      <a:pt x="211" y="5"/>
                    </a:lnTo>
                    <a:lnTo>
                      <a:pt x="207" y="5"/>
                    </a:lnTo>
                    <a:lnTo>
                      <a:pt x="205" y="5"/>
                    </a:lnTo>
                    <a:lnTo>
                      <a:pt x="201" y="5"/>
                    </a:lnTo>
                    <a:lnTo>
                      <a:pt x="198" y="4"/>
                    </a:lnTo>
                    <a:lnTo>
                      <a:pt x="193" y="4"/>
                    </a:lnTo>
                    <a:lnTo>
                      <a:pt x="190" y="4"/>
                    </a:lnTo>
                    <a:lnTo>
                      <a:pt x="187" y="4"/>
                    </a:lnTo>
                    <a:lnTo>
                      <a:pt x="184" y="3"/>
                    </a:lnTo>
                    <a:lnTo>
                      <a:pt x="180" y="3"/>
                    </a:lnTo>
                    <a:lnTo>
                      <a:pt x="176" y="3"/>
                    </a:lnTo>
                    <a:lnTo>
                      <a:pt x="174" y="3"/>
                    </a:lnTo>
                    <a:lnTo>
                      <a:pt x="172" y="3"/>
                    </a:lnTo>
                    <a:lnTo>
                      <a:pt x="168" y="3"/>
                    </a:lnTo>
                    <a:lnTo>
                      <a:pt x="167" y="3"/>
                    </a:lnTo>
                    <a:lnTo>
                      <a:pt x="166" y="3"/>
                    </a:lnTo>
                    <a:lnTo>
                      <a:pt x="166" y="1"/>
                    </a:lnTo>
                    <a:lnTo>
                      <a:pt x="164" y="1"/>
                    </a:lnTo>
                    <a:lnTo>
                      <a:pt x="164" y="1"/>
                    </a:lnTo>
                    <a:lnTo>
                      <a:pt x="163" y="1"/>
                    </a:lnTo>
                    <a:lnTo>
                      <a:pt x="163" y="1"/>
                    </a:lnTo>
                    <a:lnTo>
                      <a:pt x="160" y="1"/>
                    </a:lnTo>
                    <a:lnTo>
                      <a:pt x="160" y="1"/>
                    </a:lnTo>
                    <a:lnTo>
                      <a:pt x="160" y="1"/>
                    </a:lnTo>
                    <a:lnTo>
                      <a:pt x="160" y="1"/>
                    </a:lnTo>
                    <a:lnTo>
                      <a:pt x="157" y="1"/>
                    </a:lnTo>
                    <a:lnTo>
                      <a:pt x="157" y="1"/>
                    </a:lnTo>
                    <a:lnTo>
                      <a:pt x="157" y="1"/>
                    </a:lnTo>
                    <a:lnTo>
                      <a:pt x="157" y="1"/>
                    </a:lnTo>
                    <a:lnTo>
                      <a:pt x="155" y="1"/>
                    </a:lnTo>
                    <a:lnTo>
                      <a:pt x="155" y="1"/>
                    </a:lnTo>
                    <a:lnTo>
                      <a:pt x="155" y="1"/>
                    </a:lnTo>
                    <a:lnTo>
                      <a:pt x="155" y="1"/>
                    </a:lnTo>
                    <a:lnTo>
                      <a:pt x="155" y="4"/>
                    </a:lnTo>
                    <a:lnTo>
                      <a:pt x="155" y="4"/>
                    </a:lnTo>
                    <a:lnTo>
                      <a:pt x="155" y="7"/>
                    </a:lnTo>
                    <a:lnTo>
                      <a:pt x="155" y="7"/>
                    </a:lnTo>
                    <a:lnTo>
                      <a:pt x="152" y="10"/>
                    </a:lnTo>
                    <a:lnTo>
                      <a:pt x="152" y="10"/>
                    </a:lnTo>
                    <a:lnTo>
                      <a:pt x="152" y="13"/>
                    </a:lnTo>
                    <a:lnTo>
                      <a:pt x="152" y="13"/>
                    </a:lnTo>
                    <a:lnTo>
                      <a:pt x="149" y="16"/>
                    </a:lnTo>
                    <a:lnTo>
                      <a:pt x="149" y="19"/>
                    </a:lnTo>
                    <a:lnTo>
                      <a:pt x="148" y="21"/>
                    </a:lnTo>
                    <a:lnTo>
                      <a:pt x="148" y="21"/>
                    </a:lnTo>
                    <a:lnTo>
                      <a:pt x="145" y="25"/>
                    </a:lnTo>
                    <a:lnTo>
                      <a:pt x="145" y="25"/>
                    </a:lnTo>
                    <a:lnTo>
                      <a:pt x="145" y="28"/>
                    </a:lnTo>
                    <a:lnTo>
                      <a:pt x="145" y="28"/>
                    </a:lnTo>
                    <a:lnTo>
                      <a:pt x="141" y="31"/>
                    </a:lnTo>
                    <a:lnTo>
                      <a:pt x="139" y="33"/>
                    </a:lnTo>
                    <a:lnTo>
                      <a:pt x="135" y="36"/>
                    </a:lnTo>
                    <a:lnTo>
                      <a:pt x="135" y="36"/>
                    </a:lnTo>
                    <a:lnTo>
                      <a:pt x="132" y="39"/>
                    </a:lnTo>
                    <a:lnTo>
                      <a:pt x="129" y="42"/>
                    </a:lnTo>
                    <a:lnTo>
                      <a:pt x="126" y="45"/>
                    </a:lnTo>
                    <a:lnTo>
                      <a:pt x="126" y="45"/>
                    </a:lnTo>
                    <a:lnTo>
                      <a:pt x="123" y="48"/>
                    </a:lnTo>
                    <a:lnTo>
                      <a:pt x="120" y="50"/>
                    </a:lnTo>
                    <a:lnTo>
                      <a:pt x="117" y="54"/>
                    </a:lnTo>
                    <a:lnTo>
                      <a:pt x="117" y="54"/>
                    </a:lnTo>
                    <a:lnTo>
                      <a:pt x="114" y="56"/>
                    </a:lnTo>
                    <a:lnTo>
                      <a:pt x="112" y="56"/>
                    </a:lnTo>
                    <a:lnTo>
                      <a:pt x="108" y="56"/>
                    </a:lnTo>
                    <a:lnTo>
                      <a:pt x="108" y="56"/>
                    </a:lnTo>
                    <a:lnTo>
                      <a:pt x="106" y="56"/>
                    </a:lnTo>
                    <a:lnTo>
                      <a:pt x="102" y="56"/>
                    </a:lnTo>
                    <a:lnTo>
                      <a:pt x="99" y="56"/>
                    </a:lnTo>
                    <a:lnTo>
                      <a:pt x="97" y="54"/>
                    </a:lnTo>
                    <a:lnTo>
                      <a:pt x="93" y="54"/>
                    </a:lnTo>
                    <a:lnTo>
                      <a:pt x="90" y="50"/>
                    </a:lnTo>
                    <a:lnTo>
                      <a:pt x="87" y="48"/>
                    </a:lnTo>
                    <a:lnTo>
                      <a:pt x="86" y="45"/>
                    </a:lnTo>
                    <a:lnTo>
                      <a:pt x="83" y="45"/>
                    </a:lnTo>
                    <a:lnTo>
                      <a:pt x="81" y="42"/>
                    </a:lnTo>
                    <a:lnTo>
                      <a:pt x="78" y="39"/>
                    </a:lnTo>
                    <a:lnTo>
                      <a:pt x="78" y="36"/>
                    </a:lnTo>
                    <a:lnTo>
                      <a:pt x="76" y="36"/>
                    </a:lnTo>
                    <a:lnTo>
                      <a:pt x="76" y="33"/>
                    </a:lnTo>
                    <a:lnTo>
                      <a:pt x="76" y="31"/>
                    </a:lnTo>
                    <a:lnTo>
                      <a:pt x="77" y="28"/>
                    </a:lnTo>
                    <a:lnTo>
                      <a:pt x="73" y="28"/>
                    </a:lnTo>
                    <a:lnTo>
                      <a:pt x="73" y="27"/>
                    </a:lnTo>
                    <a:lnTo>
                      <a:pt x="73" y="27"/>
                    </a:lnTo>
                    <a:lnTo>
                      <a:pt x="73" y="23"/>
                    </a:lnTo>
                    <a:lnTo>
                      <a:pt x="73" y="23"/>
                    </a:lnTo>
                    <a:lnTo>
                      <a:pt x="73" y="19"/>
                    </a:lnTo>
                    <a:lnTo>
                      <a:pt x="73" y="16"/>
                    </a:lnTo>
                    <a:lnTo>
                      <a:pt x="73" y="13"/>
                    </a:lnTo>
                    <a:lnTo>
                      <a:pt x="73" y="13"/>
                    </a:lnTo>
                    <a:lnTo>
                      <a:pt x="73" y="10"/>
                    </a:lnTo>
                    <a:lnTo>
                      <a:pt x="73" y="8"/>
                    </a:lnTo>
                    <a:lnTo>
                      <a:pt x="73" y="5"/>
                    </a:lnTo>
                    <a:lnTo>
                      <a:pt x="73" y="5"/>
                    </a:lnTo>
                    <a:lnTo>
                      <a:pt x="73" y="2"/>
                    </a:lnTo>
                    <a:lnTo>
                      <a:pt x="73" y="2"/>
                    </a:lnTo>
                    <a:lnTo>
                      <a:pt x="76" y="0"/>
                    </a:lnTo>
                    <a:lnTo>
                      <a:pt x="73" y="3"/>
                    </a:lnTo>
                    <a:lnTo>
                      <a:pt x="73" y="3"/>
                    </a:lnTo>
                    <a:lnTo>
                      <a:pt x="73" y="3"/>
                    </a:lnTo>
                    <a:lnTo>
                      <a:pt x="73" y="3"/>
                    </a:lnTo>
                    <a:lnTo>
                      <a:pt x="73" y="3"/>
                    </a:lnTo>
                    <a:lnTo>
                      <a:pt x="73" y="3"/>
                    </a:lnTo>
                    <a:lnTo>
                      <a:pt x="73" y="3"/>
                    </a:lnTo>
                    <a:lnTo>
                      <a:pt x="73" y="3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</a:path>
                </a:pathLst>
              </a:custGeom>
              <a:solidFill>
                <a:srgbClr val="A1E2F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73" name="Freeform 85"/>
              <p:cNvSpPr>
                <a:spLocks/>
              </p:cNvSpPr>
              <p:nvPr/>
            </p:nvSpPr>
            <p:spPr bwMode="gray">
              <a:xfrm>
                <a:off x="761" y="1459"/>
                <a:ext cx="204" cy="194"/>
              </a:xfrm>
              <a:custGeom>
                <a:avLst/>
                <a:gdLst>
                  <a:gd name="T0" fmla="*/ 54 w 204"/>
                  <a:gd name="T1" fmla="*/ 190 h 194"/>
                  <a:gd name="T2" fmla="*/ 42 w 204"/>
                  <a:gd name="T3" fmla="*/ 191 h 194"/>
                  <a:gd name="T4" fmla="*/ 30 w 204"/>
                  <a:gd name="T5" fmla="*/ 193 h 194"/>
                  <a:gd name="T6" fmla="*/ 13 w 204"/>
                  <a:gd name="T7" fmla="*/ 185 h 194"/>
                  <a:gd name="T8" fmla="*/ 5 w 204"/>
                  <a:gd name="T9" fmla="*/ 160 h 194"/>
                  <a:gd name="T10" fmla="*/ 0 w 204"/>
                  <a:gd name="T11" fmla="*/ 141 h 194"/>
                  <a:gd name="T12" fmla="*/ 1 w 204"/>
                  <a:gd name="T13" fmla="*/ 127 h 194"/>
                  <a:gd name="T14" fmla="*/ 6 w 204"/>
                  <a:gd name="T15" fmla="*/ 121 h 194"/>
                  <a:gd name="T16" fmla="*/ 13 w 204"/>
                  <a:gd name="T17" fmla="*/ 123 h 194"/>
                  <a:gd name="T18" fmla="*/ 13 w 204"/>
                  <a:gd name="T19" fmla="*/ 118 h 194"/>
                  <a:gd name="T20" fmla="*/ 13 w 204"/>
                  <a:gd name="T21" fmla="*/ 113 h 194"/>
                  <a:gd name="T22" fmla="*/ 15 w 204"/>
                  <a:gd name="T23" fmla="*/ 108 h 194"/>
                  <a:gd name="T24" fmla="*/ 17 w 204"/>
                  <a:gd name="T25" fmla="*/ 94 h 194"/>
                  <a:gd name="T26" fmla="*/ 22 w 204"/>
                  <a:gd name="T27" fmla="*/ 79 h 194"/>
                  <a:gd name="T28" fmla="*/ 28 w 204"/>
                  <a:gd name="T29" fmla="*/ 64 h 194"/>
                  <a:gd name="T30" fmla="*/ 41 w 204"/>
                  <a:gd name="T31" fmla="*/ 46 h 194"/>
                  <a:gd name="T32" fmla="*/ 50 w 204"/>
                  <a:gd name="T33" fmla="*/ 43 h 194"/>
                  <a:gd name="T34" fmla="*/ 63 w 204"/>
                  <a:gd name="T35" fmla="*/ 17 h 194"/>
                  <a:gd name="T36" fmla="*/ 71 w 204"/>
                  <a:gd name="T37" fmla="*/ 13 h 194"/>
                  <a:gd name="T38" fmla="*/ 76 w 204"/>
                  <a:gd name="T39" fmla="*/ 6 h 194"/>
                  <a:gd name="T40" fmla="*/ 90 w 204"/>
                  <a:gd name="T41" fmla="*/ 0 h 194"/>
                  <a:gd name="T42" fmla="*/ 101 w 204"/>
                  <a:gd name="T43" fmla="*/ 4 h 194"/>
                  <a:gd name="T44" fmla="*/ 105 w 204"/>
                  <a:gd name="T45" fmla="*/ 9 h 194"/>
                  <a:gd name="T46" fmla="*/ 109 w 204"/>
                  <a:gd name="T47" fmla="*/ 15 h 194"/>
                  <a:gd name="T48" fmla="*/ 118 w 204"/>
                  <a:gd name="T49" fmla="*/ 22 h 194"/>
                  <a:gd name="T50" fmla="*/ 125 w 204"/>
                  <a:gd name="T51" fmla="*/ 30 h 194"/>
                  <a:gd name="T52" fmla="*/ 131 w 204"/>
                  <a:gd name="T53" fmla="*/ 26 h 194"/>
                  <a:gd name="T54" fmla="*/ 144 w 204"/>
                  <a:gd name="T55" fmla="*/ 19 h 194"/>
                  <a:gd name="T56" fmla="*/ 152 w 204"/>
                  <a:gd name="T57" fmla="*/ 19 h 194"/>
                  <a:gd name="T58" fmla="*/ 156 w 204"/>
                  <a:gd name="T59" fmla="*/ 22 h 194"/>
                  <a:gd name="T60" fmla="*/ 167 w 204"/>
                  <a:gd name="T61" fmla="*/ 19 h 194"/>
                  <a:gd name="T62" fmla="*/ 164 w 204"/>
                  <a:gd name="T63" fmla="*/ 48 h 194"/>
                  <a:gd name="T64" fmla="*/ 160 w 204"/>
                  <a:gd name="T65" fmla="*/ 63 h 194"/>
                  <a:gd name="T66" fmla="*/ 167 w 204"/>
                  <a:gd name="T67" fmla="*/ 66 h 194"/>
                  <a:gd name="T68" fmla="*/ 175 w 204"/>
                  <a:gd name="T69" fmla="*/ 75 h 194"/>
                  <a:gd name="T70" fmla="*/ 185 w 204"/>
                  <a:gd name="T71" fmla="*/ 94 h 194"/>
                  <a:gd name="T72" fmla="*/ 203 w 204"/>
                  <a:gd name="T73" fmla="*/ 117 h 194"/>
                  <a:gd name="T74" fmla="*/ 186 w 204"/>
                  <a:gd name="T75" fmla="*/ 148 h 194"/>
                  <a:gd name="T76" fmla="*/ 166 w 204"/>
                  <a:gd name="T77" fmla="*/ 164 h 194"/>
                  <a:gd name="T78" fmla="*/ 154 w 204"/>
                  <a:gd name="T79" fmla="*/ 176 h 194"/>
                  <a:gd name="T80" fmla="*/ 150 w 204"/>
                  <a:gd name="T81" fmla="*/ 180 h 194"/>
                  <a:gd name="T82" fmla="*/ 136 w 204"/>
                  <a:gd name="T83" fmla="*/ 175 h 194"/>
                  <a:gd name="T84" fmla="*/ 139 w 204"/>
                  <a:gd name="T85" fmla="*/ 160 h 194"/>
                  <a:gd name="T86" fmla="*/ 144 w 204"/>
                  <a:gd name="T87" fmla="*/ 151 h 194"/>
                  <a:gd name="T88" fmla="*/ 144 w 204"/>
                  <a:gd name="T89" fmla="*/ 135 h 194"/>
                  <a:gd name="T90" fmla="*/ 137 w 204"/>
                  <a:gd name="T91" fmla="*/ 125 h 194"/>
                  <a:gd name="T92" fmla="*/ 131 w 204"/>
                  <a:gd name="T93" fmla="*/ 115 h 194"/>
                  <a:gd name="T94" fmla="*/ 134 w 204"/>
                  <a:gd name="T95" fmla="*/ 104 h 194"/>
                  <a:gd name="T96" fmla="*/ 121 w 204"/>
                  <a:gd name="T97" fmla="*/ 69 h 194"/>
                  <a:gd name="T98" fmla="*/ 96 w 204"/>
                  <a:gd name="T99" fmla="*/ 55 h 194"/>
                  <a:gd name="T100" fmla="*/ 73 w 204"/>
                  <a:gd name="T101" fmla="*/ 61 h 194"/>
                  <a:gd name="T102" fmla="*/ 54 w 204"/>
                  <a:gd name="T103" fmla="*/ 81 h 194"/>
                  <a:gd name="T104" fmla="*/ 46 w 204"/>
                  <a:gd name="T105" fmla="*/ 101 h 194"/>
                  <a:gd name="T106" fmla="*/ 41 w 204"/>
                  <a:gd name="T107" fmla="*/ 107 h 194"/>
                  <a:gd name="T108" fmla="*/ 45 w 204"/>
                  <a:gd name="T109" fmla="*/ 117 h 194"/>
                  <a:gd name="T110" fmla="*/ 48 w 204"/>
                  <a:gd name="T111" fmla="*/ 135 h 194"/>
                  <a:gd name="T112" fmla="*/ 50 w 204"/>
                  <a:gd name="T113" fmla="*/ 146 h 194"/>
                  <a:gd name="T114" fmla="*/ 61 w 204"/>
                  <a:gd name="T115" fmla="*/ 158 h 194"/>
                  <a:gd name="T116" fmla="*/ 61 w 204"/>
                  <a:gd name="T117" fmla="*/ 175 h 194"/>
                  <a:gd name="T118" fmla="*/ 64 w 204"/>
                  <a:gd name="T119" fmla="*/ 179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204" h="194">
                    <a:moveTo>
                      <a:pt x="64" y="180"/>
                    </a:moveTo>
                    <a:lnTo>
                      <a:pt x="61" y="183"/>
                    </a:lnTo>
                    <a:lnTo>
                      <a:pt x="61" y="183"/>
                    </a:lnTo>
                    <a:lnTo>
                      <a:pt x="61" y="184"/>
                    </a:lnTo>
                    <a:lnTo>
                      <a:pt x="61" y="184"/>
                    </a:lnTo>
                    <a:lnTo>
                      <a:pt x="59" y="187"/>
                    </a:lnTo>
                    <a:lnTo>
                      <a:pt x="59" y="187"/>
                    </a:lnTo>
                    <a:lnTo>
                      <a:pt x="59" y="187"/>
                    </a:lnTo>
                    <a:lnTo>
                      <a:pt x="59" y="187"/>
                    </a:lnTo>
                    <a:lnTo>
                      <a:pt x="56" y="190"/>
                    </a:lnTo>
                    <a:lnTo>
                      <a:pt x="56" y="190"/>
                    </a:lnTo>
                    <a:lnTo>
                      <a:pt x="54" y="190"/>
                    </a:lnTo>
                    <a:lnTo>
                      <a:pt x="54" y="190"/>
                    </a:lnTo>
                    <a:lnTo>
                      <a:pt x="52" y="191"/>
                    </a:lnTo>
                    <a:lnTo>
                      <a:pt x="52" y="191"/>
                    </a:lnTo>
                    <a:lnTo>
                      <a:pt x="52" y="191"/>
                    </a:lnTo>
                    <a:lnTo>
                      <a:pt x="52" y="191"/>
                    </a:lnTo>
                    <a:lnTo>
                      <a:pt x="48" y="191"/>
                    </a:lnTo>
                    <a:lnTo>
                      <a:pt x="48" y="191"/>
                    </a:lnTo>
                    <a:lnTo>
                      <a:pt x="48" y="191"/>
                    </a:lnTo>
                    <a:lnTo>
                      <a:pt x="48" y="191"/>
                    </a:lnTo>
                    <a:lnTo>
                      <a:pt x="45" y="191"/>
                    </a:lnTo>
                    <a:lnTo>
                      <a:pt x="45" y="191"/>
                    </a:lnTo>
                    <a:lnTo>
                      <a:pt x="45" y="191"/>
                    </a:lnTo>
                    <a:lnTo>
                      <a:pt x="45" y="191"/>
                    </a:lnTo>
                    <a:lnTo>
                      <a:pt x="42" y="191"/>
                    </a:lnTo>
                    <a:lnTo>
                      <a:pt x="42" y="191"/>
                    </a:lnTo>
                    <a:lnTo>
                      <a:pt x="42" y="191"/>
                    </a:lnTo>
                    <a:lnTo>
                      <a:pt x="42" y="191"/>
                    </a:lnTo>
                    <a:lnTo>
                      <a:pt x="41" y="191"/>
                    </a:lnTo>
                    <a:lnTo>
                      <a:pt x="41" y="191"/>
                    </a:lnTo>
                    <a:lnTo>
                      <a:pt x="41" y="191"/>
                    </a:lnTo>
                    <a:lnTo>
                      <a:pt x="41" y="191"/>
                    </a:lnTo>
                    <a:lnTo>
                      <a:pt x="38" y="193"/>
                    </a:lnTo>
                    <a:lnTo>
                      <a:pt x="38" y="193"/>
                    </a:lnTo>
                    <a:lnTo>
                      <a:pt x="35" y="193"/>
                    </a:lnTo>
                    <a:lnTo>
                      <a:pt x="35" y="193"/>
                    </a:lnTo>
                    <a:lnTo>
                      <a:pt x="32" y="193"/>
                    </a:lnTo>
                    <a:lnTo>
                      <a:pt x="30" y="193"/>
                    </a:lnTo>
                    <a:lnTo>
                      <a:pt x="27" y="193"/>
                    </a:lnTo>
                    <a:lnTo>
                      <a:pt x="27" y="190"/>
                    </a:lnTo>
                    <a:lnTo>
                      <a:pt x="24" y="190"/>
                    </a:lnTo>
                    <a:lnTo>
                      <a:pt x="22" y="190"/>
                    </a:lnTo>
                    <a:lnTo>
                      <a:pt x="19" y="190"/>
                    </a:lnTo>
                    <a:lnTo>
                      <a:pt x="19" y="188"/>
                    </a:lnTo>
                    <a:lnTo>
                      <a:pt x="17" y="188"/>
                    </a:lnTo>
                    <a:lnTo>
                      <a:pt x="17" y="188"/>
                    </a:lnTo>
                    <a:lnTo>
                      <a:pt x="17" y="188"/>
                    </a:lnTo>
                    <a:lnTo>
                      <a:pt x="17" y="185"/>
                    </a:lnTo>
                    <a:lnTo>
                      <a:pt x="13" y="185"/>
                    </a:lnTo>
                    <a:lnTo>
                      <a:pt x="13" y="185"/>
                    </a:lnTo>
                    <a:lnTo>
                      <a:pt x="13" y="185"/>
                    </a:lnTo>
                    <a:lnTo>
                      <a:pt x="13" y="182"/>
                    </a:lnTo>
                    <a:lnTo>
                      <a:pt x="9" y="182"/>
                    </a:lnTo>
                    <a:lnTo>
                      <a:pt x="9" y="179"/>
                    </a:lnTo>
                    <a:lnTo>
                      <a:pt x="9" y="177"/>
                    </a:lnTo>
                    <a:lnTo>
                      <a:pt x="9" y="174"/>
                    </a:lnTo>
                    <a:lnTo>
                      <a:pt x="6" y="174"/>
                    </a:lnTo>
                    <a:lnTo>
                      <a:pt x="6" y="171"/>
                    </a:lnTo>
                    <a:lnTo>
                      <a:pt x="6" y="169"/>
                    </a:lnTo>
                    <a:lnTo>
                      <a:pt x="6" y="166"/>
                    </a:lnTo>
                    <a:lnTo>
                      <a:pt x="5" y="166"/>
                    </a:lnTo>
                    <a:lnTo>
                      <a:pt x="5" y="162"/>
                    </a:lnTo>
                    <a:lnTo>
                      <a:pt x="5" y="162"/>
                    </a:lnTo>
                    <a:lnTo>
                      <a:pt x="5" y="160"/>
                    </a:lnTo>
                    <a:lnTo>
                      <a:pt x="2" y="160"/>
                    </a:lnTo>
                    <a:lnTo>
                      <a:pt x="2" y="160"/>
                    </a:lnTo>
                    <a:lnTo>
                      <a:pt x="2" y="160"/>
                    </a:lnTo>
                    <a:lnTo>
                      <a:pt x="2" y="156"/>
                    </a:lnTo>
                    <a:lnTo>
                      <a:pt x="1" y="156"/>
                    </a:lnTo>
                    <a:lnTo>
                      <a:pt x="1" y="153"/>
                    </a:lnTo>
                    <a:lnTo>
                      <a:pt x="1" y="151"/>
                    </a:lnTo>
                    <a:lnTo>
                      <a:pt x="1" y="148"/>
                    </a:lnTo>
                    <a:lnTo>
                      <a:pt x="0" y="148"/>
                    </a:lnTo>
                    <a:lnTo>
                      <a:pt x="0" y="145"/>
                    </a:lnTo>
                    <a:lnTo>
                      <a:pt x="0" y="144"/>
                    </a:lnTo>
                    <a:lnTo>
                      <a:pt x="0" y="141"/>
                    </a:lnTo>
                    <a:lnTo>
                      <a:pt x="0" y="141"/>
                    </a:lnTo>
                    <a:lnTo>
                      <a:pt x="0" y="138"/>
                    </a:lnTo>
                    <a:lnTo>
                      <a:pt x="0" y="138"/>
                    </a:lnTo>
                    <a:lnTo>
                      <a:pt x="0" y="135"/>
                    </a:lnTo>
                    <a:lnTo>
                      <a:pt x="0" y="135"/>
                    </a:lnTo>
                    <a:lnTo>
                      <a:pt x="0" y="135"/>
                    </a:lnTo>
                    <a:lnTo>
                      <a:pt x="0" y="135"/>
                    </a:lnTo>
                    <a:lnTo>
                      <a:pt x="0" y="132"/>
                    </a:lnTo>
                    <a:lnTo>
                      <a:pt x="0" y="132"/>
                    </a:lnTo>
                    <a:lnTo>
                      <a:pt x="0" y="131"/>
                    </a:lnTo>
                    <a:lnTo>
                      <a:pt x="0" y="131"/>
                    </a:lnTo>
                    <a:lnTo>
                      <a:pt x="1" y="127"/>
                    </a:lnTo>
                    <a:lnTo>
                      <a:pt x="1" y="127"/>
                    </a:lnTo>
                    <a:lnTo>
                      <a:pt x="1" y="127"/>
                    </a:lnTo>
                    <a:lnTo>
                      <a:pt x="1" y="127"/>
                    </a:lnTo>
                    <a:lnTo>
                      <a:pt x="2" y="125"/>
                    </a:lnTo>
                    <a:lnTo>
                      <a:pt x="2" y="125"/>
                    </a:lnTo>
                    <a:lnTo>
                      <a:pt x="2" y="123"/>
                    </a:lnTo>
                    <a:lnTo>
                      <a:pt x="2" y="123"/>
                    </a:lnTo>
                    <a:lnTo>
                      <a:pt x="5" y="120"/>
                    </a:lnTo>
                    <a:lnTo>
                      <a:pt x="5" y="121"/>
                    </a:lnTo>
                    <a:lnTo>
                      <a:pt x="5" y="121"/>
                    </a:lnTo>
                    <a:lnTo>
                      <a:pt x="5" y="121"/>
                    </a:lnTo>
                    <a:lnTo>
                      <a:pt x="6" y="121"/>
                    </a:lnTo>
                    <a:lnTo>
                      <a:pt x="6" y="121"/>
                    </a:lnTo>
                    <a:lnTo>
                      <a:pt x="6" y="121"/>
                    </a:lnTo>
                    <a:lnTo>
                      <a:pt x="6" y="121"/>
                    </a:lnTo>
                    <a:lnTo>
                      <a:pt x="9" y="121"/>
                    </a:lnTo>
                    <a:lnTo>
                      <a:pt x="9" y="123"/>
                    </a:lnTo>
                    <a:lnTo>
                      <a:pt x="9" y="123"/>
                    </a:lnTo>
                    <a:lnTo>
                      <a:pt x="9" y="123"/>
                    </a:lnTo>
                    <a:lnTo>
                      <a:pt x="13" y="123"/>
                    </a:lnTo>
                    <a:lnTo>
                      <a:pt x="13" y="123"/>
                    </a:lnTo>
                    <a:lnTo>
                      <a:pt x="13" y="123"/>
                    </a:lnTo>
                    <a:lnTo>
                      <a:pt x="13" y="123"/>
                    </a:lnTo>
                    <a:lnTo>
                      <a:pt x="15" y="123"/>
                    </a:lnTo>
                    <a:lnTo>
                      <a:pt x="13" y="123"/>
                    </a:lnTo>
                    <a:lnTo>
                      <a:pt x="13" y="123"/>
                    </a:lnTo>
                    <a:lnTo>
                      <a:pt x="13" y="123"/>
                    </a:lnTo>
                    <a:lnTo>
                      <a:pt x="13" y="123"/>
                    </a:lnTo>
                    <a:lnTo>
                      <a:pt x="13" y="123"/>
                    </a:lnTo>
                    <a:lnTo>
                      <a:pt x="13" y="123"/>
                    </a:lnTo>
                    <a:lnTo>
                      <a:pt x="13" y="123"/>
                    </a:lnTo>
                    <a:lnTo>
                      <a:pt x="13" y="121"/>
                    </a:lnTo>
                    <a:lnTo>
                      <a:pt x="13" y="121"/>
                    </a:lnTo>
                    <a:lnTo>
                      <a:pt x="13" y="121"/>
                    </a:lnTo>
                    <a:lnTo>
                      <a:pt x="13" y="121"/>
                    </a:lnTo>
                    <a:lnTo>
                      <a:pt x="13" y="120"/>
                    </a:lnTo>
                    <a:lnTo>
                      <a:pt x="13" y="120"/>
                    </a:lnTo>
                    <a:lnTo>
                      <a:pt x="13" y="120"/>
                    </a:lnTo>
                    <a:lnTo>
                      <a:pt x="13" y="120"/>
                    </a:lnTo>
                    <a:lnTo>
                      <a:pt x="13" y="118"/>
                    </a:lnTo>
                    <a:lnTo>
                      <a:pt x="13" y="118"/>
                    </a:lnTo>
                    <a:lnTo>
                      <a:pt x="13" y="118"/>
                    </a:lnTo>
                    <a:lnTo>
                      <a:pt x="13" y="118"/>
                    </a:lnTo>
                    <a:lnTo>
                      <a:pt x="13" y="118"/>
                    </a:lnTo>
                    <a:lnTo>
                      <a:pt x="13" y="118"/>
                    </a:lnTo>
                    <a:lnTo>
                      <a:pt x="13" y="118"/>
                    </a:lnTo>
                    <a:lnTo>
                      <a:pt x="13" y="118"/>
                    </a:lnTo>
                    <a:lnTo>
                      <a:pt x="13" y="115"/>
                    </a:lnTo>
                    <a:lnTo>
                      <a:pt x="13" y="115"/>
                    </a:lnTo>
                    <a:lnTo>
                      <a:pt x="13" y="115"/>
                    </a:lnTo>
                    <a:lnTo>
                      <a:pt x="13" y="115"/>
                    </a:lnTo>
                    <a:lnTo>
                      <a:pt x="13" y="113"/>
                    </a:lnTo>
                    <a:lnTo>
                      <a:pt x="13" y="113"/>
                    </a:lnTo>
                    <a:lnTo>
                      <a:pt x="13" y="113"/>
                    </a:lnTo>
                    <a:lnTo>
                      <a:pt x="13" y="113"/>
                    </a:lnTo>
                    <a:lnTo>
                      <a:pt x="13" y="110"/>
                    </a:lnTo>
                    <a:lnTo>
                      <a:pt x="13" y="110"/>
                    </a:lnTo>
                    <a:lnTo>
                      <a:pt x="13" y="110"/>
                    </a:lnTo>
                    <a:lnTo>
                      <a:pt x="13" y="110"/>
                    </a:lnTo>
                    <a:lnTo>
                      <a:pt x="13" y="110"/>
                    </a:lnTo>
                    <a:lnTo>
                      <a:pt x="13" y="110"/>
                    </a:lnTo>
                    <a:lnTo>
                      <a:pt x="13" y="110"/>
                    </a:lnTo>
                    <a:lnTo>
                      <a:pt x="13" y="110"/>
                    </a:lnTo>
                    <a:lnTo>
                      <a:pt x="15" y="108"/>
                    </a:lnTo>
                    <a:lnTo>
                      <a:pt x="15" y="108"/>
                    </a:lnTo>
                    <a:lnTo>
                      <a:pt x="15" y="108"/>
                    </a:lnTo>
                    <a:lnTo>
                      <a:pt x="15" y="108"/>
                    </a:lnTo>
                    <a:lnTo>
                      <a:pt x="15" y="108"/>
                    </a:lnTo>
                    <a:lnTo>
                      <a:pt x="15" y="108"/>
                    </a:lnTo>
                    <a:lnTo>
                      <a:pt x="15" y="108"/>
                    </a:lnTo>
                    <a:lnTo>
                      <a:pt x="15" y="108"/>
                    </a:lnTo>
                    <a:lnTo>
                      <a:pt x="17" y="105"/>
                    </a:lnTo>
                    <a:lnTo>
                      <a:pt x="17" y="105"/>
                    </a:lnTo>
                    <a:lnTo>
                      <a:pt x="17" y="105"/>
                    </a:lnTo>
                    <a:lnTo>
                      <a:pt x="17" y="105"/>
                    </a:lnTo>
                    <a:lnTo>
                      <a:pt x="17" y="102"/>
                    </a:lnTo>
                    <a:lnTo>
                      <a:pt x="17" y="102"/>
                    </a:lnTo>
                    <a:lnTo>
                      <a:pt x="17" y="99"/>
                    </a:lnTo>
                    <a:lnTo>
                      <a:pt x="17" y="97"/>
                    </a:lnTo>
                    <a:lnTo>
                      <a:pt x="17" y="94"/>
                    </a:lnTo>
                    <a:lnTo>
                      <a:pt x="17" y="94"/>
                    </a:lnTo>
                    <a:lnTo>
                      <a:pt x="17" y="90"/>
                    </a:lnTo>
                    <a:lnTo>
                      <a:pt x="17" y="90"/>
                    </a:lnTo>
                    <a:lnTo>
                      <a:pt x="17" y="86"/>
                    </a:lnTo>
                    <a:lnTo>
                      <a:pt x="17" y="86"/>
                    </a:lnTo>
                    <a:lnTo>
                      <a:pt x="17" y="84"/>
                    </a:lnTo>
                    <a:lnTo>
                      <a:pt x="17" y="84"/>
                    </a:lnTo>
                    <a:lnTo>
                      <a:pt x="19" y="82"/>
                    </a:lnTo>
                    <a:lnTo>
                      <a:pt x="19" y="82"/>
                    </a:lnTo>
                    <a:lnTo>
                      <a:pt x="19" y="82"/>
                    </a:lnTo>
                    <a:lnTo>
                      <a:pt x="19" y="82"/>
                    </a:lnTo>
                    <a:lnTo>
                      <a:pt x="22" y="79"/>
                    </a:lnTo>
                    <a:lnTo>
                      <a:pt x="22" y="79"/>
                    </a:lnTo>
                    <a:lnTo>
                      <a:pt x="22" y="76"/>
                    </a:lnTo>
                    <a:lnTo>
                      <a:pt x="22" y="76"/>
                    </a:lnTo>
                    <a:lnTo>
                      <a:pt x="25" y="73"/>
                    </a:lnTo>
                    <a:lnTo>
                      <a:pt x="25" y="73"/>
                    </a:lnTo>
                    <a:lnTo>
                      <a:pt x="25" y="71"/>
                    </a:lnTo>
                    <a:lnTo>
                      <a:pt x="25" y="71"/>
                    </a:lnTo>
                    <a:lnTo>
                      <a:pt x="27" y="68"/>
                    </a:lnTo>
                    <a:lnTo>
                      <a:pt x="27" y="68"/>
                    </a:lnTo>
                    <a:lnTo>
                      <a:pt x="27" y="67"/>
                    </a:lnTo>
                    <a:lnTo>
                      <a:pt x="27" y="67"/>
                    </a:lnTo>
                    <a:lnTo>
                      <a:pt x="28" y="64"/>
                    </a:lnTo>
                    <a:lnTo>
                      <a:pt x="28" y="64"/>
                    </a:lnTo>
                    <a:lnTo>
                      <a:pt x="28" y="64"/>
                    </a:lnTo>
                    <a:lnTo>
                      <a:pt x="28" y="64"/>
                    </a:lnTo>
                    <a:lnTo>
                      <a:pt x="30" y="61"/>
                    </a:lnTo>
                    <a:lnTo>
                      <a:pt x="30" y="61"/>
                    </a:lnTo>
                    <a:lnTo>
                      <a:pt x="32" y="59"/>
                    </a:lnTo>
                    <a:lnTo>
                      <a:pt x="32" y="57"/>
                    </a:lnTo>
                    <a:lnTo>
                      <a:pt x="35" y="55"/>
                    </a:lnTo>
                    <a:lnTo>
                      <a:pt x="35" y="55"/>
                    </a:lnTo>
                    <a:lnTo>
                      <a:pt x="37" y="52"/>
                    </a:lnTo>
                    <a:lnTo>
                      <a:pt x="37" y="52"/>
                    </a:lnTo>
                    <a:lnTo>
                      <a:pt x="40" y="48"/>
                    </a:lnTo>
                    <a:lnTo>
                      <a:pt x="40" y="48"/>
                    </a:lnTo>
                    <a:lnTo>
                      <a:pt x="41" y="46"/>
                    </a:lnTo>
                    <a:lnTo>
                      <a:pt x="41" y="46"/>
                    </a:lnTo>
                    <a:lnTo>
                      <a:pt x="43" y="43"/>
                    </a:lnTo>
                    <a:lnTo>
                      <a:pt x="43" y="43"/>
                    </a:lnTo>
                    <a:lnTo>
                      <a:pt x="43" y="43"/>
                    </a:lnTo>
                    <a:lnTo>
                      <a:pt x="43" y="43"/>
                    </a:lnTo>
                    <a:lnTo>
                      <a:pt x="44" y="43"/>
                    </a:lnTo>
                    <a:lnTo>
                      <a:pt x="44" y="43"/>
                    </a:lnTo>
                    <a:lnTo>
                      <a:pt x="44" y="43"/>
                    </a:lnTo>
                    <a:lnTo>
                      <a:pt x="44" y="43"/>
                    </a:lnTo>
                    <a:lnTo>
                      <a:pt x="48" y="43"/>
                    </a:lnTo>
                    <a:lnTo>
                      <a:pt x="48" y="43"/>
                    </a:lnTo>
                    <a:lnTo>
                      <a:pt x="48" y="43"/>
                    </a:lnTo>
                    <a:lnTo>
                      <a:pt x="48" y="43"/>
                    </a:lnTo>
                    <a:lnTo>
                      <a:pt x="50" y="43"/>
                    </a:lnTo>
                    <a:lnTo>
                      <a:pt x="50" y="43"/>
                    </a:lnTo>
                    <a:lnTo>
                      <a:pt x="50" y="43"/>
                    </a:lnTo>
                    <a:lnTo>
                      <a:pt x="50" y="43"/>
                    </a:lnTo>
                    <a:lnTo>
                      <a:pt x="52" y="43"/>
                    </a:lnTo>
                    <a:lnTo>
                      <a:pt x="52" y="40"/>
                    </a:lnTo>
                    <a:lnTo>
                      <a:pt x="54" y="35"/>
                    </a:lnTo>
                    <a:lnTo>
                      <a:pt x="54" y="32"/>
                    </a:lnTo>
                    <a:lnTo>
                      <a:pt x="57" y="26"/>
                    </a:lnTo>
                    <a:lnTo>
                      <a:pt x="57" y="26"/>
                    </a:lnTo>
                    <a:lnTo>
                      <a:pt x="60" y="23"/>
                    </a:lnTo>
                    <a:lnTo>
                      <a:pt x="60" y="21"/>
                    </a:lnTo>
                    <a:lnTo>
                      <a:pt x="63" y="17"/>
                    </a:lnTo>
                    <a:lnTo>
                      <a:pt x="63" y="17"/>
                    </a:lnTo>
                    <a:lnTo>
                      <a:pt x="64" y="17"/>
                    </a:lnTo>
                    <a:lnTo>
                      <a:pt x="64" y="17"/>
                    </a:lnTo>
                    <a:lnTo>
                      <a:pt x="67" y="15"/>
                    </a:lnTo>
                    <a:lnTo>
                      <a:pt x="67" y="15"/>
                    </a:lnTo>
                    <a:lnTo>
                      <a:pt x="68" y="15"/>
                    </a:lnTo>
                    <a:lnTo>
                      <a:pt x="68" y="15"/>
                    </a:lnTo>
                    <a:lnTo>
                      <a:pt x="71" y="13"/>
                    </a:lnTo>
                    <a:lnTo>
                      <a:pt x="71" y="13"/>
                    </a:lnTo>
                    <a:lnTo>
                      <a:pt x="71" y="13"/>
                    </a:lnTo>
                    <a:lnTo>
                      <a:pt x="71" y="13"/>
                    </a:lnTo>
                    <a:lnTo>
                      <a:pt x="71" y="13"/>
                    </a:lnTo>
                    <a:lnTo>
                      <a:pt x="71" y="13"/>
                    </a:lnTo>
                    <a:lnTo>
                      <a:pt x="71" y="13"/>
                    </a:lnTo>
                    <a:lnTo>
                      <a:pt x="71" y="13"/>
                    </a:lnTo>
                    <a:lnTo>
                      <a:pt x="73" y="11"/>
                    </a:lnTo>
                    <a:lnTo>
                      <a:pt x="73" y="11"/>
                    </a:lnTo>
                    <a:lnTo>
                      <a:pt x="73" y="11"/>
                    </a:lnTo>
                    <a:lnTo>
                      <a:pt x="73" y="11"/>
                    </a:lnTo>
                    <a:lnTo>
                      <a:pt x="73" y="9"/>
                    </a:lnTo>
                    <a:lnTo>
                      <a:pt x="73" y="9"/>
                    </a:lnTo>
                    <a:lnTo>
                      <a:pt x="73" y="9"/>
                    </a:lnTo>
                    <a:lnTo>
                      <a:pt x="73" y="9"/>
                    </a:lnTo>
                    <a:lnTo>
                      <a:pt x="76" y="6"/>
                    </a:lnTo>
                    <a:lnTo>
                      <a:pt x="76" y="6"/>
                    </a:lnTo>
                    <a:lnTo>
                      <a:pt x="76" y="6"/>
                    </a:lnTo>
                    <a:lnTo>
                      <a:pt x="76" y="6"/>
                    </a:lnTo>
                    <a:lnTo>
                      <a:pt x="78" y="6"/>
                    </a:lnTo>
                    <a:lnTo>
                      <a:pt x="78" y="6"/>
                    </a:lnTo>
                    <a:lnTo>
                      <a:pt x="78" y="6"/>
                    </a:lnTo>
                    <a:lnTo>
                      <a:pt x="78" y="6"/>
                    </a:lnTo>
                    <a:lnTo>
                      <a:pt x="81" y="3"/>
                    </a:lnTo>
                    <a:lnTo>
                      <a:pt x="81" y="3"/>
                    </a:lnTo>
                    <a:lnTo>
                      <a:pt x="81" y="3"/>
                    </a:lnTo>
                    <a:lnTo>
                      <a:pt x="81" y="3"/>
                    </a:lnTo>
                    <a:lnTo>
                      <a:pt x="85" y="2"/>
                    </a:lnTo>
                    <a:lnTo>
                      <a:pt x="85" y="2"/>
                    </a:lnTo>
                    <a:lnTo>
                      <a:pt x="87" y="2"/>
                    </a:lnTo>
                    <a:lnTo>
                      <a:pt x="87" y="2"/>
                    </a:lnTo>
                    <a:lnTo>
                      <a:pt x="90" y="0"/>
                    </a:lnTo>
                    <a:lnTo>
                      <a:pt x="90" y="2"/>
                    </a:lnTo>
                    <a:lnTo>
                      <a:pt x="90" y="2"/>
                    </a:lnTo>
                    <a:lnTo>
                      <a:pt x="90" y="2"/>
                    </a:lnTo>
                    <a:lnTo>
                      <a:pt x="92" y="2"/>
                    </a:lnTo>
                    <a:lnTo>
                      <a:pt x="92" y="2"/>
                    </a:lnTo>
                    <a:lnTo>
                      <a:pt x="94" y="2"/>
                    </a:lnTo>
                    <a:lnTo>
                      <a:pt x="94" y="2"/>
                    </a:lnTo>
                    <a:lnTo>
                      <a:pt x="98" y="2"/>
                    </a:lnTo>
                    <a:lnTo>
                      <a:pt x="98" y="4"/>
                    </a:lnTo>
                    <a:lnTo>
                      <a:pt x="98" y="4"/>
                    </a:lnTo>
                    <a:lnTo>
                      <a:pt x="98" y="4"/>
                    </a:lnTo>
                    <a:lnTo>
                      <a:pt x="101" y="4"/>
                    </a:lnTo>
                    <a:lnTo>
                      <a:pt x="101" y="4"/>
                    </a:lnTo>
                    <a:lnTo>
                      <a:pt x="102" y="4"/>
                    </a:lnTo>
                    <a:lnTo>
                      <a:pt x="102" y="4"/>
                    </a:lnTo>
                    <a:lnTo>
                      <a:pt x="105" y="4"/>
                    </a:lnTo>
                    <a:lnTo>
                      <a:pt x="105" y="6"/>
                    </a:lnTo>
                    <a:lnTo>
                      <a:pt x="105" y="6"/>
                    </a:lnTo>
                    <a:lnTo>
                      <a:pt x="105" y="6"/>
                    </a:lnTo>
                    <a:lnTo>
                      <a:pt x="105" y="6"/>
                    </a:lnTo>
                    <a:lnTo>
                      <a:pt x="105" y="6"/>
                    </a:lnTo>
                    <a:lnTo>
                      <a:pt x="105" y="6"/>
                    </a:lnTo>
                    <a:lnTo>
                      <a:pt x="105" y="6"/>
                    </a:lnTo>
                    <a:lnTo>
                      <a:pt x="105" y="6"/>
                    </a:lnTo>
                    <a:lnTo>
                      <a:pt x="105" y="9"/>
                    </a:lnTo>
                    <a:lnTo>
                      <a:pt x="105" y="9"/>
                    </a:lnTo>
                    <a:lnTo>
                      <a:pt x="105" y="9"/>
                    </a:lnTo>
                    <a:lnTo>
                      <a:pt x="105" y="9"/>
                    </a:lnTo>
                    <a:lnTo>
                      <a:pt x="105" y="9"/>
                    </a:lnTo>
                    <a:lnTo>
                      <a:pt x="105" y="9"/>
                    </a:lnTo>
                    <a:lnTo>
                      <a:pt x="105" y="9"/>
                    </a:lnTo>
                    <a:lnTo>
                      <a:pt x="108" y="9"/>
                    </a:lnTo>
                    <a:lnTo>
                      <a:pt x="108" y="13"/>
                    </a:lnTo>
                    <a:lnTo>
                      <a:pt x="108" y="13"/>
                    </a:lnTo>
                    <a:lnTo>
                      <a:pt x="108" y="13"/>
                    </a:lnTo>
                    <a:lnTo>
                      <a:pt x="109" y="13"/>
                    </a:lnTo>
                    <a:lnTo>
                      <a:pt x="109" y="15"/>
                    </a:lnTo>
                    <a:lnTo>
                      <a:pt x="109" y="15"/>
                    </a:lnTo>
                    <a:lnTo>
                      <a:pt x="109" y="15"/>
                    </a:lnTo>
                    <a:lnTo>
                      <a:pt x="112" y="15"/>
                    </a:lnTo>
                    <a:lnTo>
                      <a:pt x="112" y="17"/>
                    </a:lnTo>
                    <a:lnTo>
                      <a:pt x="112" y="17"/>
                    </a:lnTo>
                    <a:lnTo>
                      <a:pt x="112" y="17"/>
                    </a:lnTo>
                    <a:lnTo>
                      <a:pt x="116" y="17"/>
                    </a:lnTo>
                    <a:lnTo>
                      <a:pt x="116" y="19"/>
                    </a:lnTo>
                    <a:lnTo>
                      <a:pt x="116" y="19"/>
                    </a:lnTo>
                    <a:lnTo>
                      <a:pt x="116" y="19"/>
                    </a:lnTo>
                    <a:lnTo>
                      <a:pt x="118" y="19"/>
                    </a:lnTo>
                    <a:lnTo>
                      <a:pt x="118" y="22"/>
                    </a:lnTo>
                    <a:lnTo>
                      <a:pt x="118" y="22"/>
                    </a:lnTo>
                    <a:lnTo>
                      <a:pt x="118" y="22"/>
                    </a:lnTo>
                    <a:lnTo>
                      <a:pt x="118" y="22"/>
                    </a:lnTo>
                    <a:lnTo>
                      <a:pt x="118" y="24"/>
                    </a:lnTo>
                    <a:lnTo>
                      <a:pt x="118" y="24"/>
                    </a:lnTo>
                    <a:lnTo>
                      <a:pt x="118" y="24"/>
                    </a:lnTo>
                    <a:lnTo>
                      <a:pt x="120" y="24"/>
                    </a:lnTo>
                    <a:lnTo>
                      <a:pt x="120" y="28"/>
                    </a:lnTo>
                    <a:lnTo>
                      <a:pt x="120" y="28"/>
                    </a:lnTo>
                    <a:lnTo>
                      <a:pt x="120" y="28"/>
                    </a:lnTo>
                    <a:lnTo>
                      <a:pt x="121" y="28"/>
                    </a:lnTo>
                    <a:lnTo>
                      <a:pt x="121" y="29"/>
                    </a:lnTo>
                    <a:lnTo>
                      <a:pt x="121" y="29"/>
                    </a:lnTo>
                    <a:lnTo>
                      <a:pt x="121" y="29"/>
                    </a:lnTo>
                    <a:lnTo>
                      <a:pt x="125" y="29"/>
                    </a:lnTo>
                    <a:lnTo>
                      <a:pt x="125" y="30"/>
                    </a:lnTo>
                    <a:lnTo>
                      <a:pt x="125" y="30"/>
                    </a:lnTo>
                    <a:lnTo>
                      <a:pt x="125" y="30"/>
                    </a:lnTo>
                    <a:lnTo>
                      <a:pt x="127" y="30"/>
                    </a:lnTo>
                    <a:lnTo>
                      <a:pt x="127" y="30"/>
                    </a:lnTo>
                    <a:lnTo>
                      <a:pt x="127" y="30"/>
                    </a:lnTo>
                    <a:lnTo>
                      <a:pt x="127" y="30"/>
                    </a:lnTo>
                    <a:lnTo>
                      <a:pt x="129" y="29"/>
                    </a:lnTo>
                    <a:lnTo>
                      <a:pt x="129" y="29"/>
                    </a:lnTo>
                    <a:lnTo>
                      <a:pt x="129" y="29"/>
                    </a:lnTo>
                    <a:lnTo>
                      <a:pt x="129" y="29"/>
                    </a:lnTo>
                    <a:lnTo>
                      <a:pt x="131" y="26"/>
                    </a:lnTo>
                    <a:lnTo>
                      <a:pt x="131" y="26"/>
                    </a:lnTo>
                    <a:lnTo>
                      <a:pt x="131" y="26"/>
                    </a:lnTo>
                    <a:lnTo>
                      <a:pt x="131" y="26"/>
                    </a:lnTo>
                    <a:lnTo>
                      <a:pt x="134" y="23"/>
                    </a:lnTo>
                    <a:lnTo>
                      <a:pt x="134" y="23"/>
                    </a:lnTo>
                    <a:lnTo>
                      <a:pt x="134" y="23"/>
                    </a:lnTo>
                    <a:lnTo>
                      <a:pt x="134" y="23"/>
                    </a:lnTo>
                    <a:lnTo>
                      <a:pt x="136" y="22"/>
                    </a:lnTo>
                    <a:lnTo>
                      <a:pt x="136" y="22"/>
                    </a:lnTo>
                    <a:lnTo>
                      <a:pt x="139" y="22"/>
                    </a:lnTo>
                    <a:lnTo>
                      <a:pt x="139" y="22"/>
                    </a:lnTo>
                    <a:lnTo>
                      <a:pt x="142" y="19"/>
                    </a:lnTo>
                    <a:lnTo>
                      <a:pt x="142" y="19"/>
                    </a:lnTo>
                    <a:lnTo>
                      <a:pt x="144" y="19"/>
                    </a:lnTo>
                    <a:lnTo>
                      <a:pt x="144" y="19"/>
                    </a:lnTo>
                    <a:lnTo>
                      <a:pt x="147" y="17"/>
                    </a:lnTo>
                    <a:lnTo>
                      <a:pt x="147" y="17"/>
                    </a:lnTo>
                    <a:lnTo>
                      <a:pt x="148" y="17"/>
                    </a:lnTo>
                    <a:lnTo>
                      <a:pt x="148" y="17"/>
                    </a:lnTo>
                    <a:lnTo>
                      <a:pt x="151" y="15"/>
                    </a:lnTo>
                    <a:lnTo>
                      <a:pt x="151" y="17"/>
                    </a:lnTo>
                    <a:lnTo>
                      <a:pt x="151" y="17"/>
                    </a:lnTo>
                    <a:lnTo>
                      <a:pt x="151" y="17"/>
                    </a:lnTo>
                    <a:lnTo>
                      <a:pt x="151" y="17"/>
                    </a:lnTo>
                    <a:lnTo>
                      <a:pt x="151" y="19"/>
                    </a:lnTo>
                    <a:lnTo>
                      <a:pt x="151" y="19"/>
                    </a:lnTo>
                    <a:lnTo>
                      <a:pt x="151" y="19"/>
                    </a:lnTo>
                    <a:lnTo>
                      <a:pt x="152" y="19"/>
                    </a:lnTo>
                    <a:lnTo>
                      <a:pt x="152" y="21"/>
                    </a:lnTo>
                    <a:lnTo>
                      <a:pt x="152" y="21"/>
                    </a:lnTo>
                    <a:lnTo>
                      <a:pt x="152" y="21"/>
                    </a:lnTo>
                    <a:lnTo>
                      <a:pt x="152" y="21"/>
                    </a:lnTo>
                    <a:lnTo>
                      <a:pt x="152" y="21"/>
                    </a:lnTo>
                    <a:lnTo>
                      <a:pt x="152" y="21"/>
                    </a:lnTo>
                    <a:lnTo>
                      <a:pt x="152" y="21"/>
                    </a:lnTo>
                    <a:lnTo>
                      <a:pt x="154" y="21"/>
                    </a:lnTo>
                    <a:lnTo>
                      <a:pt x="154" y="22"/>
                    </a:lnTo>
                    <a:lnTo>
                      <a:pt x="154" y="22"/>
                    </a:lnTo>
                    <a:lnTo>
                      <a:pt x="154" y="22"/>
                    </a:lnTo>
                    <a:lnTo>
                      <a:pt x="156" y="22"/>
                    </a:lnTo>
                    <a:lnTo>
                      <a:pt x="156" y="22"/>
                    </a:lnTo>
                    <a:lnTo>
                      <a:pt x="158" y="22"/>
                    </a:lnTo>
                    <a:lnTo>
                      <a:pt x="158" y="22"/>
                    </a:lnTo>
                    <a:lnTo>
                      <a:pt x="162" y="20"/>
                    </a:lnTo>
                    <a:lnTo>
                      <a:pt x="162" y="20"/>
                    </a:lnTo>
                    <a:lnTo>
                      <a:pt x="162" y="20"/>
                    </a:lnTo>
                    <a:lnTo>
                      <a:pt x="162" y="20"/>
                    </a:lnTo>
                    <a:lnTo>
                      <a:pt x="164" y="17"/>
                    </a:lnTo>
                    <a:lnTo>
                      <a:pt x="164" y="17"/>
                    </a:lnTo>
                    <a:lnTo>
                      <a:pt x="166" y="17"/>
                    </a:lnTo>
                    <a:lnTo>
                      <a:pt x="166" y="17"/>
                    </a:lnTo>
                    <a:lnTo>
                      <a:pt x="168" y="15"/>
                    </a:lnTo>
                    <a:lnTo>
                      <a:pt x="167" y="19"/>
                    </a:lnTo>
                    <a:lnTo>
                      <a:pt x="167" y="19"/>
                    </a:lnTo>
                    <a:lnTo>
                      <a:pt x="167" y="22"/>
                    </a:lnTo>
                    <a:lnTo>
                      <a:pt x="167" y="22"/>
                    </a:lnTo>
                    <a:lnTo>
                      <a:pt x="167" y="24"/>
                    </a:lnTo>
                    <a:lnTo>
                      <a:pt x="167" y="28"/>
                    </a:lnTo>
                    <a:lnTo>
                      <a:pt x="167" y="31"/>
                    </a:lnTo>
                    <a:lnTo>
                      <a:pt x="167" y="32"/>
                    </a:lnTo>
                    <a:lnTo>
                      <a:pt x="164" y="35"/>
                    </a:lnTo>
                    <a:lnTo>
                      <a:pt x="164" y="38"/>
                    </a:lnTo>
                    <a:lnTo>
                      <a:pt x="164" y="41"/>
                    </a:lnTo>
                    <a:lnTo>
                      <a:pt x="164" y="43"/>
                    </a:lnTo>
                    <a:lnTo>
                      <a:pt x="164" y="46"/>
                    </a:lnTo>
                    <a:lnTo>
                      <a:pt x="164" y="46"/>
                    </a:lnTo>
                    <a:lnTo>
                      <a:pt x="164" y="48"/>
                    </a:lnTo>
                    <a:lnTo>
                      <a:pt x="164" y="48"/>
                    </a:lnTo>
                    <a:lnTo>
                      <a:pt x="162" y="50"/>
                    </a:lnTo>
                    <a:lnTo>
                      <a:pt x="162" y="50"/>
                    </a:lnTo>
                    <a:lnTo>
                      <a:pt x="162" y="52"/>
                    </a:lnTo>
                    <a:lnTo>
                      <a:pt x="162" y="52"/>
                    </a:lnTo>
                    <a:lnTo>
                      <a:pt x="162" y="55"/>
                    </a:lnTo>
                    <a:lnTo>
                      <a:pt x="162" y="55"/>
                    </a:lnTo>
                    <a:lnTo>
                      <a:pt x="162" y="57"/>
                    </a:lnTo>
                    <a:lnTo>
                      <a:pt x="162" y="57"/>
                    </a:lnTo>
                    <a:lnTo>
                      <a:pt x="160" y="59"/>
                    </a:lnTo>
                    <a:lnTo>
                      <a:pt x="160" y="59"/>
                    </a:lnTo>
                    <a:lnTo>
                      <a:pt x="160" y="63"/>
                    </a:lnTo>
                    <a:lnTo>
                      <a:pt x="160" y="63"/>
                    </a:lnTo>
                    <a:lnTo>
                      <a:pt x="160" y="65"/>
                    </a:lnTo>
                    <a:lnTo>
                      <a:pt x="160" y="65"/>
                    </a:lnTo>
                    <a:lnTo>
                      <a:pt x="160" y="65"/>
                    </a:lnTo>
                    <a:lnTo>
                      <a:pt x="162" y="65"/>
                    </a:lnTo>
                    <a:lnTo>
                      <a:pt x="162" y="66"/>
                    </a:lnTo>
                    <a:lnTo>
                      <a:pt x="162" y="66"/>
                    </a:lnTo>
                    <a:lnTo>
                      <a:pt x="162" y="66"/>
                    </a:lnTo>
                    <a:lnTo>
                      <a:pt x="164" y="66"/>
                    </a:lnTo>
                    <a:lnTo>
                      <a:pt x="164" y="66"/>
                    </a:lnTo>
                    <a:lnTo>
                      <a:pt x="164" y="66"/>
                    </a:lnTo>
                    <a:lnTo>
                      <a:pt x="164" y="66"/>
                    </a:lnTo>
                    <a:lnTo>
                      <a:pt x="167" y="66"/>
                    </a:lnTo>
                    <a:lnTo>
                      <a:pt x="167" y="66"/>
                    </a:lnTo>
                    <a:lnTo>
                      <a:pt x="167" y="66"/>
                    </a:lnTo>
                    <a:lnTo>
                      <a:pt x="167" y="66"/>
                    </a:lnTo>
                    <a:lnTo>
                      <a:pt x="170" y="66"/>
                    </a:lnTo>
                    <a:lnTo>
                      <a:pt x="170" y="66"/>
                    </a:lnTo>
                    <a:lnTo>
                      <a:pt x="170" y="66"/>
                    </a:lnTo>
                    <a:lnTo>
                      <a:pt x="170" y="66"/>
                    </a:lnTo>
                    <a:lnTo>
                      <a:pt x="173" y="65"/>
                    </a:lnTo>
                    <a:lnTo>
                      <a:pt x="173" y="68"/>
                    </a:lnTo>
                    <a:lnTo>
                      <a:pt x="173" y="68"/>
                    </a:lnTo>
                    <a:lnTo>
                      <a:pt x="173" y="70"/>
                    </a:lnTo>
                    <a:lnTo>
                      <a:pt x="175" y="70"/>
                    </a:lnTo>
                    <a:lnTo>
                      <a:pt x="175" y="73"/>
                    </a:lnTo>
                    <a:lnTo>
                      <a:pt x="175" y="75"/>
                    </a:lnTo>
                    <a:lnTo>
                      <a:pt x="175" y="78"/>
                    </a:lnTo>
                    <a:lnTo>
                      <a:pt x="178" y="78"/>
                    </a:lnTo>
                    <a:lnTo>
                      <a:pt x="178" y="81"/>
                    </a:lnTo>
                    <a:lnTo>
                      <a:pt x="178" y="83"/>
                    </a:lnTo>
                    <a:lnTo>
                      <a:pt x="178" y="86"/>
                    </a:lnTo>
                    <a:lnTo>
                      <a:pt x="181" y="86"/>
                    </a:lnTo>
                    <a:lnTo>
                      <a:pt x="181" y="88"/>
                    </a:lnTo>
                    <a:lnTo>
                      <a:pt x="183" y="88"/>
                    </a:lnTo>
                    <a:lnTo>
                      <a:pt x="183" y="88"/>
                    </a:lnTo>
                    <a:lnTo>
                      <a:pt x="186" y="88"/>
                    </a:lnTo>
                    <a:lnTo>
                      <a:pt x="185" y="92"/>
                    </a:lnTo>
                    <a:lnTo>
                      <a:pt x="185" y="92"/>
                    </a:lnTo>
                    <a:lnTo>
                      <a:pt x="185" y="94"/>
                    </a:lnTo>
                    <a:lnTo>
                      <a:pt x="187" y="94"/>
                    </a:lnTo>
                    <a:lnTo>
                      <a:pt x="187" y="98"/>
                    </a:lnTo>
                    <a:lnTo>
                      <a:pt x="190" y="100"/>
                    </a:lnTo>
                    <a:lnTo>
                      <a:pt x="190" y="103"/>
                    </a:lnTo>
                    <a:lnTo>
                      <a:pt x="193" y="103"/>
                    </a:lnTo>
                    <a:lnTo>
                      <a:pt x="193" y="106"/>
                    </a:lnTo>
                    <a:lnTo>
                      <a:pt x="195" y="109"/>
                    </a:lnTo>
                    <a:lnTo>
                      <a:pt x="195" y="112"/>
                    </a:lnTo>
                    <a:lnTo>
                      <a:pt x="199" y="112"/>
                    </a:lnTo>
                    <a:lnTo>
                      <a:pt x="199" y="115"/>
                    </a:lnTo>
                    <a:lnTo>
                      <a:pt x="201" y="115"/>
                    </a:lnTo>
                    <a:lnTo>
                      <a:pt x="201" y="117"/>
                    </a:lnTo>
                    <a:lnTo>
                      <a:pt x="203" y="117"/>
                    </a:lnTo>
                    <a:lnTo>
                      <a:pt x="201" y="120"/>
                    </a:lnTo>
                    <a:lnTo>
                      <a:pt x="201" y="121"/>
                    </a:lnTo>
                    <a:lnTo>
                      <a:pt x="199" y="125"/>
                    </a:lnTo>
                    <a:lnTo>
                      <a:pt x="199" y="125"/>
                    </a:lnTo>
                    <a:lnTo>
                      <a:pt x="197" y="127"/>
                    </a:lnTo>
                    <a:lnTo>
                      <a:pt x="197" y="131"/>
                    </a:lnTo>
                    <a:lnTo>
                      <a:pt x="195" y="134"/>
                    </a:lnTo>
                    <a:lnTo>
                      <a:pt x="195" y="134"/>
                    </a:lnTo>
                    <a:lnTo>
                      <a:pt x="191" y="137"/>
                    </a:lnTo>
                    <a:lnTo>
                      <a:pt x="191" y="140"/>
                    </a:lnTo>
                    <a:lnTo>
                      <a:pt x="188" y="143"/>
                    </a:lnTo>
                    <a:lnTo>
                      <a:pt x="188" y="145"/>
                    </a:lnTo>
                    <a:lnTo>
                      <a:pt x="186" y="148"/>
                    </a:lnTo>
                    <a:lnTo>
                      <a:pt x="186" y="148"/>
                    </a:lnTo>
                    <a:lnTo>
                      <a:pt x="186" y="149"/>
                    </a:lnTo>
                    <a:lnTo>
                      <a:pt x="186" y="149"/>
                    </a:lnTo>
                    <a:lnTo>
                      <a:pt x="184" y="151"/>
                    </a:lnTo>
                    <a:lnTo>
                      <a:pt x="184" y="151"/>
                    </a:lnTo>
                    <a:lnTo>
                      <a:pt x="181" y="153"/>
                    </a:lnTo>
                    <a:lnTo>
                      <a:pt x="181" y="153"/>
                    </a:lnTo>
                    <a:lnTo>
                      <a:pt x="178" y="156"/>
                    </a:lnTo>
                    <a:lnTo>
                      <a:pt x="175" y="156"/>
                    </a:lnTo>
                    <a:lnTo>
                      <a:pt x="172" y="160"/>
                    </a:lnTo>
                    <a:lnTo>
                      <a:pt x="172" y="160"/>
                    </a:lnTo>
                    <a:lnTo>
                      <a:pt x="169" y="162"/>
                    </a:lnTo>
                    <a:lnTo>
                      <a:pt x="166" y="164"/>
                    </a:lnTo>
                    <a:lnTo>
                      <a:pt x="162" y="168"/>
                    </a:lnTo>
                    <a:lnTo>
                      <a:pt x="160" y="168"/>
                    </a:lnTo>
                    <a:lnTo>
                      <a:pt x="157" y="171"/>
                    </a:lnTo>
                    <a:lnTo>
                      <a:pt x="156" y="171"/>
                    </a:lnTo>
                    <a:lnTo>
                      <a:pt x="154" y="171"/>
                    </a:lnTo>
                    <a:lnTo>
                      <a:pt x="154" y="171"/>
                    </a:lnTo>
                    <a:lnTo>
                      <a:pt x="154" y="174"/>
                    </a:lnTo>
                    <a:lnTo>
                      <a:pt x="154" y="174"/>
                    </a:lnTo>
                    <a:lnTo>
                      <a:pt x="154" y="174"/>
                    </a:lnTo>
                    <a:lnTo>
                      <a:pt x="154" y="174"/>
                    </a:lnTo>
                    <a:lnTo>
                      <a:pt x="154" y="176"/>
                    </a:lnTo>
                    <a:lnTo>
                      <a:pt x="154" y="176"/>
                    </a:lnTo>
                    <a:lnTo>
                      <a:pt x="154" y="176"/>
                    </a:lnTo>
                    <a:lnTo>
                      <a:pt x="154" y="176"/>
                    </a:lnTo>
                    <a:lnTo>
                      <a:pt x="154" y="179"/>
                    </a:lnTo>
                    <a:lnTo>
                      <a:pt x="154" y="179"/>
                    </a:lnTo>
                    <a:lnTo>
                      <a:pt x="154" y="179"/>
                    </a:lnTo>
                    <a:lnTo>
                      <a:pt x="154" y="179"/>
                    </a:lnTo>
                    <a:lnTo>
                      <a:pt x="154" y="179"/>
                    </a:lnTo>
                    <a:lnTo>
                      <a:pt x="154" y="179"/>
                    </a:lnTo>
                    <a:lnTo>
                      <a:pt x="154" y="179"/>
                    </a:lnTo>
                    <a:lnTo>
                      <a:pt x="154" y="179"/>
                    </a:lnTo>
                    <a:lnTo>
                      <a:pt x="151" y="180"/>
                    </a:lnTo>
                    <a:lnTo>
                      <a:pt x="151" y="180"/>
                    </a:lnTo>
                    <a:lnTo>
                      <a:pt x="150" y="180"/>
                    </a:lnTo>
                    <a:lnTo>
                      <a:pt x="150" y="180"/>
                    </a:lnTo>
                    <a:lnTo>
                      <a:pt x="147" y="180"/>
                    </a:lnTo>
                    <a:lnTo>
                      <a:pt x="147" y="180"/>
                    </a:lnTo>
                    <a:lnTo>
                      <a:pt x="145" y="180"/>
                    </a:lnTo>
                    <a:lnTo>
                      <a:pt x="145" y="178"/>
                    </a:lnTo>
                    <a:lnTo>
                      <a:pt x="142" y="178"/>
                    </a:lnTo>
                    <a:lnTo>
                      <a:pt x="142" y="178"/>
                    </a:lnTo>
                    <a:lnTo>
                      <a:pt x="139" y="178"/>
                    </a:lnTo>
                    <a:lnTo>
                      <a:pt x="139" y="177"/>
                    </a:lnTo>
                    <a:lnTo>
                      <a:pt x="137" y="177"/>
                    </a:lnTo>
                    <a:lnTo>
                      <a:pt x="137" y="177"/>
                    </a:lnTo>
                    <a:lnTo>
                      <a:pt x="137" y="177"/>
                    </a:lnTo>
                    <a:lnTo>
                      <a:pt x="137" y="175"/>
                    </a:lnTo>
                    <a:lnTo>
                      <a:pt x="136" y="175"/>
                    </a:lnTo>
                    <a:lnTo>
                      <a:pt x="136" y="175"/>
                    </a:lnTo>
                    <a:lnTo>
                      <a:pt x="136" y="175"/>
                    </a:lnTo>
                    <a:lnTo>
                      <a:pt x="136" y="171"/>
                    </a:lnTo>
                    <a:lnTo>
                      <a:pt x="136" y="171"/>
                    </a:lnTo>
                    <a:lnTo>
                      <a:pt x="136" y="169"/>
                    </a:lnTo>
                    <a:lnTo>
                      <a:pt x="136" y="169"/>
                    </a:lnTo>
                    <a:lnTo>
                      <a:pt x="138" y="167"/>
                    </a:lnTo>
                    <a:lnTo>
                      <a:pt x="138" y="167"/>
                    </a:lnTo>
                    <a:lnTo>
                      <a:pt x="138" y="166"/>
                    </a:lnTo>
                    <a:lnTo>
                      <a:pt x="138" y="166"/>
                    </a:lnTo>
                    <a:lnTo>
                      <a:pt x="139" y="162"/>
                    </a:lnTo>
                    <a:lnTo>
                      <a:pt x="139" y="162"/>
                    </a:lnTo>
                    <a:lnTo>
                      <a:pt x="139" y="160"/>
                    </a:lnTo>
                    <a:lnTo>
                      <a:pt x="139" y="160"/>
                    </a:lnTo>
                    <a:lnTo>
                      <a:pt x="141" y="158"/>
                    </a:lnTo>
                    <a:lnTo>
                      <a:pt x="141" y="158"/>
                    </a:lnTo>
                    <a:lnTo>
                      <a:pt x="141" y="158"/>
                    </a:lnTo>
                    <a:lnTo>
                      <a:pt x="141" y="158"/>
                    </a:lnTo>
                    <a:lnTo>
                      <a:pt x="141" y="154"/>
                    </a:lnTo>
                    <a:lnTo>
                      <a:pt x="141" y="154"/>
                    </a:lnTo>
                    <a:lnTo>
                      <a:pt x="141" y="154"/>
                    </a:lnTo>
                    <a:lnTo>
                      <a:pt x="141" y="154"/>
                    </a:lnTo>
                    <a:lnTo>
                      <a:pt x="144" y="151"/>
                    </a:lnTo>
                    <a:lnTo>
                      <a:pt x="144" y="151"/>
                    </a:lnTo>
                    <a:lnTo>
                      <a:pt x="144" y="151"/>
                    </a:lnTo>
                    <a:lnTo>
                      <a:pt x="144" y="151"/>
                    </a:lnTo>
                    <a:lnTo>
                      <a:pt x="145" y="148"/>
                    </a:lnTo>
                    <a:lnTo>
                      <a:pt x="145" y="148"/>
                    </a:lnTo>
                    <a:lnTo>
                      <a:pt x="145" y="145"/>
                    </a:lnTo>
                    <a:lnTo>
                      <a:pt x="145" y="145"/>
                    </a:lnTo>
                    <a:lnTo>
                      <a:pt x="146" y="142"/>
                    </a:lnTo>
                    <a:lnTo>
                      <a:pt x="144" y="142"/>
                    </a:lnTo>
                    <a:lnTo>
                      <a:pt x="144" y="142"/>
                    </a:lnTo>
                    <a:lnTo>
                      <a:pt x="144" y="142"/>
                    </a:lnTo>
                    <a:lnTo>
                      <a:pt x="144" y="140"/>
                    </a:lnTo>
                    <a:lnTo>
                      <a:pt x="144" y="140"/>
                    </a:lnTo>
                    <a:lnTo>
                      <a:pt x="144" y="138"/>
                    </a:lnTo>
                    <a:lnTo>
                      <a:pt x="144" y="138"/>
                    </a:lnTo>
                    <a:lnTo>
                      <a:pt x="144" y="135"/>
                    </a:lnTo>
                    <a:lnTo>
                      <a:pt x="142" y="135"/>
                    </a:lnTo>
                    <a:lnTo>
                      <a:pt x="142" y="133"/>
                    </a:lnTo>
                    <a:lnTo>
                      <a:pt x="142" y="133"/>
                    </a:lnTo>
                    <a:lnTo>
                      <a:pt x="142" y="129"/>
                    </a:lnTo>
                    <a:lnTo>
                      <a:pt x="142" y="129"/>
                    </a:lnTo>
                    <a:lnTo>
                      <a:pt x="142" y="129"/>
                    </a:lnTo>
                    <a:lnTo>
                      <a:pt x="142" y="129"/>
                    </a:lnTo>
                    <a:lnTo>
                      <a:pt x="142" y="125"/>
                    </a:lnTo>
                    <a:lnTo>
                      <a:pt x="140" y="125"/>
                    </a:lnTo>
                    <a:lnTo>
                      <a:pt x="140" y="125"/>
                    </a:lnTo>
                    <a:lnTo>
                      <a:pt x="140" y="125"/>
                    </a:lnTo>
                    <a:lnTo>
                      <a:pt x="140" y="125"/>
                    </a:lnTo>
                    <a:lnTo>
                      <a:pt x="137" y="125"/>
                    </a:lnTo>
                    <a:lnTo>
                      <a:pt x="137" y="125"/>
                    </a:lnTo>
                    <a:lnTo>
                      <a:pt x="137" y="125"/>
                    </a:lnTo>
                    <a:lnTo>
                      <a:pt x="137" y="121"/>
                    </a:lnTo>
                    <a:lnTo>
                      <a:pt x="134" y="121"/>
                    </a:lnTo>
                    <a:lnTo>
                      <a:pt x="134" y="121"/>
                    </a:lnTo>
                    <a:lnTo>
                      <a:pt x="134" y="121"/>
                    </a:lnTo>
                    <a:lnTo>
                      <a:pt x="134" y="118"/>
                    </a:lnTo>
                    <a:lnTo>
                      <a:pt x="133" y="118"/>
                    </a:lnTo>
                    <a:lnTo>
                      <a:pt x="133" y="117"/>
                    </a:lnTo>
                    <a:lnTo>
                      <a:pt x="133" y="117"/>
                    </a:lnTo>
                    <a:lnTo>
                      <a:pt x="133" y="115"/>
                    </a:lnTo>
                    <a:lnTo>
                      <a:pt x="131" y="115"/>
                    </a:lnTo>
                    <a:lnTo>
                      <a:pt x="131" y="115"/>
                    </a:lnTo>
                    <a:lnTo>
                      <a:pt x="131" y="115"/>
                    </a:lnTo>
                    <a:lnTo>
                      <a:pt x="131" y="113"/>
                    </a:lnTo>
                    <a:lnTo>
                      <a:pt x="131" y="113"/>
                    </a:lnTo>
                    <a:lnTo>
                      <a:pt x="131" y="112"/>
                    </a:lnTo>
                    <a:lnTo>
                      <a:pt x="131" y="112"/>
                    </a:lnTo>
                    <a:lnTo>
                      <a:pt x="133" y="109"/>
                    </a:lnTo>
                    <a:lnTo>
                      <a:pt x="133" y="109"/>
                    </a:lnTo>
                    <a:lnTo>
                      <a:pt x="133" y="109"/>
                    </a:lnTo>
                    <a:lnTo>
                      <a:pt x="133" y="109"/>
                    </a:lnTo>
                    <a:lnTo>
                      <a:pt x="134" y="106"/>
                    </a:lnTo>
                    <a:lnTo>
                      <a:pt x="134" y="106"/>
                    </a:lnTo>
                    <a:lnTo>
                      <a:pt x="134" y="104"/>
                    </a:lnTo>
                    <a:lnTo>
                      <a:pt x="134" y="104"/>
                    </a:lnTo>
                    <a:lnTo>
                      <a:pt x="137" y="101"/>
                    </a:lnTo>
                    <a:lnTo>
                      <a:pt x="135" y="101"/>
                    </a:lnTo>
                    <a:lnTo>
                      <a:pt x="135" y="98"/>
                    </a:lnTo>
                    <a:lnTo>
                      <a:pt x="134" y="96"/>
                    </a:lnTo>
                    <a:lnTo>
                      <a:pt x="134" y="92"/>
                    </a:lnTo>
                    <a:lnTo>
                      <a:pt x="131" y="90"/>
                    </a:lnTo>
                    <a:lnTo>
                      <a:pt x="131" y="86"/>
                    </a:lnTo>
                    <a:lnTo>
                      <a:pt x="127" y="83"/>
                    </a:lnTo>
                    <a:lnTo>
                      <a:pt x="127" y="79"/>
                    </a:lnTo>
                    <a:lnTo>
                      <a:pt x="125" y="78"/>
                    </a:lnTo>
                    <a:lnTo>
                      <a:pt x="125" y="75"/>
                    </a:lnTo>
                    <a:lnTo>
                      <a:pt x="121" y="72"/>
                    </a:lnTo>
                    <a:lnTo>
                      <a:pt x="121" y="69"/>
                    </a:lnTo>
                    <a:lnTo>
                      <a:pt x="118" y="69"/>
                    </a:lnTo>
                    <a:lnTo>
                      <a:pt x="118" y="66"/>
                    </a:lnTo>
                    <a:lnTo>
                      <a:pt x="118" y="66"/>
                    </a:lnTo>
                    <a:lnTo>
                      <a:pt x="118" y="63"/>
                    </a:lnTo>
                    <a:lnTo>
                      <a:pt x="116" y="63"/>
                    </a:lnTo>
                    <a:lnTo>
                      <a:pt x="114" y="63"/>
                    </a:lnTo>
                    <a:lnTo>
                      <a:pt x="111" y="63"/>
                    </a:lnTo>
                    <a:lnTo>
                      <a:pt x="111" y="59"/>
                    </a:lnTo>
                    <a:lnTo>
                      <a:pt x="108" y="59"/>
                    </a:lnTo>
                    <a:lnTo>
                      <a:pt x="105" y="57"/>
                    </a:lnTo>
                    <a:lnTo>
                      <a:pt x="102" y="57"/>
                    </a:lnTo>
                    <a:lnTo>
                      <a:pt x="100" y="55"/>
                    </a:lnTo>
                    <a:lnTo>
                      <a:pt x="96" y="55"/>
                    </a:lnTo>
                    <a:lnTo>
                      <a:pt x="94" y="55"/>
                    </a:lnTo>
                    <a:lnTo>
                      <a:pt x="90" y="55"/>
                    </a:lnTo>
                    <a:lnTo>
                      <a:pt x="89" y="52"/>
                    </a:lnTo>
                    <a:lnTo>
                      <a:pt x="85" y="52"/>
                    </a:lnTo>
                    <a:lnTo>
                      <a:pt x="85" y="52"/>
                    </a:lnTo>
                    <a:lnTo>
                      <a:pt x="85" y="52"/>
                    </a:lnTo>
                    <a:lnTo>
                      <a:pt x="85" y="50"/>
                    </a:lnTo>
                    <a:lnTo>
                      <a:pt x="81" y="53"/>
                    </a:lnTo>
                    <a:lnTo>
                      <a:pt x="81" y="53"/>
                    </a:lnTo>
                    <a:lnTo>
                      <a:pt x="78" y="55"/>
                    </a:lnTo>
                    <a:lnTo>
                      <a:pt x="78" y="55"/>
                    </a:lnTo>
                    <a:lnTo>
                      <a:pt x="75" y="59"/>
                    </a:lnTo>
                    <a:lnTo>
                      <a:pt x="73" y="61"/>
                    </a:lnTo>
                    <a:lnTo>
                      <a:pt x="70" y="64"/>
                    </a:lnTo>
                    <a:lnTo>
                      <a:pt x="70" y="64"/>
                    </a:lnTo>
                    <a:lnTo>
                      <a:pt x="67" y="67"/>
                    </a:lnTo>
                    <a:lnTo>
                      <a:pt x="65" y="69"/>
                    </a:lnTo>
                    <a:lnTo>
                      <a:pt x="61" y="72"/>
                    </a:lnTo>
                    <a:lnTo>
                      <a:pt x="61" y="72"/>
                    </a:lnTo>
                    <a:lnTo>
                      <a:pt x="60" y="75"/>
                    </a:lnTo>
                    <a:lnTo>
                      <a:pt x="60" y="75"/>
                    </a:lnTo>
                    <a:lnTo>
                      <a:pt x="60" y="75"/>
                    </a:lnTo>
                    <a:lnTo>
                      <a:pt x="60" y="75"/>
                    </a:lnTo>
                    <a:lnTo>
                      <a:pt x="57" y="78"/>
                    </a:lnTo>
                    <a:lnTo>
                      <a:pt x="57" y="78"/>
                    </a:lnTo>
                    <a:lnTo>
                      <a:pt x="54" y="81"/>
                    </a:lnTo>
                    <a:lnTo>
                      <a:pt x="54" y="81"/>
                    </a:lnTo>
                    <a:lnTo>
                      <a:pt x="52" y="83"/>
                    </a:lnTo>
                    <a:lnTo>
                      <a:pt x="52" y="85"/>
                    </a:lnTo>
                    <a:lnTo>
                      <a:pt x="52" y="88"/>
                    </a:lnTo>
                    <a:lnTo>
                      <a:pt x="52" y="88"/>
                    </a:lnTo>
                    <a:lnTo>
                      <a:pt x="48" y="92"/>
                    </a:lnTo>
                    <a:lnTo>
                      <a:pt x="48" y="94"/>
                    </a:lnTo>
                    <a:lnTo>
                      <a:pt x="48" y="98"/>
                    </a:lnTo>
                    <a:lnTo>
                      <a:pt x="48" y="98"/>
                    </a:lnTo>
                    <a:lnTo>
                      <a:pt x="46" y="101"/>
                    </a:lnTo>
                    <a:lnTo>
                      <a:pt x="46" y="101"/>
                    </a:lnTo>
                    <a:lnTo>
                      <a:pt x="46" y="101"/>
                    </a:lnTo>
                    <a:lnTo>
                      <a:pt x="46" y="101"/>
                    </a:lnTo>
                    <a:lnTo>
                      <a:pt x="44" y="104"/>
                    </a:lnTo>
                    <a:lnTo>
                      <a:pt x="44" y="104"/>
                    </a:lnTo>
                    <a:lnTo>
                      <a:pt x="44" y="104"/>
                    </a:lnTo>
                    <a:lnTo>
                      <a:pt x="44" y="104"/>
                    </a:lnTo>
                    <a:lnTo>
                      <a:pt x="43" y="105"/>
                    </a:lnTo>
                    <a:lnTo>
                      <a:pt x="43" y="105"/>
                    </a:lnTo>
                    <a:lnTo>
                      <a:pt x="43" y="105"/>
                    </a:lnTo>
                    <a:lnTo>
                      <a:pt x="43" y="105"/>
                    </a:lnTo>
                    <a:lnTo>
                      <a:pt x="41" y="107"/>
                    </a:lnTo>
                    <a:lnTo>
                      <a:pt x="41" y="107"/>
                    </a:lnTo>
                    <a:lnTo>
                      <a:pt x="41" y="107"/>
                    </a:lnTo>
                    <a:lnTo>
                      <a:pt x="41" y="107"/>
                    </a:lnTo>
                    <a:lnTo>
                      <a:pt x="41" y="107"/>
                    </a:lnTo>
                    <a:lnTo>
                      <a:pt x="41" y="107"/>
                    </a:lnTo>
                    <a:lnTo>
                      <a:pt x="41" y="107"/>
                    </a:lnTo>
                    <a:lnTo>
                      <a:pt x="41" y="107"/>
                    </a:lnTo>
                    <a:lnTo>
                      <a:pt x="41" y="110"/>
                    </a:lnTo>
                    <a:lnTo>
                      <a:pt x="41" y="110"/>
                    </a:lnTo>
                    <a:lnTo>
                      <a:pt x="41" y="111"/>
                    </a:lnTo>
                    <a:lnTo>
                      <a:pt x="42" y="111"/>
                    </a:lnTo>
                    <a:lnTo>
                      <a:pt x="42" y="114"/>
                    </a:lnTo>
                    <a:lnTo>
                      <a:pt x="42" y="114"/>
                    </a:lnTo>
                    <a:lnTo>
                      <a:pt x="42" y="114"/>
                    </a:lnTo>
                    <a:lnTo>
                      <a:pt x="45" y="114"/>
                    </a:lnTo>
                    <a:lnTo>
                      <a:pt x="45" y="117"/>
                    </a:lnTo>
                    <a:lnTo>
                      <a:pt x="45" y="117"/>
                    </a:lnTo>
                    <a:lnTo>
                      <a:pt x="45" y="119"/>
                    </a:lnTo>
                    <a:lnTo>
                      <a:pt x="48" y="119"/>
                    </a:lnTo>
                    <a:lnTo>
                      <a:pt x="48" y="123"/>
                    </a:lnTo>
                    <a:lnTo>
                      <a:pt x="48" y="123"/>
                    </a:lnTo>
                    <a:lnTo>
                      <a:pt x="48" y="123"/>
                    </a:lnTo>
                    <a:lnTo>
                      <a:pt x="50" y="123"/>
                    </a:lnTo>
                    <a:lnTo>
                      <a:pt x="48" y="125"/>
                    </a:lnTo>
                    <a:lnTo>
                      <a:pt x="48" y="125"/>
                    </a:lnTo>
                    <a:lnTo>
                      <a:pt x="48" y="129"/>
                    </a:lnTo>
                    <a:lnTo>
                      <a:pt x="48" y="129"/>
                    </a:lnTo>
                    <a:lnTo>
                      <a:pt x="48" y="132"/>
                    </a:lnTo>
                    <a:lnTo>
                      <a:pt x="48" y="132"/>
                    </a:lnTo>
                    <a:lnTo>
                      <a:pt x="48" y="135"/>
                    </a:lnTo>
                    <a:lnTo>
                      <a:pt x="48" y="135"/>
                    </a:lnTo>
                    <a:lnTo>
                      <a:pt x="48" y="138"/>
                    </a:lnTo>
                    <a:lnTo>
                      <a:pt x="48" y="138"/>
                    </a:lnTo>
                    <a:lnTo>
                      <a:pt x="48" y="141"/>
                    </a:lnTo>
                    <a:lnTo>
                      <a:pt x="48" y="141"/>
                    </a:lnTo>
                    <a:lnTo>
                      <a:pt x="48" y="144"/>
                    </a:lnTo>
                    <a:lnTo>
                      <a:pt x="48" y="144"/>
                    </a:lnTo>
                    <a:lnTo>
                      <a:pt x="48" y="144"/>
                    </a:lnTo>
                    <a:lnTo>
                      <a:pt x="50" y="144"/>
                    </a:lnTo>
                    <a:lnTo>
                      <a:pt x="50" y="146"/>
                    </a:lnTo>
                    <a:lnTo>
                      <a:pt x="50" y="146"/>
                    </a:lnTo>
                    <a:lnTo>
                      <a:pt x="50" y="146"/>
                    </a:lnTo>
                    <a:lnTo>
                      <a:pt x="50" y="146"/>
                    </a:lnTo>
                    <a:lnTo>
                      <a:pt x="50" y="146"/>
                    </a:lnTo>
                    <a:lnTo>
                      <a:pt x="52" y="146"/>
                    </a:lnTo>
                    <a:lnTo>
                      <a:pt x="52" y="146"/>
                    </a:lnTo>
                    <a:lnTo>
                      <a:pt x="56" y="146"/>
                    </a:lnTo>
                    <a:lnTo>
                      <a:pt x="56" y="148"/>
                    </a:lnTo>
                    <a:lnTo>
                      <a:pt x="56" y="148"/>
                    </a:lnTo>
                    <a:lnTo>
                      <a:pt x="56" y="148"/>
                    </a:lnTo>
                    <a:lnTo>
                      <a:pt x="59" y="148"/>
                    </a:lnTo>
                    <a:lnTo>
                      <a:pt x="59" y="151"/>
                    </a:lnTo>
                    <a:lnTo>
                      <a:pt x="59" y="151"/>
                    </a:lnTo>
                    <a:lnTo>
                      <a:pt x="59" y="154"/>
                    </a:lnTo>
                    <a:lnTo>
                      <a:pt x="61" y="154"/>
                    </a:lnTo>
                    <a:lnTo>
                      <a:pt x="61" y="158"/>
                    </a:lnTo>
                    <a:lnTo>
                      <a:pt x="61" y="158"/>
                    </a:lnTo>
                    <a:lnTo>
                      <a:pt x="61" y="160"/>
                    </a:lnTo>
                    <a:lnTo>
                      <a:pt x="61" y="160"/>
                    </a:lnTo>
                    <a:lnTo>
                      <a:pt x="61" y="164"/>
                    </a:lnTo>
                    <a:lnTo>
                      <a:pt x="61" y="164"/>
                    </a:lnTo>
                    <a:lnTo>
                      <a:pt x="61" y="167"/>
                    </a:lnTo>
                    <a:lnTo>
                      <a:pt x="61" y="167"/>
                    </a:lnTo>
                    <a:lnTo>
                      <a:pt x="61" y="169"/>
                    </a:lnTo>
                    <a:lnTo>
                      <a:pt x="61" y="169"/>
                    </a:lnTo>
                    <a:lnTo>
                      <a:pt x="61" y="173"/>
                    </a:lnTo>
                    <a:lnTo>
                      <a:pt x="61" y="173"/>
                    </a:lnTo>
                    <a:lnTo>
                      <a:pt x="61" y="175"/>
                    </a:lnTo>
                    <a:lnTo>
                      <a:pt x="61" y="175"/>
                    </a:lnTo>
                    <a:lnTo>
                      <a:pt x="61" y="175"/>
                    </a:lnTo>
                    <a:lnTo>
                      <a:pt x="64" y="175"/>
                    </a:lnTo>
                    <a:lnTo>
                      <a:pt x="64" y="176"/>
                    </a:lnTo>
                    <a:lnTo>
                      <a:pt x="64" y="176"/>
                    </a:lnTo>
                    <a:lnTo>
                      <a:pt x="64" y="176"/>
                    </a:lnTo>
                    <a:lnTo>
                      <a:pt x="64" y="176"/>
                    </a:lnTo>
                    <a:lnTo>
                      <a:pt x="64" y="176"/>
                    </a:lnTo>
                    <a:lnTo>
                      <a:pt x="64" y="176"/>
                    </a:lnTo>
                    <a:lnTo>
                      <a:pt x="64" y="176"/>
                    </a:lnTo>
                    <a:lnTo>
                      <a:pt x="64" y="176"/>
                    </a:lnTo>
                    <a:lnTo>
                      <a:pt x="64" y="179"/>
                    </a:lnTo>
                    <a:lnTo>
                      <a:pt x="64" y="179"/>
                    </a:lnTo>
                    <a:lnTo>
                      <a:pt x="64" y="179"/>
                    </a:lnTo>
                    <a:lnTo>
                      <a:pt x="64" y="179"/>
                    </a:lnTo>
                    <a:lnTo>
                      <a:pt x="64" y="180"/>
                    </a:lnTo>
                    <a:lnTo>
                      <a:pt x="64" y="180"/>
                    </a:lnTo>
                    <a:lnTo>
                      <a:pt x="64" y="180"/>
                    </a:lnTo>
                    <a:lnTo>
                      <a:pt x="64" y="180"/>
                    </a:lnTo>
                    <a:lnTo>
                      <a:pt x="64" y="180"/>
                    </a:lnTo>
                  </a:path>
                </a:pathLst>
              </a:custGeom>
              <a:solidFill>
                <a:srgbClr val="000000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74" name="Freeform 86"/>
              <p:cNvSpPr>
                <a:spLocks/>
              </p:cNvSpPr>
              <p:nvPr/>
            </p:nvSpPr>
            <p:spPr bwMode="gray">
              <a:xfrm>
                <a:off x="821" y="1667"/>
                <a:ext cx="84" cy="69"/>
              </a:xfrm>
              <a:custGeom>
                <a:avLst/>
                <a:gdLst>
                  <a:gd name="T0" fmla="*/ 25 w 84"/>
                  <a:gd name="T1" fmla="*/ 8 h 69"/>
                  <a:gd name="T2" fmla="*/ 20 w 84"/>
                  <a:gd name="T3" fmla="*/ 8 h 69"/>
                  <a:gd name="T4" fmla="*/ 20 w 84"/>
                  <a:gd name="T5" fmla="*/ 8 h 69"/>
                  <a:gd name="T6" fmla="*/ 17 w 84"/>
                  <a:gd name="T7" fmla="*/ 8 h 69"/>
                  <a:gd name="T8" fmla="*/ 16 w 84"/>
                  <a:gd name="T9" fmla="*/ 7 h 69"/>
                  <a:gd name="T10" fmla="*/ 13 w 84"/>
                  <a:gd name="T11" fmla="*/ 7 h 69"/>
                  <a:gd name="T12" fmla="*/ 10 w 84"/>
                  <a:gd name="T13" fmla="*/ 7 h 69"/>
                  <a:gd name="T14" fmla="*/ 6 w 84"/>
                  <a:gd name="T15" fmla="*/ 7 h 69"/>
                  <a:gd name="T16" fmla="*/ 3 w 84"/>
                  <a:gd name="T17" fmla="*/ 9 h 69"/>
                  <a:gd name="T18" fmla="*/ 0 w 84"/>
                  <a:gd name="T19" fmla="*/ 12 h 69"/>
                  <a:gd name="T20" fmla="*/ 0 w 84"/>
                  <a:gd name="T21" fmla="*/ 14 h 69"/>
                  <a:gd name="T22" fmla="*/ 0 w 84"/>
                  <a:gd name="T23" fmla="*/ 18 h 69"/>
                  <a:gd name="T24" fmla="*/ 0 w 84"/>
                  <a:gd name="T25" fmla="*/ 19 h 69"/>
                  <a:gd name="T26" fmla="*/ 0 w 84"/>
                  <a:gd name="T27" fmla="*/ 27 h 69"/>
                  <a:gd name="T28" fmla="*/ 1 w 84"/>
                  <a:gd name="T29" fmla="*/ 31 h 69"/>
                  <a:gd name="T30" fmla="*/ 1 w 84"/>
                  <a:gd name="T31" fmla="*/ 38 h 69"/>
                  <a:gd name="T32" fmla="*/ 6 w 84"/>
                  <a:gd name="T33" fmla="*/ 42 h 69"/>
                  <a:gd name="T34" fmla="*/ 9 w 84"/>
                  <a:gd name="T35" fmla="*/ 48 h 69"/>
                  <a:gd name="T36" fmla="*/ 12 w 84"/>
                  <a:gd name="T37" fmla="*/ 50 h 69"/>
                  <a:gd name="T38" fmla="*/ 15 w 84"/>
                  <a:gd name="T39" fmla="*/ 55 h 69"/>
                  <a:gd name="T40" fmla="*/ 20 w 84"/>
                  <a:gd name="T41" fmla="*/ 60 h 69"/>
                  <a:gd name="T42" fmla="*/ 23 w 84"/>
                  <a:gd name="T43" fmla="*/ 66 h 69"/>
                  <a:gd name="T44" fmla="*/ 32 w 84"/>
                  <a:gd name="T45" fmla="*/ 68 h 69"/>
                  <a:gd name="T46" fmla="*/ 46 w 84"/>
                  <a:gd name="T47" fmla="*/ 62 h 69"/>
                  <a:gd name="T48" fmla="*/ 56 w 84"/>
                  <a:gd name="T49" fmla="*/ 50 h 69"/>
                  <a:gd name="T50" fmla="*/ 65 w 84"/>
                  <a:gd name="T51" fmla="*/ 44 h 69"/>
                  <a:gd name="T52" fmla="*/ 71 w 84"/>
                  <a:gd name="T53" fmla="*/ 36 h 69"/>
                  <a:gd name="T54" fmla="*/ 74 w 84"/>
                  <a:gd name="T55" fmla="*/ 24 h 69"/>
                  <a:gd name="T56" fmla="*/ 83 w 84"/>
                  <a:gd name="T57" fmla="*/ 14 h 69"/>
                  <a:gd name="T58" fmla="*/ 83 w 84"/>
                  <a:gd name="T59" fmla="*/ 14 h 69"/>
                  <a:gd name="T60" fmla="*/ 83 w 84"/>
                  <a:gd name="T61" fmla="*/ 11 h 69"/>
                  <a:gd name="T62" fmla="*/ 83 w 84"/>
                  <a:gd name="T63" fmla="*/ 10 h 69"/>
                  <a:gd name="T64" fmla="*/ 82 w 84"/>
                  <a:gd name="T65" fmla="*/ 8 h 69"/>
                  <a:gd name="T66" fmla="*/ 77 w 84"/>
                  <a:gd name="T67" fmla="*/ 5 h 69"/>
                  <a:gd name="T68" fmla="*/ 74 w 84"/>
                  <a:gd name="T69" fmla="*/ 3 h 69"/>
                  <a:gd name="T70" fmla="*/ 69 w 84"/>
                  <a:gd name="T71" fmla="*/ 2 h 69"/>
                  <a:gd name="T72" fmla="*/ 65 w 84"/>
                  <a:gd name="T73" fmla="*/ 2 h 69"/>
                  <a:gd name="T74" fmla="*/ 58 w 84"/>
                  <a:gd name="T75" fmla="*/ 4 h 69"/>
                  <a:gd name="T76" fmla="*/ 56 w 84"/>
                  <a:gd name="T77" fmla="*/ 7 h 69"/>
                  <a:gd name="T78" fmla="*/ 54 w 84"/>
                  <a:gd name="T79" fmla="*/ 11 h 69"/>
                  <a:gd name="T80" fmla="*/ 51 w 84"/>
                  <a:gd name="T81" fmla="*/ 16 h 69"/>
                  <a:gd name="T82" fmla="*/ 48 w 84"/>
                  <a:gd name="T83" fmla="*/ 22 h 69"/>
                  <a:gd name="T84" fmla="*/ 43 w 84"/>
                  <a:gd name="T85" fmla="*/ 36 h 69"/>
                  <a:gd name="T86" fmla="*/ 34 w 84"/>
                  <a:gd name="T87" fmla="*/ 47 h 69"/>
                  <a:gd name="T88" fmla="*/ 30 w 84"/>
                  <a:gd name="T89" fmla="*/ 49 h 69"/>
                  <a:gd name="T90" fmla="*/ 25 w 84"/>
                  <a:gd name="T91" fmla="*/ 45 h 69"/>
                  <a:gd name="T92" fmla="*/ 25 w 84"/>
                  <a:gd name="T93" fmla="*/ 31 h 69"/>
                  <a:gd name="T94" fmla="*/ 25 w 84"/>
                  <a:gd name="T95" fmla="*/ 19 h 69"/>
                  <a:gd name="T96" fmla="*/ 25 w 84"/>
                  <a:gd name="T97" fmla="*/ 15 h 69"/>
                  <a:gd name="T98" fmla="*/ 25 w 84"/>
                  <a:gd name="T99" fmla="*/ 12 h 69"/>
                  <a:gd name="T100" fmla="*/ 25 w 84"/>
                  <a:gd name="T101" fmla="*/ 10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4" h="69">
                    <a:moveTo>
                      <a:pt x="27" y="8"/>
                    </a:moveTo>
                    <a:lnTo>
                      <a:pt x="25" y="8"/>
                    </a:lnTo>
                    <a:lnTo>
                      <a:pt x="25" y="8"/>
                    </a:lnTo>
                    <a:lnTo>
                      <a:pt x="25" y="8"/>
                    </a:lnTo>
                    <a:lnTo>
                      <a:pt x="25" y="8"/>
                    </a:lnTo>
                    <a:lnTo>
                      <a:pt x="23" y="8"/>
                    </a:lnTo>
                    <a:lnTo>
                      <a:pt x="23" y="8"/>
                    </a:lnTo>
                    <a:lnTo>
                      <a:pt x="23" y="8"/>
                    </a:lnTo>
                    <a:lnTo>
                      <a:pt x="23" y="8"/>
                    </a:lnTo>
                    <a:lnTo>
                      <a:pt x="20" y="8"/>
                    </a:lnTo>
                    <a:lnTo>
                      <a:pt x="20" y="8"/>
                    </a:lnTo>
                    <a:lnTo>
                      <a:pt x="20" y="8"/>
                    </a:lnTo>
                    <a:lnTo>
                      <a:pt x="20" y="8"/>
                    </a:lnTo>
                    <a:lnTo>
                      <a:pt x="20" y="8"/>
                    </a:lnTo>
                    <a:lnTo>
                      <a:pt x="20" y="8"/>
                    </a:lnTo>
                    <a:lnTo>
                      <a:pt x="20" y="8"/>
                    </a:lnTo>
                    <a:lnTo>
                      <a:pt x="20" y="8"/>
                    </a:lnTo>
                    <a:lnTo>
                      <a:pt x="17" y="8"/>
                    </a:lnTo>
                    <a:lnTo>
                      <a:pt x="17" y="8"/>
                    </a:lnTo>
                    <a:lnTo>
                      <a:pt x="17" y="8"/>
                    </a:lnTo>
                    <a:lnTo>
                      <a:pt x="17" y="8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16" y="7"/>
                    </a:lnTo>
                    <a:lnTo>
                      <a:pt x="13" y="7"/>
                    </a:lnTo>
                    <a:lnTo>
                      <a:pt x="13" y="7"/>
                    </a:lnTo>
                    <a:lnTo>
                      <a:pt x="13" y="7"/>
                    </a:lnTo>
                    <a:lnTo>
                      <a:pt x="13" y="7"/>
                    </a:lnTo>
                    <a:lnTo>
                      <a:pt x="13" y="7"/>
                    </a:lnTo>
                    <a:lnTo>
                      <a:pt x="13" y="7"/>
                    </a:lnTo>
                    <a:lnTo>
                      <a:pt x="13" y="7"/>
                    </a:lnTo>
                    <a:lnTo>
                      <a:pt x="13" y="5"/>
                    </a:lnTo>
                    <a:lnTo>
                      <a:pt x="10" y="7"/>
                    </a:lnTo>
                    <a:lnTo>
                      <a:pt x="10" y="7"/>
                    </a:lnTo>
                    <a:lnTo>
                      <a:pt x="9" y="7"/>
                    </a:lnTo>
                    <a:lnTo>
                      <a:pt x="9" y="7"/>
                    </a:lnTo>
                    <a:lnTo>
                      <a:pt x="6" y="7"/>
                    </a:lnTo>
                    <a:lnTo>
                      <a:pt x="6" y="7"/>
                    </a:lnTo>
                    <a:lnTo>
                      <a:pt x="6" y="7"/>
                    </a:lnTo>
                    <a:lnTo>
                      <a:pt x="6" y="7"/>
                    </a:lnTo>
                    <a:lnTo>
                      <a:pt x="3" y="9"/>
                    </a:lnTo>
                    <a:lnTo>
                      <a:pt x="3" y="9"/>
                    </a:lnTo>
                    <a:lnTo>
                      <a:pt x="3" y="9"/>
                    </a:lnTo>
                    <a:lnTo>
                      <a:pt x="3" y="9"/>
                    </a:lnTo>
                    <a:lnTo>
                      <a:pt x="1" y="9"/>
                    </a:lnTo>
                    <a:lnTo>
                      <a:pt x="1" y="9"/>
                    </a:lnTo>
                    <a:lnTo>
                      <a:pt x="1" y="9"/>
                    </a:lnTo>
                    <a:lnTo>
                      <a:pt x="1" y="9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0" y="19"/>
                    </a:lnTo>
                    <a:lnTo>
                      <a:pt x="0" y="19"/>
                    </a:lnTo>
                    <a:lnTo>
                      <a:pt x="0" y="19"/>
                    </a:lnTo>
                    <a:lnTo>
                      <a:pt x="0" y="19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0" y="27"/>
                    </a:lnTo>
                    <a:lnTo>
                      <a:pt x="0" y="27"/>
                    </a:lnTo>
                    <a:lnTo>
                      <a:pt x="0" y="29"/>
                    </a:lnTo>
                    <a:lnTo>
                      <a:pt x="1" y="29"/>
                    </a:lnTo>
                    <a:lnTo>
                      <a:pt x="1" y="31"/>
                    </a:lnTo>
                    <a:lnTo>
                      <a:pt x="1" y="31"/>
                    </a:lnTo>
                    <a:lnTo>
                      <a:pt x="1" y="35"/>
                    </a:lnTo>
                    <a:lnTo>
                      <a:pt x="1" y="35"/>
                    </a:lnTo>
                    <a:lnTo>
                      <a:pt x="1" y="38"/>
                    </a:lnTo>
                    <a:lnTo>
                      <a:pt x="1" y="38"/>
                    </a:lnTo>
                    <a:lnTo>
                      <a:pt x="1" y="38"/>
                    </a:lnTo>
                    <a:lnTo>
                      <a:pt x="4" y="38"/>
                    </a:lnTo>
                    <a:lnTo>
                      <a:pt x="4" y="41"/>
                    </a:lnTo>
                    <a:lnTo>
                      <a:pt x="4" y="41"/>
                    </a:lnTo>
                    <a:lnTo>
                      <a:pt x="4" y="42"/>
                    </a:lnTo>
                    <a:lnTo>
                      <a:pt x="6" y="42"/>
                    </a:lnTo>
                    <a:lnTo>
                      <a:pt x="6" y="45"/>
                    </a:lnTo>
                    <a:lnTo>
                      <a:pt x="6" y="45"/>
                    </a:lnTo>
                    <a:lnTo>
                      <a:pt x="6" y="45"/>
                    </a:lnTo>
                    <a:lnTo>
                      <a:pt x="9" y="45"/>
                    </a:lnTo>
                    <a:lnTo>
                      <a:pt x="9" y="48"/>
                    </a:lnTo>
                    <a:lnTo>
                      <a:pt x="9" y="48"/>
                    </a:lnTo>
                    <a:lnTo>
                      <a:pt x="9" y="48"/>
                    </a:lnTo>
                    <a:lnTo>
                      <a:pt x="12" y="48"/>
                    </a:lnTo>
                    <a:lnTo>
                      <a:pt x="12" y="50"/>
                    </a:lnTo>
                    <a:lnTo>
                      <a:pt x="12" y="50"/>
                    </a:lnTo>
                    <a:lnTo>
                      <a:pt x="12" y="50"/>
                    </a:lnTo>
                    <a:lnTo>
                      <a:pt x="15" y="50"/>
                    </a:lnTo>
                    <a:lnTo>
                      <a:pt x="15" y="53"/>
                    </a:lnTo>
                    <a:lnTo>
                      <a:pt x="15" y="53"/>
                    </a:lnTo>
                    <a:lnTo>
                      <a:pt x="15" y="55"/>
                    </a:lnTo>
                    <a:lnTo>
                      <a:pt x="17" y="55"/>
                    </a:lnTo>
                    <a:lnTo>
                      <a:pt x="17" y="58"/>
                    </a:lnTo>
                    <a:lnTo>
                      <a:pt x="17" y="58"/>
                    </a:lnTo>
                    <a:lnTo>
                      <a:pt x="17" y="60"/>
                    </a:lnTo>
                    <a:lnTo>
                      <a:pt x="20" y="60"/>
                    </a:lnTo>
                    <a:lnTo>
                      <a:pt x="20" y="64"/>
                    </a:lnTo>
                    <a:lnTo>
                      <a:pt x="20" y="64"/>
                    </a:lnTo>
                    <a:lnTo>
                      <a:pt x="20" y="66"/>
                    </a:lnTo>
                    <a:lnTo>
                      <a:pt x="23" y="66"/>
                    </a:lnTo>
                    <a:lnTo>
                      <a:pt x="23" y="66"/>
                    </a:lnTo>
                    <a:lnTo>
                      <a:pt x="27" y="66"/>
                    </a:lnTo>
                    <a:lnTo>
                      <a:pt x="27" y="66"/>
                    </a:lnTo>
                    <a:lnTo>
                      <a:pt x="30" y="66"/>
                    </a:lnTo>
                    <a:lnTo>
                      <a:pt x="30" y="68"/>
                    </a:lnTo>
                    <a:lnTo>
                      <a:pt x="32" y="68"/>
                    </a:lnTo>
                    <a:lnTo>
                      <a:pt x="36" y="68"/>
                    </a:lnTo>
                    <a:lnTo>
                      <a:pt x="39" y="66"/>
                    </a:lnTo>
                    <a:lnTo>
                      <a:pt x="40" y="66"/>
                    </a:lnTo>
                    <a:lnTo>
                      <a:pt x="43" y="64"/>
                    </a:lnTo>
                    <a:lnTo>
                      <a:pt x="46" y="62"/>
                    </a:lnTo>
                    <a:lnTo>
                      <a:pt x="49" y="58"/>
                    </a:lnTo>
                    <a:lnTo>
                      <a:pt x="49" y="58"/>
                    </a:lnTo>
                    <a:lnTo>
                      <a:pt x="52" y="55"/>
                    </a:lnTo>
                    <a:lnTo>
                      <a:pt x="53" y="53"/>
                    </a:lnTo>
                    <a:lnTo>
                      <a:pt x="56" y="50"/>
                    </a:lnTo>
                    <a:lnTo>
                      <a:pt x="56" y="50"/>
                    </a:lnTo>
                    <a:lnTo>
                      <a:pt x="59" y="47"/>
                    </a:lnTo>
                    <a:lnTo>
                      <a:pt x="61" y="47"/>
                    </a:lnTo>
                    <a:lnTo>
                      <a:pt x="65" y="44"/>
                    </a:lnTo>
                    <a:lnTo>
                      <a:pt x="65" y="44"/>
                    </a:lnTo>
                    <a:lnTo>
                      <a:pt x="65" y="42"/>
                    </a:lnTo>
                    <a:lnTo>
                      <a:pt x="65" y="42"/>
                    </a:lnTo>
                    <a:lnTo>
                      <a:pt x="69" y="39"/>
                    </a:lnTo>
                    <a:lnTo>
                      <a:pt x="69" y="39"/>
                    </a:lnTo>
                    <a:lnTo>
                      <a:pt x="71" y="36"/>
                    </a:lnTo>
                    <a:lnTo>
                      <a:pt x="71" y="33"/>
                    </a:lnTo>
                    <a:lnTo>
                      <a:pt x="74" y="29"/>
                    </a:lnTo>
                    <a:lnTo>
                      <a:pt x="74" y="29"/>
                    </a:lnTo>
                    <a:lnTo>
                      <a:pt x="74" y="27"/>
                    </a:lnTo>
                    <a:lnTo>
                      <a:pt x="74" y="24"/>
                    </a:lnTo>
                    <a:lnTo>
                      <a:pt x="77" y="21"/>
                    </a:lnTo>
                    <a:lnTo>
                      <a:pt x="77" y="21"/>
                    </a:lnTo>
                    <a:lnTo>
                      <a:pt x="80" y="18"/>
                    </a:lnTo>
                    <a:lnTo>
                      <a:pt x="80" y="18"/>
                    </a:lnTo>
                    <a:lnTo>
                      <a:pt x="83" y="14"/>
                    </a:lnTo>
                    <a:lnTo>
                      <a:pt x="83" y="14"/>
                    </a:lnTo>
                    <a:lnTo>
                      <a:pt x="83" y="14"/>
                    </a:lnTo>
                    <a:lnTo>
                      <a:pt x="83" y="14"/>
                    </a:lnTo>
                    <a:lnTo>
                      <a:pt x="83" y="14"/>
                    </a:lnTo>
                    <a:lnTo>
                      <a:pt x="83" y="14"/>
                    </a:lnTo>
                    <a:lnTo>
                      <a:pt x="83" y="14"/>
                    </a:lnTo>
                    <a:lnTo>
                      <a:pt x="83" y="14"/>
                    </a:lnTo>
                    <a:lnTo>
                      <a:pt x="83" y="11"/>
                    </a:lnTo>
                    <a:lnTo>
                      <a:pt x="83" y="11"/>
                    </a:lnTo>
                    <a:lnTo>
                      <a:pt x="83" y="11"/>
                    </a:lnTo>
                    <a:lnTo>
                      <a:pt x="83" y="11"/>
                    </a:lnTo>
                    <a:lnTo>
                      <a:pt x="83" y="10"/>
                    </a:lnTo>
                    <a:lnTo>
                      <a:pt x="83" y="10"/>
                    </a:lnTo>
                    <a:lnTo>
                      <a:pt x="83" y="10"/>
                    </a:lnTo>
                    <a:lnTo>
                      <a:pt x="83" y="10"/>
                    </a:lnTo>
                    <a:lnTo>
                      <a:pt x="83" y="8"/>
                    </a:lnTo>
                    <a:lnTo>
                      <a:pt x="82" y="8"/>
                    </a:lnTo>
                    <a:lnTo>
                      <a:pt x="82" y="8"/>
                    </a:lnTo>
                    <a:lnTo>
                      <a:pt x="82" y="8"/>
                    </a:lnTo>
                    <a:lnTo>
                      <a:pt x="82" y="8"/>
                    </a:lnTo>
                    <a:lnTo>
                      <a:pt x="80" y="8"/>
                    </a:lnTo>
                    <a:lnTo>
                      <a:pt x="80" y="8"/>
                    </a:lnTo>
                    <a:lnTo>
                      <a:pt x="80" y="8"/>
                    </a:lnTo>
                    <a:lnTo>
                      <a:pt x="80" y="5"/>
                    </a:lnTo>
                    <a:lnTo>
                      <a:pt x="77" y="5"/>
                    </a:lnTo>
                    <a:lnTo>
                      <a:pt x="77" y="5"/>
                    </a:lnTo>
                    <a:lnTo>
                      <a:pt x="76" y="5"/>
                    </a:lnTo>
                    <a:lnTo>
                      <a:pt x="76" y="3"/>
                    </a:lnTo>
                    <a:lnTo>
                      <a:pt x="74" y="3"/>
                    </a:lnTo>
                    <a:lnTo>
                      <a:pt x="74" y="3"/>
                    </a:lnTo>
                    <a:lnTo>
                      <a:pt x="74" y="3"/>
                    </a:lnTo>
                    <a:lnTo>
                      <a:pt x="74" y="0"/>
                    </a:lnTo>
                    <a:lnTo>
                      <a:pt x="71" y="2"/>
                    </a:lnTo>
                    <a:lnTo>
                      <a:pt x="71" y="2"/>
                    </a:lnTo>
                    <a:lnTo>
                      <a:pt x="69" y="2"/>
                    </a:lnTo>
                    <a:lnTo>
                      <a:pt x="69" y="2"/>
                    </a:lnTo>
                    <a:lnTo>
                      <a:pt x="65" y="2"/>
                    </a:lnTo>
                    <a:lnTo>
                      <a:pt x="65" y="2"/>
                    </a:lnTo>
                    <a:lnTo>
                      <a:pt x="65" y="2"/>
                    </a:lnTo>
                    <a:lnTo>
                      <a:pt x="65" y="2"/>
                    </a:lnTo>
                    <a:lnTo>
                      <a:pt x="62" y="4"/>
                    </a:lnTo>
                    <a:lnTo>
                      <a:pt x="62" y="4"/>
                    </a:lnTo>
                    <a:lnTo>
                      <a:pt x="60" y="4"/>
                    </a:lnTo>
                    <a:lnTo>
                      <a:pt x="60" y="4"/>
                    </a:lnTo>
                    <a:lnTo>
                      <a:pt x="58" y="4"/>
                    </a:lnTo>
                    <a:lnTo>
                      <a:pt x="58" y="4"/>
                    </a:lnTo>
                    <a:lnTo>
                      <a:pt x="58" y="4"/>
                    </a:lnTo>
                    <a:lnTo>
                      <a:pt x="58" y="4"/>
                    </a:lnTo>
                    <a:lnTo>
                      <a:pt x="56" y="7"/>
                    </a:lnTo>
                    <a:lnTo>
                      <a:pt x="56" y="7"/>
                    </a:lnTo>
                    <a:lnTo>
                      <a:pt x="56" y="8"/>
                    </a:lnTo>
                    <a:lnTo>
                      <a:pt x="56" y="8"/>
                    </a:lnTo>
                    <a:lnTo>
                      <a:pt x="54" y="11"/>
                    </a:lnTo>
                    <a:lnTo>
                      <a:pt x="54" y="11"/>
                    </a:lnTo>
                    <a:lnTo>
                      <a:pt x="54" y="11"/>
                    </a:lnTo>
                    <a:lnTo>
                      <a:pt x="54" y="11"/>
                    </a:lnTo>
                    <a:lnTo>
                      <a:pt x="51" y="14"/>
                    </a:lnTo>
                    <a:lnTo>
                      <a:pt x="51" y="14"/>
                    </a:lnTo>
                    <a:lnTo>
                      <a:pt x="51" y="16"/>
                    </a:lnTo>
                    <a:lnTo>
                      <a:pt x="51" y="16"/>
                    </a:lnTo>
                    <a:lnTo>
                      <a:pt x="51" y="19"/>
                    </a:lnTo>
                    <a:lnTo>
                      <a:pt x="51" y="19"/>
                    </a:lnTo>
                    <a:lnTo>
                      <a:pt x="51" y="19"/>
                    </a:lnTo>
                    <a:lnTo>
                      <a:pt x="51" y="19"/>
                    </a:lnTo>
                    <a:lnTo>
                      <a:pt x="48" y="22"/>
                    </a:lnTo>
                    <a:lnTo>
                      <a:pt x="48" y="25"/>
                    </a:lnTo>
                    <a:lnTo>
                      <a:pt x="46" y="29"/>
                    </a:lnTo>
                    <a:lnTo>
                      <a:pt x="46" y="29"/>
                    </a:lnTo>
                    <a:lnTo>
                      <a:pt x="43" y="33"/>
                    </a:lnTo>
                    <a:lnTo>
                      <a:pt x="43" y="36"/>
                    </a:lnTo>
                    <a:lnTo>
                      <a:pt x="41" y="39"/>
                    </a:lnTo>
                    <a:lnTo>
                      <a:pt x="41" y="39"/>
                    </a:lnTo>
                    <a:lnTo>
                      <a:pt x="38" y="42"/>
                    </a:lnTo>
                    <a:lnTo>
                      <a:pt x="38" y="44"/>
                    </a:lnTo>
                    <a:lnTo>
                      <a:pt x="34" y="47"/>
                    </a:lnTo>
                    <a:lnTo>
                      <a:pt x="34" y="47"/>
                    </a:lnTo>
                    <a:lnTo>
                      <a:pt x="32" y="50"/>
                    </a:lnTo>
                    <a:lnTo>
                      <a:pt x="32" y="50"/>
                    </a:lnTo>
                    <a:lnTo>
                      <a:pt x="30" y="50"/>
                    </a:lnTo>
                    <a:lnTo>
                      <a:pt x="30" y="49"/>
                    </a:lnTo>
                    <a:lnTo>
                      <a:pt x="27" y="49"/>
                    </a:lnTo>
                    <a:lnTo>
                      <a:pt x="27" y="48"/>
                    </a:lnTo>
                    <a:lnTo>
                      <a:pt x="25" y="48"/>
                    </a:lnTo>
                    <a:lnTo>
                      <a:pt x="25" y="45"/>
                    </a:lnTo>
                    <a:lnTo>
                      <a:pt x="25" y="45"/>
                    </a:lnTo>
                    <a:lnTo>
                      <a:pt x="25" y="42"/>
                    </a:lnTo>
                    <a:lnTo>
                      <a:pt x="25" y="39"/>
                    </a:lnTo>
                    <a:lnTo>
                      <a:pt x="25" y="36"/>
                    </a:lnTo>
                    <a:lnTo>
                      <a:pt x="25" y="35"/>
                    </a:lnTo>
                    <a:lnTo>
                      <a:pt x="25" y="31"/>
                    </a:lnTo>
                    <a:lnTo>
                      <a:pt x="25" y="29"/>
                    </a:lnTo>
                    <a:lnTo>
                      <a:pt x="25" y="25"/>
                    </a:lnTo>
                    <a:lnTo>
                      <a:pt x="25" y="24"/>
                    </a:lnTo>
                    <a:lnTo>
                      <a:pt x="25" y="21"/>
                    </a:lnTo>
                    <a:lnTo>
                      <a:pt x="25" y="19"/>
                    </a:lnTo>
                    <a:lnTo>
                      <a:pt x="25" y="16"/>
                    </a:lnTo>
                    <a:lnTo>
                      <a:pt x="25" y="16"/>
                    </a:lnTo>
                    <a:lnTo>
                      <a:pt x="25" y="16"/>
                    </a:lnTo>
                    <a:lnTo>
                      <a:pt x="25" y="16"/>
                    </a:lnTo>
                    <a:lnTo>
                      <a:pt x="25" y="15"/>
                    </a:lnTo>
                    <a:lnTo>
                      <a:pt x="25" y="15"/>
                    </a:lnTo>
                    <a:lnTo>
                      <a:pt x="25" y="15"/>
                    </a:lnTo>
                    <a:lnTo>
                      <a:pt x="25" y="15"/>
                    </a:lnTo>
                    <a:lnTo>
                      <a:pt x="25" y="12"/>
                    </a:lnTo>
                    <a:lnTo>
                      <a:pt x="25" y="12"/>
                    </a:lnTo>
                    <a:lnTo>
                      <a:pt x="25" y="12"/>
                    </a:lnTo>
                    <a:lnTo>
                      <a:pt x="25" y="12"/>
                    </a:lnTo>
                    <a:lnTo>
                      <a:pt x="25" y="10"/>
                    </a:lnTo>
                    <a:lnTo>
                      <a:pt x="25" y="10"/>
                    </a:lnTo>
                    <a:lnTo>
                      <a:pt x="25" y="10"/>
                    </a:lnTo>
                    <a:lnTo>
                      <a:pt x="25" y="10"/>
                    </a:lnTo>
                    <a:lnTo>
                      <a:pt x="27" y="8"/>
                    </a:lnTo>
                    <a:lnTo>
                      <a:pt x="27" y="8"/>
                    </a:lnTo>
                  </a:path>
                </a:pathLst>
              </a:custGeom>
              <a:solidFill>
                <a:srgbClr val="FFFFF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75" name="Freeform 87"/>
              <p:cNvSpPr>
                <a:spLocks/>
              </p:cNvSpPr>
              <p:nvPr/>
            </p:nvSpPr>
            <p:spPr bwMode="gray">
              <a:xfrm>
                <a:off x="828" y="1546"/>
                <a:ext cx="37" cy="50"/>
              </a:xfrm>
              <a:custGeom>
                <a:avLst/>
                <a:gdLst>
                  <a:gd name="T0" fmla="*/ 16 w 37"/>
                  <a:gd name="T1" fmla="*/ 3 h 50"/>
                  <a:gd name="T2" fmla="*/ 16 w 37"/>
                  <a:gd name="T3" fmla="*/ 5 h 50"/>
                  <a:gd name="T4" fmla="*/ 16 w 37"/>
                  <a:gd name="T5" fmla="*/ 5 h 50"/>
                  <a:gd name="T6" fmla="*/ 14 w 37"/>
                  <a:gd name="T7" fmla="*/ 10 h 50"/>
                  <a:gd name="T8" fmla="*/ 14 w 37"/>
                  <a:gd name="T9" fmla="*/ 12 h 50"/>
                  <a:gd name="T10" fmla="*/ 13 w 37"/>
                  <a:gd name="T11" fmla="*/ 15 h 50"/>
                  <a:gd name="T12" fmla="*/ 13 w 37"/>
                  <a:gd name="T13" fmla="*/ 15 h 50"/>
                  <a:gd name="T14" fmla="*/ 13 w 37"/>
                  <a:gd name="T15" fmla="*/ 18 h 50"/>
                  <a:gd name="T16" fmla="*/ 13 w 37"/>
                  <a:gd name="T17" fmla="*/ 21 h 50"/>
                  <a:gd name="T18" fmla="*/ 13 w 37"/>
                  <a:gd name="T19" fmla="*/ 23 h 50"/>
                  <a:gd name="T20" fmla="*/ 13 w 37"/>
                  <a:gd name="T21" fmla="*/ 23 h 50"/>
                  <a:gd name="T22" fmla="*/ 10 w 37"/>
                  <a:gd name="T23" fmla="*/ 26 h 50"/>
                  <a:gd name="T24" fmla="*/ 9 w 37"/>
                  <a:gd name="T25" fmla="*/ 27 h 50"/>
                  <a:gd name="T26" fmla="*/ 6 w 37"/>
                  <a:gd name="T27" fmla="*/ 28 h 50"/>
                  <a:gd name="T28" fmla="*/ 6 w 37"/>
                  <a:gd name="T29" fmla="*/ 28 h 50"/>
                  <a:gd name="T30" fmla="*/ 6 w 37"/>
                  <a:gd name="T31" fmla="*/ 28 h 50"/>
                  <a:gd name="T32" fmla="*/ 3 w 37"/>
                  <a:gd name="T33" fmla="*/ 31 h 50"/>
                  <a:gd name="T34" fmla="*/ 2 w 37"/>
                  <a:gd name="T35" fmla="*/ 32 h 50"/>
                  <a:gd name="T36" fmla="*/ 2 w 37"/>
                  <a:gd name="T37" fmla="*/ 32 h 50"/>
                  <a:gd name="T38" fmla="*/ 0 w 37"/>
                  <a:gd name="T39" fmla="*/ 36 h 50"/>
                  <a:gd name="T40" fmla="*/ 0 w 37"/>
                  <a:gd name="T41" fmla="*/ 36 h 50"/>
                  <a:gd name="T42" fmla="*/ 0 w 37"/>
                  <a:gd name="T43" fmla="*/ 38 h 50"/>
                  <a:gd name="T44" fmla="*/ 0 w 37"/>
                  <a:gd name="T45" fmla="*/ 38 h 50"/>
                  <a:gd name="T46" fmla="*/ 0 w 37"/>
                  <a:gd name="T47" fmla="*/ 40 h 50"/>
                  <a:gd name="T48" fmla="*/ 0 w 37"/>
                  <a:gd name="T49" fmla="*/ 44 h 50"/>
                  <a:gd name="T50" fmla="*/ 0 w 37"/>
                  <a:gd name="T51" fmla="*/ 47 h 50"/>
                  <a:gd name="T52" fmla="*/ 1 w 37"/>
                  <a:gd name="T53" fmla="*/ 47 h 50"/>
                  <a:gd name="T54" fmla="*/ 1 w 37"/>
                  <a:gd name="T55" fmla="*/ 49 h 50"/>
                  <a:gd name="T56" fmla="*/ 3 w 37"/>
                  <a:gd name="T57" fmla="*/ 49 h 50"/>
                  <a:gd name="T58" fmla="*/ 6 w 37"/>
                  <a:gd name="T59" fmla="*/ 49 h 50"/>
                  <a:gd name="T60" fmla="*/ 8 w 37"/>
                  <a:gd name="T61" fmla="*/ 49 h 50"/>
                  <a:gd name="T62" fmla="*/ 8 w 37"/>
                  <a:gd name="T63" fmla="*/ 49 h 50"/>
                  <a:gd name="T64" fmla="*/ 11 w 37"/>
                  <a:gd name="T65" fmla="*/ 48 h 50"/>
                  <a:gd name="T66" fmla="*/ 11 w 37"/>
                  <a:gd name="T67" fmla="*/ 47 h 50"/>
                  <a:gd name="T68" fmla="*/ 14 w 37"/>
                  <a:gd name="T69" fmla="*/ 42 h 50"/>
                  <a:gd name="T70" fmla="*/ 14 w 37"/>
                  <a:gd name="T71" fmla="*/ 42 h 50"/>
                  <a:gd name="T72" fmla="*/ 16 w 37"/>
                  <a:gd name="T73" fmla="*/ 38 h 50"/>
                  <a:gd name="T74" fmla="*/ 20 w 37"/>
                  <a:gd name="T75" fmla="*/ 36 h 50"/>
                  <a:gd name="T76" fmla="*/ 20 w 37"/>
                  <a:gd name="T77" fmla="*/ 36 h 50"/>
                  <a:gd name="T78" fmla="*/ 20 w 37"/>
                  <a:gd name="T79" fmla="*/ 36 h 50"/>
                  <a:gd name="T80" fmla="*/ 23 w 37"/>
                  <a:gd name="T81" fmla="*/ 36 h 50"/>
                  <a:gd name="T82" fmla="*/ 25 w 37"/>
                  <a:gd name="T83" fmla="*/ 36 h 50"/>
                  <a:gd name="T84" fmla="*/ 27 w 37"/>
                  <a:gd name="T85" fmla="*/ 36 h 50"/>
                  <a:gd name="T86" fmla="*/ 27 w 37"/>
                  <a:gd name="T87" fmla="*/ 36 h 50"/>
                  <a:gd name="T88" fmla="*/ 27 w 37"/>
                  <a:gd name="T89" fmla="*/ 36 h 50"/>
                  <a:gd name="T90" fmla="*/ 31 w 37"/>
                  <a:gd name="T91" fmla="*/ 32 h 50"/>
                  <a:gd name="T92" fmla="*/ 33 w 37"/>
                  <a:gd name="T93" fmla="*/ 30 h 50"/>
                  <a:gd name="T94" fmla="*/ 33 w 37"/>
                  <a:gd name="T95" fmla="*/ 30 h 50"/>
                  <a:gd name="T96" fmla="*/ 36 w 37"/>
                  <a:gd name="T97" fmla="*/ 28 h 50"/>
                  <a:gd name="T98" fmla="*/ 36 w 37"/>
                  <a:gd name="T99" fmla="*/ 28 h 50"/>
                  <a:gd name="T100" fmla="*/ 36 w 37"/>
                  <a:gd name="T101" fmla="*/ 28 h 50"/>
                  <a:gd name="T102" fmla="*/ 36 w 37"/>
                  <a:gd name="T103" fmla="*/ 28 h 50"/>
                  <a:gd name="T104" fmla="*/ 36 w 37"/>
                  <a:gd name="T105" fmla="*/ 28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37" h="50">
                    <a:moveTo>
                      <a:pt x="18" y="0"/>
                    </a:moveTo>
                    <a:lnTo>
                      <a:pt x="16" y="3"/>
                    </a:lnTo>
                    <a:lnTo>
                      <a:pt x="16" y="3"/>
                    </a:lnTo>
                    <a:lnTo>
                      <a:pt x="16" y="3"/>
                    </a:lnTo>
                    <a:lnTo>
                      <a:pt x="16" y="3"/>
                    </a:lnTo>
                    <a:lnTo>
                      <a:pt x="16" y="5"/>
                    </a:lnTo>
                    <a:lnTo>
                      <a:pt x="16" y="5"/>
                    </a:lnTo>
                    <a:lnTo>
                      <a:pt x="16" y="5"/>
                    </a:lnTo>
                    <a:lnTo>
                      <a:pt x="16" y="5"/>
                    </a:lnTo>
                    <a:lnTo>
                      <a:pt x="14" y="9"/>
                    </a:lnTo>
                    <a:lnTo>
                      <a:pt x="14" y="9"/>
                    </a:lnTo>
                    <a:lnTo>
                      <a:pt x="14" y="10"/>
                    </a:lnTo>
                    <a:lnTo>
                      <a:pt x="14" y="10"/>
                    </a:lnTo>
                    <a:lnTo>
                      <a:pt x="14" y="12"/>
                    </a:lnTo>
                    <a:lnTo>
                      <a:pt x="14" y="12"/>
                    </a:lnTo>
                    <a:lnTo>
                      <a:pt x="14" y="12"/>
                    </a:lnTo>
                    <a:lnTo>
                      <a:pt x="14" y="12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3" y="18"/>
                    </a:lnTo>
                    <a:lnTo>
                      <a:pt x="13" y="18"/>
                    </a:lnTo>
                    <a:lnTo>
                      <a:pt x="13" y="18"/>
                    </a:lnTo>
                    <a:lnTo>
                      <a:pt x="13" y="18"/>
                    </a:lnTo>
                    <a:lnTo>
                      <a:pt x="13" y="21"/>
                    </a:lnTo>
                    <a:lnTo>
                      <a:pt x="13" y="21"/>
                    </a:lnTo>
                    <a:lnTo>
                      <a:pt x="13" y="21"/>
                    </a:lnTo>
                    <a:lnTo>
                      <a:pt x="13" y="21"/>
                    </a:lnTo>
                    <a:lnTo>
                      <a:pt x="13" y="23"/>
                    </a:lnTo>
                    <a:lnTo>
                      <a:pt x="13" y="23"/>
                    </a:lnTo>
                    <a:lnTo>
                      <a:pt x="13" y="23"/>
                    </a:lnTo>
                    <a:lnTo>
                      <a:pt x="13" y="23"/>
                    </a:lnTo>
                    <a:lnTo>
                      <a:pt x="10" y="26"/>
                    </a:lnTo>
                    <a:lnTo>
                      <a:pt x="10" y="26"/>
                    </a:lnTo>
                    <a:lnTo>
                      <a:pt x="10" y="26"/>
                    </a:lnTo>
                    <a:lnTo>
                      <a:pt x="10" y="26"/>
                    </a:lnTo>
                    <a:lnTo>
                      <a:pt x="9" y="27"/>
                    </a:lnTo>
                    <a:lnTo>
                      <a:pt x="9" y="27"/>
                    </a:lnTo>
                    <a:lnTo>
                      <a:pt x="9" y="27"/>
                    </a:lnTo>
                    <a:lnTo>
                      <a:pt x="9" y="27"/>
                    </a:lnTo>
                    <a:lnTo>
                      <a:pt x="6" y="28"/>
                    </a:lnTo>
                    <a:lnTo>
                      <a:pt x="6" y="28"/>
                    </a:lnTo>
                    <a:lnTo>
                      <a:pt x="6" y="28"/>
                    </a:lnTo>
                    <a:lnTo>
                      <a:pt x="6" y="28"/>
                    </a:lnTo>
                    <a:lnTo>
                      <a:pt x="6" y="28"/>
                    </a:lnTo>
                    <a:lnTo>
                      <a:pt x="6" y="28"/>
                    </a:lnTo>
                    <a:lnTo>
                      <a:pt x="6" y="28"/>
                    </a:lnTo>
                    <a:lnTo>
                      <a:pt x="6" y="28"/>
                    </a:lnTo>
                    <a:lnTo>
                      <a:pt x="3" y="31"/>
                    </a:lnTo>
                    <a:lnTo>
                      <a:pt x="3" y="31"/>
                    </a:lnTo>
                    <a:lnTo>
                      <a:pt x="3" y="31"/>
                    </a:lnTo>
                    <a:lnTo>
                      <a:pt x="3" y="31"/>
                    </a:lnTo>
                    <a:lnTo>
                      <a:pt x="2" y="32"/>
                    </a:lnTo>
                    <a:lnTo>
                      <a:pt x="2" y="32"/>
                    </a:lnTo>
                    <a:lnTo>
                      <a:pt x="2" y="32"/>
                    </a:lnTo>
                    <a:lnTo>
                      <a:pt x="2" y="32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0" y="38"/>
                    </a:lnTo>
                    <a:lnTo>
                      <a:pt x="0" y="38"/>
                    </a:lnTo>
                    <a:lnTo>
                      <a:pt x="0" y="38"/>
                    </a:lnTo>
                    <a:lnTo>
                      <a:pt x="0" y="38"/>
                    </a:lnTo>
                    <a:lnTo>
                      <a:pt x="0" y="40"/>
                    </a:lnTo>
                    <a:lnTo>
                      <a:pt x="0" y="40"/>
                    </a:lnTo>
                    <a:lnTo>
                      <a:pt x="0" y="40"/>
                    </a:lnTo>
                    <a:lnTo>
                      <a:pt x="0" y="40"/>
                    </a:lnTo>
                    <a:lnTo>
                      <a:pt x="0" y="44"/>
                    </a:lnTo>
                    <a:lnTo>
                      <a:pt x="0" y="44"/>
                    </a:lnTo>
                    <a:lnTo>
                      <a:pt x="0" y="44"/>
                    </a:lnTo>
                    <a:lnTo>
                      <a:pt x="0" y="44"/>
                    </a:lnTo>
                    <a:lnTo>
                      <a:pt x="0" y="47"/>
                    </a:lnTo>
                    <a:lnTo>
                      <a:pt x="0" y="47"/>
                    </a:lnTo>
                    <a:lnTo>
                      <a:pt x="0" y="47"/>
                    </a:lnTo>
                    <a:lnTo>
                      <a:pt x="1" y="47"/>
                    </a:lnTo>
                    <a:lnTo>
                      <a:pt x="1" y="49"/>
                    </a:lnTo>
                    <a:lnTo>
                      <a:pt x="1" y="49"/>
                    </a:lnTo>
                    <a:lnTo>
                      <a:pt x="1" y="49"/>
                    </a:lnTo>
                    <a:lnTo>
                      <a:pt x="3" y="49"/>
                    </a:lnTo>
                    <a:lnTo>
                      <a:pt x="3" y="49"/>
                    </a:lnTo>
                    <a:lnTo>
                      <a:pt x="3" y="49"/>
                    </a:lnTo>
                    <a:lnTo>
                      <a:pt x="3" y="49"/>
                    </a:lnTo>
                    <a:lnTo>
                      <a:pt x="6" y="49"/>
                    </a:lnTo>
                    <a:lnTo>
                      <a:pt x="6" y="49"/>
                    </a:lnTo>
                    <a:lnTo>
                      <a:pt x="6" y="49"/>
                    </a:lnTo>
                    <a:lnTo>
                      <a:pt x="6" y="49"/>
                    </a:lnTo>
                    <a:lnTo>
                      <a:pt x="8" y="49"/>
                    </a:lnTo>
                    <a:lnTo>
                      <a:pt x="8" y="49"/>
                    </a:lnTo>
                    <a:lnTo>
                      <a:pt x="8" y="49"/>
                    </a:lnTo>
                    <a:lnTo>
                      <a:pt x="8" y="49"/>
                    </a:lnTo>
                    <a:lnTo>
                      <a:pt x="11" y="48"/>
                    </a:lnTo>
                    <a:lnTo>
                      <a:pt x="11" y="48"/>
                    </a:lnTo>
                    <a:lnTo>
                      <a:pt x="11" y="48"/>
                    </a:lnTo>
                    <a:lnTo>
                      <a:pt x="11" y="48"/>
                    </a:lnTo>
                    <a:lnTo>
                      <a:pt x="11" y="47"/>
                    </a:lnTo>
                    <a:lnTo>
                      <a:pt x="11" y="47"/>
                    </a:lnTo>
                    <a:lnTo>
                      <a:pt x="11" y="46"/>
                    </a:lnTo>
                    <a:lnTo>
                      <a:pt x="11" y="46"/>
                    </a:lnTo>
                    <a:lnTo>
                      <a:pt x="14" y="42"/>
                    </a:lnTo>
                    <a:lnTo>
                      <a:pt x="14" y="42"/>
                    </a:lnTo>
                    <a:lnTo>
                      <a:pt x="14" y="42"/>
                    </a:lnTo>
                    <a:lnTo>
                      <a:pt x="14" y="42"/>
                    </a:lnTo>
                    <a:lnTo>
                      <a:pt x="16" y="40"/>
                    </a:lnTo>
                    <a:lnTo>
                      <a:pt x="16" y="40"/>
                    </a:lnTo>
                    <a:lnTo>
                      <a:pt x="16" y="38"/>
                    </a:lnTo>
                    <a:lnTo>
                      <a:pt x="16" y="38"/>
                    </a:lnTo>
                    <a:lnTo>
                      <a:pt x="20" y="36"/>
                    </a:lnTo>
                    <a:lnTo>
                      <a:pt x="20" y="36"/>
                    </a:lnTo>
                    <a:lnTo>
                      <a:pt x="20" y="36"/>
                    </a:lnTo>
                    <a:lnTo>
                      <a:pt x="20" y="36"/>
                    </a:lnTo>
                    <a:lnTo>
                      <a:pt x="20" y="36"/>
                    </a:lnTo>
                    <a:lnTo>
                      <a:pt x="20" y="36"/>
                    </a:lnTo>
                    <a:lnTo>
                      <a:pt x="20" y="36"/>
                    </a:lnTo>
                    <a:lnTo>
                      <a:pt x="20" y="36"/>
                    </a:lnTo>
                    <a:lnTo>
                      <a:pt x="23" y="36"/>
                    </a:lnTo>
                    <a:lnTo>
                      <a:pt x="23" y="36"/>
                    </a:lnTo>
                    <a:lnTo>
                      <a:pt x="23" y="36"/>
                    </a:lnTo>
                    <a:lnTo>
                      <a:pt x="23" y="36"/>
                    </a:lnTo>
                    <a:lnTo>
                      <a:pt x="25" y="36"/>
                    </a:lnTo>
                    <a:lnTo>
                      <a:pt x="25" y="36"/>
                    </a:lnTo>
                    <a:lnTo>
                      <a:pt x="25" y="36"/>
                    </a:lnTo>
                    <a:lnTo>
                      <a:pt x="25" y="36"/>
                    </a:lnTo>
                    <a:lnTo>
                      <a:pt x="27" y="36"/>
                    </a:lnTo>
                    <a:lnTo>
                      <a:pt x="27" y="36"/>
                    </a:lnTo>
                    <a:lnTo>
                      <a:pt x="27" y="36"/>
                    </a:lnTo>
                    <a:lnTo>
                      <a:pt x="27" y="36"/>
                    </a:lnTo>
                    <a:lnTo>
                      <a:pt x="27" y="36"/>
                    </a:lnTo>
                    <a:lnTo>
                      <a:pt x="27" y="36"/>
                    </a:lnTo>
                    <a:lnTo>
                      <a:pt x="27" y="36"/>
                    </a:lnTo>
                    <a:lnTo>
                      <a:pt x="27" y="36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3" y="30"/>
                    </a:lnTo>
                    <a:lnTo>
                      <a:pt x="33" y="30"/>
                    </a:lnTo>
                    <a:lnTo>
                      <a:pt x="33" y="30"/>
                    </a:lnTo>
                    <a:lnTo>
                      <a:pt x="33" y="30"/>
                    </a:lnTo>
                    <a:lnTo>
                      <a:pt x="36" y="28"/>
                    </a:lnTo>
                    <a:lnTo>
                      <a:pt x="36" y="28"/>
                    </a:lnTo>
                    <a:lnTo>
                      <a:pt x="36" y="28"/>
                    </a:lnTo>
                    <a:lnTo>
                      <a:pt x="36" y="28"/>
                    </a:lnTo>
                    <a:lnTo>
                      <a:pt x="36" y="28"/>
                    </a:lnTo>
                    <a:lnTo>
                      <a:pt x="36" y="28"/>
                    </a:lnTo>
                    <a:lnTo>
                      <a:pt x="36" y="28"/>
                    </a:lnTo>
                    <a:lnTo>
                      <a:pt x="36" y="28"/>
                    </a:lnTo>
                    <a:lnTo>
                      <a:pt x="36" y="28"/>
                    </a:lnTo>
                    <a:lnTo>
                      <a:pt x="36" y="28"/>
                    </a:lnTo>
                    <a:lnTo>
                      <a:pt x="36" y="28"/>
                    </a:lnTo>
                    <a:lnTo>
                      <a:pt x="36" y="28"/>
                    </a:lnTo>
                    <a:lnTo>
                      <a:pt x="36" y="28"/>
                    </a:lnTo>
                    <a:lnTo>
                      <a:pt x="36" y="28"/>
                    </a:lnTo>
                    <a:lnTo>
                      <a:pt x="36" y="28"/>
                    </a:lnTo>
                    <a:lnTo>
                      <a:pt x="36" y="28"/>
                    </a:lnTo>
                    <a:lnTo>
                      <a:pt x="36" y="26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76" name="Oval 88"/>
              <p:cNvSpPr>
                <a:spLocks noChangeArrowheads="1"/>
              </p:cNvSpPr>
              <p:nvPr/>
            </p:nvSpPr>
            <p:spPr bwMode="gray">
              <a:xfrm>
                <a:off x="828" y="1542"/>
                <a:ext cx="9" cy="9"/>
              </a:xfrm>
              <a:prstGeom prst="ellipse">
                <a:avLst/>
              </a:prstGeom>
              <a:solidFill>
                <a:srgbClr val="000000"/>
              </a:solidFill>
              <a:ln w="940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7129177" name="Oval 89"/>
              <p:cNvSpPr>
                <a:spLocks noChangeArrowheads="1"/>
              </p:cNvSpPr>
              <p:nvPr/>
            </p:nvSpPr>
            <p:spPr bwMode="gray">
              <a:xfrm>
                <a:off x="857" y="1540"/>
                <a:ext cx="10" cy="9"/>
              </a:xfrm>
              <a:prstGeom prst="ellipse">
                <a:avLst/>
              </a:prstGeom>
              <a:solidFill>
                <a:srgbClr val="000000"/>
              </a:solidFill>
              <a:ln w="940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7129178" name="Freeform 90"/>
              <p:cNvSpPr>
                <a:spLocks/>
              </p:cNvSpPr>
              <p:nvPr/>
            </p:nvSpPr>
            <p:spPr bwMode="gray">
              <a:xfrm>
                <a:off x="862" y="1593"/>
                <a:ext cx="16" cy="14"/>
              </a:xfrm>
              <a:custGeom>
                <a:avLst/>
                <a:gdLst>
                  <a:gd name="T0" fmla="*/ 15 w 16"/>
                  <a:gd name="T1" fmla="*/ 0 h 14"/>
                  <a:gd name="T2" fmla="*/ 13 w 16"/>
                  <a:gd name="T3" fmla="*/ 2 h 14"/>
                  <a:gd name="T4" fmla="*/ 13 w 16"/>
                  <a:gd name="T5" fmla="*/ 2 h 14"/>
                  <a:gd name="T6" fmla="*/ 13 w 16"/>
                  <a:gd name="T7" fmla="*/ 3 h 14"/>
                  <a:gd name="T8" fmla="*/ 13 w 16"/>
                  <a:gd name="T9" fmla="*/ 3 h 14"/>
                  <a:gd name="T10" fmla="*/ 11 w 16"/>
                  <a:gd name="T11" fmla="*/ 6 h 14"/>
                  <a:gd name="T12" fmla="*/ 11 w 16"/>
                  <a:gd name="T13" fmla="*/ 6 h 14"/>
                  <a:gd name="T14" fmla="*/ 11 w 16"/>
                  <a:gd name="T15" fmla="*/ 6 h 14"/>
                  <a:gd name="T16" fmla="*/ 11 w 16"/>
                  <a:gd name="T17" fmla="*/ 6 h 14"/>
                  <a:gd name="T18" fmla="*/ 8 w 16"/>
                  <a:gd name="T19" fmla="*/ 9 h 14"/>
                  <a:gd name="T20" fmla="*/ 8 w 16"/>
                  <a:gd name="T21" fmla="*/ 9 h 14"/>
                  <a:gd name="T22" fmla="*/ 8 w 16"/>
                  <a:gd name="T23" fmla="*/ 10 h 14"/>
                  <a:gd name="T24" fmla="*/ 8 w 16"/>
                  <a:gd name="T25" fmla="*/ 10 h 14"/>
                  <a:gd name="T26" fmla="*/ 7 w 16"/>
                  <a:gd name="T27" fmla="*/ 12 h 14"/>
                  <a:gd name="T28" fmla="*/ 7 w 16"/>
                  <a:gd name="T29" fmla="*/ 12 h 14"/>
                  <a:gd name="T30" fmla="*/ 7 w 16"/>
                  <a:gd name="T31" fmla="*/ 12 h 14"/>
                  <a:gd name="T32" fmla="*/ 7 w 16"/>
                  <a:gd name="T33" fmla="*/ 12 h 14"/>
                  <a:gd name="T34" fmla="*/ 4 w 16"/>
                  <a:gd name="T35" fmla="*/ 13 h 14"/>
                  <a:gd name="T36" fmla="*/ 4 w 16"/>
                  <a:gd name="T37" fmla="*/ 13 h 14"/>
                  <a:gd name="T38" fmla="*/ 4 w 16"/>
                  <a:gd name="T39" fmla="*/ 13 h 14"/>
                  <a:gd name="T40" fmla="*/ 4 w 16"/>
                  <a:gd name="T41" fmla="*/ 13 h 14"/>
                  <a:gd name="T42" fmla="*/ 2 w 16"/>
                  <a:gd name="T43" fmla="*/ 13 h 14"/>
                  <a:gd name="T44" fmla="*/ 2 w 16"/>
                  <a:gd name="T45" fmla="*/ 13 h 14"/>
                  <a:gd name="T46" fmla="*/ 2 w 16"/>
                  <a:gd name="T47" fmla="*/ 13 h 14"/>
                  <a:gd name="T48" fmla="*/ 2 w 16"/>
                  <a:gd name="T49" fmla="*/ 13 h 14"/>
                  <a:gd name="T50" fmla="*/ 0 w 16"/>
                  <a:gd name="T51" fmla="*/ 13 h 14"/>
                  <a:gd name="T52" fmla="*/ 0 w 16"/>
                  <a:gd name="T53" fmla="*/ 13 h 14"/>
                  <a:gd name="T54" fmla="*/ 0 w 16"/>
                  <a:gd name="T55" fmla="*/ 13 h 14"/>
                  <a:gd name="T56" fmla="*/ 0 w 16"/>
                  <a:gd name="T57" fmla="*/ 13 h 14"/>
                  <a:gd name="T58" fmla="*/ 0 w 16"/>
                  <a:gd name="T59" fmla="*/ 13 h 14"/>
                  <a:gd name="T60" fmla="*/ 0 w 16"/>
                  <a:gd name="T61" fmla="*/ 13 h 14"/>
                  <a:gd name="T62" fmla="*/ 0 w 16"/>
                  <a:gd name="T63" fmla="*/ 13 h 14"/>
                  <a:gd name="T64" fmla="*/ 0 w 16"/>
                  <a:gd name="T65" fmla="*/ 13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6" h="14">
                    <a:moveTo>
                      <a:pt x="15" y="0"/>
                    </a:moveTo>
                    <a:lnTo>
                      <a:pt x="13" y="2"/>
                    </a:lnTo>
                    <a:lnTo>
                      <a:pt x="13" y="2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11" y="6"/>
                    </a:lnTo>
                    <a:lnTo>
                      <a:pt x="11" y="6"/>
                    </a:lnTo>
                    <a:lnTo>
                      <a:pt x="11" y="6"/>
                    </a:lnTo>
                    <a:lnTo>
                      <a:pt x="11" y="6"/>
                    </a:lnTo>
                    <a:lnTo>
                      <a:pt x="8" y="9"/>
                    </a:lnTo>
                    <a:lnTo>
                      <a:pt x="8" y="9"/>
                    </a:lnTo>
                    <a:lnTo>
                      <a:pt x="8" y="10"/>
                    </a:lnTo>
                    <a:lnTo>
                      <a:pt x="8" y="10"/>
                    </a:lnTo>
                    <a:lnTo>
                      <a:pt x="7" y="12"/>
                    </a:lnTo>
                    <a:lnTo>
                      <a:pt x="7" y="12"/>
                    </a:lnTo>
                    <a:lnTo>
                      <a:pt x="7" y="12"/>
                    </a:lnTo>
                    <a:lnTo>
                      <a:pt x="7" y="12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2" y="13"/>
                    </a:lnTo>
                    <a:lnTo>
                      <a:pt x="2" y="13"/>
                    </a:lnTo>
                    <a:lnTo>
                      <a:pt x="2" y="13"/>
                    </a:lnTo>
                    <a:lnTo>
                      <a:pt x="2" y="13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0" y="13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79" name="Freeform 91"/>
              <p:cNvSpPr>
                <a:spLocks/>
              </p:cNvSpPr>
              <p:nvPr/>
            </p:nvSpPr>
            <p:spPr bwMode="gray">
              <a:xfrm>
                <a:off x="874" y="1582"/>
                <a:ext cx="6" cy="20"/>
              </a:xfrm>
              <a:custGeom>
                <a:avLst/>
                <a:gdLst>
                  <a:gd name="T0" fmla="*/ 0 w 6"/>
                  <a:gd name="T1" fmla="*/ 0 h 20"/>
                  <a:gd name="T2" fmla="*/ 0 w 6"/>
                  <a:gd name="T3" fmla="*/ 2 h 20"/>
                  <a:gd name="T4" fmla="*/ 0 w 6"/>
                  <a:gd name="T5" fmla="*/ 2 h 20"/>
                  <a:gd name="T6" fmla="*/ 0 w 6"/>
                  <a:gd name="T7" fmla="*/ 2 h 20"/>
                  <a:gd name="T8" fmla="*/ 0 w 6"/>
                  <a:gd name="T9" fmla="*/ 2 h 20"/>
                  <a:gd name="T10" fmla="*/ 0 w 6"/>
                  <a:gd name="T11" fmla="*/ 4 h 20"/>
                  <a:gd name="T12" fmla="*/ 0 w 6"/>
                  <a:gd name="T13" fmla="*/ 4 h 20"/>
                  <a:gd name="T14" fmla="*/ 0 w 6"/>
                  <a:gd name="T15" fmla="*/ 4 h 20"/>
                  <a:gd name="T16" fmla="*/ 1 w 6"/>
                  <a:gd name="T17" fmla="*/ 4 h 20"/>
                  <a:gd name="T18" fmla="*/ 1 w 6"/>
                  <a:gd name="T19" fmla="*/ 8 h 20"/>
                  <a:gd name="T20" fmla="*/ 1 w 6"/>
                  <a:gd name="T21" fmla="*/ 8 h 20"/>
                  <a:gd name="T22" fmla="*/ 1 w 6"/>
                  <a:gd name="T23" fmla="*/ 9 h 20"/>
                  <a:gd name="T24" fmla="*/ 1 w 6"/>
                  <a:gd name="T25" fmla="*/ 9 h 20"/>
                  <a:gd name="T26" fmla="*/ 1 w 6"/>
                  <a:gd name="T27" fmla="*/ 11 h 20"/>
                  <a:gd name="T28" fmla="*/ 1 w 6"/>
                  <a:gd name="T29" fmla="*/ 11 h 20"/>
                  <a:gd name="T30" fmla="*/ 1 w 6"/>
                  <a:gd name="T31" fmla="*/ 11 h 20"/>
                  <a:gd name="T32" fmla="*/ 3 w 6"/>
                  <a:gd name="T33" fmla="*/ 11 h 20"/>
                  <a:gd name="T34" fmla="*/ 3 w 6"/>
                  <a:gd name="T35" fmla="*/ 14 h 20"/>
                  <a:gd name="T36" fmla="*/ 3 w 6"/>
                  <a:gd name="T37" fmla="*/ 14 h 20"/>
                  <a:gd name="T38" fmla="*/ 3 w 6"/>
                  <a:gd name="T39" fmla="*/ 14 h 20"/>
                  <a:gd name="T40" fmla="*/ 3 w 6"/>
                  <a:gd name="T41" fmla="*/ 14 h 20"/>
                  <a:gd name="T42" fmla="*/ 3 w 6"/>
                  <a:gd name="T43" fmla="*/ 17 h 20"/>
                  <a:gd name="T44" fmla="*/ 3 w 6"/>
                  <a:gd name="T45" fmla="*/ 17 h 20"/>
                  <a:gd name="T46" fmla="*/ 3 w 6"/>
                  <a:gd name="T47" fmla="*/ 17 h 20"/>
                  <a:gd name="T48" fmla="*/ 3 w 6"/>
                  <a:gd name="T49" fmla="*/ 17 h 20"/>
                  <a:gd name="T50" fmla="*/ 3 w 6"/>
                  <a:gd name="T51" fmla="*/ 19 h 20"/>
                  <a:gd name="T52" fmla="*/ 3 w 6"/>
                  <a:gd name="T53" fmla="*/ 19 h 20"/>
                  <a:gd name="T54" fmla="*/ 3 w 6"/>
                  <a:gd name="T55" fmla="*/ 19 h 20"/>
                  <a:gd name="T56" fmla="*/ 3 w 6"/>
                  <a:gd name="T57" fmla="*/ 19 h 20"/>
                  <a:gd name="T58" fmla="*/ 3 w 6"/>
                  <a:gd name="T59" fmla="*/ 19 h 20"/>
                  <a:gd name="T60" fmla="*/ 3 w 6"/>
                  <a:gd name="T61" fmla="*/ 19 h 20"/>
                  <a:gd name="T62" fmla="*/ 3 w 6"/>
                  <a:gd name="T63" fmla="*/ 19 h 20"/>
                  <a:gd name="T64" fmla="*/ 5 w 6"/>
                  <a:gd name="T65" fmla="*/ 19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6" h="20">
                    <a:moveTo>
                      <a:pt x="0" y="0"/>
                    </a:move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1" y="4"/>
                    </a:lnTo>
                    <a:lnTo>
                      <a:pt x="1" y="8"/>
                    </a:lnTo>
                    <a:lnTo>
                      <a:pt x="1" y="8"/>
                    </a:lnTo>
                    <a:lnTo>
                      <a:pt x="1" y="9"/>
                    </a:lnTo>
                    <a:lnTo>
                      <a:pt x="1" y="9"/>
                    </a:lnTo>
                    <a:lnTo>
                      <a:pt x="1" y="11"/>
                    </a:lnTo>
                    <a:lnTo>
                      <a:pt x="1" y="11"/>
                    </a:lnTo>
                    <a:lnTo>
                      <a:pt x="1" y="11"/>
                    </a:lnTo>
                    <a:lnTo>
                      <a:pt x="3" y="11"/>
                    </a:lnTo>
                    <a:lnTo>
                      <a:pt x="3" y="14"/>
                    </a:lnTo>
                    <a:lnTo>
                      <a:pt x="3" y="14"/>
                    </a:lnTo>
                    <a:lnTo>
                      <a:pt x="3" y="14"/>
                    </a:lnTo>
                    <a:lnTo>
                      <a:pt x="3" y="14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3" y="19"/>
                    </a:lnTo>
                    <a:lnTo>
                      <a:pt x="3" y="19"/>
                    </a:lnTo>
                    <a:lnTo>
                      <a:pt x="3" y="19"/>
                    </a:lnTo>
                    <a:lnTo>
                      <a:pt x="3" y="19"/>
                    </a:lnTo>
                    <a:lnTo>
                      <a:pt x="3" y="19"/>
                    </a:lnTo>
                    <a:lnTo>
                      <a:pt x="3" y="19"/>
                    </a:lnTo>
                    <a:lnTo>
                      <a:pt x="3" y="19"/>
                    </a:lnTo>
                    <a:lnTo>
                      <a:pt x="5" y="19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80" name="Freeform 92"/>
              <p:cNvSpPr>
                <a:spLocks/>
              </p:cNvSpPr>
              <p:nvPr/>
            </p:nvSpPr>
            <p:spPr bwMode="gray">
              <a:xfrm>
                <a:off x="857" y="1502"/>
                <a:ext cx="81" cy="110"/>
              </a:xfrm>
              <a:custGeom>
                <a:avLst/>
                <a:gdLst>
                  <a:gd name="T0" fmla="*/ 0 w 81"/>
                  <a:gd name="T1" fmla="*/ 3 h 110"/>
                  <a:gd name="T2" fmla="*/ 24 w 81"/>
                  <a:gd name="T3" fmla="*/ 0 h 110"/>
                  <a:gd name="T4" fmla="*/ 39 w 81"/>
                  <a:gd name="T5" fmla="*/ 5 h 110"/>
                  <a:gd name="T6" fmla="*/ 57 w 81"/>
                  <a:gd name="T7" fmla="*/ 36 h 110"/>
                  <a:gd name="T8" fmla="*/ 58 w 81"/>
                  <a:gd name="T9" fmla="*/ 39 h 110"/>
                  <a:gd name="T10" fmla="*/ 58 w 81"/>
                  <a:gd name="T11" fmla="*/ 56 h 110"/>
                  <a:gd name="T12" fmla="*/ 68 w 81"/>
                  <a:gd name="T13" fmla="*/ 63 h 110"/>
                  <a:gd name="T14" fmla="*/ 77 w 81"/>
                  <a:gd name="T15" fmla="*/ 71 h 110"/>
                  <a:gd name="T16" fmla="*/ 80 w 81"/>
                  <a:gd name="T17" fmla="*/ 80 h 110"/>
                  <a:gd name="T18" fmla="*/ 77 w 81"/>
                  <a:gd name="T19" fmla="*/ 104 h 110"/>
                  <a:gd name="T20" fmla="*/ 72 w 81"/>
                  <a:gd name="T21" fmla="*/ 109 h 110"/>
                  <a:gd name="T22" fmla="*/ 71 w 81"/>
                  <a:gd name="T23" fmla="*/ 106 h 110"/>
                  <a:gd name="T24" fmla="*/ 74 w 81"/>
                  <a:gd name="T25" fmla="*/ 75 h 110"/>
                  <a:gd name="T26" fmla="*/ 72 w 81"/>
                  <a:gd name="T27" fmla="*/ 72 h 110"/>
                  <a:gd name="T28" fmla="*/ 54 w 81"/>
                  <a:gd name="T29" fmla="*/ 58 h 110"/>
                  <a:gd name="T30" fmla="*/ 53 w 81"/>
                  <a:gd name="T31" fmla="*/ 44 h 110"/>
                  <a:gd name="T32" fmla="*/ 52 w 81"/>
                  <a:gd name="T33" fmla="*/ 36 h 110"/>
                  <a:gd name="T34" fmla="*/ 41 w 81"/>
                  <a:gd name="T35" fmla="*/ 14 h 110"/>
                  <a:gd name="T36" fmla="*/ 25 w 81"/>
                  <a:gd name="T37" fmla="*/ 5 h 110"/>
                  <a:gd name="T38" fmla="*/ 7 w 81"/>
                  <a:gd name="T39" fmla="*/ 3 h 110"/>
                  <a:gd name="T40" fmla="*/ 5 w 81"/>
                  <a:gd name="T41" fmla="*/ 3 h 110"/>
                  <a:gd name="T42" fmla="*/ 0 w 81"/>
                  <a:gd name="T43" fmla="*/ 3 h 110"/>
                  <a:gd name="T44" fmla="*/ 0 w 81"/>
                  <a:gd name="T45" fmla="*/ 3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81" h="110">
                    <a:moveTo>
                      <a:pt x="0" y="3"/>
                    </a:moveTo>
                    <a:lnTo>
                      <a:pt x="24" y="0"/>
                    </a:lnTo>
                    <a:lnTo>
                      <a:pt x="39" y="5"/>
                    </a:lnTo>
                    <a:lnTo>
                      <a:pt x="57" y="36"/>
                    </a:lnTo>
                    <a:lnTo>
                      <a:pt x="58" y="39"/>
                    </a:lnTo>
                    <a:lnTo>
                      <a:pt x="58" y="56"/>
                    </a:lnTo>
                    <a:lnTo>
                      <a:pt x="68" y="63"/>
                    </a:lnTo>
                    <a:lnTo>
                      <a:pt x="77" y="71"/>
                    </a:lnTo>
                    <a:lnTo>
                      <a:pt x="80" y="80"/>
                    </a:lnTo>
                    <a:lnTo>
                      <a:pt x="77" y="104"/>
                    </a:lnTo>
                    <a:lnTo>
                      <a:pt x="72" y="109"/>
                    </a:lnTo>
                    <a:lnTo>
                      <a:pt x="71" y="106"/>
                    </a:lnTo>
                    <a:lnTo>
                      <a:pt x="74" y="75"/>
                    </a:lnTo>
                    <a:lnTo>
                      <a:pt x="72" y="72"/>
                    </a:lnTo>
                    <a:lnTo>
                      <a:pt x="54" y="58"/>
                    </a:lnTo>
                    <a:lnTo>
                      <a:pt x="53" y="44"/>
                    </a:lnTo>
                    <a:lnTo>
                      <a:pt x="52" y="36"/>
                    </a:lnTo>
                    <a:lnTo>
                      <a:pt x="41" y="14"/>
                    </a:lnTo>
                    <a:lnTo>
                      <a:pt x="25" y="5"/>
                    </a:lnTo>
                    <a:lnTo>
                      <a:pt x="7" y="3"/>
                    </a:lnTo>
                    <a:lnTo>
                      <a:pt x="5" y="3"/>
                    </a:lnTo>
                    <a:lnTo>
                      <a:pt x="0" y="3"/>
                    </a:lnTo>
                    <a:lnTo>
                      <a:pt x="0" y="3"/>
                    </a:lnTo>
                  </a:path>
                </a:pathLst>
              </a:custGeom>
              <a:solidFill>
                <a:srgbClr val="A2A2A2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81" name="Freeform 93"/>
              <p:cNvSpPr>
                <a:spLocks/>
              </p:cNvSpPr>
              <p:nvPr/>
            </p:nvSpPr>
            <p:spPr bwMode="gray">
              <a:xfrm>
                <a:off x="917" y="1751"/>
                <a:ext cx="28" cy="156"/>
              </a:xfrm>
              <a:custGeom>
                <a:avLst/>
                <a:gdLst>
                  <a:gd name="T0" fmla="*/ 0 w 28"/>
                  <a:gd name="T1" fmla="*/ 155 h 156"/>
                  <a:gd name="T2" fmla="*/ 0 w 28"/>
                  <a:gd name="T3" fmla="*/ 152 h 156"/>
                  <a:gd name="T4" fmla="*/ 4 w 28"/>
                  <a:gd name="T5" fmla="*/ 144 h 156"/>
                  <a:gd name="T6" fmla="*/ 4 w 28"/>
                  <a:gd name="T7" fmla="*/ 138 h 156"/>
                  <a:gd name="T8" fmla="*/ 6 w 28"/>
                  <a:gd name="T9" fmla="*/ 132 h 156"/>
                  <a:gd name="T10" fmla="*/ 8 w 28"/>
                  <a:gd name="T11" fmla="*/ 127 h 156"/>
                  <a:gd name="T12" fmla="*/ 8 w 28"/>
                  <a:gd name="T13" fmla="*/ 125 h 156"/>
                  <a:gd name="T14" fmla="*/ 8 w 28"/>
                  <a:gd name="T15" fmla="*/ 123 h 156"/>
                  <a:gd name="T16" fmla="*/ 11 w 28"/>
                  <a:gd name="T17" fmla="*/ 120 h 156"/>
                  <a:gd name="T18" fmla="*/ 11 w 28"/>
                  <a:gd name="T19" fmla="*/ 117 h 156"/>
                  <a:gd name="T20" fmla="*/ 14 w 28"/>
                  <a:gd name="T21" fmla="*/ 113 h 156"/>
                  <a:gd name="T22" fmla="*/ 13 w 28"/>
                  <a:gd name="T23" fmla="*/ 112 h 156"/>
                  <a:gd name="T24" fmla="*/ 13 w 28"/>
                  <a:gd name="T25" fmla="*/ 106 h 156"/>
                  <a:gd name="T26" fmla="*/ 13 w 28"/>
                  <a:gd name="T27" fmla="*/ 103 h 156"/>
                  <a:gd name="T28" fmla="*/ 13 w 28"/>
                  <a:gd name="T29" fmla="*/ 98 h 156"/>
                  <a:gd name="T30" fmla="*/ 13 w 28"/>
                  <a:gd name="T31" fmla="*/ 94 h 156"/>
                  <a:gd name="T32" fmla="*/ 14 w 28"/>
                  <a:gd name="T33" fmla="*/ 92 h 156"/>
                  <a:gd name="T34" fmla="*/ 17 w 28"/>
                  <a:gd name="T35" fmla="*/ 88 h 156"/>
                  <a:gd name="T36" fmla="*/ 20 w 28"/>
                  <a:gd name="T37" fmla="*/ 81 h 156"/>
                  <a:gd name="T38" fmla="*/ 20 w 28"/>
                  <a:gd name="T39" fmla="*/ 78 h 156"/>
                  <a:gd name="T40" fmla="*/ 21 w 28"/>
                  <a:gd name="T41" fmla="*/ 72 h 156"/>
                  <a:gd name="T42" fmla="*/ 22 w 28"/>
                  <a:gd name="T43" fmla="*/ 69 h 156"/>
                  <a:gd name="T44" fmla="*/ 22 w 28"/>
                  <a:gd name="T45" fmla="*/ 69 h 156"/>
                  <a:gd name="T46" fmla="*/ 22 w 28"/>
                  <a:gd name="T47" fmla="*/ 69 h 156"/>
                  <a:gd name="T48" fmla="*/ 22 w 28"/>
                  <a:gd name="T49" fmla="*/ 66 h 156"/>
                  <a:gd name="T50" fmla="*/ 22 w 28"/>
                  <a:gd name="T51" fmla="*/ 64 h 156"/>
                  <a:gd name="T52" fmla="*/ 22 w 28"/>
                  <a:gd name="T53" fmla="*/ 61 h 156"/>
                  <a:gd name="T54" fmla="*/ 22 w 28"/>
                  <a:gd name="T55" fmla="*/ 59 h 156"/>
                  <a:gd name="T56" fmla="*/ 22 w 28"/>
                  <a:gd name="T57" fmla="*/ 53 h 156"/>
                  <a:gd name="T58" fmla="*/ 22 w 28"/>
                  <a:gd name="T59" fmla="*/ 49 h 156"/>
                  <a:gd name="T60" fmla="*/ 24 w 28"/>
                  <a:gd name="T61" fmla="*/ 43 h 156"/>
                  <a:gd name="T62" fmla="*/ 24 w 28"/>
                  <a:gd name="T63" fmla="*/ 42 h 156"/>
                  <a:gd name="T64" fmla="*/ 25 w 28"/>
                  <a:gd name="T65" fmla="*/ 39 h 156"/>
                  <a:gd name="T66" fmla="*/ 25 w 28"/>
                  <a:gd name="T67" fmla="*/ 37 h 156"/>
                  <a:gd name="T68" fmla="*/ 26 w 28"/>
                  <a:gd name="T69" fmla="*/ 33 h 156"/>
                  <a:gd name="T70" fmla="*/ 26 w 28"/>
                  <a:gd name="T71" fmla="*/ 33 h 156"/>
                  <a:gd name="T72" fmla="*/ 26 w 28"/>
                  <a:gd name="T73" fmla="*/ 30 h 156"/>
                  <a:gd name="T74" fmla="*/ 26 w 28"/>
                  <a:gd name="T75" fmla="*/ 26 h 156"/>
                  <a:gd name="T76" fmla="*/ 26 w 28"/>
                  <a:gd name="T77" fmla="*/ 22 h 156"/>
                  <a:gd name="T78" fmla="*/ 25 w 28"/>
                  <a:gd name="T79" fmla="*/ 15 h 156"/>
                  <a:gd name="T80" fmla="*/ 23 w 28"/>
                  <a:gd name="T81" fmla="*/ 9 h 156"/>
                  <a:gd name="T82" fmla="*/ 23 w 28"/>
                  <a:gd name="T83" fmla="*/ 4 h 156"/>
                  <a:gd name="T84" fmla="*/ 23 w 28"/>
                  <a:gd name="T8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28" h="156">
                    <a:moveTo>
                      <a:pt x="0" y="155"/>
                    </a:moveTo>
                    <a:lnTo>
                      <a:pt x="0" y="155"/>
                    </a:lnTo>
                    <a:lnTo>
                      <a:pt x="0" y="155"/>
                    </a:lnTo>
                    <a:lnTo>
                      <a:pt x="0" y="155"/>
                    </a:lnTo>
                    <a:lnTo>
                      <a:pt x="0" y="152"/>
                    </a:lnTo>
                    <a:lnTo>
                      <a:pt x="0" y="152"/>
                    </a:lnTo>
                    <a:lnTo>
                      <a:pt x="0" y="149"/>
                    </a:lnTo>
                    <a:lnTo>
                      <a:pt x="0" y="147"/>
                    </a:lnTo>
                    <a:lnTo>
                      <a:pt x="4" y="144"/>
                    </a:lnTo>
                    <a:lnTo>
                      <a:pt x="4" y="144"/>
                    </a:lnTo>
                    <a:lnTo>
                      <a:pt x="4" y="141"/>
                    </a:lnTo>
                    <a:lnTo>
                      <a:pt x="4" y="138"/>
                    </a:lnTo>
                    <a:lnTo>
                      <a:pt x="6" y="135"/>
                    </a:lnTo>
                    <a:lnTo>
                      <a:pt x="6" y="135"/>
                    </a:lnTo>
                    <a:lnTo>
                      <a:pt x="6" y="132"/>
                    </a:lnTo>
                    <a:lnTo>
                      <a:pt x="6" y="129"/>
                    </a:lnTo>
                    <a:lnTo>
                      <a:pt x="8" y="127"/>
                    </a:lnTo>
                    <a:lnTo>
                      <a:pt x="8" y="127"/>
                    </a:lnTo>
                    <a:lnTo>
                      <a:pt x="8" y="127"/>
                    </a:lnTo>
                    <a:lnTo>
                      <a:pt x="8" y="127"/>
                    </a:lnTo>
                    <a:lnTo>
                      <a:pt x="8" y="125"/>
                    </a:lnTo>
                    <a:lnTo>
                      <a:pt x="8" y="125"/>
                    </a:lnTo>
                    <a:lnTo>
                      <a:pt x="8" y="123"/>
                    </a:lnTo>
                    <a:lnTo>
                      <a:pt x="8" y="123"/>
                    </a:lnTo>
                    <a:lnTo>
                      <a:pt x="11" y="120"/>
                    </a:lnTo>
                    <a:lnTo>
                      <a:pt x="11" y="120"/>
                    </a:lnTo>
                    <a:lnTo>
                      <a:pt x="11" y="120"/>
                    </a:lnTo>
                    <a:lnTo>
                      <a:pt x="11" y="120"/>
                    </a:lnTo>
                    <a:lnTo>
                      <a:pt x="11" y="117"/>
                    </a:lnTo>
                    <a:lnTo>
                      <a:pt x="11" y="117"/>
                    </a:lnTo>
                    <a:lnTo>
                      <a:pt x="11" y="116"/>
                    </a:lnTo>
                    <a:lnTo>
                      <a:pt x="11" y="116"/>
                    </a:lnTo>
                    <a:lnTo>
                      <a:pt x="14" y="113"/>
                    </a:lnTo>
                    <a:lnTo>
                      <a:pt x="13" y="113"/>
                    </a:lnTo>
                    <a:lnTo>
                      <a:pt x="13" y="112"/>
                    </a:lnTo>
                    <a:lnTo>
                      <a:pt x="13" y="112"/>
                    </a:lnTo>
                    <a:lnTo>
                      <a:pt x="13" y="109"/>
                    </a:lnTo>
                    <a:lnTo>
                      <a:pt x="13" y="109"/>
                    </a:lnTo>
                    <a:lnTo>
                      <a:pt x="13" y="106"/>
                    </a:lnTo>
                    <a:lnTo>
                      <a:pt x="13" y="106"/>
                    </a:lnTo>
                    <a:lnTo>
                      <a:pt x="13" y="103"/>
                    </a:lnTo>
                    <a:lnTo>
                      <a:pt x="13" y="103"/>
                    </a:lnTo>
                    <a:lnTo>
                      <a:pt x="13" y="101"/>
                    </a:lnTo>
                    <a:lnTo>
                      <a:pt x="13" y="101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3" y="94"/>
                    </a:lnTo>
                    <a:lnTo>
                      <a:pt x="13" y="94"/>
                    </a:lnTo>
                    <a:lnTo>
                      <a:pt x="14" y="92"/>
                    </a:lnTo>
                    <a:lnTo>
                      <a:pt x="14" y="92"/>
                    </a:lnTo>
                    <a:lnTo>
                      <a:pt x="14" y="92"/>
                    </a:lnTo>
                    <a:lnTo>
                      <a:pt x="14" y="92"/>
                    </a:lnTo>
                    <a:lnTo>
                      <a:pt x="17" y="88"/>
                    </a:lnTo>
                    <a:lnTo>
                      <a:pt x="17" y="88"/>
                    </a:lnTo>
                    <a:lnTo>
                      <a:pt x="17" y="85"/>
                    </a:lnTo>
                    <a:lnTo>
                      <a:pt x="17" y="84"/>
                    </a:lnTo>
                    <a:lnTo>
                      <a:pt x="20" y="81"/>
                    </a:lnTo>
                    <a:lnTo>
                      <a:pt x="20" y="81"/>
                    </a:lnTo>
                    <a:lnTo>
                      <a:pt x="20" y="78"/>
                    </a:lnTo>
                    <a:lnTo>
                      <a:pt x="20" y="78"/>
                    </a:lnTo>
                    <a:lnTo>
                      <a:pt x="21" y="75"/>
                    </a:lnTo>
                    <a:lnTo>
                      <a:pt x="21" y="75"/>
                    </a:lnTo>
                    <a:lnTo>
                      <a:pt x="21" y="72"/>
                    </a:lnTo>
                    <a:lnTo>
                      <a:pt x="21" y="72"/>
                    </a:lnTo>
                    <a:lnTo>
                      <a:pt x="23" y="69"/>
                    </a:lnTo>
                    <a:lnTo>
                      <a:pt x="22" y="69"/>
                    </a:lnTo>
                    <a:lnTo>
                      <a:pt x="22" y="69"/>
                    </a:lnTo>
                    <a:lnTo>
                      <a:pt x="22" y="69"/>
                    </a:lnTo>
                    <a:lnTo>
                      <a:pt x="22" y="69"/>
                    </a:lnTo>
                    <a:lnTo>
                      <a:pt x="22" y="69"/>
                    </a:lnTo>
                    <a:lnTo>
                      <a:pt x="22" y="69"/>
                    </a:lnTo>
                    <a:lnTo>
                      <a:pt x="22" y="69"/>
                    </a:lnTo>
                    <a:lnTo>
                      <a:pt x="22" y="66"/>
                    </a:lnTo>
                    <a:lnTo>
                      <a:pt x="22" y="66"/>
                    </a:lnTo>
                    <a:lnTo>
                      <a:pt x="22" y="66"/>
                    </a:lnTo>
                    <a:lnTo>
                      <a:pt x="22" y="66"/>
                    </a:lnTo>
                    <a:lnTo>
                      <a:pt x="22" y="64"/>
                    </a:lnTo>
                    <a:lnTo>
                      <a:pt x="22" y="64"/>
                    </a:lnTo>
                    <a:lnTo>
                      <a:pt x="22" y="64"/>
                    </a:lnTo>
                    <a:lnTo>
                      <a:pt x="22" y="64"/>
                    </a:lnTo>
                    <a:lnTo>
                      <a:pt x="22" y="61"/>
                    </a:lnTo>
                    <a:lnTo>
                      <a:pt x="22" y="61"/>
                    </a:lnTo>
                    <a:lnTo>
                      <a:pt x="22" y="59"/>
                    </a:lnTo>
                    <a:lnTo>
                      <a:pt x="22" y="59"/>
                    </a:lnTo>
                    <a:lnTo>
                      <a:pt x="22" y="57"/>
                    </a:lnTo>
                    <a:lnTo>
                      <a:pt x="22" y="57"/>
                    </a:lnTo>
                    <a:lnTo>
                      <a:pt x="22" y="53"/>
                    </a:lnTo>
                    <a:lnTo>
                      <a:pt x="22" y="52"/>
                    </a:lnTo>
                    <a:lnTo>
                      <a:pt x="22" y="49"/>
                    </a:lnTo>
                    <a:lnTo>
                      <a:pt x="22" y="49"/>
                    </a:lnTo>
                    <a:lnTo>
                      <a:pt x="22" y="46"/>
                    </a:lnTo>
                    <a:lnTo>
                      <a:pt x="22" y="46"/>
                    </a:lnTo>
                    <a:lnTo>
                      <a:pt x="24" y="43"/>
                    </a:lnTo>
                    <a:lnTo>
                      <a:pt x="24" y="43"/>
                    </a:lnTo>
                    <a:lnTo>
                      <a:pt x="24" y="42"/>
                    </a:lnTo>
                    <a:lnTo>
                      <a:pt x="24" y="42"/>
                    </a:lnTo>
                    <a:lnTo>
                      <a:pt x="27" y="39"/>
                    </a:lnTo>
                    <a:lnTo>
                      <a:pt x="25" y="39"/>
                    </a:lnTo>
                    <a:lnTo>
                      <a:pt x="25" y="39"/>
                    </a:lnTo>
                    <a:lnTo>
                      <a:pt x="25" y="39"/>
                    </a:lnTo>
                    <a:lnTo>
                      <a:pt x="25" y="37"/>
                    </a:lnTo>
                    <a:lnTo>
                      <a:pt x="25" y="37"/>
                    </a:lnTo>
                    <a:lnTo>
                      <a:pt x="25" y="36"/>
                    </a:lnTo>
                    <a:lnTo>
                      <a:pt x="25" y="36"/>
                    </a:lnTo>
                    <a:lnTo>
                      <a:pt x="26" y="33"/>
                    </a:lnTo>
                    <a:lnTo>
                      <a:pt x="26" y="33"/>
                    </a:lnTo>
                    <a:lnTo>
                      <a:pt x="26" y="33"/>
                    </a:lnTo>
                    <a:lnTo>
                      <a:pt x="26" y="33"/>
                    </a:lnTo>
                    <a:lnTo>
                      <a:pt x="26" y="30"/>
                    </a:lnTo>
                    <a:lnTo>
                      <a:pt x="26" y="30"/>
                    </a:lnTo>
                    <a:lnTo>
                      <a:pt x="26" y="30"/>
                    </a:lnTo>
                    <a:lnTo>
                      <a:pt x="26" y="30"/>
                    </a:lnTo>
                    <a:lnTo>
                      <a:pt x="27" y="26"/>
                    </a:lnTo>
                    <a:lnTo>
                      <a:pt x="26" y="26"/>
                    </a:lnTo>
                    <a:lnTo>
                      <a:pt x="26" y="24"/>
                    </a:lnTo>
                    <a:lnTo>
                      <a:pt x="26" y="24"/>
                    </a:lnTo>
                    <a:lnTo>
                      <a:pt x="26" y="22"/>
                    </a:lnTo>
                    <a:lnTo>
                      <a:pt x="25" y="22"/>
                    </a:lnTo>
                    <a:lnTo>
                      <a:pt x="25" y="19"/>
                    </a:lnTo>
                    <a:lnTo>
                      <a:pt x="25" y="15"/>
                    </a:lnTo>
                    <a:lnTo>
                      <a:pt x="25" y="13"/>
                    </a:lnTo>
                    <a:lnTo>
                      <a:pt x="23" y="13"/>
                    </a:lnTo>
                    <a:lnTo>
                      <a:pt x="23" y="9"/>
                    </a:lnTo>
                    <a:lnTo>
                      <a:pt x="23" y="7"/>
                    </a:lnTo>
                    <a:lnTo>
                      <a:pt x="23" y="4"/>
                    </a:lnTo>
                    <a:lnTo>
                      <a:pt x="23" y="4"/>
                    </a:lnTo>
                    <a:lnTo>
                      <a:pt x="23" y="2"/>
                    </a:lnTo>
                    <a:lnTo>
                      <a:pt x="23" y="2"/>
                    </a:lnTo>
                    <a:lnTo>
                      <a:pt x="23" y="0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82" name="Freeform 94"/>
              <p:cNvSpPr>
                <a:spLocks/>
              </p:cNvSpPr>
              <p:nvPr/>
            </p:nvSpPr>
            <p:spPr bwMode="gray">
              <a:xfrm>
                <a:off x="778" y="1738"/>
                <a:ext cx="11" cy="158"/>
              </a:xfrm>
              <a:custGeom>
                <a:avLst/>
                <a:gdLst>
                  <a:gd name="T0" fmla="*/ 0 w 11"/>
                  <a:gd name="T1" fmla="*/ 157 h 158"/>
                  <a:gd name="T2" fmla="*/ 0 w 11"/>
                  <a:gd name="T3" fmla="*/ 157 h 158"/>
                  <a:gd name="T4" fmla="*/ 0 w 11"/>
                  <a:gd name="T5" fmla="*/ 156 h 158"/>
                  <a:gd name="T6" fmla="*/ 0 w 11"/>
                  <a:gd name="T7" fmla="*/ 153 h 158"/>
                  <a:gd name="T8" fmla="*/ 2 w 11"/>
                  <a:gd name="T9" fmla="*/ 149 h 158"/>
                  <a:gd name="T10" fmla="*/ 2 w 11"/>
                  <a:gd name="T11" fmla="*/ 148 h 158"/>
                  <a:gd name="T12" fmla="*/ 0 w 11"/>
                  <a:gd name="T13" fmla="*/ 145 h 158"/>
                  <a:gd name="T14" fmla="*/ 0 w 11"/>
                  <a:gd name="T15" fmla="*/ 142 h 158"/>
                  <a:gd name="T16" fmla="*/ 0 w 11"/>
                  <a:gd name="T17" fmla="*/ 140 h 158"/>
                  <a:gd name="T18" fmla="*/ 0 w 11"/>
                  <a:gd name="T19" fmla="*/ 136 h 158"/>
                  <a:gd name="T20" fmla="*/ 2 w 11"/>
                  <a:gd name="T21" fmla="*/ 133 h 158"/>
                  <a:gd name="T22" fmla="*/ 2 w 11"/>
                  <a:gd name="T23" fmla="*/ 127 h 158"/>
                  <a:gd name="T24" fmla="*/ 2 w 11"/>
                  <a:gd name="T25" fmla="*/ 124 h 158"/>
                  <a:gd name="T26" fmla="*/ 2 w 11"/>
                  <a:gd name="T27" fmla="*/ 119 h 158"/>
                  <a:gd name="T28" fmla="*/ 2 w 11"/>
                  <a:gd name="T29" fmla="*/ 116 h 158"/>
                  <a:gd name="T30" fmla="*/ 2 w 11"/>
                  <a:gd name="T31" fmla="*/ 114 h 158"/>
                  <a:gd name="T32" fmla="*/ 0 w 11"/>
                  <a:gd name="T33" fmla="*/ 111 h 158"/>
                  <a:gd name="T34" fmla="*/ 0 w 11"/>
                  <a:gd name="T35" fmla="*/ 107 h 158"/>
                  <a:gd name="T36" fmla="*/ 0 w 11"/>
                  <a:gd name="T37" fmla="*/ 101 h 158"/>
                  <a:gd name="T38" fmla="*/ 0 w 11"/>
                  <a:gd name="T39" fmla="*/ 95 h 158"/>
                  <a:gd name="T40" fmla="*/ 0 w 11"/>
                  <a:gd name="T41" fmla="*/ 92 h 158"/>
                  <a:gd name="T42" fmla="*/ 0 w 11"/>
                  <a:gd name="T43" fmla="*/ 86 h 158"/>
                  <a:gd name="T44" fmla="*/ 0 w 11"/>
                  <a:gd name="T45" fmla="*/ 83 h 158"/>
                  <a:gd name="T46" fmla="*/ 0 w 11"/>
                  <a:gd name="T47" fmla="*/ 80 h 158"/>
                  <a:gd name="T48" fmla="*/ 0 w 11"/>
                  <a:gd name="T49" fmla="*/ 77 h 158"/>
                  <a:gd name="T50" fmla="*/ 0 w 11"/>
                  <a:gd name="T51" fmla="*/ 72 h 158"/>
                  <a:gd name="T52" fmla="*/ 0 w 11"/>
                  <a:gd name="T53" fmla="*/ 66 h 158"/>
                  <a:gd name="T54" fmla="*/ 0 w 11"/>
                  <a:gd name="T55" fmla="*/ 61 h 158"/>
                  <a:gd name="T56" fmla="*/ 4 w 11"/>
                  <a:gd name="T57" fmla="*/ 57 h 158"/>
                  <a:gd name="T58" fmla="*/ 4 w 11"/>
                  <a:gd name="T59" fmla="*/ 51 h 158"/>
                  <a:gd name="T60" fmla="*/ 7 w 11"/>
                  <a:gd name="T61" fmla="*/ 48 h 158"/>
                  <a:gd name="T62" fmla="*/ 7 w 11"/>
                  <a:gd name="T63" fmla="*/ 44 h 158"/>
                  <a:gd name="T64" fmla="*/ 8 w 11"/>
                  <a:gd name="T65" fmla="*/ 41 h 158"/>
                  <a:gd name="T66" fmla="*/ 8 w 11"/>
                  <a:gd name="T67" fmla="*/ 39 h 158"/>
                  <a:gd name="T68" fmla="*/ 8 w 11"/>
                  <a:gd name="T69" fmla="*/ 37 h 158"/>
                  <a:gd name="T70" fmla="*/ 8 w 11"/>
                  <a:gd name="T71" fmla="*/ 33 h 158"/>
                  <a:gd name="T72" fmla="*/ 8 w 11"/>
                  <a:gd name="T73" fmla="*/ 30 h 158"/>
                  <a:gd name="T74" fmla="*/ 8 w 11"/>
                  <a:gd name="T75" fmla="*/ 28 h 158"/>
                  <a:gd name="T76" fmla="*/ 8 w 11"/>
                  <a:gd name="T77" fmla="*/ 26 h 158"/>
                  <a:gd name="T78" fmla="*/ 8 w 11"/>
                  <a:gd name="T79" fmla="*/ 24 h 158"/>
                  <a:gd name="T80" fmla="*/ 8 w 11"/>
                  <a:gd name="T81" fmla="*/ 20 h 158"/>
                  <a:gd name="T82" fmla="*/ 8 w 11"/>
                  <a:gd name="T83" fmla="*/ 18 h 158"/>
                  <a:gd name="T84" fmla="*/ 8 w 11"/>
                  <a:gd name="T85" fmla="*/ 15 h 158"/>
                  <a:gd name="T86" fmla="*/ 8 w 11"/>
                  <a:gd name="T87" fmla="*/ 11 h 158"/>
                  <a:gd name="T88" fmla="*/ 8 w 11"/>
                  <a:gd name="T89" fmla="*/ 8 h 158"/>
                  <a:gd name="T90" fmla="*/ 8 w 11"/>
                  <a:gd name="T91" fmla="*/ 6 h 158"/>
                  <a:gd name="T92" fmla="*/ 8 w 11"/>
                  <a:gd name="T93" fmla="*/ 3 h 158"/>
                  <a:gd name="T94" fmla="*/ 8 w 11"/>
                  <a:gd name="T95" fmla="*/ 2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1" h="158">
                    <a:moveTo>
                      <a:pt x="0" y="157"/>
                    </a:moveTo>
                    <a:lnTo>
                      <a:pt x="0" y="157"/>
                    </a:lnTo>
                    <a:lnTo>
                      <a:pt x="0" y="157"/>
                    </a:lnTo>
                    <a:lnTo>
                      <a:pt x="0" y="157"/>
                    </a:lnTo>
                    <a:lnTo>
                      <a:pt x="0" y="156"/>
                    </a:lnTo>
                    <a:lnTo>
                      <a:pt x="0" y="156"/>
                    </a:lnTo>
                    <a:lnTo>
                      <a:pt x="0" y="153"/>
                    </a:lnTo>
                    <a:lnTo>
                      <a:pt x="0" y="153"/>
                    </a:lnTo>
                    <a:lnTo>
                      <a:pt x="2" y="149"/>
                    </a:lnTo>
                    <a:lnTo>
                      <a:pt x="2" y="149"/>
                    </a:lnTo>
                    <a:lnTo>
                      <a:pt x="2" y="148"/>
                    </a:lnTo>
                    <a:lnTo>
                      <a:pt x="2" y="148"/>
                    </a:lnTo>
                    <a:lnTo>
                      <a:pt x="2" y="145"/>
                    </a:lnTo>
                    <a:lnTo>
                      <a:pt x="0" y="145"/>
                    </a:lnTo>
                    <a:lnTo>
                      <a:pt x="0" y="142"/>
                    </a:lnTo>
                    <a:lnTo>
                      <a:pt x="0" y="142"/>
                    </a:lnTo>
                    <a:lnTo>
                      <a:pt x="0" y="140"/>
                    </a:lnTo>
                    <a:lnTo>
                      <a:pt x="0" y="140"/>
                    </a:lnTo>
                    <a:lnTo>
                      <a:pt x="0" y="138"/>
                    </a:lnTo>
                    <a:lnTo>
                      <a:pt x="0" y="136"/>
                    </a:lnTo>
                    <a:lnTo>
                      <a:pt x="2" y="133"/>
                    </a:lnTo>
                    <a:lnTo>
                      <a:pt x="2" y="133"/>
                    </a:lnTo>
                    <a:lnTo>
                      <a:pt x="2" y="130"/>
                    </a:lnTo>
                    <a:lnTo>
                      <a:pt x="2" y="127"/>
                    </a:lnTo>
                    <a:lnTo>
                      <a:pt x="4" y="124"/>
                    </a:lnTo>
                    <a:lnTo>
                      <a:pt x="2" y="124"/>
                    </a:lnTo>
                    <a:lnTo>
                      <a:pt x="2" y="121"/>
                    </a:lnTo>
                    <a:lnTo>
                      <a:pt x="2" y="119"/>
                    </a:lnTo>
                    <a:lnTo>
                      <a:pt x="2" y="116"/>
                    </a:lnTo>
                    <a:lnTo>
                      <a:pt x="2" y="116"/>
                    </a:lnTo>
                    <a:lnTo>
                      <a:pt x="2" y="114"/>
                    </a:lnTo>
                    <a:lnTo>
                      <a:pt x="2" y="114"/>
                    </a:lnTo>
                    <a:lnTo>
                      <a:pt x="2" y="111"/>
                    </a:lnTo>
                    <a:lnTo>
                      <a:pt x="0" y="111"/>
                    </a:lnTo>
                    <a:lnTo>
                      <a:pt x="0" y="107"/>
                    </a:lnTo>
                    <a:lnTo>
                      <a:pt x="0" y="107"/>
                    </a:lnTo>
                    <a:lnTo>
                      <a:pt x="0" y="103"/>
                    </a:lnTo>
                    <a:lnTo>
                      <a:pt x="0" y="101"/>
                    </a:lnTo>
                    <a:lnTo>
                      <a:pt x="0" y="98"/>
                    </a:lnTo>
                    <a:lnTo>
                      <a:pt x="0" y="95"/>
                    </a:lnTo>
                    <a:lnTo>
                      <a:pt x="0" y="92"/>
                    </a:lnTo>
                    <a:lnTo>
                      <a:pt x="0" y="92"/>
                    </a:lnTo>
                    <a:lnTo>
                      <a:pt x="0" y="89"/>
                    </a:lnTo>
                    <a:lnTo>
                      <a:pt x="0" y="86"/>
                    </a:lnTo>
                    <a:lnTo>
                      <a:pt x="0" y="83"/>
                    </a:lnTo>
                    <a:lnTo>
                      <a:pt x="0" y="83"/>
                    </a:lnTo>
                    <a:lnTo>
                      <a:pt x="0" y="80"/>
                    </a:lnTo>
                    <a:lnTo>
                      <a:pt x="0" y="80"/>
                    </a:lnTo>
                    <a:lnTo>
                      <a:pt x="0" y="77"/>
                    </a:lnTo>
                    <a:lnTo>
                      <a:pt x="0" y="77"/>
                    </a:lnTo>
                    <a:lnTo>
                      <a:pt x="0" y="74"/>
                    </a:lnTo>
                    <a:lnTo>
                      <a:pt x="0" y="72"/>
                    </a:lnTo>
                    <a:lnTo>
                      <a:pt x="0" y="68"/>
                    </a:lnTo>
                    <a:lnTo>
                      <a:pt x="0" y="66"/>
                    </a:lnTo>
                    <a:lnTo>
                      <a:pt x="0" y="63"/>
                    </a:lnTo>
                    <a:lnTo>
                      <a:pt x="0" y="61"/>
                    </a:lnTo>
                    <a:lnTo>
                      <a:pt x="4" y="57"/>
                    </a:lnTo>
                    <a:lnTo>
                      <a:pt x="4" y="57"/>
                    </a:lnTo>
                    <a:lnTo>
                      <a:pt x="4" y="54"/>
                    </a:lnTo>
                    <a:lnTo>
                      <a:pt x="4" y="51"/>
                    </a:lnTo>
                    <a:lnTo>
                      <a:pt x="7" y="48"/>
                    </a:lnTo>
                    <a:lnTo>
                      <a:pt x="7" y="48"/>
                    </a:lnTo>
                    <a:lnTo>
                      <a:pt x="7" y="45"/>
                    </a:lnTo>
                    <a:lnTo>
                      <a:pt x="7" y="44"/>
                    </a:lnTo>
                    <a:lnTo>
                      <a:pt x="10" y="41"/>
                    </a:lnTo>
                    <a:lnTo>
                      <a:pt x="8" y="41"/>
                    </a:lnTo>
                    <a:lnTo>
                      <a:pt x="8" y="39"/>
                    </a:lnTo>
                    <a:lnTo>
                      <a:pt x="8" y="39"/>
                    </a:lnTo>
                    <a:lnTo>
                      <a:pt x="8" y="37"/>
                    </a:lnTo>
                    <a:lnTo>
                      <a:pt x="8" y="37"/>
                    </a:lnTo>
                    <a:lnTo>
                      <a:pt x="8" y="33"/>
                    </a:lnTo>
                    <a:lnTo>
                      <a:pt x="8" y="33"/>
                    </a:lnTo>
                    <a:lnTo>
                      <a:pt x="8" y="30"/>
                    </a:lnTo>
                    <a:lnTo>
                      <a:pt x="8" y="30"/>
                    </a:lnTo>
                    <a:lnTo>
                      <a:pt x="8" y="28"/>
                    </a:lnTo>
                    <a:lnTo>
                      <a:pt x="8" y="28"/>
                    </a:lnTo>
                    <a:lnTo>
                      <a:pt x="8" y="26"/>
                    </a:lnTo>
                    <a:lnTo>
                      <a:pt x="8" y="26"/>
                    </a:lnTo>
                    <a:lnTo>
                      <a:pt x="8" y="24"/>
                    </a:lnTo>
                    <a:lnTo>
                      <a:pt x="8" y="24"/>
                    </a:lnTo>
                    <a:lnTo>
                      <a:pt x="8" y="20"/>
                    </a:lnTo>
                    <a:lnTo>
                      <a:pt x="8" y="20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8" y="15"/>
                    </a:lnTo>
                    <a:lnTo>
                      <a:pt x="8" y="15"/>
                    </a:lnTo>
                    <a:lnTo>
                      <a:pt x="8" y="12"/>
                    </a:lnTo>
                    <a:lnTo>
                      <a:pt x="8" y="11"/>
                    </a:lnTo>
                    <a:lnTo>
                      <a:pt x="8" y="8"/>
                    </a:lnTo>
                    <a:lnTo>
                      <a:pt x="8" y="8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10" y="0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83" name="Freeform 95"/>
              <p:cNvSpPr>
                <a:spLocks/>
              </p:cNvSpPr>
              <p:nvPr/>
            </p:nvSpPr>
            <p:spPr bwMode="gray">
              <a:xfrm>
                <a:off x="548" y="1823"/>
                <a:ext cx="68" cy="69"/>
              </a:xfrm>
              <a:custGeom>
                <a:avLst/>
                <a:gdLst>
                  <a:gd name="T0" fmla="*/ 0 w 68"/>
                  <a:gd name="T1" fmla="*/ 0 h 69"/>
                  <a:gd name="T2" fmla="*/ 0 w 68"/>
                  <a:gd name="T3" fmla="*/ 22 h 69"/>
                  <a:gd name="T4" fmla="*/ 2 w 68"/>
                  <a:gd name="T5" fmla="*/ 30 h 69"/>
                  <a:gd name="T6" fmla="*/ 2 w 68"/>
                  <a:gd name="T7" fmla="*/ 34 h 69"/>
                  <a:gd name="T8" fmla="*/ 17 w 68"/>
                  <a:gd name="T9" fmla="*/ 51 h 69"/>
                  <a:gd name="T10" fmla="*/ 41 w 68"/>
                  <a:gd name="T11" fmla="*/ 60 h 69"/>
                  <a:gd name="T12" fmla="*/ 67 w 68"/>
                  <a:gd name="T13" fmla="*/ 68 h 69"/>
                  <a:gd name="T14" fmla="*/ 21 w 68"/>
                  <a:gd name="T15" fmla="*/ 3 h 69"/>
                  <a:gd name="T16" fmla="*/ 0 w 68"/>
                  <a:gd name="T17" fmla="*/ 0 h 69"/>
                  <a:gd name="T18" fmla="*/ 0 w 68"/>
                  <a:gd name="T19" fmla="*/ 0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8" h="69">
                    <a:moveTo>
                      <a:pt x="0" y="0"/>
                    </a:moveTo>
                    <a:lnTo>
                      <a:pt x="0" y="22"/>
                    </a:lnTo>
                    <a:lnTo>
                      <a:pt x="2" y="30"/>
                    </a:lnTo>
                    <a:lnTo>
                      <a:pt x="2" y="34"/>
                    </a:lnTo>
                    <a:lnTo>
                      <a:pt x="17" y="51"/>
                    </a:lnTo>
                    <a:lnTo>
                      <a:pt x="41" y="60"/>
                    </a:lnTo>
                    <a:lnTo>
                      <a:pt x="67" y="68"/>
                    </a:lnTo>
                    <a:lnTo>
                      <a:pt x="21" y="3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D2D2D2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84" name="Line 96"/>
              <p:cNvSpPr>
                <a:spLocks noChangeShapeType="1"/>
              </p:cNvSpPr>
              <p:nvPr/>
            </p:nvSpPr>
            <p:spPr bwMode="gray">
              <a:xfrm>
                <a:off x="929" y="1949"/>
                <a:ext cx="11" cy="20"/>
              </a:xfrm>
              <a:prstGeom prst="line">
                <a:avLst/>
              </a:prstGeom>
              <a:noFill/>
              <a:ln w="18851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7129185" name="Line 97"/>
              <p:cNvSpPr>
                <a:spLocks noChangeShapeType="1"/>
              </p:cNvSpPr>
              <p:nvPr/>
            </p:nvSpPr>
            <p:spPr bwMode="gray">
              <a:xfrm>
                <a:off x="949" y="1924"/>
                <a:ext cx="0" cy="50"/>
              </a:xfrm>
              <a:prstGeom prst="line">
                <a:avLst/>
              </a:prstGeom>
              <a:noFill/>
              <a:ln w="18851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7129186" name="Line 98"/>
              <p:cNvSpPr>
                <a:spLocks noChangeShapeType="1"/>
              </p:cNvSpPr>
              <p:nvPr/>
            </p:nvSpPr>
            <p:spPr bwMode="gray">
              <a:xfrm>
                <a:off x="770" y="1906"/>
                <a:ext cx="0" cy="82"/>
              </a:xfrm>
              <a:prstGeom prst="line">
                <a:avLst/>
              </a:prstGeom>
              <a:noFill/>
              <a:ln w="18851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7129187" name="Freeform 99"/>
              <p:cNvSpPr>
                <a:spLocks/>
              </p:cNvSpPr>
              <p:nvPr/>
            </p:nvSpPr>
            <p:spPr bwMode="gray">
              <a:xfrm>
                <a:off x="596" y="1617"/>
                <a:ext cx="104" cy="10"/>
              </a:xfrm>
              <a:custGeom>
                <a:avLst/>
                <a:gdLst>
                  <a:gd name="T0" fmla="*/ 0 w 104"/>
                  <a:gd name="T1" fmla="*/ 9 h 10"/>
                  <a:gd name="T2" fmla="*/ 43 w 104"/>
                  <a:gd name="T3" fmla="*/ 0 h 10"/>
                  <a:gd name="T4" fmla="*/ 72 w 104"/>
                  <a:gd name="T5" fmla="*/ 9 h 10"/>
                  <a:gd name="T6" fmla="*/ 103 w 104"/>
                  <a:gd name="T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4" h="10">
                    <a:moveTo>
                      <a:pt x="0" y="9"/>
                    </a:moveTo>
                    <a:lnTo>
                      <a:pt x="43" y="0"/>
                    </a:lnTo>
                    <a:lnTo>
                      <a:pt x="72" y="9"/>
                    </a:lnTo>
                    <a:lnTo>
                      <a:pt x="103" y="0"/>
                    </a:lnTo>
                  </a:path>
                </a:pathLst>
              </a:custGeom>
              <a:noFill/>
              <a:ln w="18851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88" name="Freeform 100"/>
              <p:cNvSpPr>
                <a:spLocks/>
              </p:cNvSpPr>
              <p:nvPr/>
            </p:nvSpPr>
            <p:spPr bwMode="gray">
              <a:xfrm>
                <a:off x="596" y="1646"/>
                <a:ext cx="104" cy="9"/>
              </a:xfrm>
              <a:custGeom>
                <a:avLst/>
                <a:gdLst>
                  <a:gd name="T0" fmla="*/ 0 w 104"/>
                  <a:gd name="T1" fmla="*/ 8 h 9"/>
                  <a:gd name="T2" fmla="*/ 43 w 104"/>
                  <a:gd name="T3" fmla="*/ 0 h 9"/>
                  <a:gd name="T4" fmla="*/ 72 w 104"/>
                  <a:gd name="T5" fmla="*/ 8 h 9"/>
                  <a:gd name="T6" fmla="*/ 103 w 104"/>
                  <a:gd name="T7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4" h="9">
                    <a:moveTo>
                      <a:pt x="0" y="8"/>
                    </a:moveTo>
                    <a:lnTo>
                      <a:pt x="43" y="0"/>
                    </a:lnTo>
                    <a:lnTo>
                      <a:pt x="72" y="8"/>
                    </a:lnTo>
                    <a:lnTo>
                      <a:pt x="103" y="0"/>
                    </a:lnTo>
                  </a:path>
                </a:pathLst>
              </a:custGeom>
              <a:noFill/>
              <a:ln w="18851" cap="flat" cmpd="sng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89" name="Freeform 101"/>
              <p:cNvSpPr>
                <a:spLocks/>
              </p:cNvSpPr>
              <p:nvPr/>
            </p:nvSpPr>
            <p:spPr bwMode="gray">
              <a:xfrm>
                <a:off x="596" y="1672"/>
                <a:ext cx="104" cy="7"/>
              </a:xfrm>
              <a:custGeom>
                <a:avLst/>
                <a:gdLst>
                  <a:gd name="T0" fmla="*/ 0 w 104"/>
                  <a:gd name="T1" fmla="*/ 6 h 7"/>
                  <a:gd name="T2" fmla="*/ 43 w 104"/>
                  <a:gd name="T3" fmla="*/ 0 h 7"/>
                  <a:gd name="T4" fmla="*/ 72 w 104"/>
                  <a:gd name="T5" fmla="*/ 6 h 7"/>
                  <a:gd name="T6" fmla="*/ 103 w 104"/>
                  <a:gd name="T7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4" h="7">
                    <a:moveTo>
                      <a:pt x="0" y="6"/>
                    </a:moveTo>
                    <a:lnTo>
                      <a:pt x="43" y="0"/>
                    </a:lnTo>
                    <a:lnTo>
                      <a:pt x="72" y="6"/>
                    </a:lnTo>
                    <a:lnTo>
                      <a:pt x="103" y="0"/>
                    </a:lnTo>
                  </a:path>
                </a:pathLst>
              </a:custGeom>
              <a:noFill/>
              <a:ln w="18851" cap="flat" cmpd="sng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90" name="Freeform 102"/>
              <p:cNvSpPr>
                <a:spLocks/>
              </p:cNvSpPr>
              <p:nvPr/>
            </p:nvSpPr>
            <p:spPr bwMode="gray">
              <a:xfrm>
                <a:off x="596" y="1692"/>
                <a:ext cx="104" cy="12"/>
              </a:xfrm>
              <a:custGeom>
                <a:avLst/>
                <a:gdLst>
                  <a:gd name="T0" fmla="*/ 0 w 104"/>
                  <a:gd name="T1" fmla="*/ 11 h 12"/>
                  <a:gd name="T2" fmla="*/ 43 w 104"/>
                  <a:gd name="T3" fmla="*/ 0 h 12"/>
                  <a:gd name="T4" fmla="*/ 72 w 104"/>
                  <a:gd name="T5" fmla="*/ 11 h 12"/>
                  <a:gd name="T6" fmla="*/ 103 w 104"/>
                  <a:gd name="T7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4" h="12">
                    <a:moveTo>
                      <a:pt x="0" y="11"/>
                    </a:moveTo>
                    <a:lnTo>
                      <a:pt x="43" y="0"/>
                    </a:lnTo>
                    <a:lnTo>
                      <a:pt x="72" y="11"/>
                    </a:lnTo>
                    <a:lnTo>
                      <a:pt x="103" y="0"/>
                    </a:lnTo>
                  </a:path>
                </a:pathLst>
              </a:custGeom>
              <a:noFill/>
              <a:ln w="18851" cap="flat" cmpd="sng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7129191" name="Group 103"/>
            <p:cNvGrpSpPr>
              <a:grpSpLocks/>
            </p:cNvGrpSpPr>
            <p:nvPr/>
          </p:nvGrpSpPr>
          <p:grpSpPr bwMode="auto">
            <a:xfrm>
              <a:off x="1447" y="1496"/>
              <a:ext cx="596" cy="487"/>
              <a:chOff x="1447" y="1496"/>
              <a:chExt cx="596" cy="487"/>
            </a:xfrm>
          </p:grpSpPr>
          <p:sp>
            <p:nvSpPr>
              <p:cNvPr id="7129192" name="Freeform 104"/>
              <p:cNvSpPr>
                <a:spLocks/>
              </p:cNvSpPr>
              <p:nvPr/>
            </p:nvSpPr>
            <p:spPr bwMode="gray">
              <a:xfrm>
                <a:off x="1527" y="1654"/>
                <a:ext cx="98" cy="41"/>
              </a:xfrm>
              <a:custGeom>
                <a:avLst/>
                <a:gdLst>
                  <a:gd name="T0" fmla="*/ 0 w 98"/>
                  <a:gd name="T1" fmla="*/ 2 h 41"/>
                  <a:gd name="T2" fmla="*/ 24 w 98"/>
                  <a:gd name="T3" fmla="*/ 2 h 41"/>
                  <a:gd name="T4" fmla="*/ 36 w 98"/>
                  <a:gd name="T5" fmla="*/ 0 h 41"/>
                  <a:gd name="T6" fmla="*/ 44 w 98"/>
                  <a:gd name="T7" fmla="*/ 2 h 41"/>
                  <a:gd name="T8" fmla="*/ 59 w 98"/>
                  <a:gd name="T9" fmla="*/ 0 h 41"/>
                  <a:gd name="T10" fmla="*/ 97 w 98"/>
                  <a:gd name="T11" fmla="*/ 25 h 41"/>
                  <a:gd name="T12" fmla="*/ 35 w 98"/>
                  <a:gd name="T13" fmla="*/ 40 h 41"/>
                  <a:gd name="T14" fmla="*/ 0 w 98"/>
                  <a:gd name="T15" fmla="*/ 2 h 41"/>
                  <a:gd name="T16" fmla="*/ 0 w 98"/>
                  <a:gd name="T17" fmla="*/ 2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8" h="41">
                    <a:moveTo>
                      <a:pt x="0" y="2"/>
                    </a:moveTo>
                    <a:lnTo>
                      <a:pt x="24" y="2"/>
                    </a:lnTo>
                    <a:lnTo>
                      <a:pt x="36" y="0"/>
                    </a:lnTo>
                    <a:lnTo>
                      <a:pt x="44" y="2"/>
                    </a:lnTo>
                    <a:lnTo>
                      <a:pt x="59" y="0"/>
                    </a:lnTo>
                    <a:lnTo>
                      <a:pt x="97" y="25"/>
                    </a:lnTo>
                    <a:lnTo>
                      <a:pt x="35" y="40"/>
                    </a:lnTo>
                    <a:lnTo>
                      <a:pt x="0" y="2"/>
                    </a:lnTo>
                    <a:lnTo>
                      <a:pt x="0" y="2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93" name="Freeform 105"/>
              <p:cNvSpPr>
                <a:spLocks/>
              </p:cNvSpPr>
              <p:nvPr/>
            </p:nvSpPr>
            <p:spPr bwMode="gray">
              <a:xfrm>
                <a:off x="1481" y="1806"/>
                <a:ext cx="146" cy="127"/>
              </a:xfrm>
              <a:custGeom>
                <a:avLst/>
                <a:gdLst>
                  <a:gd name="T0" fmla="*/ 113 w 146"/>
                  <a:gd name="T1" fmla="*/ 126 h 127"/>
                  <a:gd name="T2" fmla="*/ 96 w 146"/>
                  <a:gd name="T3" fmla="*/ 114 h 127"/>
                  <a:gd name="T4" fmla="*/ 85 w 146"/>
                  <a:gd name="T5" fmla="*/ 112 h 127"/>
                  <a:gd name="T6" fmla="*/ 75 w 146"/>
                  <a:gd name="T7" fmla="*/ 101 h 127"/>
                  <a:gd name="T8" fmla="*/ 73 w 146"/>
                  <a:gd name="T9" fmla="*/ 98 h 127"/>
                  <a:gd name="T10" fmla="*/ 54 w 146"/>
                  <a:gd name="T11" fmla="*/ 90 h 127"/>
                  <a:gd name="T12" fmla="*/ 51 w 146"/>
                  <a:gd name="T13" fmla="*/ 81 h 127"/>
                  <a:gd name="T14" fmla="*/ 43 w 146"/>
                  <a:gd name="T15" fmla="*/ 80 h 127"/>
                  <a:gd name="T16" fmla="*/ 35 w 146"/>
                  <a:gd name="T17" fmla="*/ 76 h 127"/>
                  <a:gd name="T18" fmla="*/ 31 w 146"/>
                  <a:gd name="T19" fmla="*/ 70 h 127"/>
                  <a:gd name="T20" fmla="*/ 22 w 146"/>
                  <a:gd name="T21" fmla="*/ 68 h 127"/>
                  <a:gd name="T22" fmla="*/ 19 w 146"/>
                  <a:gd name="T23" fmla="*/ 60 h 127"/>
                  <a:gd name="T24" fmla="*/ 11 w 146"/>
                  <a:gd name="T25" fmla="*/ 51 h 127"/>
                  <a:gd name="T26" fmla="*/ 7 w 146"/>
                  <a:gd name="T27" fmla="*/ 45 h 127"/>
                  <a:gd name="T28" fmla="*/ 1 w 146"/>
                  <a:gd name="T29" fmla="*/ 43 h 127"/>
                  <a:gd name="T30" fmla="*/ 1 w 146"/>
                  <a:gd name="T31" fmla="*/ 31 h 127"/>
                  <a:gd name="T32" fmla="*/ 1 w 146"/>
                  <a:gd name="T33" fmla="*/ 23 h 127"/>
                  <a:gd name="T34" fmla="*/ 0 w 146"/>
                  <a:gd name="T35" fmla="*/ 14 h 127"/>
                  <a:gd name="T36" fmla="*/ 1 w 146"/>
                  <a:gd name="T37" fmla="*/ 9 h 127"/>
                  <a:gd name="T38" fmla="*/ 1 w 146"/>
                  <a:gd name="T39" fmla="*/ 0 h 127"/>
                  <a:gd name="T40" fmla="*/ 37 w 146"/>
                  <a:gd name="T41" fmla="*/ 0 h 127"/>
                  <a:gd name="T42" fmla="*/ 145 w 146"/>
                  <a:gd name="T43" fmla="*/ 81 h 127"/>
                  <a:gd name="T44" fmla="*/ 113 w 146"/>
                  <a:gd name="T45" fmla="*/ 126 h 127"/>
                  <a:gd name="T46" fmla="*/ 113 w 146"/>
                  <a:gd name="T47" fmla="*/ 126 h 1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46" h="127">
                    <a:moveTo>
                      <a:pt x="113" y="126"/>
                    </a:moveTo>
                    <a:lnTo>
                      <a:pt x="96" y="114"/>
                    </a:lnTo>
                    <a:lnTo>
                      <a:pt x="85" y="112"/>
                    </a:lnTo>
                    <a:lnTo>
                      <a:pt x="75" y="101"/>
                    </a:lnTo>
                    <a:lnTo>
                      <a:pt x="73" y="98"/>
                    </a:lnTo>
                    <a:lnTo>
                      <a:pt x="54" y="90"/>
                    </a:lnTo>
                    <a:lnTo>
                      <a:pt x="51" y="81"/>
                    </a:lnTo>
                    <a:lnTo>
                      <a:pt x="43" y="80"/>
                    </a:lnTo>
                    <a:lnTo>
                      <a:pt x="35" y="76"/>
                    </a:lnTo>
                    <a:lnTo>
                      <a:pt x="31" y="70"/>
                    </a:lnTo>
                    <a:lnTo>
                      <a:pt x="22" y="68"/>
                    </a:lnTo>
                    <a:lnTo>
                      <a:pt x="19" y="60"/>
                    </a:lnTo>
                    <a:lnTo>
                      <a:pt x="11" y="51"/>
                    </a:lnTo>
                    <a:lnTo>
                      <a:pt x="7" y="45"/>
                    </a:lnTo>
                    <a:lnTo>
                      <a:pt x="1" y="43"/>
                    </a:lnTo>
                    <a:lnTo>
                      <a:pt x="1" y="31"/>
                    </a:lnTo>
                    <a:lnTo>
                      <a:pt x="1" y="23"/>
                    </a:lnTo>
                    <a:lnTo>
                      <a:pt x="0" y="14"/>
                    </a:lnTo>
                    <a:lnTo>
                      <a:pt x="1" y="9"/>
                    </a:lnTo>
                    <a:lnTo>
                      <a:pt x="1" y="0"/>
                    </a:lnTo>
                    <a:lnTo>
                      <a:pt x="37" y="0"/>
                    </a:lnTo>
                    <a:lnTo>
                      <a:pt x="145" y="81"/>
                    </a:lnTo>
                    <a:lnTo>
                      <a:pt x="113" y="126"/>
                    </a:lnTo>
                    <a:lnTo>
                      <a:pt x="113" y="126"/>
                    </a:lnTo>
                  </a:path>
                </a:pathLst>
              </a:custGeom>
              <a:solidFill>
                <a:srgbClr val="D2D2D2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94" name="Freeform 106"/>
              <p:cNvSpPr>
                <a:spLocks/>
              </p:cNvSpPr>
              <p:nvPr/>
            </p:nvSpPr>
            <p:spPr bwMode="gray">
              <a:xfrm>
                <a:off x="1482" y="1797"/>
                <a:ext cx="349" cy="90"/>
              </a:xfrm>
              <a:custGeom>
                <a:avLst/>
                <a:gdLst>
                  <a:gd name="T0" fmla="*/ 348 w 349"/>
                  <a:gd name="T1" fmla="*/ 29 h 90"/>
                  <a:gd name="T2" fmla="*/ 348 w 349"/>
                  <a:gd name="T3" fmla="*/ 29 h 90"/>
                  <a:gd name="T4" fmla="*/ 324 w 349"/>
                  <a:gd name="T5" fmla="*/ 26 h 90"/>
                  <a:gd name="T6" fmla="*/ 317 w 349"/>
                  <a:gd name="T7" fmla="*/ 26 h 90"/>
                  <a:gd name="T8" fmla="*/ 299 w 349"/>
                  <a:gd name="T9" fmla="*/ 21 h 90"/>
                  <a:gd name="T10" fmla="*/ 48 w 349"/>
                  <a:gd name="T11" fmla="*/ 0 h 90"/>
                  <a:gd name="T12" fmla="*/ 32 w 349"/>
                  <a:gd name="T13" fmla="*/ 0 h 90"/>
                  <a:gd name="T14" fmla="*/ 19 w 349"/>
                  <a:gd name="T15" fmla="*/ 5 h 90"/>
                  <a:gd name="T16" fmla="*/ 0 w 349"/>
                  <a:gd name="T17" fmla="*/ 9 h 90"/>
                  <a:gd name="T18" fmla="*/ 27 w 349"/>
                  <a:gd name="T19" fmla="*/ 19 h 90"/>
                  <a:gd name="T20" fmla="*/ 34 w 349"/>
                  <a:gd name="T21" fmla="*/ 27 h 90"/>
                  <a:gd name="T22" fmla="*/ 50 w 349"/>
                  <a:gd name="T23" fmla="*/ 34 h 90"/>
                  <a:gd name="T24" fmla="*/ 63 w 349"/>
                  <a:gd name="T25" fmla="*/ 44 h 90"/>
                  <a:gd name="T26" fmla="*/ 76 w 349"/>
                  <a:gd name="T27" fmla="*/ 52 h 90"/>
                  <a:gd name="T28" fmla="*/ 84 w 349"/>
                  <a:gd name="T29" fmla="*/ 56 h 90"/>
                  <a:gd name="T30" fmla="*/ 95 w 349"/>
                  <a:gd name="T31" fmla="*/ 61 h 90"/>
                  <a:gd name="T32" fmla="*/ 102 w 349"/>
                  <a:gd name="T33" fmla="*/ 69 h 90"/>
                  <a:gd name="T34" fmla="*/ 111 w 349"/>
                  <a:gd name="T35" fmla="*/ 81 h 90"/>
                  <a:gd name="T36" fmla="*/ 112 w 349"/>
                  <a:gd name="T37" fmla="*/ 83 h 90"/>
                  <a:gd name="T38" fmla="*/ 151 w 349"/>
                  <a:gd name="T39" fmla="*/ 89 h 90"/>
                  <a:gd name="T40" fmla="*/ 329 w 349"/>
                  <a:gd name="T41" fmla="*/ 60 h 90"/>
                  <a:gd name="T42" fmla="*/ 348 w 349"/>
                  <a:gd name="T43" fmla="*/ 29 h 90"/>
                  <a:gd name="T44" fmla="*/ 348 w 349"/>
                  <a:gd name="T45" fmla="*/ 29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49" h="90">
                    <a:moveTo>
                      <a:pt x="348" y="29"/>
                    </a:moveTo>
                    <a:lnTo>
                      <a:pt x="348" y="29"/>
                    </a:lnTo>
                    <a:lnTo>
                      <a:pt x="324" y="26"/>
                    </a:lnTo>
                    <a:lnTo>
                      <a:pt x="317" y="26"/>
                    </a:lnTo>
                    <a:lnTo>
                      <a:pt x="299" y="21"/>
                    </a:lnTo>
                    <a:lnTo>
                      <a:pt x="48" y="0"/>
                    </a:lnTo>
                    <a:lnTo>
                      <a:pt x="32" y="0"/>
                    </a:lnTo>
                    <a:lnTo>
                      <a:pt x="19" y="5"/>
                    </a:lnTo>
                    <a:lnTo>
                      <a:pt x="0" y="9"/>
                    </a:lnTo>
                    <a:lnTo>
                      <a:pt x="27" y="19"/>
                    </a:lnTo>
                    <a:lnTo>
                      <a:pt x="34" y="27"/>
                    </a:lnTo>
                    <a:lnTo>
                      <a:pt x="50" y="34"/>
                    </a:lnTo>
                    <a:lnTo>
                      <a:pt x="63" y="44"/>
                    </a:lnTo>
                    <a:lnTo>
                      <a:pt x="76" y="52"/>
                    </a:lnTo>
                    <a:lnTo>
                      <a:pt x="84" y="56"/>
                    </a:lnTo>
                    <a:lnTo>
                      <a:pt x="95" y="61"/>
                    </a:lnTo>
                    <a:lnTo>
                      <a:pt x="102" y="69"/>
                    </a:lnTo>
                    <a:lnTo>
                      <a:pt x="111" y="81"/>
                    </a:lnTo>
                    <a:lnTo>
                      <a:pt x="112" y="83"/>
                    </a:lnTo>
                    <a:lnTo>
                      <a:pt x="151" y="89"/>
                    </a:lnTo>
                    <a:lnTo>
                      <a:pt x="329" y="60"/>
                    </a:lnTo>
                    <a:lnTo>
                      <a:pt x="348" y="29"/>
                    </a:lnTo>
                    <a:lnTo>
                      <a:pt x="348" y="29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95" name="Freeform 107"/>
              <p:cNvSpPr>
                <a:spLocks/>
              </p:cNvSpPr>
              <p:nvPr/>
            </p:nvSpPr>
            <p:spPr bwMode="gray">
              <a:xfrm>
                <a:off x="1593" y="1826"/>
                <a:ext cx="239" cy="107"/>
              </a:xfrm>
              <a:custGeom>
                <a:avLst/>
                <a:gdLst>
                  <a:gd name="T0" fmla="*/ 229 w 239"/>
                  <a:gd name="T1" fmla="*/ 5 h 107"/>
                  <a:gd name="T2" fmla="*/ 215 w 239"/>
                  <a:gd name="T3" fmla="*/ 11 h 107"/>
                  <a:gd name="T4" fmla="*/ 204 w 239"/>
                  <a:gd name="T5" fmla="*/ 15 h 107"/>
                  <a:gd name="T6" fmla="*/ 185 w 239"/>
                  <a:gd name="T7" fmla="*/ 15 h 107"/>
                  <a:gd name="T8" fmla="*/ 178 w 239"/>
                  <a:gd name="T9" fmla="*/ 19 h 107"/>
                  <a:gd name="T10" fmla="*/ 152 w 239"/>
                  <a:gd name="T11" fmla="*/ 24 h 107"/>
                  <a:gd name="T12" fmla="*/ 136 w 239"/>
                  <a:gd name="T13" fmla="*/ 25 h 107"/>
                  <a:gd name="T14" fmla="*/ 124 w 239"/>
                  <a:gd name="T15" fmla="*/ 25 h 107"/>
                  <a:gd name="T16" fmla="*/ 107 w 239"/>
                  <a:gd name="T17" fmla="*/ 30 h 107"/>
                  <a:gd name="T18" fmla="*/ 92 w 239"/>
                  <a:gd name="T19" fmla="*/ 31 h 107"/>
                  <a:gd name="T20" fmla="*/ 70 w 239"/>
                  <a:gd name="T21" fmla="*/ 36 h 107"/>
                  <a:gd name="T22" fmla="*/ 44 w 239"/>
                  <a:gd name="T23" fmla="*/ 38 h 107"/>
                  <a:gd name="T24" fmla="*/ 35 w 239"/>
                  <a:gd name="T25" fmla="*/ 48 h 107"/>
                  <a:gd name="T26" fmla="*/ 9 w 239"/>
                  <a:gd name="T27" fmla="*/ 48 h 107"/>
                  <a:gd name="T28" fmla="*/ 7 w 239"/>
                  <a:gd name="T29" fmla="*/ 52 h 107"/>
                  <a:gd name="T30" fmla="*/ 0 w 239"/>
                  <a:gd name="T31" fmla="*/ 54 h 107"/>
                  <a:gd name="T32" fmla="*/ 1 w 239"/>
                  <a:gd name="T33" fmla="*/ 65 h 107"/>
                  <a:gd name="T34" fmla="*/ 3 w 239"/>
                  <a:gd name="T35" fmla="*/ 70 h 107"/>
                  <a:gd name="T36" fmla="*/ 0 w 239"/>
                  <a:gd name="T37" fmla="*/ 85 h 107"/>
                  <a:gd name="T38" fmla="*/ 0 w 239"/>
                  <a:gd name="T39" fmla="*/ 94 h 107"/>
                  <a:gd name="T40" fmla="*/ 3 w 239"/>
                  <a:gd name="T41" fmla="*/ 99 h 107"/>
                  <a:gd name="T42" fmla="*/ 0 w 239"/>
                  <a:gd name="T43" fmla="*/ 106 h 107"/>
                  <a:gd name="T44" fmla="*/ 41 w 239"/>
                  <a:gd name="T45" fmla="*/ 96 h 107"/>
                  <a:gd name="T46" fmla="*/ 44 w 239"/>
                  <a:gd name="T47" fmla="*/ 96 h 107"/>
                  <a:gd name="T48" fmla="*/ 59 w 239"/>
                  <a:gd name="T49" fmla="*/ 92 h 107"/>
                  <a:gd name="T50" fmla="*/ 77 w 239"/>
                  <a:gd name="T51" fmla="*/ 92 h 107"/>
                  <a:gd name="T52" fmla="*/ 99 w 239"/>
                  <a:gd name="T53" fmla="*/ 92 h 107"/>
                  <a:gd name="T54" fmla="*/ 106 w 239"/>
                  <a:gd name="T55" fmla="*/ 85 h 107"/>
                  <a:gd name="T56" fmla="*/ 121 w 239"/>
                  <a:gd name="T57" fmla="*/ 85 h 107"/>
                  <a:gd name="T58" fmla="*/ 134 w 239"/>
                  <a:gd name="T59" fmla="*/ 73 h 107"/>
                  <a:gd name="T60" fmla="*/ 144 w 239"/>
                  <a:gd name="T61" fmla="*/ 77 h 107"/>
                  <a:gd name="T62" fmla="*/ 149 w 239"/>
                  <a:gd name="T63" fmla="*/ 70 h 107"/>
                  <a:gd name="T64" fmla="*/ 157 w 239"/>
                  <a:gd name="T65" fmla="*/ 70 h 107"/>
                  <a:gd name="T66" fmla="*/ 199 w 239"/>
                  <a:gd name="T67" fmla="*/ 60 h 107"/>
                  <a:gd name="T68" fmla="*/ 206 w 239"/>
                  <a:gd name="T69" fmla="*/ 59 h 107"/>
                  <a:gd name="T70" fmla="*/ 213 w 239"/>
                  <a:gd name="T71" fmla="*/ 59 h 107"/>
                  <a:gd name="T72" fmla="*/ 219 w 239"/>
                  <a:gd name="T73" fmla="*/ 57 h 107"/>
                  <a:gd name="T74" fmla="*/ 230 w 239"/>
                  <a:gd name="T75" fmla="*/ 57 h 107"/>
                  <a:gd name="T76" fmla="*/ 235 w 239"/>
                  <a:gd name="T77" fmla="*/ 54 h 107"/>
                  <a:gd name="T78" fmla="*/ 238 w 239"/>
                  <a:gd name="T79" fmla="*/ 54 h 107"/>
                  <a:gd name="T80" fmla="*/ 238 w 239"/>
                  <a:gd name="T81" fmla="*/ 31 h 107"/>
                  <a:gd name="T82" fmla="*/ 237 w 239"/>
                  <a:gd name="T83" fmla="*/ 24 h 107"/>
                  <a:gd name="T84" fmla="*/ 238 w 239"/>
                  <a:gd name="T85" fmla="*/ 19 h 107"/>
                  <a:gd name="T86" fmla="*/ 237 w 239"/>
                  <a:gd name="T87" fmla="*/ 3 h 107"/>
                  <a:gd name="T88" fmla="*/ 236 w 239"/>
                  <a:gd name="T89" fmla="*/ 0 h 107"/>
                  <a:gd name="T90" fmla="*/ 229 w 239"/>
                  <a:gd name="T91" fmla="*/ 5 h 107"/>
                  <a:gd name="T92" fmla="*/ 229 w 239"/>
                  <a:gd name="T93" fmla="*/ 5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39" h="107">
                    <a:moveTo>
                      <a:pt x="229" y="5"/>
                    </a:moveTo>
                    <a:lnTo>
                      <a:pt x="215" y="11"/>
                    </a:lnTo>
                    <a:lnTo>
                      <a:pt x="204" y="15"/>
                    </a:lnTo>
                    <a:lnTo>
                      <a:pt x="185" y="15"/>
                    </a:lnTo>
                    <a:lnTo>
                      <a:pt x="178" y="19"/>
                    </a:lnTo>
                    <a:lnTo>
                      <a:pt x="152" y="24"/>
                    </a:lnTo>
                    <a:lnTo>
                      <a:pt x="136" y="25"/>
                    </a:lnTo>
                    <a:lnTo>
                      <a:pt x="124" y="25"/>
                    </a:lnTo>
                    <a:lnTo>
                      <a:pt x="107" y="30"/>
                    </a:lnTo>
                    <a:lnTo>
                      <a:pt x="92" y="31"/>
                    </a:lnTo>
                    <a:lnTo>
                      <a:pt x="70" y="36"/>
                    </a:lnTo>
                    <a:lnTo>
                      <a:pt x="44" y="38"/>
                    </a:lnTo>
                    <a:lnTo>
                      <a:pt x="35" y="48"/>
                    </a:lnTo>
                    <a:lnTo>
                      <a:pt x="9" y="48"/>
                    </a:lnTo>
                    <a:lnTo>
                      <a:pt x="7" y="52"/>
                    </a:lnTo>
                    <a:lnTo>
                      <a:pt x="0" y="54"/>
                    </a:lnTo>
                    <a:lnTo>
                      <a:pt x="1" y="65"/>
                    </a:lnTo>
                    <a:lnTo>
                      <a:pt x="3" y="70"/>
                    </a:lnTo>
                    <a:lnTo>
                      <a:pt x="0" y="85"/>
                    </a:lnTo>
                    <a:lnTo>
                      <a:pt x="0" y="94"/>
                    </a:lnTo>
                    <a:lnTo>
                      <a:pt x="3" y="99"/>
                    </a:lnTo>
                    <a:lnTo>
                      <a:pt x="0" y="106"/>
                    </a:lnTo>
                    <a:lnTo>
                      <a:pt x="41" y="96"/>
                    </a:lnTo>
                    <a:lnTo>
                      <a:pt x="44" y="96"/>
                    </a:lnTo>
                    <a:lnTo>
                      <a:pt x="59" y="92"/>
                    </a:lnTo>
                    <a:lnTo>
                      <a:pt x="77" y="92"/>
                    </a:lnTo>
                    <a:lnTo>
                      <a:pt x="99" y="92"/>
                    </a:lnTo>
                    <a:lnTo>
                      <a:pt x="106" y="85"/>
                    </a:lnTo>
                    <a:lnTo>
                      <a:pt x="121" y="85"/>
                    </a:lnTo>
                    <a:lnTo>
                      <a:pt x="134" y="73"/>
                    </a:lnTo>
                    <a:lnTo>
                      <a:pt x="144" y="77"/>
                    </a:lnTo>
                    <a:lnTo>
                      <a:pt x="149" y="70"/>
                    </a:lnTo>
                    <a:lnTo>
                      <a:pt x="157" y="70"/>
                    </a:lnTo>
                    <a:lnTo>
                      <a:pt x="199" y="60"/>
                    </a:lnTo>
                    <a:lnTo>
                      <a:pt x="206" y="59"/>
                    </a:lnTo>
                    <a:lnTo>
                      <a:pt x="213" y="59"/>
                    </a:lnTo>
                    <a:lnTo>
                      <a:pt x="219" y="57"/>
                    </a:lnTo>
                    <a:lnTo>
                      <a:pt x="230" y="57"/>
                    </a:lnTo>
                    <a:lnTo>
                      <a:pt x="235" y="54"/>
                    </a:lnTo>
                    <a:lnTo>
                      <a:pt x="238" y="54"/>
                    </a:lnTo>
                    <a:lnTo>
                      <a:pt x="238" y="31"/>
                    </a:lnTo>
                    <a:lnTo>
                      <a:pt x="237" y="24"/>
                    </a:lnTo>
                    <a:lnTo>
                      <a:pt x="238" y="19"/>
                    </a:lnTo>
                    <a:lnTo>
                      <a:pt x="237" y="3"/>
                    </a:lnTo>
                    <a:lnTo>
                      <a:pt x="236" y="0"/>
                    </a:lnTo>
                    <a:lnTo>
                      <a:pt x="229" y="5"/>
                    </a:lnTo>
                    <a:lnTo>
                      <a:pt x="229" y="5"/>
                    </a:lnTo>
                  </a:path>
                </a:pathLst>
              </a:custGeom>
              <a:solidFill>
                <a:srgbClr val="E1E1E1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96" name="Freeform 108"/>
              <p:cNvSpPr>
                <a:spLocks/>
              </p:cNvSpPr>
              <p:nvPr/>
            </p:nvSpPr>
            <p:spPr bwMode="gray">
              <a:xfrm>
                <a:off x="1524" y="1656"/>
                <a:ext cx="63" cy="173"/>
              </a:xfrm>
              <a:custGeom>
                <a:avLst/>
                <a:gdLst>
                  <a:gd name="T0" fmla="*/ 62 w 63"/>
                  <a:gd name="T1" fmla="*/ 16 h 173"/>
                  <a:gd name="T2" fmla="*/ 45 w 63"/>
                  <a:gd name="T3" fmla="*/ 15 h 173"/>
                  <a:gd name="T4" fmla="*/ 32 w 63"/>
                  <a:gd name="T5" fmla="*/ 9 h 173"/>
                  <a:gd name="T6" fmla="*/ 25 w 63"/>
                  <a:gd name="T7" fmla="*/ 7 h 173"/>
                  <a:gd name="T8" fmla="*/ 11 w 63"/>
                  <a:gd name="T9" fmla="*/ 9 h 173"/>
                  <a:gd name="T10" fmla="*/ 5 w 63"/>
                  <a:gd name="T11" fmla="*/ 0 h 173"/>
                  <a:gd name="T12" fmla="*/ 3 w 63"/>
                  <a:gd name="T13" fmla="*/ 23 h 173"/>
                  <a:gd name="T14" fmla="*/ 5 w 63"/>
                  <a:gd name="T15" fmla="*/ 31 h 173"/>
                  <a:gd name="T16" fmla="*/ 2 w 63"/>
                  <a:gd name="T17" fmla="*/ 49 h 173"/>
                  <a:gd name="T18" fmla="*/ 3 w 63"/>
                  <a:gd name="T19" fmla="*/ 58 h 173"/>
                  <a:gd name="T20" fmla="*/ 3 w 63"/>
                  <a:gd name="T21" fmla="*/ 81 h 173"/>
                  <a:gd name="T22" fmla="*/ 3 w 63"/>
                  <a:gd name="T23" fmla="*/ 90 h 173"/>
                  <a:gd name="T24" fmla="*/ 0 w 63"/>
                  <a:gd name="T25" fmla="*/ 102 h 173"/>
                  <a:gd name="T26" fmla="*/ 3 w 63"/>
                  <a:gd name="T27" fmla="*/ 117 h 173"/>
                  <a:gd name="T28" fmla="*/ 0 w 63"/>
                  <a:gd name="T29" fmla="*/ 125 h 173"/>
                  <a:gd name="T30" fmla="*/ 3 w 63"/>
                  <a:gd name="T31" fmla="*/ 135 h 173"/>
                  <a:gd name="T32" fmla="*/ 0 w 63"/>
                  <a:gd name="T33" fmla="*/ 147 h 173"/>
                  <a:gd name="T34" fmla="*/ 16 w 63"/>
                  <a:gd name="T35" fmla="*/ 154 h 173"/>
                  <a:gd name="T36" fmla="*/ 23 w 63"/>
                  <a:gd name="T37" fmla="*/ 156 h 173"/>
                  <a:gd name="T38" fmla="*/ 31 w 63"/>
                  <a:gd name="T39" fmla="*/ 160 h 173"/>
                  <a:gd name="T40" fmla="*/ 42 w 63"/>
                  <a:gd name="T41" fmla="*/ 162 h 173"/>
                  <a:gd name="T42" fmla="*/ 45 w 63"/>
                  <a:gd name="T43" fmla="*/ 168 h 173"/>
                  <a:gd name="T44" fmla="*/ 53 w 63"/>
                  <a:gd name="T45" fmla="*/ 168 h 173"/>
                  <a:gd name="T46" fmla="*/ 60 w 63"/>
                  <a:gd name="T47" fmla="*/ 172 h 173"/>
                  <a:gd name="T48" fmla="*/ 62 w 63"/>
                  <a:gd name="T49" fmla="*/ 16 h 173"/>
                  <a:gd name="T50" fmla="*/ 62 w 63"/>
                  <a:gd name="T51" fmla="*/ 16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63" h="173">
                    <a:moveTo>
                      <a:pt x="62" y="16"/>
                    </a:moveTo>
                    <a:lnTo>
                      <a:pt x="45" y="15"/>
                    </a:lnTo>
                    <a:lnTo>
                      <a:pt x="32" y="9"/>
                    </a:lnTo>
                    <a:lnTo>
                      <a:pt x="25" y="7"/>
                    </a:lnTo>
                    <a:lnTo>
                      <a:pt x="11" y="9"/>
                    </a:lnTo>
                    <a:lnTo>
                      <a:pt x="5" y="0"/>
                    </a:lnTo>
                    <a:lnTo>
                      <a:pt x="3" y="23"/>
                    </a:lnTo>
                    <a:lnTo>
                      <a:pt x="5" y="31"/>
                    </a:lnTo>
                    <a:lnTo>
                      <a:pt x="2" y="49"/>
                    </a:lnTo>
                    <a:lnTo>
                      <a:pt x="3" y="58"/>
                    </a:lnTo>
                    <a:lnTo>
                      <a:pt x="3" y="81"/>
                    </a:lnTo>
                    <a:lnTo>
                      <a:pt x="3" y="90"/>
                    </a:lnTo>
                    <a:lnTo>
                      <a:pt x="0" y="102"/>
                    </a:lnTo>
                    <a:lnTo>
                      <a:pt x="3" y="117"/>
                    </a:lnTo>
                    <a:lnTo>
                      <a:pt x="0" y="125"/>
                    </a:lnTo>
                    <a:lnTo>
                      <a:pt x="3" y="135"/>
                    </a:lnTo>
                    <a:lnTo>
                      <a:pt x="0" y="147"/>
                    </a:lnTo>
                    <a:lnTo>
                      <a:pt x="16" y="154"/>
                    </a:lnTo>
                    <a:lnTo>
                      <a:pt x="23" y="156"/>
                    </a:lnTo>
                    <a:lnTo>
                      <a:pt x="31" y="160"/>
                    </a:lnTo>
                    <a:lnTo>
                      <a:pt x="42" y="162"/>
                    </a:lnTo>
                    <a:lnTo>
                      <a:pt x="45" y="168"/>
                    </a:lnTo>
                    <a:lnTo>
                      <a:pt x="53" y="168"/>
                    </a:lnTo>
                    <a:lnTo>
                      <a:pt x="60" y="172"/>
                    </a:lnTo>
                    <a:lnTo>
                      <a:pt x="62" y="16"/>
                    </a:lnTo>
                    <a:lnTo>
                      <a:pt x="62" y="16"/>
                    </a:lnTo>
                  </a:path>
                </a:pathLst>
              </a:custGeom>
              <a:solidFill>
                <a:srgbClr val="C0C0C0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97" name="Freeform 109"/>
              <p:cNvSpPr>
                <a:spLocks/>
              </p:cNvSpPr>
              <p:nvPr/>
            </p:nvSpPr>
            <p:spPr bwMode="gray">
              <a:xfrm>
                <a:off x="1584" y="1647"/>
                <a:ext cx="216" cy="59"/>
              </a:xfrm>
              <a:custGeom>
                <a:avLst/>
                <a:gdLst>
                  <a:gd name="T0" fmla="*/ 215 w 216"/>
                  <a:gd name="T1" fmla="*/ 7 h 59"/>
                  <a:gd name="T2" fmla="*/ 172 w 216"/>
                  <a:gd name="T3" fmla="*/ 0 h 59"/>
                  <a:gd name="T4" fmla="*/ 162 w 216"/>
                  <a:gd name="T5" fmla="*/ 0 h 59"/>
                  <a:gd name="T6" fmla="*/ 152 w 216"/>
                  <a:gd name="T7" fmla="*/ 0 h 59"/>
                  <a:gd name="T8" fmla="*/ 138 w 216"/>
                  <a:gd name="T9" fmla="*/ 0 h 59"/>
                  <a:gd name="T10" fmla="*/ 115 w 216"/>
                  <a:gd name="T11" fmla="*/ 3 h 59"/>
                  <a:gd name="T12" fmla="*/ 90 w 216"/>
                  <a:gd name="T13" fmla="*/ 3 h 59"/>
                  <a:gd name="T14" fmla="*/ 85 w 216"/>
                  <a:gd name="T15" fmla="*/ 3 h 59"/>
                  <a:gd name="T16" fmla="*/ 60 w 216"/>
                  <a:gd name="T17" fmla="*/ 5 h 59"/>
                  <a:gd name="T18" fmla="*/ 50 w 216"/>
                  <a:gd name="T19" fmla="*/ 5 h 59"/>
                  <a:gd name="T20" fmla="*/ 23 w 216"/>
                  <a:gd name="T21" fmla="*/ 7 h 59"/>
                  <a:gd name="T22" fmla="*/ 15 w 216"/>
                  <a:gd name="T23" fmla="*/ 7 h 59"/>
                  <a:gd name="T24" fmla="*/ 0 w 216"/>
                  <a:gd name="T25" fmla="*/ 9 h 59"/>
                  <a:gd name="T26" fmla="*/ 15 w 216"/>
                  <a:gd name="T27" fmla="*/ 58 h 59"/>
                  <a:gd name="T28" fmla="*/ 208 w 216"/>
                  <a:gd name="T29" fmla="*/ 28 h 59"/>
                  <a:gd name="T30" fmla="*/ 215 w 216"/>
                  <a:gd name="T31" fmla="*/ 7 h 59"/>
                  <a:gd name="T32" fmla="*/ 215 w 216"/>
                  <a:gd name="T33" fmla="*/ 7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16" h="59">
                    <a:moveTo>
                      <a:pt x="215" y="7"/>
                    </a:moveTo>
                    <a:lnTo>
                      <a:pt x="172" y="0"/>
                    </a:lnTo>
                    <a:lnTo>
                      <a:pt x="162" y="0"/>
                    </a:lnTo>
                    <a:lnTo>
                      <a:pt x="152" y="0"/>
                    </a:lnTo>
                    <a:lnTo>
                      <a:pt x="138" y="0"/>
                    </a:lnTo>
                    <a:lnTo>
                      <a:pt x="115" y="3"/>
                    </a:lnTo>
                    <a:lnTo>
                      <a:pt x="90" y="3"/>
                    </a:lnTo>
                    <a:lnTo>
                      <a:pt x="85" y="3"/>
                    </a:lnTo>
                    <a:lnTo>
                      <a:pt x="60" y="5"/>
                    </a:lnTo>
                    <a:lnTo>
                      <a:pt x="50" y="5"/>
                    </a:lnTo>
                    <a:lnTo>
                      <a:pt x="23" y="7"/>
                    </a:lnTo>
                    <a:lnTo>
                      <a:pt x="15" y="7"/>
                    </a:lnTo>
                    <a:lnTo>
                      <a:pt x="0" y="9"/>
                    </a:lnTo>
                    <a:lnTo>
                      <a:pt x="15" y="58"/>
                    </a:lnTo>
                    <a:lnTo>
                      <a:pt x="208" y="28"/>
                    </a:lnTo>
                    <a:lnTo>
                      <a:pt x="215" y="7"/>
                    </a:lnTo>
                    <a:lnTo>
                      <a:pt x="215" y="7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98" name="Freeform 110"/>
              <p:cNvSpPr>
                <a:spLocks/>
              </p:cNvSpPr>
              <p:nvPr/>
            </p:nvSpPr>
            <p:spPr bwMode="gray">
              <a:xfrm>
                <a:off x="1580" y="1656"/>
                <a:ext cx="46" cy="198"/>
              </a:xfrm>
              <a:custGeom>
                <a:avLst/>
                <a:gdLst>
                  <a:gd name="T0" fmla="*/ 22 w 46"/>
                  <a:gd name="T1" fmla="*/ 14 h 198"/>
                  <a:gd name="T2" fmla="*/ 9 w 46"/>
                  <a:gd name="T3" fmla="*/ 7 h 198"/>
                  <a:gd name="T4" fmla="*/ 4 w 46"/>
                  <a:gd name="T5" fmla="*/ 0 h 198"/>
                  <a:gd name="T6" fmla="*/ 4 w 46"/>
                  <a:gd name="T7" fmla="*/ 25 h 198"/>
                  <a:gd name="T8" fmla="*/ 4 w 46"/>
                  <a:gd name="T9" fmla="*/ 32 h 198"/>
                  <a:gd name="T10" fmla="*/ 2 w 46"/>
                  <a:gd name="T11" fmla="*/ 55 h 198"/>
                  <a:gd name="T12" fmla="*/ 4 w 46"/>
                  <a:gd name="T13" fmla="*/ 61 h 198"/>
                  <a:gd name="T14" fmla="*/ 0 w 46"/>
                  <a:gd name="T15" fmla="*/ 82 h 198"/>
                  <a:gd name="T16" fmla="*/ 0 w 46"/>
                  <a:gd name="T17" fmla="*/ 86 h 198"/>
                  <a:gd name="T18" fmla="*/ 0 w 46"/>
                  <a:gd name="T19" fmla="*/ 112 h 198"/>
                  <a:gd name="T20" fmla="*/ 4 w 46"/>
                  <a:gd name="T21" fmla="*/ 121 h 198"/>
                  <a:gd name="T22" fmla="*/ 0 w 46"/>
                  <a:gd name="T23" fmla="*/ 138 h 198"/>
                  <a:gd name="T24" fmla="*/ 0 w 46"/>
                  <a:gd name="T25" fmla="*/ 159 h 198"/>
                  <a:gd name="T26" fmla="*/ 0 w 46"/>
                  <a:gd name="T27" fmla="*/ 170 h 198"/>
                  <a:gd name="T28" fmla="*/ 0 w 46"/>
                  <a:gd name="T29" fmla="*/ 181 h 198"/>
                  <a:gd name="T30" fmla="*/ 0 w 46"/>
                  <a:gd name="T31" fmla="*/ 185 h 198"/>
                  <a:gd name="T32" fmla="*/ 19 w 46"/>
                  <a:gd name="T33" fmla="*/ 194 h 198"/>
                  <a:gd name="T34" fmla="*/ 21 w 46"/>
                  <a:gd name="T35" fmla="*/ 195 h 198"/>
                  <a:gd name="T36" fmla="*/ 25 w 46"/>
                  <a:gd name="T37" fmla="*/ 197 h 198"/>
                  <a:gd name="T38" fmla="*/ 45 w 46"/>
                  <a:gd name="T39" fmla="*/ 115 h 198"/>
                  <a:gd name="T40" fmla="*/ 33 w 46"/>
                  <a:gd name="T41" fmla="*/ 23 h 198"/>
                  <a:gd name="T42" fmla="*/ 22 w 46"/>
                  <a:gd name="T43" fmla="*/ 14 h 198"/>
                  <a:gd name="T44" fmla="*/ 22 w 46"/>
                  <a:gd name="T45" fmla="*/ 14 h 1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6" h="198">
                    <a:moveTo>
                      <a:pt x="22" y="14"/>
                    </a:moveTo>
                    <a:lnTo>
                      <a:pt x="9" y="7"/>
                    </a:lnTo>
                    <a:lnTo>
                      <a:pt x="4" y="0"/>
                    </a:lnTo>
                    <a:lnTo>
                      <a:pt x="4" y="25"/>
                    </a:lnTo>
                    <a:lnTo>
                      <a:pt x="4" y="32"/>
                    </a:lnTo>
                    <a:lnTo>
                      <a:pt x="2" y="55"/>
                    </a:lnTo>
                    <a:lnTo>
                      <a:pt x="4" y="61"/>
                    </a:lnTo>
                    <a:lnTo>
                      <a:pt x="0" y="82"/>
                    </a:lnTo>
                    <a:lnTo>
                      <a:pt x="0" y="86"/>
                    </a:lnTo>
                    <a:lnTo>
                      <a:pt x="0" y="112"/>
                    </a:lnTo>
                    <a:lnTo>
                      <a:pt x="4" y="121"/>
                    </a:lnTo>
                    <a:lnTo>
                      <a:pt x="0" y="138"/>
                    </a:lnTo>
                    <a:lnTo>
                      <a:pt x="0" y="159"/>
                    </a:lnTo>
                    <a:lnTo>
                      <a:pt x="0" y="170"/>
                    </a:lnTo>
                    <a:lnTo>
                      <a:pt x="0" y="181"/>
                    </a:lnTo>
                    <a:lnTo>
                      <a:pt x="0" y="185"/>
                    </a:lnTo>
                    <a:lnTo>
                      <a:pt x="19" y="194"/>
                    </a:lnTo>
                    <a:lnTo>
                      <a:pt x="21" y="195"/>
                    </a:lnTo>
                    <a:lnTo>
                      <a:pt x="25" y="197"/>
                    </a:lnTo>
                    <a:lnTo>
                      <a:pt x="45" y="115"/>
                    </a:lnTo>
                    <a:lnTo>
                      <a:pt x="33" y="23"/>
                    </a:lnTo>
                    <a:lnTo>
                      <a:pt x="22" y="14"/>
                    </a:lnTo>
                    <a:lnTo>
                      <a:pt x="22" y="14"/>
                    </a:lnTo>
                  </a:path>
                </a:pathLst>
              </a:custGeom>
              <a:solidFill>
                <a:srgbClr val="C0C0C0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99" name="Freeform 111"/>
              <p:cNvSpPr>
                <a:spLocks/>
              </p:cNvSpPr>
              <p:nvPr/>
            </p:nvSpPr>
            <p:spPr bwMode="gray">
              <a:xfrm>
                <a:off x="1602" y="1654"/>
                <a:ext cx="198" cy="200"/>
              </a:xfrm>
              <a:custGeom>
                <a:avLst/>
                <a:gdLst>
                  <a:gd name="T0" fmla="*/ 197 w 198"/>
                  <a:gd name="T1" fmla="*/ 0 h 200"/>
                  <a:gd name="T2" fmla="*/ 184 w 198"/>
                  <a:gd name="T3" fmla="*/ 5 h 200"/>
                  <a:gd name="T4" fmla="*/ 169 w 198"/>
                  <a:gd name="T5" fmla="*/ 0 h 200"/>
                  <a:gd name="T6" fmla="*/ 166 w 198"/>
                  <a:gd name="T7" fmla="*/ 5 h 200"/>
                  <a:gd name="T8" fmla="*/ 158 w 198"/>
                  <a:gd name="T9" fmla="*/ 5 h 200"/>
                  <a:gd name="T10" fmla="*/ 144 w 198"/>
                  <a:gd name="T11" fmla="*/ 5 h 200"/>
                  <a:gd name="T12" fmla="*/ 142 w 198"/>
                  <a:gd name="T13" fmla="*/ 7 h 200"/>
                  <a:gd name="T14" fmla="*/ 125 w 198"/>
                  <a:gd name="T15" fmla="*/ 5 h 200"/>
                  <a:gd name="T16" fmla="*/ 102 w 198"/>
                  <a:gd name="T17" fmla="*/ 9 h 200"/>
                  <a:gd name="T18" fmla="*/ 88 w 198"/>
                  <a:gd name="T19" fmla="*/ 9 h 200"/>
                  <a:gd name="T20" fmla="*/ 73 w 198"/>
                  <a:gd name="T21" fmla="*/ 9 h 200"/>
                  <a:gd name="T22" fmla="*/ 55 w 198"/>
                  <a:gd name="T23" fmla="*/ 9 h 200"/>
                  <a:gd name="T24" fmla="*/ 37 w 198"/>
                  <a:gd name="T25" fmla="*/ 14 h 200"/>
                  <a:gd name="T26" fmla="*/ 26 w 198"/>
                  <a:gd name="T27" fmla="*/ 11 h 200"/>
                  <a:gd name="T28" fmla="*/ 13 w 198"/>
                  <a:gd name="T29" fmla="*/ 14 h 200"/>
                  <a:gd name="T30" fmla="*/ 0 w 198"/>
                  <a:gd name="T31" fmla="*/ 17 h 200"/>
                  <a:gd name="T32" fmla="*/ 3 w 198"/>
                  <a:gd name="T33" fmla="*/ 32 h 200"/>
                  <a:gd name="T34" fmla="*/ 0 w 198"/>
                  <a:gd name="T35" fmla="*/ 37 h 200"/>
                  <a:gd name="T36" fmla="*/ 3 w 198"/>
                  <a:gd name="T37" fmla="*/ 54 h 200"/>
                  <a:gd name="T38" fmla="*/ 3 w 198"/>
                  <a:gd name="T39" fmla="*/ 57 h 200"/>
                  <a:gd name="T40" fmla="*/ 0 w 198"/>
                  <a:gd name="T41" fmla="*/ 72 h 200"/>
                  <a:gd name="T42" fmla="*/ 3 w 198"/>
                  <a:gd name="T43" fmla="*/ 88 h 200"/>
                  <a:gd name="T44" fmla="*/ 3 w 198"/>
                  <a:gd name="T45" fmla="*/ 99 h 200"/>
                  <a:gd name="T46" fmla="*/ 3 w 198"/>
                  <a:gd name="T47" fmla="*/ 117 h 200"/>
                  <a:gd name="T48" fmla="*/ 3 w 198"/>
                  <a:gd name="T49" fmla="*/ 130 h 200"/>
                  <a:gd name="T50" fmla="*/ 5 w 198"/>
                  <a:gd name="T51" fmla="*/ 161 h 200"/>
                  <a:gd name="T52" fmla="*/ 3 w 198"/>
                  <a:gd name="T53" fmla="*/ 172 h 200"/>
                  <a:gd name="T54" fmla="*/ 3 w 198"/>
                  <a:gd name="T55" fmla="*/ 194 h 200"/>
                  <a:gd name="T56" fmla="*/ 3 w 198"/>
                  <a:gd name="T57" fmla="*/ 199 h 200"/>
                  <a:gd name="T58" fmla="*/ 24 w 198"/>
                  <a:gd name="T59" fmla="*/ 197 h 200"/>
                  <a:gd name="T60" fmla="*/ 31 w 198"/>
                  <a:gd name="T61" fmla="*/ 197 h 200"/>
                  <a:gd name="T62" fmla="*/ 52 w 198"/>
                  <a:gd name="T63" fmla="*/ 195 h 200"/>
                  <a:gd name="T64" fmla="*/ 59 w 198"/>
                  <a:gd name="T65" fmla="*/ 195 h 200"/>
                  <a:gd name="T66" fmla="*/ 68 w 198"/>
                  <a:gd name="T67" fmla="*/ 191 h 200"/>
                  <a:gd name="T68" fmla="*/ 75 w 198"/>
                  <a:gd name="T69" fmla="*/ 191 h 200"/>
                  <a:gd name="T70" fmla="*/ 88 w 198"/>
                  <a:gd name="T71" fmla="*/ 191 h 200"/>
                  <a:gd name="T72" fmla="*/ 102 w 198"/>
                  <a:gd name="T73" fmla="*/ 187 h 200"/>
                  <a:gd name="T74" fmla="*/ 118 w 198"/>
                  <a:gd name="T75" fmla="*/ 187 h 200"/>
                  <a:gd name="T76" fmla="*/ 123 w 198"/>
                  <a:gd name="T77" fmla="*/ 183 h 200"/>
                  <a:gd name="T78" fmla="*/ 135 w 198"/>
                  <a:gd name="T79" fmla="*/ 180 h 200"/>
                  <a:gd name="T80" fmla="*/ 143 w 198"/>
                  <a:gd name="T81" fmla="*/ 175 h 200"/>
                  <a:gd name="T82" fmla="*/ 158 w 198"/>
                  <a:gd name="T83" fmla="*/ 175 h 200"/>
                  <a:gd name="T84" fmla="*/ 171 w 198"/>
                  <a:gd name="T85" fmla="*/ 172 h 200"/>
                  <a:gd name="T86" fmla="*/ 184 w 198"/>
                  <a:gd name="T87" fmla="*/ 169 h 200"/>
                  <a:gd name="T88" fmla="*/ 197 w 198"/>
                  <a:gd name="T89" fmla="*/ 169 h 200"/>
                  <a:gd name="T90" fmla="*/ 193 w 198"/>
                  <a:gd name="T91" fmla="*/ 156 h 200"/>
                  <a:gd name="T92" fmla="*/ 195 w 198"/>
                  <a:gd name="T93" fmla="*/ 136 h 200"/>
                  <a:gd name="T94" fmla="*/ 195 w 198"/>
                  <a:gd name="T95" fmla="*/ 126 h 200"/>
                  <a:gd name="T96" fmla="*/ 193 w 198"/>
                  <a:gd name="T97" fmla="*/ 108 h 200"/>
                  <a:gd name="T98" fmla="*/ 193 w 198"/>
                  <a:gd name="T99" fmla="*/ 100 h 200"/>
                  <a:gd name="T100" fmla="*/ 193 w 198"/>
                  <a:gd name="T101" fmla="*/ 94 h 200"/>
                  <a:gd name="T102" fmla="*/ 193 w 198"/>
                  <a:gd name="T103" fmla="*/ 84 h 200"/>
                  <a:gd name="T104" fmla="*/ 195 w 198"/>
                  <a:gd name="T105" fmla="*/ 67 h 200"/>
                  <a:gd name="T106" fmla="*/ 197 w 198"/>
                  <a:gd name="T107" fmla="*/ 57 h 200"/>
                  <a:gd name="T108" fmla="*/ 195 w 198"/>
                  <a:gd name="T109" fmla="*/ 35 h 200"/>
                  <a:gd name="T110" fmla="*/ 195 w 198"/>
                  <a:gd name="T111" fmla="*/ 27 h 200"/>
                  <a:gd name="T112" fmla="*/ 197 w 198"/>
                  <a:gd name="T113" fmla="*/ 18 h 200"/>
                  <a:gd name="T114" fmla="*/ 197 w 198"/>
                  <a:gd name="T115" fmla="*/ 5 h 200"/>
                  <a:gd name="T116" fmla="*/ 197 w 198"/>
                  <a:gd name="T117" fmla="*/ 0 h 200"/>
                  <a:gd name="T118" fmla="*/ 197 w 198"/>
                  <a:gd name="T119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98" h="200">
                    <a:moveTo>
                      <a:pt x="197" y="0"/>
                    </a:moveTo>
                    <a:lnTo>
                      <a:pt x="184" y="5"/>
                    </a:lnTo>
                    <a:lnTo>
                      <a:pt x="169" y="0"/>
                    </a:lnTo>
                    <a:lnTo>
                      <a:pt x="166" y="5"/>
                    </a:lnTo>
                    <a:lnTo>
                      <a:pt x="158" y="5"/>
                    </a:lnTo>
                    <a:lnTo>
                      <a:pt x="144" y="5"/>
                    </a:lnTo>
                    <a:lnTo>
                      <a:pt x="142" y="7"/>
                    </a:lnTo>
                    <a:lnTo>
                      <a:pt x="125" y="5"/>
                    </a:lnTo>
                    <a:lnTo>
                      <a:pt x="102" y="9"/>
                    </a:lnTo>
                    <a:lnTo>
                      <a:pt x="88" y="9"/>
                    </a:lnTo>
                    <a:lnTo>
                      <a:pt x="73" y="9"/>
                    </a:lnTo>
                    <a:lnTo>
                      <a:pt x="55" y="9"/>
                    </a:lnTo>
                    <a:lnTo>
                      <a:pt x="37" y="14"/>
                    </a:lnTo>
                    <a:lnTo>
                      <a:pt x="26" y="11"/>
                    </a:lnTo>
                    <a:lnTo>
                      <a:pt x="13" y="14"/>
                    </a:lnTo>
                    <a:lnTo>
                      <a:pt x="0" y="17"/>
                    </a:lnTo>
                    <a:lnTo>
                      <a:pt x="3" y="32"/>
                    </a:lnTo>
                    <a:lnTo>
                      <a:pt x="0" y="37"/>
                    </a:lnTo>
                    <a:lnTo>
                      <a:pt x="3" y="54"/>
                    </a:lnTo>
                    <a:lnTo>
                      <a:pt x="3" y="57"/>
                    </a:lnTo>
                    <a:lnTo>
                      <a:pt x="0" y="72"/>
                    </a:lnTo>
                    <a:lnTo>
                      <a:pt x="3" y="88"/>
                    </a:lnTo>
                    <a:lnTo>
                      <a:pt x="3" y="99"/>
                    </a:lnTo>
                    <a:lnTo>
                      <a:pt x="3" y="117"/>
                    </a:lnTo>
                    <a:lnTo>
                      <a:pt x="3" y="130"/>
                    </a:lnTo>
                    <a:lnTo>
                      <a:pt x="5" y="161"/>
                    </a:lnTo>
                    <a:lnTo>
                      <a:pt x="3" y="172"/>
                    </a:lnTo>
                    <a:lnTo>
                      <a:pt x="3" y="194"/>
                    </a:lnTo>
                    <a:lnTo>
                      <a:pt x="3" y="199"/>
                    </a:lnTo>
                    <a:lnTo>
                      <a:pt x="24" y="197"/>
                    </a:lnTo>
                    <a:lnTo>
                      <a:pt x="31" y="197"/>
                    </a:lnTo>
                    <a:lnTo>
                      <a:pt x="52" y="195"/>
                    </a:lnTo>
                    <a:lnTo>
                      <a:pt x="59" y="195"/>
                    </a:lnTo>
                    <a:lnTo>
                      <a:pt x="68" y="191"/>
                    </a:lnTo>
                    <a:lnTo>
                      <a:pt x="75" y="191"/>
                    </a:lnTo>
                    <a:lnTo>
                      <a:pt x="88" y="191"/>
                    </a:lnTo>
                    <a:lnTo>
                      <a:pt x="102" y="187"/>
                    </a:lnTo>
                    <a:lnTo>
                      <a:pt x="118" y="187"/>
                    </a:lnTo>
                    <a:lnTo>
                      <a:pt x="123" y="183"/>
                    </a:lnTo>
                    <a:lnTo>
                      <a:pt x="135" y="180"/>
                    </a:lnTo>
                    <a:lnTo>
                      <a:pt x="143" y="175"/>
                    </a:lnTo>
                    <a:lnTo>
                      <a:pt x="158" y="175"/>
                    </a:lnTo>
                    <a:lnTo>
                      <a:pt x="171" y="172"/>
                    </a:lnTo>
                    <a:lnTo>
                      <a:pt x="184" y="169"/>
                    </a:lnTo>
                    <a:lnTo>
                      <a:pt x="197" y="169"/>
                    </a:lnTo>
                    <a:lnTo>
                      <a:pt x="193" y="156"/>
                    </a:lnTo>
                    <a:lnTo>
                      <a:pt x="195" y="136"/>
                    </a:lnTo>
                    <a:lnTo>
                      <a:pt x="195" y="126"/>
                    </a:lnTo>
                    <a:lnTo>
                      <a:pt x="193" y="108"/>
                    </a:lnTo>
                    <a:lnTo>
                      <a:pt x="193" y="100"/>
                    </a:lnTo>
                    <a:lnTo>
                      <a:pt x="193" y="94"/>
                    </a:lnTo>
                    <a:lnTo>
                      <a:pt x="193" y="84"/>
                    </a:lnTo>
                    <a:lnTo>
                      <a:pt x="195" y="67"/>
                    </a:lnTo>
                    <a:lnTo>
                      <a:pt x="197" y="57"/>
                    </a:lnTo>
                    <a:lnTo>
                      <a:pt x="195" y="35"/>
                    </a:lnTo>
                    <a:lnTo>
                      <a:pt x="195" y="27"/>
                    </a:lnTo>
                    <a:lnTo>
                      <a:pt x="197" y="18"/>
                    </a:lnTo>
                    <a:lnTo>
                      <a:pt x="197" y="5"/>
                    </a:lnTo>
                    <a:lnTo>
                      <a:pt x="197" y="0"/>
                    </a:lnTo>
                    <a:lnTo>
                      <a:pt x="197" y="0"/>
                    </a:lnTo>
                  </a:path>
                </a:pathLst>
              </a:custGeom>
              <a:solidFill>
                <a:srgbClr val="E1E1E1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00" name="Freeform 112"/>
              <p:cNvSpPr>
                <a:spLocks/>
              </p:cNvSpPr>
              <p:nvPr/>
            </p:nvSpPr>
            <p:spPr bwMode="gray">
              <a:xfrm>
                <a:off x="1631" y="1678"/>
                <a:ext cx="146" cy="141"/>
              </a:xfrm>
              <a:custGeom>
                <a:avLst/>
                <a:gdLst>
                  <a:gd name="T0" fmla="*/ 142 w 146"/>
                  <a:gd name="T1" fmla="*/ 0 h 141"/>
                  <a:gd name="T2" fmla="*/ 125 w 146"/>
                  <a:gd name="T3" fmla="*/ 0 h 141"/>
                  <a:gd name="T4" fmla="*/ 114 w 146"/>
                  <a:gd name="T5" fmla="*/ 1 h 141"/>
                  <a:gd name="T6" fmla="*/ 96 w 146"/>
                  <a:gd name="T7" fmla="*/ 1 h 141"/>
                  <a:gd name="T8" fmla="*/ 78 w 146"/>
                  <a:gd name="T9" fmla="*/ 1 h 141"/>
                  <a:gd name="T10" fmla="*/ 61 w 146"/>
                  <a:gd name="T11" fmla="*/ 3 h 141"/>
                  <a:gd name="T12" fmla="*/ 38 w 146"/>
                  <a:gd name="T13" fmla="*/ 3 h 141"/>
                  <a:gd name="T14" fmla="*/ 19 w 146"/>
                  <a:gd name="T15" fmla="*/ 8 h 141"/>
                  <a:gd name="T16" fmla="*/ 3 w 146"/>
                  <a:gd name="T17" fmla="*/ 7 h 141"/>
                  <a:gd name="T18" fmla="*/ 0 w 146"/>
                  <a:gd name="T19" fmla="*/ 8 h 141"/>
                  <a:gd name="T20" fmla="*/ 0 w 146"/>
                  <a:gd name="T21" fmla="*/ 27 h 141"/>
                  <a:gd name="T22" fmla="*/ 0 w 146"/>
                  <a:gd name="T23" fmla="*/ 42 h 141"/>
                  <a:gd name="T24" fmla="*/ 2 w 146"/>
                  <a:gd name="T25" fmla="*/ 55 h 141"/>
                  <a:gd name="T26" fmla="*/ 2 w 146"/>
                  <a:gd name="T27" fmla="*/ 67 h 141"/>
                  <a:gd name="T28" fmla="*/ 0 w 146"/>
                  <a:gd name="T29" fmla="*/ 71 h 141"/>
                  <a:gd name="T30" fmla="*/ 2 w 146"/>
                  <a:gd name="T31" fmla="*/ 97 h 141"/>
                  <a:gd name="T32" fmla="*/ 2 w 146"/>
                  <a:gd name="T33" fmla="*/ 121 h 141"/>
                  <a:gd name="T34" fmla="*/ 2 w 146"/>
                  <a:gd name="T35" fmla="*/ 137 h 141"/>
                  <a:gd name="T36" fmla="*/ 2 w 146"/>
                  <a:gd name="T37" fmla="*/ 140 h 141"/>
                  <a:gd name="T38" fmla="*/ 19 w 146"/>
                  <a:gd name="T39" fmla="*/ 138 h 141"/>
                  <a:gd name="T40" fmla="*/ 30 w 146"/>
                  <a:gd name="T41" fmla="*/ 138 h 141"/>
                  <a:gd name="T42" fmla="*/ 55 w 146"/>
                  <a:gd name="T43" fmla="*/ 137 h 141"/>
                  <a:gd name="T44" fmla="*/ 61 w 146"/>
                  <a:gd name="T45" fmla="*/ 137 h 141"/>
                  <a:gd name="T46" fmla="*/ 75 w 146"/>
                  <a:gd name="T47" fmla="*/ 132 h 141"/>
                  <a:gd name="T48" fmla="*/ 89 w 146"/>
                  <a:gd name="T49" fmla="*/ 132 h 141"/>
                  <a:gd name="T50" fmla="*/ 96 w 146"/>
                  <a:gd name="T51" fmla="*/ 130 h 141"/>
                  <a:gd name="T52" fmla="*/ 111 w 146"/>
                  <a:gd name="T53" fmla="*/ 130 h 141"/>
                  <a:gd name="T54" fmla="*/ 115 w 146"/>
                  <a:gd name="T55" fmla="*/ 130 h 141"/>
                  <a:gd name="T56" fmla="*/ 138 w 146"/>
                  <a:gd name="T57" fmla="*/ 126 h 141"/>
                  <a:gd name="T58" fmla="*/ 142 w 146"/>
                  <a:gd name="T59" fmla="*/ 126 h 141"/>
                  <a:gd name="T60" fmla="*/ 142 w 146"/>
                  <a:gd name="T61" fmla="*/ 109 h 141"/>
                  <a:gd name="T62" fmla="*/ 142 w 146"/>
                  <a:gd name="T63" fmla="*/ 95 h 141"/>
                  <a:gd name="T64" fmla="*/ 142 w 146"/>
                  <a:gd name="T65" fmla="*/ 76 h 141"/>
                  <a:gd name="T66" fmla="*/ 142 w 146"/>
                  <a:gd name="T67" fmla="*/ 55 h 141"/>
                  <a:gd name="T68" fmla="*/ 142 w 146"/>
                  <a:gd name="T69" fmla="*/ 39 h 141"/>
                  <a:gd name="T70" fmla="*/ 142 w 146"/>
                  <a:gd name="T71" fmla="*/ 18 h 141"/>
                  <a:gd name="T72" fmla="*/ 145 w 146"/>
                  <a:gd name="T73" fmla="*/ 0 h 141"/>
                  <a:gd name="T74" fmla="*/ 142 w 146"/>
                  <a:gd name="T75" fmla="*/ 0 h 141"/>
                  <a:gd name="T76" fmla="*/ 142 w 146"/>
                  <a:gd name="T77" fmla="*/ 0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46" h="141">
                    <a:moveTo>
                      <a:pt x="142" y="0"/>
                    </a:moveTo>
                    <a:lnTo>
                      <a:pt x="125" y="0"/>
                    </a:lnTo>
                    <a:lnTo>
                      <a:pt x="114" y="1"/>
                    </a:lnTo>
                    <a:lnTo>
                      <a:pt x="96" y="1"/>
                    </a:lnTo>
                    <a:lnTo>
                      <a:pt x="78" y="1"/>
                    </a:lnTo>
                    <a:lnTo>
                      <a:pt x="61" y="3"/>
                    </a:lnTo>
                    <a:lnTo>
                      <a:pt x="38" y="3"/>
                    </a:lnTo>
                    <a:lnTo>
                      <a:pt x="19" y="8"/>
                    </a:lnTo>
                    <a:lnTo>
                      <a:pt x="3" y="7"/>
                    </a:lnTo>
                    <a:lnTo>
                      <a:pt x="0" y="8"/>
                    </a:lnTo>
                    <a:lnTo>
                      <a:pt x="0" y="27"/>
                    </a:lnTo>
                    <a:lnTo>
                      <a:pt x="0" y="42"/>
                    </a:lnTo>
                    <a:lnTo>
                      <a:pt x="2" y="55"/>
                    </a:lnTo>
                    <a:lnTo>
                      <a:pt x="2" y="67"/>
                    </a:lnTo>
                    <a:lnTo>
                      <a:pt x="0" y="71"/>
                    </a:lnTo>
                    <a:lnTo>
                      <a:pt x="2" y="97"/>
                    </a:lnTo>
                    <a:lnTo>
                      <a:pt x="2" y="121"/>
                    </a:lnTo>
                    <a:lnTo>
                      <a:pt x="2" y="137"/>
                    </a:lnTo>
                    <a:lnTo>
                      <a:pt x="2" y="140"/>
                    </a:lnTo>
                    <a:lnTo>
                      <a:pt x="19" y="138"/>
                    </a:lnTo>
                    <a:lnTo>
                      <a:pt x="30" y="138"/>
                    </a:lnTo>
                    <a:lnTo>
                      <a:pt x="55" y="137"/>
                    </a:lnTo>
                    <a:lnTo>
                      <a:pt x="61" y="137"/>
                    </a:lnTo>
                    <a:lnTo>
                      <a:pt x="75" y="132"/>
                    </a:lnTo>
                    <a:lnTo>
                      <a:pt x="89" y="132"/>
                    </a:lnTo>
                    <a:lnTo>
                      <a:pt x="96" y="130"/>
                    </a:lnTo>
                    <a:lnTo>
                      <a:pt x="111" y="130"/>
                    </a:lnTo>
                    <a:lnTo>
                      <a:pt x="115" y="130"/>
                    </a:lnTo>
                    <a:lnTo>
                      <a:pt x="138" y="126"/>
                    </a:lnTo>
                    <a:lnTo>
                      <a:pt x="142" y="126"/>
                    </a:lnTo>
                    <a:lnTo>
                      <a:pt x="142" y="109"/>
                    </a:lnTo>
                    <a:lnTo>
                      <a:pt x="142" y="95"/>
                    </a:lnTo>
                    <a:lnTo>
                      <a:pt x="142" y="76"/>
                    </a:lnTo>
                    <a:lnTo>
                      <a:pt x="142" y="55"/>
                    </a:lnTo>
                    <a:lnTo>
                      <a:pt x="142" y="39"/>
                    </a:lnTo>
                    <a:lnTo>
                      <a:pt x="142" y="18"/>
                    </a:lnTo>
                    <a:lnTo>
                      <a:pt x="145" y="0"/>
                    </a:lnTo>
                    <a:lnTo>
                      <a:pt x="142" y="0"/>
                    </a:lnTo>
                    <a:lnTo>
                      <a:pt x="142" y="0"/>
                    </a:lnTo>
                  </a:path>
                </a:pathLst>
              </a:custGeom>
              <a:gradFill rotWithShape="0">
                <a:gsLst>
                  <a:gs pos="0">
                    <a:srgbClr val="000080"/>
                  </a:gs>
                  <a:gs pos="100000">
                    <a:srgbClr val="0000FF"/>
                  </a:gs>
                </a:gsLst>
                <a:lin ang="5400000" scaled="1"/>
              </a:gra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01" name="Freeform 113"/>
              <p:cNvSpPr>
                <a:spLocks/>
              </p:cNvSpPr>
              <p:nvPr/>
            </p:nvSpPr>
            <p:spPr bwMode="gray">
              <a:xfrm>
                <a:off x="1599" y="1851"/>
                <a:ext cx="287" cy="132"/>
              </a:xfrm>
              <a:custGeom>
                <a:avLst/>
                <a:gdLst>
                  <a:gd name="T0" fmla="*/ 232 w 287"/>
                  <a:gd name="T1" fmla="*/ 2 h 132"/>
                  <a:gd name="T2" fmla="*/ 242 w 287"/>
                  <a:gd name="T3" fmla="*/ 11 h 132"/>
                  <a:gd name="T4" fmla="*/ 260 w 287"/>
                  <a:gd name="T5" fmla="*/ 23 h 132"/>
                  <a:gd name="T6" fmla="*/ 265 w 287"/>
                  <a:gd name="T7" fmla="*/ 29 h 132"/>
                  <a:gd name="T8" fmla="*/ 271 w 287"/>
                  <a:gd name="T9" fmla="*/ 34 h 132"/>
                  <a:gd name="T10" fmla="*/ 277 w 287"/>
                  <a:gd name="T11" fmla="*/ 36 h 132"/>
                  <a:gd name="T12" fmla="*/ 286 w 287"/>
                  <a:gd name="T13" fmla="*/ 45 h 132"/>
                  <a:gd name="T14" fmla="*/ 261 w 287"/>
                  <a:gd name="T15" fmla="*/ 60 h 132"/>
                  <a:gd name="T16" fmla="*/ 249 w 287"/>
                  <a:gd name="T17" fmla="*/ 67 h 132"/>
                  <a:gd name="T18" fmla="*/ 229 w 287"/>
                  <a:gd name="T19" fmla="*/ 76 h 132"/>
                  <a:gd name="T20" fmla="*/ 209 w 287"/>
                  <a:gd name="T21" fmla="*/ 84 h 132"/>
                  <a:gd name="T22" fmla="*/ 191 w 287"/>
                  <a:gd name="T23" fmla="*/ 93 h 132"/>
                  <a:gd name="T24" fmla="*/ 147 w 287"/>
                  <a:gd name="T25" fmla="*/ 102 h 132"/>
                  <a:gd name="T26" fmla="*/ 141 w 287"/>
                  <a:gd name="T27" fmla="*/ 106 h 132"/>
                  <a:gd name="T28" fmla="*/ 121 w 287"/>
                  <a:gd name="T29" fmla="*/ 112 h 132"/>
                  <a:gd name="T30" fmla="*/ 80 w 287"/>
                  <a:gd name="T31" fmla="*/ 115 h 132"/>
                  <a:gd name="T32" fmla="*/ 68 w 287"/>
                  <a:gd name="T33" fmla="*/ 128 h 132"/>
                  <a:gd name="T34" fmla="*/ 58 w 287"/>
                  <a:gd name="T35" fmla="*/ 131 h 132"/>
                  <a:gd name="T36" fmla="*/ 47 w 287"/>
                  <a:gd name="T37" fmla="*/ 109 h 132"/>
                  <a:gd name="T38" fmla="*/ 37 w 287"/>
                  <a:gd name="T39" fmla="*/ 102 h 132"/>
                  <a:gd name="T40" fmla="*/ 37 w 287"/>
                  <a:gd name="T41" fmla="*/ 91 h 132"/>
                  <a:gd name="T42" fmla="*/ 20 w 287"/>
                  <a:gd name="T43" fmla="*/ 74 h 132"/>
                  <a:gd name="T44" fmla="*/ 6 w 287"/>
                  <a:gd name="T45" fmla="*/ 67 h 132"/>
                  <a:gd name="T46" fmla="*/ 0 w 287"/>
                  <a:gd name="T47" fmla="*/ 60 h 132"/>
                  <a:gd name="T48" fmla="*/ 0 w 287"/>
                  <a:gd name="T49" fmla="*/ 56 h 132"/>
                  <a:gd name="T50" fmla="*/ 34 w 287"/>
                  <a:gd name="T51" fmla="*/ 45 h 132"/>
                  <a:gd name="T52" fmla="*/ 55 w 287"/>
                  <a:gd name="T53" fmla="*/ 40 h 132"/>
                  <a:gd name="T54" fmla="*/ 67 w 287"/>
                  <a:gd name="T55" fmla="*/ 40 h 132"/>
                  <a:gd name="T56" fmla="*/ 87 w 287"/>
                  <a:gd name="T57" fmla="*/ 34 h 132"/>
                  <a:gd name="T58" fmla="*/ 97 w 287"/>
                  <a:gd name="T59" fmla="*/ 34 h 132"/>
                  <a:gd name="T60" fmla="*/ 115 w 287"/>
                  <a:gd name="T61" fmla="*/ 29 h 132"/>
                  <a:gd name="T62" fmla="*/ 132 w 287"/>
                  <a:gd name="T63" fmla="*/ 29 h 132"/>
                  <a:gd name="T64" fmla="*/ 143 w 287"/>
                  <a:gd name="T65" fmla="*/ 23 h 132"/>
                  <a:gd name="T66" fmla="*/ 165 w 287"/>
                  <a:gd name="T67" fmla="*/ 20 h 132"/>
                  <a:gd name="T68" fmla="*/ 174 w 287"/>
                  <a:gd name="T69" fmla="*/ 20 h 132"/>
                  <a:gd name="T70" fmla="*/ 187 w 287"/>
                  <a:gd name="T71" fmla="*/ 11 h 132"/>
                  <a:gd name="T72" fmla="*/ 196 w 287"/>
                  <a:gd name="T73" fmla="*/ 11 h 132"/>
                  <a:gd name="T74" fmla="*/ 207 w 287"/>
                  <a:gd name="T75" fmla="*/ 6 h 132"/>
                  <a:gd name="T76" fmla="*/ 219 w 287"/>
                  <a:gd name="T77" fmla="*/ 6 h 132"/>
                  <a:gd name="T78" fmla="*/ 233 w 287"/>
                  <a:gd name="T79" fmla="*/ 0 h 132"/>
                  <a:gd name="T80" fmla="*/ 232 w 287"/>
                  <a:gd name="T81" fmla="*/ 2 h 132"/>
                  <a:gd name="T82" fmla="*/ 232 w 287"/>
                  <a:gd name="T83" fmla="*/ 2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87" h="132">
                    <a:moveTo>
                      <a:pt x="232" y="2"/>
                    </a:moveTo>
                    <a:lnTo>
                      <a:pt x="242" y="11"/>
                    </a:lnTo>
                    <a:lnTo>
                      <a:pt x="260" y="23"/>
                    </a:lnTo>
                    <a:lnTo>
                      <a:pt x="265" y="29"/>
                    </a:lnTo>
                    <a:lnTo>
                      <a:pt x="271" y="34"/>
                    </a:lnTo>
                    <a:lnTo>
                      <a:pt x="277" y="36"/>
                    </a:lnTo>
                    <a:lnTo>
                      <a:pt x="286" y="45"/>
                    </a:lnTo>
                    <a:lnTo>
                      <a:pt x="261" y="60"/>
                    </a:lnTo>
                    <a:lnTo>
                      <a:pt x="249" y="67"/>
                    </a:lnTo>
                    <a:lnTo>
                      <a:pt x="229" y="76"/>
                    </a:lnTo>
                    <a:lnTo>
                      <a:pt x="209" y="84"/>
                    </a:lnTo>
                    <a:lnTo>
                      <a:pt x="191" y="93"/>
                    </a:lnTo>
                    <a:lnTo>
                      <a:pt x="147" y="102"/>
                    </a:lnTo>
                    <a:lnTo>
                      <a:pt x="141" y="106"/>
                    </a:lnTo>
                    <a:lnTo>
                      <a:pt x="121" y="112"/>
                    </a:lnTo>
                    <a:lnTo>
                      <a:pt x="80" y="115"/>
                    </a:lnTo>
                    <a:lnTo>
                      <a:pt x="68" y="128"/>
                    </a:lnTo>
                    <a:lnTo>
                      <a:pt x="58" y="131"/>
                    </a:lnTo>
                    <a:lnTo>
                      <a:pt x="47" y="109"/>
                    </a:lnTo>
                    <a:lnTo>
                      <a:pt x="37" y="102"/>
                    </a:lnTo>
                    <a:lnTo>
                      <a:pt x="37" y="91"/>
                    </a:lnTo>
                    <a:lnTo>
                      <a:pt x="20" y="74"/>
                    </a:lnTo>
                    <a:lnTo>
                      <a:pt x="6" y="67"/>
                    </a:lnTo>
                    <a:lnTo>
                      <a:pt x="0" y="60"/>
                    </a:lnTo>
                    <a:lnTo>
                      <a:pt x="0" y="56"/>
                    </a:lnTo>
                    <a:lnTo>
                      <a:pt x="34" y="45"/>
                    </a:lnTo>
                    <a:lnTo>
                      <a:pt x="55" y="40"/>
                    </a:lnTo>
                    <a:lnTo>
                      <a:pt x="67" y="40"/>
                    </a:lnTo>
                    <a:lnTo>
                      <a:pt x="87" y="34"/>
                    </a:lnTo>
                    <a:lnTo>
                      <a:pt x="97" y="34"/>
                    </a:lnTo>
                    <a:lnTo>
                      <a:pt x="115" y="29"/>
                    </a:lnTo>
                    <a:lnTo>
                      <a:pt x="132" y="29"/>
                    </a:lnTo>
                    <a:lnTo>
                      <a:pt x="143" y="23"/>
                    </a:lnTo>
                    <a:lnTo>
                      <a:pt x="165" y="20"/>
                    </a:lnTo>
                    <a:lnTo>
                      <a:pt x="174" y="20"/>
                    </a:lnTo>
                    <a:lnTo>
                      <a:pt x="187" y="11"/>
                    </a:lnTo>
                    <a:lnTo>
                      <a:pt x="196" y="11"/>
                    </a:lnTo>
                    <a:lnTo>
                      <a:pt x="207" y="6"/>
                    </a:lnTo>
                    <a:lnTo>
                      <a:pt x="219" y="6"/>
                    </a:lnTo>
                    <a:lnTo>
                      <a:pt x="233" y="0"/>
                    </a:lnTo>
                    <a:lnTo>
                      <a:pt x="232" y="2"/>
                    </a:lnTo>
                    <a:lnTo>
                      <a:pt x="232" y="2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02" name="Freeform 114"/>
              <p:cNvSpPr>
                <a:spLocks/>
              </p:cNvSpPr>
              <p:nvPr/>
            </p:nvSpPr>
            <p:spPr bwMode="gray">
              <a:xfrm>
                <a:off x="1654" y="1858"/>
                <a:ext cx="177" cy="54"/>
              </a:xfrm>
              <a:custGeom>
                <a:avLst/>
                <a:gdLst>
                  <a:gd name="T0" fmla="*/ 176 w 177"/>
                  <a:gd name="T1" fmla="*/ 0 h 54"/>
                  <a:gd name="T2" fmla="*/ 154 w 177"/>
                  <a:gd name="T3" fmla="*/ 4 h 54"/>
                  <a:gd name="T4" fmla="*/ 143 w 177"/>
                  <a:gd name="T5" fmla="*/ 10 h 54"/>
                  <a:gd name="T6" fmla="*/ 119 w 177"/>
                  <a:gd name="T7" fmla="*/ 16 h 54"/>
                  <a:gd name="T8" fmla="*/ 106 w 177"/>
                  <a:gd name="T9" fmla="*/ 22 h 54"/>
                  <a:gd name="T10" fmla="*/ 82 w 177"/>
                  <a:gd name="T11" fmla="*/ 27 h 54"/>
                  <a:gd name="T12" fmla="*/ 47 w 177"/>
                  <a:gd name="T13" fmla="*/ 29 h 54"/>
                  <a:gd name="T14" fmla="*/ 16 w 177"/>
                  <a:gd name="T15" fmla="*/ 38 h 54"/>
                  <a:gd name="T16" fmla="*/ 0 w 177"/>
                  <a:gd name="T17" fmla="*/ 40 h 54"/>
                  <a:gd name="T18" fmla="*/ 5 w 177"/>
                  <a:gd name="T19" fmla="*/ 49 h 54"/>
                  <a:gd name="T20" fmla="*/ 7 w 177"/>
                  <a:gd name="T21" fmla="*/ 53 h 54"/>
                  <a:gd name="T22" fmla="*/ 38 w 177"/>
                  <a:gd name="T23" fmla="*/ 40 h 54"/>
                  <a:gd name="T24" fmla="*/ 71 w 177"/>
                  <a:gd name="T25" fmla="*/ 33 h 54"/>
                  <a:gd name="T26" fmla="*/ 90 w 177"/>
                  <a:gd name="T27" fmla="*/ 28 h 54"/>
                  <a:gd name="T28" fmla="*/ 125 w 177"/>
                  <a:gd name="T29" fmla="*/ 24 h 54"/>
                  <a:gd name="T30" fmla="*/ 138 w 177"/>
                  <a:gd name="T31" fmla="*/ 22 h 54"/>
                  <a:gd name="T32" fmla="*/ 170 w 177"/>
                  <a:gd name="T33" fmla="*/ 7 h 54"/>
                  <a:gd name="T34" fmla="*/ 176 w 177"/>
                  <a:gd name="T35" fmla="*/ 0 h 54"/>
                  <a:gd name="T36" fmla="*/ 176 w 177"/>
                  <a:gd name="T3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77" h="54">
                    <a:moveTo>
                      <a:pt x="176" y="0"/>
                    </a:moveTo>
                    <a:lnTo>
                      <a:pt x="154" y="4"/>
                    </a:lnTo>
                    <a:lnTo>
                      <a:pt x="143" y="10"/>
                    </a:lnTo>
                    <a:lnTo>
                      <a:pt x="119" y="16"/>
                    </a:lnTo>
                    <a:lnTo>
                      <a:pt x="106" y="22"/>
                    </a:lnTo>
                    <a:lnTo>
                      <a:pt x="82" y="27"/>
                    </a:lnTo>
                    <a:lnTo>
                      <a:pt x="47" y="29"/>
                    </a:lnTo>
                    <a:lnTo>
                      <a:pt x="16" y="38"/>
                    </a:lnTo>
                    <a:lnTo>
                      <a:pt x="0" y="40"/>
                    </a:lnTo>
                    <a:lnTo>
                      <a:pt x="5" y="49"/>
                    </a:lnTo>
                    <a:lnTo>
                      <a:pt x="7" y="53"/>
                    </a:lnTo>
                    <a:lnTo>
                      <a:pt x="38" y="40"/>
                    </a:lnTo>
                    <a:lnTo>
                      <a:pt x="71" y="33"/>
                    </a:lnTo>
                    <a:lnTo>
                      <a:pt x="90" y="28"/>
                    </a:lnTo>
                    <a:lnTo>
                      <a:pt x="125" y="24"/>
                    </a:lnTo>
                    <a:lnTo>
                      <a:pt x="138" y="22"/>
                    </a:lnTo>
                    <a:lnTo>
                      <a:pt x="170" y="7"/>
                    </a:lnTo>
                    <a:lnTo>
                      <a:pt x="176" y="0"/>
                    </a:lnTo>
                    <a:lnTo>
                      <a:pt x="176" y="0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03" name="Freeform 115"/>
              <p:cNvSpPr>
                <a:spLocks/>
              </p:cNvSpPr>
              <p:nvPr/>
            </p:nvSpPr>
            <p:spPr bwMode="gray">
              <a:xfrm>
                <a:off x="1652" y="1885"/>
                <a:ext cx="183" cy="79"/>
              </a:xfrm>
              <a:custGeom>
                <a:avLst/>
                <a:gdLst>
                  <a:gd name="T0" fmla="*/ 150 w 183"/>
                  <a:gd name="T1" fmla="*/ 0 h 79"/>
                  <a:gd name="T2" fmla="*/ 156 w 183"/>
                  <a:gd name="T3" fmla="*/ 2 h 79"/>
                  <a:gd name="T4" fmla="*/ 168 w 183"/>
                  <a:gd name="T5" fmla="*/ 11 h 79"/>
                  <a:gd name="T6" fmla="*/ 182 w 183"/>
                  <a:gd name="T7" fmla="*/ 24 h 79"/>
                  <a:gd name="T8" fmla="*/ 108 w 183"/>
                  <a:gd name="T9" fmla="*/ 59 h 79"/>
                  <a:gd name="T10" fmla="*/ 77 w 183"/>
                  <a:gd name="T11" fmla="*/ 66 h 79"/>
                  <a:gd name="T12" fmla="*/ 51 w 183"/>
                  <a:gd name="T13" fmla="*/ 70 h 79"/>
                  <a:gd name="T14" fmla="*/ 33 w 183"/>
                  <a:gd name="T15" fmla="*/ 78 h 79"/>
                  <a:gd name="T16" fmla="*/ 25 w 183"/>
                  <a:gd name="T17" fmla="*/ 78 h 79"/>
                  <a:gd name="T18" fmla="*/ 18 w 183"/>
                  <a:gd name="T19" fmla="*/ 68 h 79"/>
                  <a:gd name="T20" fmla="*/ 9 w 183"/>
                  <a:gd name="T21" fmla="*/ 54 h 79"/>
                  <a:gd name="T22" fmla="*/ 0 w 183"/>
                  <a:gd name="T23" fmla="*/ 43 h 79"/>
                  <a:gd name="T24" fmla="*/ 0 w 183"/>
                  <a:gd name="T25" fmla="*/ 35 h 79"/>
                  <a:gd name="T26" fmla="*/ 40 w 183"/>
                  <a:gd name="T27" fmla="*/ 33 h 79"/>
                  <a:gd name="T28" fmla="*/ 70 w 183"/>
                  <a:gd name="T29" fmla="*/ 26 h 79"/>
                  <a:gd name="T30" fmla="*/ 110 w 183"/>
                  <a:gd name="T31" fmla="*/ 19 h 79"/>
                  <a:gd name="T32" fmla="*/ 121 w 183"/>
                  <a:gd name="T33" fmla="*/ 9 h 79"/>
                  <a:gd name="T34" fmla="*/ 129 w 183"/>
                  <a:gd name="T35" fmla="*/ 6 h 79"/>
                  <a:gd name="T36" fmla="*/ 145 w 183"/>
                  <a:gd name="T37" fmla="*/ 1 h 79"/>
                  <a:gd name="T38" fmla="*/ 154 w 183"/>
                  <a:gd name="T39" fmla="*/ 0 h 79"/>
                  <a:gd name="T40" fmla="*/ 150 w 183"/>
                  <a:gd name="T41" fmla="*/ 0 h 79"/>
                  <a:gd name="T42" fmla="*/ 150 w 183"/>
                  <a:gd name="T43" fmla="*/ 0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83" h="79">
                    <a:moveTo>
                      <a:pt x="150" y="0"/>
                    </a:moveTo>
                    <a:lnTo>
                      <a:pt x="156" y="2"/>
                    </a:lnTo>
                    <a:lnTo>
                      <a:pt x="168" y="11"/>
                    </a:lnTo>
                    <a:lnTo>
                      <a:pt x="182" y="24"/>
                    </a:lnTo>
                    <a:lnTo>
                      <a:pt x="108" y="59"/>
                    </a:lnTo>
                    <a:lnTo>
                      <a:pt x="77" y="66"/>
                    </a:lnTo>
                    <a:lnTo>
                      <a:pt x="51" y="70"/>
                    </a:lnTo>
                    <a:lnTo>
                      <a:pt x="33" y="78"/>
                    </a:lnTo>
                    <a:lnTo>
                      <a:pt x="25" y="78"/>
                    </a:lnTo>
                    <a:lnTo>
                      <a:pt x="18" y="68"/>
                    </a:lnTo>
                    <a:lnTo>
                      <a:pt x="9" y="54"/>
                    </a:lnTo>
                    <a:lnTo>
                      <a:pt x="0" y="43"/>
                    </a:lnTo>
                    <a:lnTo>
                      <a:pt x="0" y="35"/>
                    </a:lnTo>
                    <a:lnTo>
                      <a:pt x="40" y="33"/>
                    </a:lnTo>
                    <a:lnTo>
                      <a:pt x="70" y="26"/>
                    </a:lnTo>
                    <a:lnTo>
                      <a:pt x="110" y="19"/>
                    </a:lnTo>
                    <a:lnTo>
                      <a:pt x="121" y="9"/>
                    </a:lnTo>
                    <a:lnTo>
                      <a:pt x="129" y="6"/>
                    </a:lnTo>
                    <a:lnTo>
                      <a:pt x="145" y="1"/>
                    </a:lnTo>
                    <a:lnTo>
                      <a:pt x="154" y="0"/>
                    </a:lnTo>
                    <a:lnTo>
                      <a:pt x="150" y="0"/>
                    </a:lnTo>
                    <a:lnTo>
                      <a:pt x="150" y="0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04" name="Freeform 116"/>
              <p:cNvSpPr>
                <a:spLocks/>
              </p:cNvSpPr>
              <p:nvPr/>
            </p:nvSpPr>
            <p:spPr bwMode="gray">
              <a:xfrm>
                <a:off x="1447" y="1826"/>
                <a:ext cx="32" cy="8"/>
              </a:xfrm>
              <a:custGeom>
                <a:avLst/>
                <a:gdLst>
                  <a:gd name="T0" fmla="*/ 31 w 32"/>
                  <a:gd name="T1" fmla="*/ 0 h 8"/>
                  <a:gd name="T2" fmla="*/ 18 w 32"/>
                  <a:gd name="T3" fmla="*/ 0 h 8"/>
                  <a:gd name="T4" fmla="*/ 9 w 32"/>
                  <a:gd name="T5" fmla="*/ 7 h 8"/>
                  <a:gd name="T6" fmla="*/ 0 w 32"/>
                  <a:gd name="T7" fmla="*/ 3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" h="8">
                    <a:moveTo>
                      <a:pt x="31" y="0"/>
                    </a:moveTo>
                    <a:lnTo>
                      <a:pt x="18" y="0"/>
                    </a:lnTo>
                    <a:lnTo>
                      <a:pt x="9" y="7"/>
                    </a:lnTo>
                    <a:lnTo>
                      <a:pt x="0" y="3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05" name="Freeform 117"/>
              <p:cNvSpPr>
                <a:spLocks/>
              </p:cNvSpPr>
              <p:nvPr/>
            </p:nvSpPr>
            <p:spPr bwMode="gray">
              <a:xfrm>
                <a:off x="1819" y="1794"/>
                <a:ext cx="58" cy="44"/>
              </a:xfrm>
              <a:custGeom>
                <a:avLst/>
                <a:gdLst>
                  <a:gd name="T0" fmla="*/ 18 w 58"/>
                  <a:gd name="T1" fmla="*/ 0 h 44"/>
                  <a:gd name="T2" fmla="*/ 12 w 58"/>
                  <a:gd name="T3" fmla="*/ 0 h 44"/>
                  <a:gd name="T4" fmla="*/ 4 w 58"/>
                  <a:gd name="T5" fmla="*/ 3 h 44"/>
                  <a:gd name="T6" fmla="*/ 0 w 58"/>
                  <a:gd name="T7" fmla="*/ 12 h 44"/>
                  <a:gd name="T8" fmla="*/ 4 w 58"/>
                  <a:gd name="T9" fmla="*/ 19 h 44"/>
                  <a:gd name="T10" fmla="*/ 15 w 58"/>
                  <a:gd name="T11" fmla="*/ 26 h 44"/>
                  <a:gd name="T12" fmla="*/ 55 w 58"/>
                  <a:gd name="T13" fmla="*/ 43 h 44"/>
                  <a:gd name="T14" fmla="*/ 57 w 58"/>
                  <a:gd name="T15" fmla="*/ 27 h 44"/>
                  <a:gd name="T16" fmla="*/ 18 w 58"/>
                  <a:gd name="T17" fmla="*/ 0 h 44"/>
                  <a:gd name="T18" fmla="*/ 18 w 58"/>
                  <a:gd name="T19" fmla="*/ 0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8" h="44">
                    <a:moveTo>
                      <a:pt x="18" y="0"/>
                    </a:moveTo>
                    <a:lnTo>
                      <a:pt x="12" y="0"/>
                    </a:lnTo>
                    <a:lnTo>
                      <a:pt x="4" y="3"/>
                    </a:lnTo>
                    <a:lnTo>
                      <a:pt x="0" y="12"/>
                    </a:lnTo>
                    <a:lnTo>
                      <a:pt x="4" y="19"/>
                    </a:lnTo>
                    <a:lnTo>
                      <a:pt x="15" y="26"/>
                    </a:lnTo>
                    <a:lnTo>
                      <a:pt x="55" y="43"/>
                    </a:lnTo>
                    <a:lnTo>
                      <a:pt x="57" y="27"/>
                    </a:lnTo>
                    <a:lnTo>
                      <a:pt x="18" y="0"/>
                    </a:lnTo>
                    <a:lnTo>
                      <a:pt x="18" y="0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06" name="Freeform 118"/>
              <p:cNvSpPr>
                <a:spLocks/>
              </p:cNvSpPr>
              <p:nvPr/>
            </p:nvSpPr>
            <p:spPr bwMode="gray">
              <a:xfrm>
                <a:off x="1816" y="1810"/>
                <a:ext cx="55" cy="36"/>
              </a:xfrm>
              <a:custGeom>
                <a:avLst/>
                <a:gdLst>
                  <a:gd name="T0" fmla="*/ 12 w 55"/>
                  <a:gd name="T1" fmla="*/ 3 h 36"/>
                  <a:gd name="T2" fmla="*/ 0 w 55"/>
                  <a:gd name="T3" fmla="*/ 0 h 36"/>
                  <a:gd name="T4" fmla="*/ 0 w 55"/>
                  <a:gd name="T5" fmla="*/ 6 h 36"/>
                  <a:gd name="T6" fmla="*/ 12 w 55"/>
                  <a:gd name="T7" fmla="*/ 11 h 36"/>
                  <a:gd name="T8" fmla="*/ 44 w 55"/>
                  <a:gd name="T9" fmla="*/ 35 h 36"/>
                  <a:gd name="T10" fmla="*/ 54 w 55"/>
                  <a:gd name="T11" fmla="*/ 27 h 36"/>
                  <a:gd name="T12" fmla="*/ 25 w 55"/>
                  <a:gd name="T13" fmla="*/ 13 h 36"/>
                  <a:gd name="T14" fmla="*/ 12 w 55"/>
                  <a:gd name="T15" fmla="*/ 3 h 36"/>
                  <a:gd name="T16" fmla="*/ 12 w 55"/>
                  <a:gd name="T17" fmla="*/ 3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5" h="36">
                    <a:moveTo>
                      <a:pt x="12" y="3"/>
                    </a:moveTo>
                    <a:lnTo>
                      <a:pt x="0" y="0"/>
                    </a:lnTo>
                    <a:lnTo>
                      <a:pt x="0" y="6"/>
                    </a:lnTo>
                    <a:lnTo>
                      <a:pt x="12" y="11"/>
                    </a:lnTo>
                    <a:lnTo>
                      <a:pt x="44" y="35"/>
                    </a:lnTo>
                    <a:lnTo>
                      <a:pt x="54" y="27"/>
                    </a:lnTo>
                    <a:lnTo>
                      <a:pt x="25" y="13"/>
                    </a:lnTo>
                    <a:lnTo>
                      <a:pt x="12" y="3"/>
                    </a:lnTo>
                    <a:lnTo>
                      <a:pt x="12" y="3"/>
                    </a:lnTo>
                  </a:path>
                </a:pathLst>
              </a:custGeom>
              <a:solidFill>
                <a:srgbClr val="E1E1E1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07" name="Freeform 119"/>
              <p:cNvSpPr>
                <a:spLocks/>
              </p:cNvSpPr>
              <p:nvPr/>
            </p:nvSpPr>
            <p:spPr bwMode="gray">
              <a:xfrm>
                <a:off x="1795" y="1784"/>
                <a:ext cx="30" cy="11"/>
              </a:xfrm>
              <a:custGeom>
                <a:avLst/>
                <a:gdLst>
                  <a:gd name="T0" fmla="*/ 27 w 30"/>
                  <a:gd name="T1" fmla="*/ 10 h 11"/>
                  <a:gd name="T2" fmla="*/ 27 w 30"/>
                  <a:gd name="T3" fmla="*/ 10 h 11"/>
                  <a:gd name="T4" fmla="*/ 25 w 30"/>
                  <a:gd name="T5" fmla="*/ 10 h 11"/>
                  <a:gd name="T6" fmla="*/ 25 w 30"/>
                  <a:gd name="T7" fmla="*/ 10 h 11"/>
                  <a:gd name="T8" fmla="*/ 22 w 30"/>
                  <a:gd name="T9" fmla="*/ 8 h 11"/>
                  <a:gd name="T10" fmla="*/ 22 w 30"/>
                  <a:gd name="T11" fmla="*/ 8 h 11"/>
                  <a:gd name="T12" fmla="*/ 21 w 30"/>
                  <a:gd name="T13" fmla="*/ 6 h 11"/>
                  <a:gd name="T14" fmla="*/ 21 w 30"/>
                  <a:gd name="T15" fmla="*/ 6 h 11"/>
                  <a:gd name="T16" fmla="*/ 19 w 30"/>
                  <a:gd name="T17" fmla="*/ 4 h 11"/>
                  <a:gd name="T18" fmla="*/ 19 w 30"/>
                  <a:gd name="T19" fmla="*/ 4 h 11"/>
                  <a:gd name="T20" fmla="*/ 17 w 30"/>
                  <a:gd name="T21" fmla="*/ 4 h 11"/>
                  <a:gd name="T22" fmla="*/ 17 w 30"/>
                  <a:gd name="T23" fmla="*/ 4 h 11"/>
                  <a:gd name="T24" fmla="*/ 13 w 30"/>
                  <a:gd name="T25" fmla="*/ 4 h 11"/>
                  <a:gd name="T26" fmla="*/ 13 w 30"/>
                  <a:gd name="T27" fmla="*/ 4 h 11"/>
                  <a:gd name="T28" fmla="*/ 13 w 30"/>
                  <a:gd name="T29" fmla="*/ 4 h 11"/>
                  <a:gd name="T30" fmla="*/ 13 w 30"/>
                  <a:gd name="T31" fmla="*/ 4 h 11"/>
                  <a:gd name="T32" fmla="*/ 13 w 30"/>
                  <a:gd name="T33" fmla="*/ 4 h 11"/>
                  <a:gd name="T34" fmla="*/ 13 w 30"/>
                  <a:gd name="T35" fmla="*/ 4 h 11"/>
                  <a:gd name="T36" fmla="*/ 13 w 30"/>
                  <a:gd name="T37" fmla="*/ 4 h 11"/>
                  <a:gd name="T38" fmla="*/ 13 w 30"/>
                  <a:gd name="T39" fmla="*/ 4 h 11"/>
                  <a:gd name="T40" fmla="*/ 11 w 30"/>
                  <a:gd name="T41" fmla="*/ 3 h 11"/>
                  <a:gd name="T42" fmla="*/ 11 w 30"/>
                  <a:gd name="T43" fmla="*/ 3 h 11"/>
                  <a:gd name="T44" fmla="*/ 11 w 30"/>
                  <a:gd name="T45" fmla="*/ 3 h 11"/>
                  <a:gd name="T46" fmla="*/ 11 w 30"/>
                  <a:gd name="T47" fmla="*/ 3 h 11"/>
                  <a:gd name="T48" fmla="*/ 9 w 30"/>
                  <a:gd name="T49" fmla="*/ 1 h 11"/>
                  <a:gd name="T50" fmla="*/ 9 w 30"/>
                  <a:gd name="T51" fmla="*/ 1 h 11"/>
                  <a:gd name="T52" fmla="*/ 9 w 30"/>
                  <a:gd name="T53" fmla="*/ 1 h 11"/>
                  <a:gd name="T54" fmla="*/ 9 w 30"/>
                  <a:gd name="T55" fmla="*/ 1 h 11"/>
                  <a:gd name="T56" fmla="*/ 9 w 30"/>
                  <a:gd name="T57" fmla="*/ 1 h 11"/>
                  <a:gd name="T58" fmla="*/ 9 w 30"/>
                  <a:gd name="T59" fmla="*/ 1 h 11"/>
                  <a:gd name="T60" fmla="*/ 9 w 30"/>
                  <a:gd name="T61" fmla="*/ 1 h 11"/>
                  <a:gd name="T62" fmla="*/ 9 w 30"/>
                  <a:gd name="T63" fmla="*/ 1 h 11"/>
                  <a:gd name="T64" fmla="*/ 5 w 30"/>
                  <a:gd name="T65" fmla="*/ 0 h 11"/>
                  <a:gd name="T66" fmla="*/ 5 w 30"/>
                  <a:gd name="T67" fmla="*/ 0 h 11"/>
                  <a:gd name="T68" fmla="*/ 4 w 30"/>
                  <a:gd name="T69" fmla="*/ 0 h 11"/>
                  <a:gd name="T70" fmla="*/ 4 w 30"/>
                  <a:gd name="T71" fmla="*/ 0 h 11"/>
                  <a:gd name="T72" fmla="*/ 2 w 30"/>
                  <a:gd name="T73" fmla="*/ 0 h 11"/>
                  <a:gd name="T74" fmla="*/ 2 w 30"/>
                  <a:gd name="T75" fmla="*/ 0 h 11"/>
                  <a:gd name="T76" fmla="*/ 2 w 30"/>
                  <a:gd name="T77" fmla="*/ 0 h 11"/>
                  <a:gd name="T78" fmla="*/ 2 w 30"/>
                  <a:gd name="T79" fmla="*/ 0 h 11"/>
                  <a:gd name="T80" fmla="*/ 0 w 30"/>
                  <a:gd name="T81" fmla="*/ 0 h 11"/>
                  <a:gd name="T82" fmla="*/ 0 w 30"/>
                  <a:gd name="T83" fmla="*/ 0 h 11"/>
                  <a:gd name="T84" fmla="*/ 0 w 30"/>
                  <a:gd name="T85" fmla="*/ 0 h 11"/>
                  <a:gd name="T86" fmla="*/ 0 w 30"/>
                  <a:gd name="T87" fmla="*/ 0 h 11"/>
                  <a:gd name="T88" fmla="*/ 0 w 30"/>
                  <a:gd name="T89" fmla="*/ 0 h 11"/>
                  <a:gd name="T90" fmla="*/ 0 w 30"/>
                  <a:gd name="T91" fmla="*/ 0 h 11"/>
                  <a:gd name="T92" fmla="*/ 0 w 30"/>
                  <a:gd name="T93" fmla="*/ 0 h 11"/>
                  <a:gd name="T94" fmla="*/ 0 w 30"/>
                  <a:gd name="T9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30" h="11">
                    <a:moveTo>
                      <a:pt x="29" y="10"/>
                    </a:moveTo>
                    <a:lnTo>
                      <a:pt x="27" y="10"/>
                    </a:lnTo>
                    <a:lnTo>
                      <a:pt x="27" y="10"/>
                    </a:lnTo>
                    <a:lnTo>
                      <a:pt x="27" y="10"/>
                    </a:lnTo>
                    <a:lnTo>
                      <a:pt x="27" y="10"/>
                    </a:lnTo>
                    <a:lnTo>
                      <a:pt x="25" y="10"/>
                    </a:lnTo>
                    <a:lnTo>
                      <a:pt x="25" y="10"/>
                    </a:lnTo>
                    <a:lnTo>
                      <a:pt x="25" y="10"/>
                    </a:lnTo>
                    <a:lnTo>
                      <a:pt x="25" y="8"/>
                    </a:lnTo>
                    <a:lnTo>
                      <a:pt x="22" y="8"/>
                    </a:lnTo>
                    <a:lnTo>
                      <a:pt x="22" y="8"/>
                    </a:lnTo>
                    <a:lnTo>
                      <a:pt x="22" y="8"/>
                    </a:lnTo>
                    <a:lnTo>
                      <a:pt x="22" y="6"/>
                    </a:lnTo>
                    <a:lnTo>
                      <a:pt x="21" y="6"/>
                    </a:lnTo>
                    <a:lnTo>
                      <a:pt x="21" y="6"/>
                    </a:lnTo>
                    <a:lnTo>
                      <a:pt x="21" y="6"/>
                    </a:lnTo>
                    <a:lnTo>
                      <a:pt x="21" y="4"/>
                    </a:lnTo>
                    <a:lnTo>
                      <a:pt x="19" y="4"/>
                    </a:lnTo>
                    <a:lnTo>
                      <a:pt x="19" y="4"/>
                    </a:lnTo>
                    <a:lnTo>
                      <a:pt x="19" y="4"/>
                    </a:lnTo>
                    <a:lnTo>
                      <a:pt x="19" y="4"/>
                    </a:lnTo>
                    <a:lnTo>
                      <a:pt x="17" y="4"/>
                    </a:lnTo>
                    <a:lnTo>
                      <a:pt x="17" y="4"/>
                    </a:lnTo>
                    <a:lnTo>
                      <a:pt x="17" y="4"/>
                    </a:lnTo>
                    <a:lnTo>
                      <a:pt x="17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3" y="3"/>
                    </a:lnTo>
                    <a:lnTo>
                      <a:pt x="11" y="3"/>
                    </a:lnTo>
                    <a:lnTo>
                      <a:pt x="11" y="3"/>
                    </a:lnTo>
                    <a:lnTo>
                      <a:pt x="11" y="3"/>
                    </a:lnTo>
                    <a:lnTo>
                      <a:pt x="11" y="3"/>
                    </a:lnTo>
                    <a:lnTo>
                      <a:pt x="11" y="3"/>
                    </a:lnTo>
                    <a:lnTo>
                      <a:pt x="11" y="3"/>
                    </a:lnTo>
                    <a:lnTo>
                      <a:pt x="11" y="3"/>
                    </a:lnTo>
                    <a:lnTo>
                      <a:pt x="11" y="0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9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08" name="Freeform 120"/>
              <p:cNvSpPr>
                <a:spLocks/>
              </p:cNvSpPr>
              <p:nvPr/>
            </p:nvSpPr>
            <p:spPr bwMode="gray">
              <a:xfrm>
                <a:off x="1819" y="1880"/>
                <a:ext cx="196" cy="103"/>
              </a:xfrm>
              <a:custGeom>
                <a:avLst/>
                <a:gdLst>
                  <a:gd name="T0" fmla="*/ 175 w 196"/>
                  <a:gd name="T1" fmla="*/ 11 h 103"/>
                  <a:gd name="T2" fmla="*/ 175 w 196"/>
                  <a:gd name="T3" fmla="*/ 16 h 103"/>
                  <a:gd name="T4" fmla="*/ 182 w 196"/>
                  <a:gd name="T5" fmla="*/ 69 h 103"/>
                  <a:gd name="T6" fmla="*/ 188 w 196"/>
                  <a:gd name="T7" fmla="*/ 102 h 103"/>
                  <a:gd name="T8" fmla="*/ 140 w 196"/>
                  <a:gd name="T9" fmla="*/ 102 h 103"/>
                  <a:gd name="T10" fmla="*/ 18 w 196"/>
                  <a:gd name="T11" fmla="*/ 102 h 103"/>
                  <a:gd name="T12" fmla="*/ 0 w 196"/>
                  <a:gd name="T13" fmla="*/ 102 h 103"/>
                  <a:gd name="T14" fmla="*/ 9 w 196"/>
                  <a:gd name="T15" fmla="*/ 3 h 103"/>
                  <a:gd name="T16" fmla="*/ 195 w 196"/>
                  <a:gd name="T17" fmla="*/ 0 h 103"/>
                  <a:gd name="T18" fmla="*/ 175 w 196"/>
                  <a:gd name="T19" fmla="*/ 11 h 103"/>
                  <a:gd name="T20" fmla="*/ 175 w 196"/>
                  <a:gd name="T21" fmla="*/ 11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96" h="103">
                    <a:moveTo>
                      <a:pt x="175" y="11"/>
                    </a:moveTo>
                    <a:lnTo>
                      <a:pt x="175" y="16"/>
                    </a:lnTo>
                    <a:lnTo>
                      <a:pt x="182" y="69"/>
                    </a:lnTo>
                    <a:lnTo>
                      <a:pt x="188" y="102"/>
                    </a:lnTo>
                    <a:lnTo>
                      <a:pt x="140" y="102"/>
                    </a:lnTo>
                    <a:lnTo>
                      <a:pt x="18" y="102"/>
                    </a:lnTo>
                    <a:lnTo>
                      <a:pt x="0" y="102"/>
                    </a:lnTo>
                    <a:lnTo>
                      <a:pt x="9" y="3"/>
                    </a:lnTo>
                    <a:lnTo>
                      <a:pt x="195" y="0"/>
                    </a:lnTo>
                    <a:lnTo>
                      <a:pt x="175" y="11"/>
                    </a:lnTo>
                    <a:lnTo>
                      <a:pt x="175" y="11"/>
                    </a:lnTo>
                  </a:path>
                </a:pathLst>
              </a:custGeom>
              <a:solidFill>
                <a:srgbClr val="000000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09" name="Freeform 121"/>
              <p:cNvSpPr>
                <a:spLocks/>
              </p:cNvSpPr>
              <p:nvPr/>
            </p:nvSpPr>
            <p:spPr bwMode="gray">
              <a:xfrm>
                <a:off x="1945" y="1891"/>
                <a:ext cx="58" cy="92"/>
              </a:xfrm>
              <a:custGeom>
                <a:avLst/>
                <a:gdLst>
                  <a:gd name="T0" fmla="*/ 57 w 58"/>
                  <a:gd name="T1" fmla="*/ 29 h 92"/>
                  <a:gd name="T2" fmla="*/ 43 w 58"/>
                  <a:gd name="T3" fmla="*/ 53 h 92"/>
                  <a:gd name="T4" fmla="*/ 24 w 58"/>
                  <a:gd name="T5" fmla="*/ 72 h 92"/>
                  <a:gd name="T6" fmla="*/ 10 w 58"/>
                  <a:gd name="T7" fmla="*/ 91 h 92"/>
                  <a:gd name="T8" fmla="*/ 0 w 58"/>
                  <a:gd name="T9" fmla="*/ 64 h 92"/>
                  <a:gd name="T10" fmla="*/ 10 w 58"/>
                  <a:gd name="T11" fmla="*/ 29 h 92"/>
                  <a:gd name="T12" fmla="*/ 10 w 58"/>
                  <a:gd name="T13" fmla="*/ 20 h 92"/>
                  <a:gd name="T14" fmla="*/ 0 w 58"/>
                  <a:gd name="T15" fmla="*/ 5 h 92"/>
                  <a:gd name="T16" fmla="*/ 0 w 58"/>
                  <a:gd name="T17" fmla="*/ 0 h 92"/>
                  <a:gd name="T18" fmla="*/ 10 w 58"/>
                  <a:gd name="T19" fmla="*/ 0 h 92"/>
                  <a:gd name="T20" fmla="*/ 24 w 58"/>
                  <a:gd name="T21" fmla="*/ 15 h 92"/>
                  <a:gd name="T22" fmla="*/ 32 w 58"/>
                  <a:gd name="T23" fmla="*/ 33 h 92"/>
                  <a:gd name="T24" fmla="*/ 57 w 58"/>
                  <a:gd name="T25" fmla="*/ 29 h 92"/>
                  <a:gd name="T26" fmla="*/ 57 w 58"/>
                  <a:gd name="T27" fmla="*/ 29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8" h="92">
                    <a:moveTo>
                      <a:pt x="57" y="29"/>
                    </a:moveTo>
                    <a:lnTo>
                      <a:pt x="43" y="53"/>
                    </a:lnTo>
                    <a:lnTo>
                      <a:pt x="24" y="72"/>
                    </a:lnTo>
                    <a:lnTo>
                      <a:pt x="10" y="91"/>
                    </a:lnTo>
                    <a:lnTo>
                      <a:pt x="0" y="64"/>
                    </a:lnTo>
                    <a:lnTo>
                      <a:pt x="10" y="29"/>
                    </a:lnTo>
                    <a:lnTo>
                      <a:pt x="10" y="20"/>
                    </a:lnTo>
                    <a:lnTo>
                      <a:pt x="0" y="5"/>
                    </a:lnTo>
                    <a:lnTo>
                      <a:pt x="0" y="0"/>
                    </a:lnTo>
                    <a:lnTo>
                      <a:pt x="10" y="0"/>
                    </a:lnTo>
                    <a:lnTo>
                      <a:pt x="24" y="15"/>
                    </a:lnTo>
                    <a:lnTo>
                      <a:pt x="32" y="33"/>
                    </a:lnTo>
                    <a:lnTo>
                      <a:pt x="57" y="29"/>
                    </a:lnTo>
                    <a:lnTo>
                      <a:pt x="57" y="29"/>
                    </a:lnTo>
                  </a:path>
                </a:pathLst>
              </a:custGeom>
              <a:solidFill>
                <a:srgbClr val="818100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10" name="Freeform 122"/>
              <p:cNvSpPr>
                <a:spLocks/>
              </p:cNvSpPr>
              <p:nvPr/>
            </p:nvSpPr>
            <p:spPr bwMode="gray">
              <a:xfrm>
                <a:off x="1826" y="1672"/>
                <a:ext cx="217" cy="280"/>
              </a:xfrm>
              <a:custGeom>
                <a:avLst/>
                <a:gdLst>
                  <a:gd name="T0" fmla="*/ 158 w 217"/>
                  <a:gd name="T1" fmla="*/ 17 h 280"/>
                  <a:gd name="T2" fmla="*/ 168 w 217"/>
                  <a:gd name="T3" fmla="*/ 28 h 280"/>
                  <a:gd name="T4" fmla="*/ 175 w 217"/>
                  <a:gd name="T5" fmla="*/ 33 h 280"/>
                  <a:gd name="T6" fmla="*/ 181 w 217"/>
                  <a:gd name="T7" fmla="*/ 44 h 280"/>
                  <a:gd name="T8" fmla="*/ 188 w 217"/>
                  <a:gd name="T9" fmla="*/ 54 h 280"/>
                  <a:gd name="T10" fmla="*/ 195 w 217"/>
                  <a:gd name="T11" fmla="*/ 69 h 280"/>
                  <a:gd name="T12" fmla="*/ 204 w 217"/>
                  <a:gd name="T13" fmla="*/ 77 h 280"/>
                  <a:gd name="T14" fmla="*/ 207 w 217"/>
                  <a:gd name="T15" fmla="*/ 94 h 280"/>
                  <a:gd name="T16" fmla="*/ 210 w 217"/>
                  <a:gd name="T17" fmla="*/ 107 h 280"/>
                  <a:gd name="T18" fmla="*/ 213 w 217"/>
                  <a:gd name="T19" fmla="*/ 119 h 280"/>
                  <a:gd name="T20" fmla="*/ 214 w 217"/>
                  <a:gd name="T21" fmla="*/ 129 h 280"/>
                  <a:gd name="T22" fmla="*/ 214 w 217"/>
                  <a:gd name="T23" fmla="*/ 143 h 280"/>
                  <a:gd name="T24" fmla="*/ 213 w 217"/>
                  <a:gd name="T25" fmla="*/ 158 h 280"/>
                  <a:gd name="T26" fmla="*/ 211 w 217"/>
                  <a:gd name="T27" fmla="*/ 173 h 280"/>
                  <a:gd name="T28" fmla="*/ 211 w 217"/>
                  <a:gd name="T29" fmla="*/ 191 h 280"/>
                  <a:gd name="T30" fmla="*/ 208 w 217"/>
                  <a:gd name="T31" fmla="*/ 210 h 280"/>
                  <a:gd name="T32" fmla="*/ 204 w 217"/>
                  <a:gd name="T33" fmla="*/ 215 h 280"/>
                  <a:gd name="T34" fmla="*/ 199 w 217"/>
                  <a:gd name="T35" fmla="*/ 219 h 280"/>
                  <a:gd name="T36" fmla="*/ 197 w 217"/>
                  <a:gd name="T37" fmla="*/ 232 h 280"/>
                  <a:gd name="T38" fmla="*/ 179 w 217"/>
                  <a:gd name="T39" fmla="*/ 265 h 280"/>
                  <a:gd name="T40" fmla="*/ 168 w 217"/>
                  <a:gd name="T41" fmla="*/ 274 h 280"/>
                  <a:gd name="T42" fmla="*/ 149 w 217"/>
                  <a:gd name="T43" fmla="*/ 272 h 280"/>
                  <a:gd name="T44" fmla="*/ 135 w 217"/>
                  <a:gd name="T45" fmla="*/ 267 h 280"/>
                  <a:gd name="T46" fmla="*/ 125 w 217"/>
                  <a:gd name="T47" fmla="*/ 270 h 280"/>
                  <a:gd name="T48" fmla="*/ 120 w 217"/>
                  <a:gd name="T49" fmla="*/ 270 h 280"/>
                  <a:gd name="T50" fmla="*/ 112 w 217"/>
                  <a:gd name="T51" fmla="*/ 272 h 280"/>
                  <a:gd name="T52" fmla="*/ 104 w 217"/>
                  <a:gd name="T53" fmla="*/ 274 h 280"/>
                  <a:gd name="T54" fmla="*/ 90 w 217"/>
                  <a:gd name="T55" fmla="*/ 277 h 280"/>
                  <a:gd name="T56" fmla="*/ 72 w 217"/>
                  <a:gd name="T57" fmla="*/ 275 h 280"/>
                  <a:gd name="T58" fmla="*/ 52 w 217"/>
                  <a:gd name="T59" fmla="*/ 277 h 280"/>
                  <a:gd name="T60" fmla="*/ 46 w 217"/>
                  <a:gd name="T61" fmla="*/ 277 h 280"/>
                  <a:gd name="T62" fmla="*/ 38 w 217"/>
                  <a:gd name="T63" fmla="*/ 279 h 280"/>
                  <a:gd name="T64" fmla="*/ 28 w 217"/>
                  <a:gd name="T65" fmla="*/ 273 h 280"/>
                  <a:gd name="T66" fmla="*/ 17 w 217"/>
                  <a:gd name="T67" fmla="*/ 264 h 280"/>
                  <a:gd name="T68" fmla="*/ 15 w 217"/>
                  <a:gd name="T69" fmla="*/ 256 h 280"/>
                  <a:gd name="T70" fmla="*/ 11 w 217"/>
                  <a:gd name="T71" fmla="*/ 253 h 280"/>
                  <a:gd name="T72" fmla="*/ 9 w 217"/>
                  <a:gd name="T73" fmla="*/ 248 h 280"/>
                  <a:gd name="T74" fmla="*/ 2 w 217"/>
                  <a:gd name="T75" fmla="*/ 244 h 280"/>
                  <a:gd name="T76" fmla="*/ 2 w 217"/>
                  <a:gd name="T77" fmla="*/ 235 h 280"/>
                  <a:gd name="T78" fmla="*/ 0 w 217"/>
                  <a:gd name="T79" fmla="*/ 219 h 280"/>
                  <a:gd name="T80" fmla="*/ 2 w 217"/>
                  <a:gd name="T81" fmla="*/ 202 h 280"/>
                  <a:gd name="T82" fmla="*/ 4 w 217"/>
                  <a:gd name="T83" fmla="*/ 189 h 280"/>
                  <a:gd name="T84" fmla="*/ 4 w 217"/>
                  <a:gd name="T85" fmla="*/ 173 h 280"/>
                  <a:gd name="T86" fmla="*/ 5 w 217"/>
                  <a:gd name="T87" fmla="*/ 155 h 280"/>
                  <a:gd name="T88" fmla="*/ 7 w 217"/>
                  <a:gd name="T89" fmla="*/ 128 h 280"/>
                  <a:gd name="T90" fmla="*/ 11 w 217"/>
                  <a:gd name="T91" fmla="*/ 107 h 280"/>
                  <a:gd name="T92" fmla="*/ 13 w 217"/>
                  <a:gd name="T93" fmla="*/ 80 h 280"/>
                  <a:gd name="T94" fmla="*/ 15 w 217"/>
                  <a:gd name="T95" fmla="*/ 50 h 280"/>
                  <a:gd name="T96" fmla="*/ 21 w 217"/>
                  <a:gd name="T97" fmla="*/ 34 h 280"/>
                  <a:gd name="T98" fmla="*/ 29 w 217"/>
                  <a:gd name="T99" fmla="*/ 17 h 280"/>
                  <a:gd name="T100" fmla="*/ 41 w 217"/>
                  <a:gd name="T101" fmla="*/ 7 h 280"/>
                  <a:gd name="T102" fmla="*/ 50 w 217"/>
                  <a:gd name="T103" fmla="*/ 4 h 280"/>
                  <a:gd name="T104" fmla="*/ 66 w 217"/>
                  <a:gd name="T105" fmla="*/ 2 h 280"/>
                  <a:gd name="T106" fmla="*/ 114 w 217"/>
                  <a:gd name="T107" fmla="*/ 6 h 280"/>
                  <a:gd name="T108" fmla="*/ 153 w 217"/>
                  <a:gd name="T109" fmla="*/ 11 h 2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17" h="280">
                    <a:moveTo>
                      <a:pt x="153" y="11"/>
                    </a:moveTo>
                    <a:lnTo>
                      <a:pt x="153" y="13"/>
                    </a:lnTo>
                    <a:lnTo>
                      <a:pt x="153" y="13"/>
                    </a:lnTo>
                    <a:lnTo>
                      <a:pt x="153" y="14"/>
                    </a:lnTo>
                    <a:lnTo>
                      <a:pt x="156" y="14"/>
                    </a:lnTo>
                    <a:lnTo>
                      <a:pt x="156" y="17"/>
                    </a:lnTo>
                    <a:lnTo>
                      <a:pt x="158" y="17"/>
                    </a:lnTo>
                    <a:lnTo>
                      <a:pt x="158" y="18"/>
                    </a:lnTo>
                    <a:lnTo>
                      <a:pt x="162" y="18"/>
                    </a:lnTo>
                    <a:lnTo>
                      <a:pt x="162" y="22"/>
                    </a:lnTo>
                    <a:lnTo>
                      <a:pt x="165" y="22"/>
                    </a:lnTo>
                    <a:lnTo>
                      <a:pt x="165" y="24"/>
                    </a:lnTo>
                    <a:lnTo>
                      <a:pt x="168" y="24"/>
                    </a:lnTo>
                    <a:lnTo>
                      <a:pt x="168" y="28"/>
                    </a:lnTo>
                    <a:lnTo>
                      <a:pt x="170" y="28"/>
                    </a:lnTo>
                    <a:lnTo>
                      <a:pt x="170" y="28"/>
                    </a:lnTo>
                    <a:lnTo>
                      <a:pt x="173" y="28"/>
                    </a:lnTo>
                    <a:lnTo>
                      <a:pt x="173" y="32"/>
                    </a:lnTo>
                    <a:lnTo>
                      <a:pt x="173" y="32"/>
                    </a:lnTo>
                    <a:lnTo>
                      <a:pt x="173" y="33"/>
                    </a:lnTo>
                    <a:lnTo>
                      <a:pt x="175" y="33"/>
                    </a:lnTo>
                    <a:lnTo>
                      <a:pt x="175" y="36"/>
                    </a:lnTo>
                    <a:lnTo>
                      <a:pt x="177" y="36"/>
                    </a:lnTo>
                    <a:lnTo>
                      <a:pt x="177" y="38"/>
                    </a:lnTo>
                    <a:lnTo>
                      <a:pt x="180" y="38"/>
                    </a:lnTo>
                    <a:lnTo>
                      <a:pt x="180" y="41"/>
                    </a:lnTo>
                    <a:lnTo>
                      <a:pt x="181" y="41"/>
                    </a:lnTo>
                    <a:lnTo>
                      <a:pt x="181" y="44"/>
                    </a:lnTo>
                    <a:lnTo>
                      <a:pt x="184" y="44"/>
                    </a:lnTo>
                    <a:lnTo>
                      <a:pt x="184" y="47"/>
                    </a:lnTo>
                    <a:lnTo>
                      <a:pt x="185" y="47"/>
                    </a:lnTo>
                    <a:lnTo>
                      <a:pt x="185" y="48"/>
                    </a:lnTo>
                    <a:lnTo>
                      <a:pt x="188" y="48"/>
                    </a:lnTo>
                    <a:lnTo>
                      <a:pt x="188" y="51"/>
                    </a:lnTo>
                    <a:lnTo>
                      <a:pt x="188" y="54"/>
                    </a:lnTo>
                    <a:lnTo>
                      <a:pt x="188" y="57"/>
                    </a:lnTo>
                    <a:lnTo>
                      <a:pt x="191" y="57"/>
                    </a:lnTo>
                    <a:lnTo>
                      <a:pt x="191" y="61"/>
                    </a:lnTo>
                    <a:lnTo>
                      <a:pt x="193" y="63"/>
                    </a:lnTo>
                    <a:lnTo>
                      <a:pt x="193" y="66"/>
                    </a:lnTo>
                    <a:lnTo>
                      <a:pt x="195" y="66"/>
                    </a:lnTo>
                    <a:lnTo>
                      <a:pt x="195" y="69"/>
                    </a:lnTo>
                    <a:lnTo>
                      <a:pt x="195" y="70"/>
                    </a:lnTo>
                    <a:lnTo>
                      <a:pt x="195" y="73"/>
                    </a:lnTo>
                    <a:lnTo>
                      <a:pt x="199" y="73"/>
                    </a:lnTo>
                    <a:lnTo>
                      <a:pt x="199" y="76"/>
                    </a:lnTo>
                    <a:lnTo>
                      <a:pt x="202" y="76"/>
                    </a:lnTo>
                    <a:lnTo>
                      <a:pt x="202" y="77"/>
                    </a:lnTo>
                    <a:lnTo>
                      <a:pt x="204" y="77"/>
                    </a:lnTo>
                    <a:lnTo>
                      <a:pt x="204" y="80"/>
                    </a:lnTo>
                    <a:lnTo>
                      <a:pt x="204" y="82"/>
                    </a:lnTo>
                    <a:lnTo>
                      <a:pt x="204" y="85"/>
                    </a:lnTo>
                    <a:lnTo>
                      <a:pt x="207" y="85"/>
                    </a:lnTo>
                    <a:lnTo>
                      <a:pt x="207" y="88"/>
                    </a:lnTo>
                    <a:lnTo>
                      <a:pt x="207" y="90"/>
                    </a:lnTo>
                    <a:lnTo>
                      <a:pt x="207" y="94"/>
                    </a:lnTo>
                    <a:lnTo>
                      <a:pt x="210" y="94"/>
                    </a:lnTo>
                    <a:lnTo>
                      <a:pt x="210" y="96"/>
                    </a:lnTo>
                    <a:lnTo>
                      <a:pt x="210" y="99"/>
                    </a:lnTo>
                    <a:lnTo>
                      <a:pt x="210" y="103"/>
                    </a:lnTo>
                    <a:lnTo>
                      <a:pt x="210" y="103"/>
                    </a:lnTo>
                    <a:lnTo>
                      <a:pt x="210" y="105"/>
                    </a:lnTo>
                    <a:lnTo>
                      <a:pt x="210" y="107"/>
                    </a:lnTo>
                    <a:lnTo>
                      <a:pt x="210" y="109"/>
                    </a:lnTo>
                    <a:lnTo>
                      <a:pt x="213" y="109"/>
                    </a:lnTo>
                    <a:lnTo>
                      <a:pt x="213" y="112"/>
                    </a:lnTo>
                    <a:lnTo>
                      <a:pt x="213" y="113"/>
                    </a:lnTo>
                    <a:lnTo>
                      <a:pt x="213" y="116"/>
                    </a:lnTo>
                    <a:lnTo>
                      <a:pt x="213" y="116"/>
                    </a:lnTo>
                    <a:lnTo>
                      <a:pt x="213" y="119"/>
                    </a:lnTo>
                    <a:lnTo>
                      <a:pt x="213" y="119"/>
                    </a:lnTo>
                    <a:lnTo>
                      <a:pt x="213" y="122"/>
                    </a:lnTo>
                    <a:lnTo>
                      <a:pt x="214" y="122"/>
                    </a:lnTo>
                    <a:lnTo>
                      <a:pt x="214" y="125"/>
                    </a:lnTo>
                    <a:lnTo>
                      <a:pt x="214" y="127"/>
                    </a:lnTo>
                    <a:lnTo>
                      <a:pt x="214" y="129"/>
                    </a:lnTo>
                    <a:lnTo>
                      <a:pt x="214" y="129"/>
                    </a:lnTo>
                    <a:lnTo>
                      <a:pt x="214" y="132"/>
                    </a:lnTo>
                    <a:lnTo>
                      <a:pt x="214" y="132"/>
                    </a:lnTo>
                    <a:lnTo>
                      <a:pt x="214" y="134"/>
                    </a:lnTo>
                    <a:lnTo>
                      <a:pt x="216" y="134"/>
                    </a:lnTo>
                    <a:lnTo>
                      <a:pt x="214" y="138"/>
                    </a:lnTo>
                    <a:lnTo>
                      <a:pt x="214" y="140"/>
                    </a:lnTo>
                    <a:lnTo>
                      <a:pt x="214" y="143"/>
                    </a:lnTo>
                    <a:lnTo>
                      <a:pt x="214" y="143"/>
                    </a:lnTo>
                    <a:lnTo>
                      <a:pt x="214" y="146"/>
                    </a:lnTo>
                    <a:lnTo>
                      <a:pt x="214" y="149"/>
                    </a:lnTo>
                    <a:lnTo>
                      <a:pt x="214" y="152"/>
                    </a:lnTo>
                    <a:lnTo>
                      <a:pt x="214" y="152"/>
                    </a:lnTo>
                    <a:lnTo>
                      <a:pt x="213" y="155"/>
                    </a:lnTo>
                    <a:lnTo>
                      <a:pt x="213" y="158"/>
                    </a:lnTo>
                    <a:lnTo>
                      <a:pt x="213" y="161"/>
                    </a:lnTo>
                    <a:lnTo>
                      <a:pt x="213" y="162"/>
                    </a:lnTo>
                    <a:lnTo>
                      <a:pt x="213" y="165"/>
                    </a:lnTo>
                    <a:lnTo>
                      <a:pt x="213" y="167"/>
                    </a:lnTo>
                    <a:lnTo>
                      <a:pt x="213" y="171"/>
                    </a:lnTo>
                    <a:lnTo>
                      <a:pt x="213" y="171"/>
                    </a:lnTo>
                    <a:lnTo>
                      <a:pt x="211" y="173"/>
                    </a:lnTo>
                    <a:lnTo>
                      <a:pt x="211" y="176"/>
                    </a:lnTo>
                    <a:lnTo>
                      <a:pt x="211" y="179"/>
                    </a:lnTo>
                    <a:lnTo>
                      <a:pt x="211" y="180"/>
                    </a:lnTo>
                    <a:lnTo>
                      <a:pt x="211" y="183"/>
                    </a:lnTo>
                    <a:lnTo>
                      <a:pt x="211" y="186"/>
                    </a:lnTo>
                    <a:lnTo>
                      <a:pt x="211" y="189"/>
                    </a:lnTo>
                    <a:lnTo>
                      <a:pt x="211" y="191"/>
                    </a:lnTo>
                    <a:lnTo>
                      <a:pt x="209" y="194"/>
                    </a:lnTo>
                    <a:lnTo>
                      <a:pt x="209" y="197"/>
                    </a:lnTo>
                    <a:lnTo>
                      <a:pt x="209" y="200"/>
                    </a:lnTo>
                    <a:lnTo>
                      <a:pt x="209" y="202"/>
                    </a:lnTo>
                    <a:lnTo>
                      <a:pt x="208" y="206"/>
                    </a:lnTo>
                    <a:lnTo>
                      <a:pt x="208" y="206"/>
                    </a:lnTo>
                    <a:lnTo>
                      <a:pt x="208" y="210"/>
                    </a:lnTo>
                    <a:lnTo>
                      <a:pt x="208" y="210"/>
                    </a:lnTo>
                    <a:lnTo>
                      <a:pt x="206" y="213"/>
                    </a:lnTo>
                    <a:lnTo>
                      <a:pt x="206" y="213"/>
                    </a:lnTo>
                    <a:lnTo>
                      <a:pt x="206" y="213"/>
                    </a:lnTo>
                    <a:lnTo>
                      <a:pt x="206" y="213"/>
                    </a:lnTo>
                    <a:lnTo>
                      <a:pt x="204" y="215"/>
                    </a:lnTo>
                    <a:lnTo>
                      <a:pt x="204" y="215"/>
                    </a:lnTo>
                    <a:lnTo>
                      <a:pt x="204" y="215"/>
                    </a:lnTo>
                    <a:lnTo>
                      <a:pt x="204" y="215"/>
                    </a:lnTo>
                    <a:lnTo>
                      <a:pt x="202" y="219"/>
                    </a:lnTo>
                    <a:lnTo>
                      <a:pt x="202" y="219"/>
                    </a:lnTo>
                    <a:lnTo>
                      <a:pt x="202" y="219"/>
                    </a:lnTo>
                    <a:lnTo>
                      <a:pt x="202" y="219"/>
                    </a:lnTo>
                    <a:lnTo>
                      <a:pt x="199" y="219"/>
                    </a:lnTo>
                    <a:lnTo>
                      <a:pt x="199" y="219"/>
                    </a:lnTo>
                    <a:lnTo>
                      <a:pt x="199" y="219"/>
                    </a:lnTo>
                    <a:lnTo>
                      <a:pt x="199" y="219"/>
                    </a:lnTo>
                    <a:lnTo>
                      <a:pt x="197" y="222"/>
                    </a:lnTo>
                    <a:lnTo>
                      <a:pt x="197" y="225"/>
                    </a:lnTo>
                    <a:lnTo>
                      <a:pt x="197" y="229"/>
                    </a:lnTo>
                    <a:lnTo>
                      <a:pt x="197" y="232"/>
                    </a:lnTo>
                    <a:lnTo>
                      <a:pt x="193" y="239"/>
                    </a:lnTo>
                    <a:lnTo>
                      <a:pt x="191" y="241"/>
                    </a:lnTo>
                    <a:lnTo>
                      <a:pt x="188" y="248"/>
                    </a:lnTo>
                    <a:lnTo>
                      <a:pt x="188" y="250"/>
                    </a:lnTo>
                    <a:lnTo>
                      <a:pt x="185" y="257"/>
                    </a:lnTo>
                    <a:lnTo>
                      <a:pt x="182" y="260"/>
                    </a:lnTo>
                    <a:lnTo>
                      <a:pt x="179" y="265"/>
                    </a:lnTo>
                    <a:lnTo>
                      <a:pt x="177" y="268"/>
                    </a:lnTo>
                    <a:lnTo>
                      <a:pt x="174" y="272"/>
                    </a:lnTo>
                    <a:lnTo>
                      <a:pt x="173" y="274"/>
                    </a:lnTo>
                    <a:lnTo>
                      <a:pt x="171" y="275"/>
                    </a:lnTo>
                    <a:lnTo>
                      <a:pt x="171" y="274"/>
                    </a:lnTo>
                    <a:lnTo>
                      <a:pt x="168" y="274"/>
                    </a:lnTo>
                    <a:lnTo>
                      <a:pt x="168" y="274"/>
                    </a:lnTo>
                    <a:lnTo>
                      <a:pt x="165" y="274"/>
                    </a:lnTo>
                    <a:lnTo>
                      <a:pt x="164" y="274"/>
                    </a:lnTo>
                    <a:lnTo>
                      <a:pt x="160" y="274"/>
                    </a:lnTo>
                    <a:lnTo>
                      <a:pt x="158" y="274"/>
                    </a:lnTo>
                    <a:lnTo>
                      <a:pt x="154" y="274"/>
                    </a:lnTo>
                    <a:lnTo>
                      <a:pt x="152" y="272"/>
                    </a:lnTo>
                    <a:lnTo>
                      <a:pt x="149" y="272"/>
                    </a:lnTo>
                    <a:lnTo>
                      <a:pt x="146" y="272"/>
                    </a:lnTo>
                    <a:lnTo>
                      <a:pt x="143" y="272"/>
                    </a:lnTo>
                    <a:lnTo>
                      <a:pt x="140" y="270"/>
                    </a:lnTo>
                    <a:lnTo>
                      <a:pt x="137" y="270"/>
                    </a:lnTo>
                    <a:lnTo>
                      <a:pt x="136" y="270"/>
                    </a:lnTo>
                    <a:lnTo>
                      <a:pt x="135" y="270"/>
                    </a:lnTo>
                    <a:lnTo>
                      <a:pt x="135" y="267"/>
                    </a:lnTo>
                    <a:lnTo>
                      <a:pt x="132" y="270"/>
                    </a:lnTo>
                    <a:lnTo>
                      <a:pt x="132" y="270"/>
                    </a:lnTo>
                    <a:lnTo>
                      <a:pt x="129" y="270"/>
                    </a:lnTo>
                    <a:lnTo>
                      <a:pt x="129" y="270"/>
                    </a:lnTo>
                    <a:lnTo>
                      <a:pt x="125" y="270"/>
                    </a:lnTo>
                    <a:lnTo>
                      <a:pt x="125" y="270"/>
                    </a:lnTo>
                    <a:lnTo>
                      <a:pt x="125" y="270"/>
                    </a:lnTo>
                    <a:lnTo>
                      <a:pt x="125" y="270"/>
                    </a:lnTo>
                    <a:lnTo>
                      <a:pt x="123" y="270"/>
                    </a:lnTo>
                    <a:lnTo>
                      <a:pt x="123" y="270"/>
                    </a:lnTo>
                    <a:lnTo>
                      <a:pt x="123" y="270"/>
                    </a:lnTo>
                    <a:lnTo>
                      <a:pt x="123" y="270"/>
                    </a:lnTo>
                    <a:lnTo>
                      <a:pt x="120" y="270"/>
                    </a:lnTo>
                    <a:lnTo>
                      <a:pt x="120" y="270"/>
                    </a:lnTo>
                    <a:lnTo>
                      <a:pt x="120" y="270"/>
                    </a:lnTo>
                    <a:lnTo>
                      <a:pt x="120" y="270"/>
                    </a:lnTo>
                    <a:lnTo>
                      <a:pt x="118" y="272"/>
                    </a:lnTo>
                    <a:lnTo>
                      <a:pt x="118" y="272"/>
                    </a:lnTo>
                    <a:lnTo>
                      <a:pt x="116" y="272"/>
                    </a:lnTo>
                    <a:lnTo>
                      <a:pt x="116" y="272"/>
                    </a:lnTo>
                    <a:lnTo>
                      <a:pt x="112" y="272"/>
                    </a:lnTo>
                    <a:lnTo>
                      <a:pt x="112" y="272"/>
                    </a:lnTo>
                    <a:lnTo>
                      <a:pt x="110" y="272"/>
                    </a:lnTo>
                    <a:lnTo>
                      <a:pt x="110" y="272"/>
                    </a:lnTo>
                    <a:lnTo>
                      <a:pt x="107" y="274"/>
                    </a:lnTo>
                    <a:lnTo>
                      <a:pt x="107" y="274"/>
                    </a:lnTo>
                    <a:lnTo>
                      <a:pt x="104" y="274"/>
                    </a:lnTo>
                    <a:lnTo>
                      <a:pt x="104" y="274"/>
                    </a:lnTo>
                    <a:lnTo>
                      <a:pt x="101" y="274"/>
                    </a:lnTo>
                    <a:lnTo>
                      <a:pt x="101" y="274"/>
                    </a:lnTo>
                    <a:lnTo>
                      <a:pt x="101" y="274"/>
                    </a:lnTo>
                    <a:lnTo>
                      <a:pt x="101" y="274"/>
                    </a:lnTo>
                    <a:lnTo>
                      <a:pt x="97" y="277"/>
                    </a:lnTo>
                    <a:lnTo>
                      <a:pt x="94" y="277"/>
                    </a:lnTo>
                    <a:lnTo>
                      <a:pt x="90" y="277"/>
                    </a:lnTo>
                    <a:lnTo>
                      <a:pt x="88" y="277"/>
                    </a:lnTo>
                    <a:lnTo>
                      <a:pt x="85" y="277"/>
                    </a:lnTo>
                    <a:lnTo>
                      <a:pt x="81" y="277"/>
                    </a:lnTo>
                    <a:lnTo>
                      <a:pt x="79" y="277"/>
                    </a:lnTo>
                    <a:lnTo>
                      <a:pt x="79" y="275"/>
                    </a:lnTo>
                    <a:lnTo>
                      <a:pt x="75" y="275"/>
                    </a:lnTo>
                    <a:lnTo>
                      <a:pt x="72" y="275"/>
                    </a:lnTo>
                    <a:lnTo>
                      <a:pt x="69" y="275"/>
                    </a:lnTo>
                    <a:lnTo>
                      <a:pt x="67" y="274"/>
                    </a:lnTo>
                    <a:lnTo>
                      <a:pt x="64" y="274"/>
                    </a:lnTo>
                    <a:lnTo>
                      <a:pt x="61" y="274"/>
                    </a:lnTo>
                    <a:lnTo>
                      <a:pt x="58" y="274"/>
                    </a:lnTo>
                    <a:lnTo>
                      <a:pt x="55" y="274"/>
                    </a:lnTo>
                    <a:lnTo>
                      <a:pt x="52" y="277"/>
                    </a:lnTo>
                    <a:lnTo>
                      <a:pt x="52" y="277"/>
                    </a:lnTo>
                    <a:lnTo>
                      <a:pt x="50" y="277"/>
                    </a:lnTo>
                    <a:lnTo>
                      <a:pt x="50" y="277"/>
                    </a:lnTo>
                    <a:lnTo>
                      <a:pt x="46" y="277"/>
                    </a:lnTo>
                    <a:lnTo>
                      <a:pt x="46" y="277"/>
                    </a:lnTo>
                    <a:lnTo>
                      <a:pt x="46" y="277"/>
                    </a:lnTo>
                    <a:lnTo>
                      <a:pt x="46" y="277"/>
                    </a:lnTo>
                    <a:lnTo>
                      <a:pt x="43" y="279"/>
                    </a:lnTo>
                    <a:lnTo>
                      <a:pt x="43" y="279"/>
                    </a:lnTo>
                    <a:lnTo>
                      <a:pt x="41" y="279"/>
                    </a:lnTo>
                    <a:lnTo>
                      <a:pt x="41" y="279"/>
                    </a:lnTo>
                    <a:lnTo>
                      <a:pt x="38" y="279"/>
                    </a:lnTo>
                    <a:lnTo>
                      <a:pt x="38" y="279"/>
                    </a:lnTo>
                    <a:lnTo>
                      <a:pt x="38" y="279"/>
                    </a:lnTo>
                    <a:lnTo>
                      <a:pt x="38" y="277"/>
                    </a:lnTo>
                    <a:lnTo>
                      <a:pt x="35" y="277"/>
                    </a:lnTo>
                    <a:lnTo>
                      <a:pt x="34" y="277"/>
                    </a:lnTo>
                    <a:lnTo>
                      <a:pt x="31" y="277"/>
                    </a:lnTo>
                    <a:lnTo>
                      <a:pt x="31" y="276"/>
                    </a:lnTo>
                    <a:lnTo>
                      <a:pt x="28" y="276"/>
                    </a:lnTo>
                    <a:lnTo>
                      <a:pt x="28" y="273"/>
                    </a:lnTo>
                    <a:lnTo>
                      <a:pt x="25" y="273"/>
                    </a:lnTo>
                    <a:lnTo>
                      <a:pt x="25" y="270"/>
                    </a:lnTo>
                    <a:lnTo>
                      <a:pt x="22" y="270"/>
                    </a:lnTo>
                    <a:lnTo>
                      <a:pt x="22" y="267"/>
                    </a:lnTo>
                    <a:lnTo>
                      <a:pt x="20" y="267"/>
                    </a:lnTo>
                    <a:lnTo>
                      <a:pt x="20" y="264"/>
                    </a:lnTo>
                    <a:lnTo>
                      <a:pt x="17" y="264"/>
                    </a:lnTo>
                    <a:lnTo>
                      <a:pt x="17" y="261"/>
                    </a:lnTo>
                    <a:lnTo>
                      <a:pt x="17" y="261"/>
                    </a:lnTo>
                    <a:lnTo>
                      <a:pt x="17" y="258"/>
                    </a:lnTo>
                    <a:lnTo>
                      <a:pt x="15" y="258"/>
                    </a:lnTo>
                    <a:lnTo>
                      <a:pt x="15" y="258"/>
                    </a:lnTo>
                    <a:lnTo>
                      <a:pt x="15" y="258"/>
                    </a:lnTo>
                    <a:lnTo>
                      <a:pt x="15" y="256"/>
                    </a:lnTo>
                    <a:lnTo>
                      <a:pt x="13" y="256"/>
                    </a:lnTo>
                    <a:lnTo>
                      <a:pt x="13" y="256"/>
                    </a:lnTo>
                    <a:lnTo>
                      <a:pt x="13" y="256"/>
                    </a:lnTo>
                    <a:lnTo>
                      <a:pt x="13" y="253"/>
                    </a:lnTo>
                    <a:lnTo>
                      <a:pt x="11" y="253"/>
                    </a:lnTo>
                    <a:lnTo>
                      <a:pt x="11" y="253"/>
                    </a:lnTo>
                    <a:lnTo>
                      <a:pt x="11" y="253"/>
                    </a:lnTo>
                    <a:lnTo>
                      <a:pt x="11" y="250"/>
                    </a:lnTo>
                    <a:lnTo>
                      <a:pt x="11" y="250"/>
                    </a:lnTo>
                    <a:lnTo>
                      <a:pt x="11" y="250"/>
                    </a:lnTo>
                    <a:lnTo>
                      <a:pt x="11" y="250"/>
                    </a:lnTo>
                    <a:lnTo>
                      <a:pt x="11" y="248"/>
                    </a:lnTo>
                    <a:lnTo>
                      <a:pt x="9" y="248"/>
                    </a:lnTo>
                    <a:lnTo>
                      <a:pt x="9" y="248"/>
                    </a:lnTo>
                    <a:lnTo>
                      <a:pt x="8" y="248"/>
                    </a:lnTo>
                    <a:lnTo>
                      <a:pt x="8" y="246"/>
                    </a:lnTo>
                    <a:lnTo>
                      <a:pt x="5" y="246"/>
                    </a:lnTo>
                    <a:lnTo>
                      <a:pt x="5" y="246"/>
                    </a:lnTo>
                    <a:lnTo>
                      <a:pt x="5" y="246"/>
                    </a:lnTo>
                    <a:lnTo>
                      <a:pt x="5" y="244"/>
                    </a:lnTo>
                    <a:lnTo>
                      <a:pt x="2" y="244"/>
                    </a:lnTo>
                    <a:lnTo>
                      <a:pt x="2" y="244"/>
                    </a:lnTo>
                    <a:lnTo>
                      <a:pt x="2" y="244"/>
                    </a:lnTo>
                    <a:lnTo>
                      <a:pt x="2" y="241"/>
                    </a:lnTo>
                    <a:lnTo>
                      <a:pt x="2" y="241"/>
                    </a:lnTo>
                    <a:lnTo>
                      <a:pt x="2" y="239"/>
                    </a:lnTo>
                    <a:lnTo>
                      <a:pt x="2" y="239"/>
                    </a:lnTo>
                    <a:lnTo>
                      <a:pt x="2" y="235"/>
                    </a:lnTo>
                    <a:lnTo>
                      <a:pt x="0" y="235"/>
                    </a:lnTo>
                    <a:lnTo>
                      <a:pt x="0" y="232"/>
                    </a:lnTo>
                    <a:lnTo>
                      <a:pt x="0" y="229"/>
                    </a:lnTo>
                    <a:lnTo>
                      <a:pt x="0" y="226"/>
                    </a:lnTo>
                    <a:lnTo>
                      <a:pt x="0" y="225"/>
                    </a:lnTo>
                    <a:lnTo>
                      <a:pt x="0" y="222"/>
                    </a:lnTo>
                    <a:lnTo>
                      <a:pt x="0" y="219"/>
                    </a:lnTo>
                    <a:lnTo>
                      <a:pt x="0" y="215"/>
                    </a:lnTo>
                    <a:lnTo>
                      <a:pt x="0" y="215"/>
                    </a:lnTo>
                    <a:lnTo>
                      <a:pt x="0" y="213"/>
                    </a:lnTo>
                    <a:lnTo>
                      <a:pt x="0" y="210"/>
                    </a:lnTo>
                    <a:lnTo>
                      <a:pt x="2" y="206"/>
                    </a:lnTo>
                    <a:lnTo>
                      <a:pt x="2" y="206"/>
                    </a:lnTo>
                    <a:lnTo>
                      <a:pt x="2" y="202"/>
                    </a:lnTo>
                    <a:lnTo>
                      <a:pt x="2" y="199"/>
                    </a:lnTo>
                    <a:lnTo>
                      <a:pt x="4" y="196"/>
                    </a:lnTo>
                    <a:lnTo>
                      <a:pt x="4" y="196"/>
                    </a:lnTo>
                    <a:lnTo>
                      <a:pt x="4" y="193"/>
                    </a:lnTo>
                    <a:lnTo>
                      <a:pt x="4" y="192"/>
                    </a:lnTo>
                    <a:lnTo>
                      <a:pt x="4" y="189"/>
                    </a:lnTo>
                    <a:lnTo>
                      <a:pt x="4" y="189"/>
                    </a:lnTo>
                    <a:lnTo>
                      <a:pt x="4" y="186"/>
                    </a:lnTo>
                    <a:lnTo>
                      <a:pt x="4" y="183"/>
                    </a:lnTo>
                    <a:lnTo>
                      <a:pt x="4" y="180"/>
                    </a:lnTo>
                    <a:lnTo>
                      <a:pt x="4" y="180"/>
                    </a:lnTo>
                    <a:lnTo>
                      <a:pt x="4" y="177"/>
                    </a:lnTo>
                    <a:lnTo>
                      <a:pt x="4" y="176"/>
                    </a:lnTo>
                    <a:lnTo>
                      <a:pt x="4" y="173"/>
                    </a:lnTo>
                    <a:lnTo>
                      <a:pt x="4" y="173"/>
                    </a:lnTo>
                    <a:lnTo>
                      <a:pt x="4" y="169"/>
                    </a:lnTo>
                    <a:lnTo>
                      <a:pt x="4" y="167"/>
                    </a:lnTo>
                    <a:lnTo>
                      <a:pt x="6" y="164"/>
                    </a:lnTo>
                    <a:lnTo>
                      <a:pt x="5" y="161"/>
                    </a:lnTo>
                    <a:lnTo>
                      <a:pt x="5" y="158"/>
                    </a:lnTo>
                    <a:lnTo>
                      <a:pt x="5" y="155"/>
                    </a:lnTo>
                    <a:lnTo>
                      <a:pt x="5" y="150"/>
                    </a:lnTo>
                    <a:lnTo>
                      <a:pt x="5" y="147"/>
                    </a:lnTo>
                    <a:lnTo>
                      <a:pt x="5" y="144"/>
                    </a:lnTo>
                    <a:lnTo>
                      <a:pt x="5" y="141"/>
                    </a:lnTo>
                    <a:lnTo>
                      <a:pt x="7" y="134"/>
                    </a:lnTo>
                    <a:lnTo>
                      <a:pt x="7" y="131"/>
                    </a:lnTo>
                    <a:lnTo>
                      <a:pt x="7" y="128"/>
                    </a:lnTo>
                    <a:lnTo>
                      <a:pt x="7" y="125"/>
                    </a:lnTo>
                    <a:lnTo>
                      <a:pt x="9" y="121"/>
                    </a:lnTo>
                    <a:lnTo>
                      <a:pt x="9" y="118"/>
                    </a:lnTo>
                    <a:lnTo>
                      <a:pt x="9" y="115"/>
                    </a:lnTo>
                    <a:lnTo>
                      <a:pt x="9" y="112"/>
                    </a:lnTo>
                    <a:lnTo>
                      <a:pt x="11" y="109"/>
                    </a:lnTo>
                    <a:lnTo>
                      <a:pt x="11" y="107"/>
                    </a:lnTo>
                    <a:lnTo>
                      <a:pt x="11" y="103"/>
                    </a:lnTo>
                    <a:lnTo>
                      <a:pt x="11" y="101"/>
                    </a:lnTo>
                    <a:lnTo>
                      <a:pt x="11" y="98"/>
                    </a:lnTo>
                    <a:lnTo>
                      <a:pt x="11" y="94"/>
                    </a:lnTo>
                    <a:lnTo>
                      <a:pt x="11" y="90"/>
                    </a:lnTo>
                    <a:lnTo>
                      <a:pt x="11" y="86"/>
                    </a:lnTo>
                    <a:lnTo>
                      <a:pt x="13" y="80"/>
                    </a:lnTo>
                    <a:lnTo>
                      <a:pt x="13" y="77"/>
                    </a:lnTo>
                    <a:lnTo>
                      <a:pt x="13" y="70"/>
                    </a:lnTo>
                    <a:lnTo>
                      <a:pt x="13" y="68"/>
                    </a:lnTo>
                    <a:lnTo>
                      <a:pt x="15" y="61"/>
                    </a:lnTo>
                    <a:lnTo>
                      <a:pt x="15" y="59"/>
                    </a:lnTo>
                    <a:lnTo>
                      <a:pt x="15" y="53"/>
                    </a:lnTo>
                    <a:lnTo>
                      <a:pt x="15" y="50"/>
                    </a:lnTo>
                    <a:lnTo>
                      <a:pt x="17" y="44"/>
                    </a:lnTo>
                    <a:lnTo>
                      <a:pt x="17" y="44"/>
                    </a:lnTo>
                    <a:lnTo>
                      <a:pt x="17" y="42"/>
                    </a:lnTo>
                    <a:lnTo>
                      <a:pt x="17" y="42"/>
                    </a:lnTo>
                    <a:lnTo>
                      <a:pt x="20" y="39"/>
                    </a:lnTo>
                    <a:lnTo>
                      <a:pt x="20" y="37"/>
                    </a:lnTo>
                    <a:lnTo>
                      <a:pt x="21" y="34"/>
                    </a:lnTo>
                    <a:lnTo>
                      <a:pt x="21" y="31"/>
                    </a:lnTo>
                    <a:lnTo>
                      <a:pt x="24" y="28"/>
                    </a:lnTo>
                    <a:lnTo>
                      <a:pt x="24" y="28"/>
                    </a:lnTo>
                    <a:lnTo>
                      <a:pt x="26" y="24"/>
                    </a:lnTo>
                    <a:lnTo>
                      <a:pt x="26" y="22"/>
                    </a:lnTo>
                    <a:lnTo>
                      <a:pt x="29" y="18"/>
                    </a:lnTo>
                    <a:lnTo>
                      <a:pt x="29" y="17"/>
                    </a:lnTo>
                    <a:lnTo>
                      <a:pt x="32" y="14"/>
                    </a:lnTo>
                    <a:lnTo>
                      <a:pt x="33" y="13"/>
                    </a:lnTo>
                    <a:lnTo>
                      <a:pt x="36" y="9"/>
                    </a:lnTo>
                    <a:lnTo>
                      <a:pt x="36" y="9"/>
                    </a:lnTo>
                    <a:lnTo>
                      <a:pt x="38" y="9"/>
                    </a:lnTo>
                    <a:lnTo>
                      <a:pt x="38" y="9"/>
                    </a:lnTo>
                    <a:lnTo>
                      <a:pt x="41" y="7"/>
                    </a:lnTo>
                    <a:lnTo>
                      <a:pt x="41" y="7"/>
                    </a:lnTo>
                    <a:lnTo>
                      <a:pt x="44" y="7"/>
                    </a:lnTo>
                    <a:lnTo>
                      <a:pt x="44" y="7"/>
                    </a:lnTo>
                    <a:lnTo>
                      <a:pt x="48" y="4"/>
                    </a:lnTo>
                    <a:lnTo>
                      <a:pt x="48" y="4"/>
                    </a:lnTo>
                    <a:lnTo>
                      <a:pt x="50" y="4"/>
                    </a:lnTo>
                    <a:lnTo>
                      <a:pt x="50" y="4"/>
                    </a:lnTo>
                    <a:lnTo>
                      <a:pt x="53" y="2"/>
                    </a:lnTo>
                    <a:lnTo>
                      <a:pt x="53" y="2"/>
                    </a:lnTo>
                    <a:lnTo>
                      <a:pt x="54" y="2"/>
                    </a:lnTo>
                    <a:lnTo>
                      <a:pt x="54" y="2"/>
                    </a:lnTo>
                    <a:lnTo>
                      <a:pt x="56" y="0"/>
                    </a:lnTo>
                    <a:lnTo>
                      <a:pt x="60" y="2"/>
                    </a:lnTo>
                    <a:lnTo>
                      <a:pt x="66" y="2"/>
                    </a:lnTo>
                    <a:lnTo>
                      <a:pt x="72" y="2"/>
                    </a:lnTo>
                    <a:lnTo>
                      <a:pt x="79" y="2"/>
                    </a:lnTo>
                    <a:lnTo>
                      <a:pt x="85" y="3"/>
                    </a:lnTo>
                    <a:lnTo>
                      <a:pt x="92" y="3"/>
                    </a:lnTo>
                    <a:lnTo>
                      <a:pt x="99" y="3"/>
                    </a:lnTo>
                    <a:lnTo>
                      <a:pt x="108" y="3"/>
                    </a:lnTo>
                    <a:lnTo>
                      <a:pt x="114" y="6"/>
                    </a:lnTo>
                    <a:lnTo>
                      <a:pt x="120" y="6"/>
                    </a:lnTo>
                    <a:lnTo>
                      <a:pt x="127" y="7"/>
                    </a:lnTo>
                    <a:lnTo>
                      <a:pt x="134" y="7"/>
                    </a:lnTo>
                    <a:lnTo>
                      <a:pt x="138" y="10"/>
                    </a:lnTo>
                    <a:lnTo>
                      <a:pt x="144" y="10"/>
                    </a:lnTo>
                    <a:lnTo>
                      <a:pt x="148" y="11"/>
                    </a:lnTo>
                    <a:lnTo>
                      <a:pt x="153" y="11"/>
                    </a:lnTo>
                    <a:lnTo>
                      <a:pt x="153" y="11"/>
                    </a:lnTo>
                  </a:path>
                </a:pathLst>
              </a:custGeom>
              <a:solidFill>
                <a:srgbClr val="D0B1A1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11" name="Freeform 123"/>
              <p:cNvSpPr>
                <a:spLocks/>
              </p:cNvSpPr>
              <p:nvPr/>
            </p:nvSpPr>
            <p:spPr bwMode="gray">
              <a:xfrm>
                <a:off x="1869" y="1507"/>
                <a:ext cx="120" cy="184"/>
              </a:xfrm>
              <a:custGeom>
                <a:avLst/>
                <a:gdLst>
                  <a:gd name="T0" fmla="*/ 22 w 120"/>
                  <a:gd name="T1" fmla="*/ 152 h 184"/>
                  <a:gd name="T2" fmla="*/ 20 w 120"/>
                  <a:gd name="T3" fmla="*/ 140 h 184"/>
                  <a:gd name="T4" fmla="*/ 15 w 120"/>
                  <a:gd name="T5" fmla="*/ 131 h 184"/>
                  <a:gd name="T6" fmla="*/ 14 w 120"/>
                  <a:gd name="T7" fmla="*/ 126 h 184"/>
                  <a:gd name="T8" fmla="*/ 9 w 120"/>
                  <a:gd name="T9" fmla="*/ 118 h 184"/>
                  <a:gd name="T10" fmla="*/ 7 w 120"/>
                  <a:gd name="T11" fmla="*/ 110 h 184"/>
                  <a:gd name="T12" fmla="*/ 3 w 120"/>
                  <a:gd name="T13" fmla="*/ 102 h 184"/>
                  <a:gd name="T14" fmla="*/ 0 w 120"/>
                  <a:gd name="T15" fmla="*/ 97 h 184"/>
                  <a:gd name="T16" fmla="*/ 3 w 120"/>
                  <a:gd name="T17" fmla="*/ 86 h 184"/>
                  <a:gd name="T18" fmla="*/ 5 w 120"/>
                  <a:gd name="T19" fmla="*/ 75 h 184"/>
                  <a:gd name="T20" fmla="*/ 1 w 120"/>
                  <a:gd name="T21" fmla="*/ 72 h 184"/>
                  <a:gd name="T22" fmla="*/ 1 w 120"/>
                  <a:gd name="T23" fmla="*/ 69 h 184"/>
                  <a:gd name="T24" fmla="*/ 5 w 120"/>
                  <a:gd name="T25" fmla="*/ 62 h 184"/>
                  <a:gd name="T26" fmla="*/ 3 w 120"/>
                  <a:gd name="T27" fmla="*/ 56 h 184"/>
                  <a:gd name="T28" fmla="*/ 5 w 120"/>
                  <a:gd name="T29" fmla="*/ 46 h 184"/>
                  <a:gd name="T30" fmla="*/ 5 w 120"/>
                  <a:gd name="T31" fmla="*/ 37 h 184"/>
                  <a:gd name="T32" fmla="*/ 7 w 120"/>
                  <a:gd name="T33" fmla="*/ 33 h 184"/>
                  <a:gd name="T34" fmla="*/ 7 w 120"/>
                  <a:gd name="T35" fmla="*/ 29 h 184"/>
                  <a:gd name="T36" fmla="*/ 7 w 120"/>
                  <a:gd name="T37" fmla="*/ 27 h 184"/>
                  <a:gd name="T38" fmla="*/ 12 w 120"/>
                  <a:gd name="T39" fmla="*/ 23 h 184"/>
                  <a:gd name="T40" fmla="*/ 24 w 120"/>
                  <a:gd name="T41" fmla="*/ 16 h 184"/>
                  <a:gd name="T42" fmla="*/ 38 w 120"/>
                  <a:gd name="T43" fmla="*/ 7 h 184"/>
                  <a:gd name="T44" fmla="*/ 51 w 120"/>
                  <a:gd name="T45" fmla="*/ 0 h 184"/>
                  <a:gd name="T46" fmla="*/ 65 w 120"/>
                  <a:gd name="T47" fmla="*/ 0 h 184"/>
                  <a:gd name="T48" fmla="*/ 71 w 120"/>
                  <a:gd name="T49" fmla="*/ 0 h 184"/>
                  <a:gd name="T50" fmla="*/ 75 w 120"/>
                  <a:gd name="T51" fmla="*/ 2 h 184"/>
                  <a:gd name="T52" fmla="*/ 90 w 120"/>
                  <a:gd name="T53" fmla="*/ 4 h 184"/>
                  <a:gd name="T54" fmla="*/ 94 w 120"/>
                  <a:gd name="T55" fmla="*/ 7 h 184"/>
                  <a:gd name="T56" fmla="*/ 100 w 120"/>
                  <a:gd name="T57" fmla="*/ 13 h 184"/>
                  <a:gd name="T58" fmla="*/ 102 w 120"/>
                  <a:gd name="T59" fmla="*/ 25 h 184"/>
                  <a:gd name="T60" fmla="*/ 106 w 120"/>
                  <a:gd name="T61" fmla="*/ 35 h 184"/>
                  <a:gd name="T62" fmla="*/ 108 w 120"/>
                  <a:gd name="T63" fmla="*/ 40 h 184"/>
                  <a:gd name="T64" fmla="*/ 111 w 120"/>
                  <a:gd name="T65" fmla="*/ 54 h 184"/>
                  <a:gd name="T66" fmla="*/ 115 w 120"/>
                  <a:gd name="T67" fmla="*/ 65 h 184"/>
                  <a:gd name="T68" fmla="*/ 111 w 120"/>
                  <a:gd name="T69" fmla="*/ 77 h 184"/>
                  <a:gd name="T70" fmla="*/ 113 w 120"/>
                  <a:gd name="T71" fmla="*/ 89 h 184"/>
                  <a:gd name="T72" fmla="*/ 117 w 120"/>
                  <a:gd name="T73" fmla="*/ 101 h 184"/>
                  <a:gd name="T74" fmla="*/ 113 w 120"/>
                  <a:gd name="T75" fmla="*/ 107 h 184"/>
                  <a:gd name="T76" fmla="*/ 108 w 120"/>
                  <a:gd name="T77" fmla="*/ 119 h 184"/>
                  <a:gd name="T78" fmla="*/ 106 w 120"/>
                  <a:gd name="T79" fmla="*/ 126 h 184"/>
                  <a:gd name="T80" fmla="*/ 96 w 120"/>
                  <a:gd name="T81" fmla="*/ 127 h 184"/>
                  <a:gd name="T82" fmla="*/ 91 w 120"/>
                  <a:gd name="T83" fmla="*/ 130 h 184"/>
                  <a:gd name="T84" fmla="*/ 91 w 120"/>
                  <a:gd name="T85" fmla="*/ 136 h 184"/>
                  <a:gd name="T86" fmla="*/ 91 w 120"/>
                  <a:gd name="T87" fmla="*/ 142 h 184"/>
                  <a:gd name="T88" fmla="*/ 92 w 120"/>
                  <a:gd name="T89" fmla="*/ 150 h 184"/>
                  <a:gd name="T90" fmla="*/ 93 w 120"/>
                  <a:gd name="T91" fmla="*/ 158 h 184"/>
                  <a:gd name="T92" fmla="*/ 89 w 120"/>
                  <a:gd name="T93" fmla="*/ 168 h 184"/>
                  <a:gd name="T94" fmla="*/ 76 w 120"/>
                  <a:gd name="T95" fmla="*/ 172 h 184"/>
                  <a:gd name="T96" fmla="*/ 73 w 120"/>
                  <a:gd name="T97" fmla="*/ 180 h 184"/>
                  <a:gd name="T98" fmla="*/ 71 w 120"/>
                  <a:gd name="T99" fmla="*/ 181 h 184"/>
                  <a:gd name="T100" fmla="*/ 62 w 120"/>
                  <a:gd name="T101" fmla="*/ 181 h 184"/>
                  <a:gd name="T102" fmla="*/ 56 w 120"/>
                  <a:gd name="T103" fmla="*/ 183 h 184"/>
                  <a:gd name="T104" fmla="*/ 46 w 120"/>
                  <a:gd name="T105" fmla="*/ 182 h 184"/>
                  <a:gd name="T106" fmla="*/ 33 w 120"/>
                  <a:gd name="T107" fmla="*/ 178 h 184"/>
                  <a:gd name="T108" fmla="*/ 25 w 120"/>
                  <a:gd name="T109" fmla="*/ 169 h 184"/>
                  <a:gd name="T110" fmla="*/ 23 w 120"/>
                  <a:gd name="T111" fmla="*/ 163 h 184"/>
                  <a:gd name="T112" fmla="*/ 23 w 120"/>
                  <a:gd name="T113" fmla="*/ 161 h 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20" h="184">
                    <a:moveTo>
                      <a:pt x="24" y="161"/>
                    </a:moveTo>
                    <a:lnTo>
                      <a:pt x="22" y="161"/>
                    </a:lnTo>
                    <a:lnTo>
                      <a:pt x="22" y="161"/>
                    </a:lnTo>
                    <a:lnTo>
                      <a:pt x="22" y="161"/>
                    </a:lnTo>
                    <a:lnTo>
                      <a:pt x="22" y="158"/>
                    </a:lnTo>
                    <a:lnTo>
                      <a:pt x="22" y="158"/>
                    </a:lnTo>
                    <a:lnTo>
                      <a:pt x="22" y="156"/>
                    </a:lnTo>
                    <a:lnTo>
                      <a:pt x="22" y="156"/>
                    </a:lnTo>
                    <a:lnTo>
                      <a:pt x="22" y="152"/>
                    </a:lnTo>
                    <a:lnTo>
                      <a:pt x="22" y="152"/>
                    </a:lnTo>
                    <a:lnTo>
                      <a:pt x="22" y="149"/>
                    </a:lnTo>
                    <a:lnTo>
                      <a:pt x="22" y="149"/>
                    </a:lnTo>
                    <a:lnTo>
                      <a:pt x="22" y="147"/>
                    </a:lnTo>
                    <a:lnTo>
                      <a:pt x="22" y="147"/>
                    </a:lnTo>
                    <a:lnTo>
                      <a:pt x="22" y="143"/>
                    </a:lnTo>
                    <a:lnTo>
                      <a:pt x="22" y="143"/>
                    </a:lnTo>
                    <a:lnTo>
                      <a:pt x="24" y="140"/>
                    </a:lnTo>
                    <a:lnTo>
                      <a:pt x="21" y="140"/>
                    </a:lnTo>
                    <a:lnTo>
                      <a:pt x="21" y="140"/>
                    </a:lnTo>
                    <a:lnTo>
                      <a:pt x="20" y="140"/>
                    </a:lnTo>
                    <a:lnTo>
                      <a:pt x="20" y="138"/>
                    </a:lnTo>
                    <a:lnTo>
                      <a:pt x="19" y="138"/>
                    </a:lnTo>
                    <a:lnTo>
                      <a:pt x="19" y="137"/>
                    </a:lnTo>
                    <a:lnTo>
                      <a:pt x="19" y="137"/>
                    </a:lnTo>
                    <a:lnTo>
                      <a:pt x="19" y="134"/>
                    </a:lnTo>
                    <a:lnTo>
                      <a:pt x="17" y="134"/>
                    </a:lnTo>
                    <a:lnTo>
                      <a:pt x="17" y="134"/>
                    </a:lnTo>
                    <a:lnTo>
                      <a:pt x="17" y="134"/>
                    </a:lnTo>
                    <a:lnTo>
                      <a:pt x="17" y="131"/>
                    </a:lnTo>
                    <a:lnTo>
                      <a:pt x="15" y="131"/>
                    </a:lnTo>
                    <a:lnTo>
                      <a:pt x="15" y="130"/>
                    </a:lnTo>
                    <a:lnTo>
                      <a:pt x="15" y="130"/>
                    </a:lnTo>
                    <a:lnTo>
                      <a:pt x="15" y="127"/>
                    </a:lnTo>
                    <a:lnTo>
                      <a:pt x="15" y="127"/>
                    </a:lnTo>
                    <a:lnTo>
                      <a:pt x="15" y="127"/>
                    </a:lnTo>
                    <a:lnTo>
                      <a:pt x="15" y="127"/>
                    </a:lnTo>
                    <a:lnTo>
                      <a:pt x="15" y="126"/>
                    </a:lnTo>
                    <a:lnTo>
                      <a:pt x="14" y="126"/>
                    </a:lnTo>
                    <a:lnTo>
                      <a:pt x="14" y="126"/>
                    </a:lnTo>
                    <a:lnTo>
                      <a:pt x="14" y="126"/>
                    </a:lnTo>
                    <a:lnTo>
                      <a:pt x="14" y="123"/>
                    </a:lnTo>
                    <a:lnTo>
                      <a:pt x="11" y="123"/>
                    </a:lnTo>
                    <a:lnTo>
                      <a:pt x="11" y="123"/>
                    </a:lnTo>
                    <a:lnTo>
                      <a:pt x="11" y="123"/>
                    </a:lnTo>
                    <a:lnTo>
                      <a:pt x="11" y="121"/>
                    </a:lnTo>
                    <a:lnTo>
                      <a:pt x="11" y="121"/>
                    </a:lnTo>
                    <a:lnTo>
                      <a:pt x="11" y="121"/>
                    </a:lnTo>
                    <a:lnTo>
                      <a:pt x="11" y="121"/>
                    </a:lnTo>
                    <a:lnTo>
                      <a:pt x="12" y="118"/>
                    </a:lnTo>
                    <a:lnTo>
                      <a:pt x="9" y="118"/>
                    </a:lnTo>
                    <a:lnTo>
                      <a:pt x="9" y="118"/>
                    </a:lnTo>
                    <a:lnTo>
                      <a:pt x="9" y="118"/>
                    </a:lnTo>
                    <a:lnTo>
                      <a:pt x="9" y="116"/>
                    </a:lnTo>
                    <a:lnTo>
                      <a:pt x="7" y="116"/>
                    </a:lnTo>
                    <a:lnTo>
                      <a:pt x="7" y="114"/>
                    </a:lnTo>
                    <a:lnTo>
                      <a:pt x="7" y="114"/>
                    </a:lnTo>
                    <a:lnTo>
                      <a:pt x="7" y="110"/>
                    </a:lnTo>
                    <a:lnTo>
                      <a:pt x="7" y="110"/>
                    </a:lnTo>
                    <a:lnTo>
                      <a:pt x="7" y="110"/>
                    </a:lnTo>
                    <a:lnTo>
                      <a:pt x="7" y="110"/>
                    </a:lnTo>
                    <a:lnTo>
                      <a:pt x="7" y="106"/>
                    </a:lnTo>
                    <a:lnTo>
                      <a:pt x="7" y="106"/>
                    </a:lnTo>
                    <a:lnTo>
                      <a:pt x="7" y="105"/>
                    </a:lnTo>
                    <a:lnTo>
                      <a:pt x="7" y="105"/>
                    </a:lnTo>
                    <a:lnTo>
                      <a:pt x="7" y="102"/>
                    </a:lnTo>
                    <a:lnTo>
                      <a:pt x="3" y="102"/>
                    </a:lnTo>
                    <a:lnTo>
                      <a:pt x="3" y="102"/>
                    </a:lnTo>
                    <a:lnTo>
                      <a:pt x="3" y="102"/>
                    </a:lnTo>
                    <a:lnTo>
                      <a:pt x="3" y="102"/>
                    </a:lnTo>
                    <a:lnTo>
                      <a:pt x="3" y="102"/>
                    </a:lnTo>
                    <a:lnTo>
                      <a:pt x="3" y="102"/>
                    </a:lnTo>
                    <a:lnTo>
                      <a:pt x="3" y="102"/>
                    </a:lnTo>
                    <a:lnTo>
                      <a:pt x="3" y="99"/>
                    </a:lnTo>
                    <a:lnTo>
                      <a:pt x="0" y="99"/>
                    </a:lnTo>
                    <a:lnTo>
                      <a:pt x="0" y="99"/>
                    </a:lnTo>
                    <a:lnTo>
                      <a:pt x="0" y="99"/>
                    </a:lnTo>
                    <a:lnTo>
                      <a:pt x="0" y="97"/>
                    </a:lnTo>
                    <a:lnTo>
                      <a:pt x="0" y="97"/>
                    </a:lnTo>
                    <a:lnTo>
                      <a:pt x="0" y="97"/>
                    </a:lnTo>
                    <a:lnTo>
                      <a:pt x="0" y="97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0" y="91"/>
                    </a:lnTo>
                    <a:lnTo>
                      <a:pt x="0" y="91"/>
                    </a:lnTo>
                    <a:lnTo>
                      <a:pt x="0" y="89"/>
                    </a:lnTo>
                    <a:lnTo>
                      <a:pt x="0" y="89"/>
                    </a:lnTo>
                    <a:lnTo>
                      <a:pt x="3" y="86"/>
                    </a:lnTo>
                    <a:lnTo>
                      <a:pt x="3" y="86"/>
                    </a:lnTo>
                    <a:lnTo>
                      <a:pt x="3" y="85"/>
                    </a:lnTo>
                    <a:lnTo>
                      <a:pt x="3" y="85"/>
                    </a:lnTo>
                    <a:lnTo>
                      <a:pt x="5" y="81"/>
                    </a:lnTo>
                    <a:lnTo>
                      <a:pt x="5" y="81"/>
                    </a:lnTo>
                    <a:lnTo>
                      <a:pt x="5" y="79"/>
                    </a:lnTo>
                    <a:lnTo>
                      <a:pt x="5" y="79"/>
                    </a:lnTo>
                    <a:lnTo>
                      <a:pt x="7" y="75"/>
                    </a:lnTo>
                    <a:lnTo>
                      <a:pt x="5" y="75"/>
                    </a:lnTo>
                    <a:lnTo>
                      <a:pt x="5" y="75"/>
                    </a:lnTo>
                    <a:lnTo>
                      <a:pt x="5" y="75"/>
                    </a:lnTo>
                    <a:lnTo>
                      <a:pt x="5" y="75"/>
                    </a:lnTo>
                    <a:lnTo>
                      <a:pt x="3" y="75"/>
                    </a:lnTo>
                    <a:lnTo>
                      <a:pt x="3" y="75"/>
                    </a:lnTo>
                    <a:lnTo>
                      <a:pt x="3" y="75"/>
                    </a:lnTo>
                    <a:lnTo>
                      <a:pt x="3" y="72"/>
                    </a:lnTo>
                    <a:lnTo>
                      <a:pt x="1" y="72"/>
                    </a:lnTo>
                    <a:lnTo>
                      <a:pt x="1" y="72"/>
                    </a:lnTo>
                    <a:lnTo>
                      <a:pt x="1" y="72"/>
                    </a:lnTo>
                    <a:lnTo>
                      <a:pt x="1" y="72"/>
                    </a:lnTo>
                    <a:lnTo>
                      <a:pt x="1" y="72"/>
                    </a:lnTo>
                    <a:lnTo>
                      <a:pt x="1" y="72"/>
                    </a:lnTo>
                    <a:lnTo>
                      <a:pt x="1" y="72"/>
                    </a:lnTo>
                    <a:lnTo>
                      <a:pt x="1" y="69"/>
                    </a:lnTo>
                    <a:lnTo>
                      <a:pt x="1" y="69"/>
                    </a:lnTo>
                    <a:lnTo>
                      <a:pt x="1" y="69"/>
                    </a:lnTo>
                    <a:lnTo>
                      <a:pt x="1" y="69"/>
                    </a:lnTo>
                    <a:lnTo>
                      <a:pt x="1" y="69"/>
                    </a:lnTo>
                    <a:lnTo>
                      <a:pt x="1" y="69"/>
                    </a:lnTo>
                    <a:lnTo>
                      <a:pt x="1" y="69"/>
                    </a:lnTo>
                    <a:lnTo>
                      <a:pt x="1" y="69"/>
                    </a:lnTo>
                    <a:lnTo>
                      <a:pt x="3" y="66"/>
                    </a:lnTo>
                    <a:lnTo>
                      <a:pt x="3" y="66"/>
                    </a:lnTo>
                    <a:lnTo>
                      <a:pt x="3" y="66"/>
                    </a:lnTo>
                    <a:lnTo>
                      <a:pt x="3" y="66"/>
                    </a:lnTo>
                    <a:lnTo>
                      <a:pt x="5" y="65"/>
                    </a:lnTo>
                    <a:lnTo>
                      <a:pt x="5" y="65"/>
                    </a:lnTo>
                    <a:lnTo>
                      <a:pt x="5" y="65"/>
                    </a:lnTo>
                    <a:lnTo>
                      <a:pt x="5" y="65"/>
                    </a:lnTo>
                    <a:lnTo>
                      <a:pt x="7" y="62"/>
                    </a:lnTo>
                    <a:lnTo>
                      <a:pt x="5" y="62"/>
                    </a:lnTo>
                    <a:lnTo>
                      <a:pt x="5" y="62"/>
                    </a:lnTo>
                    <a:lnTo>
                      <a:pt x="5" y="62"/>
                    </a:lnTo>
                    <a:lnTo>
                      <a:pt x="5" y="59"/>
                    </a:lnTo>
                    <a:lnTo>
                      <a:pt x="5" y="59"/>
                    </a:lnTo>
                    <a:lnTo>
                      <a:pt x="5" y="59"/>
                    </a:lnTo>
                    <a:lnTo>
                      <a:pt x="5" y="59"/>
                    </a:lnTo>
                    <a:lnTo>
                      <a:pt x="5" y="56"/>
                    </a:lnTo>
                    <a:lnTo>
                      <a:pt x="3" y="56"/>
                    </a:lnTo>
                    <a:lnTo>
                      <a:pt x="3" y="56"/>
                    </a:lnTo>
                    <a:lnTo>
                      <a:pt x="3" y="56"/>
                    </a:lnTo>
                    <a:lnTo>
                      <a:pt x="3" y="53"/>
                    </a:lnTo>
                    <a:lnTo>
                      <a:pt x="3" y="53"/>
                    </a:lnTo>
                    <a:lnTo>
                      <a:pt x="3" y="52"/>
                    </a:lnTo>
                    <a:lnTo>
                      <a:pt x="3" y="52"/>
                    </a:lnTo>
                    <a:lnTo>
                      <a:pt x="5" y="49"/>
                    </a:lnTo>
                    <a:lnTo>
                      <a:pt x="5" y="49"/>
                    </a:lnTo>
                    <a:lnTo>
                      <a:pt x="5" y="49"/>
                    </a:lnTo>
                    <a:lnTo>
                      <a:pt x="5" y="49"/>
                    </a:lnTo>
                    <a:lnTo>
                      <a:pt x="5" y="46"/>
                    </a:lnTo>
                    <a:lnTo>
                      <a:pt x="5" y="46"/>
                    </a:lnTo>
                    <a:lnTo>
                      <a:pt x="5" y="46"/>
                    </a:lnTo>
                    <a:lnTo>
                      <a:pt x="5" y="46"/>
                    </a:lnTo>
                    <a:lnTo>
                      <a:pt x="5" y="42"/>
                    </a:lnTo>
                    <a:lnTo>
                      <a:pt x="5" y="42"/>
                    </a:lnTo>
                    <a:lnTo>
                      <a:pt x="5" y="42"/>
                    </a:lnTo>
                    <a:lnTo>
                      <a:pt x="5" y="42"/>
                    </a:lnTo>
                    <a:lnTo>
                      <a:pt x="5" y="39"/>
                    </a:lnTo>
                    <a:lnTo>
                      <a:pt x="5" y="39"/>
                    </a:lnTo>
                    <a:lnTo>
                      <a:pt x="5" y="37"/>
                    </a:lnTo>
                    <a:lnTo>
                      <a:pt x="5" y="37"/>
                    </a:lnTo>
                    <a:lnTo>
                      <a:pt x="7" y="34"/>
                    </a:lnTo>
                    <a:lnTo>
                      <a:pt x="7" y="34"/>
                    </a:lnTo>
                    <a:lnTo>
                      <a:pt x="7" y="34"/>
                    </a:lnTo>
                    <a:lnTo>
                      <a:pt x="7" y="34"/>
                    </a:lnTo>
                    <a:lnTo>
                      <a:pt x="7" y="34"/>
                    </a:lnTo>
                    <a:lnTo>
                      <a:pt x="7" y="34"/>
                    </a:lnTo>
                    <a:lnTo>
                      <a:pt x="7" y="34"/>
                    </a:lnTo>
                    <a:lnTo>
                      <a:pt x="7" y="34"/>
                    </a:lnTo>
                    <a:lnTo>
                      <a:pt x="7" y="33"/>
                    </a:lnTo>
                    <a:lnTo>
                      <a:pt x="7" y="33"/>
                    </a:lnTo>
                    <a:lnTo>
                      <a:pt x="7" y="33"/>
                    </a:lnTo>
                    <a:lnTo>
                      <a:pt x="7" y="33"/>
                    </a:lnTo>
                    <a:lnTo>
                      <a:pt x="7" y="33"/>
                    </a:lnTo>
                    <a:lnTo>
                      <a:pt x="7" y="33"/>
                    </a:lnTo>
                    <a:lnTo>
                      <a:pt x="7" y="33"/>
                    </a:lnTo>
                    <a:lnTo>
                      <a:pt x="7" y="33"/>
                    </a:lnTo>
                    <a:lnTo>
                      <a:pt x="9" y="29"/>
                    </a:lnTo>
                    <a:lnTo>
                      <a:pt x="7" y="29"/>
                    </a:lnTo>
                    <a:lnTo>
                      <a:pt x="7" y="29"/>
                    </a:lnTo>
                    <a:lnTo>
                      <a:pt x="7" y="29"/>
                    </a:lnTo>
                    <a:lnTo>
                      <a:pt x="7" y="29"/>
                    </a:lnTo>
                    <a:lnTo>
                      <a:pt x="7" y="29"/>
                    </a:lnTo>
                    <a:lnTo>
                      <a:pt x="7" y="29"/>
                    </a:lnTo>
                    <a:lnTo>
                      <a:pt x="7" y="29"/>
                    </a:lnTo>
                    <a:lnTo>
                      <a:pt x="7" y="27"/>
                    </a:lnTo>
                    <a:lnTo>
                      <a:pt x="7" y="27"/>
                    </a:lnTo>
                    <a:lnTo>
                      <a:pt x="7" y="27"/>
                    </a:lnTo>
                    <a:lnTo>
                      <a:pt x="7" y="27"/>
                    </a:lnTo>
                    <a:lnTo>
                      <a:pt x="7" y="27"/>
                    </a:lnTo>
                    <a:lnTo>
                      <a:pt x="7" y="27"/>
                    </a:lnTo>
                    <a:lnTo>
                      <a:pt x="7" y="27"/>
                    </a:lnTo>
                    <a:lnTo>
                      <a:pt x="7" y="27"/>
                    </a:lnTo>
                    <a:lnTo>
                      <a:pt x="9" y="24"/>
                    </a:lnTo>
                    <a:lnTo>
                      <a:pt x="9" y="24"/>
                    </a:lnTo>
                    <a:lnTo>
                      <a:pt x="9" y="24"/>
                    </a:lnTo>
                    <a:lnTo>
                      <a:pt x="9" y="24"/>
                    </a:lnTo>
                    <a:lnTo>
                      <a:pt x="10" y="23"/>
                    </a:lnTo>
                    <a:lnTo>
                      <a:pt x="10" y="23"/>
                    </a:lnTo>
                    <a:lnTo>
                      <a:pt x="12" y="23"/>
                    </a:lnTo>
                    <a:lnTo>
                      <a:pt x="12" y="23"/>
                    </a:lnTo>
                    <a:lnTo>
                      <a:pt x="15" y="20"/>
                    </a:lnTo>
                    <a:lnTo>
                      <a:pt x="15" y="20"/>
                    </a:lnTo>
                    <a:lnTo>
                      <a:pt x="16" y="20"/>
                    </a:lnTo>
                    <a:lnTo>
                      <a:pt x="16" y="20"/>
                    </a:lnTo>
                    <a:lnTo>
                      <a:pt x="19" y="19"/>
                    </a:lnTo>
                    <a:lnTo>
                      <a:pt x="19" y="19"/>
                    </a:lnTo>
                    <a:lnTo>
                      <a:pt x="21" y="19"/>
                    </a:lnTo>
                    <a:lnTo>
                      <a:pt x="21" y="19"/>
                    </a:lnTo>
                    <a:lnTo>
                      <a:pt x="24" y="16"/>
                    </a:lnTo>
                    <a:lnTo>
                      <a:pt x="24" y="16"/>
                    </a:lnTo>
                    <a:lnTo>
                      <a:pt x="26" y="16"/>
                    </a:lnTo>
                    <a:lnTo>
                      <a:pt x="26" y="16"/>
                    </a:lnTo>
                    <a:lnTo>
                      <a:pt x="29" y="13"/>
                    </a:lnTo>
                    <a:lnTo>
                      <a:pt x="29" y="13"/>
                    </a:lnTo>
                    <a:lnTo>
                      <a:pt x="32" y="11"/>
                    </a:lnTo>
                    <a:lnTo>
                      <a:pt x="32" y="11"/>
                    </a:lnTo>
                    <a:lnTo>
                      <a:pt x="36" y="7"/>
                    </a:lnTo>
                    <a:lnTo>
                      <a:pt x="36" y="7"/>
                    </a:lnTo>
                    <a:lnTo>
                      <a:pt x="38" y="7"/>
                    </a:lnTo>
                    <a:lnTo>
                      <a:pt x="38" y="7"/>
                    </a:lnTo>
                    <a:lnTo>
                      <a:pt x="42" y="4"/>
                    </a:lnTo>
                    <a:lnTo>
                      <a:pt x="42" y="4"/>
                    </a:lnTo>
                    <a:lnTo>
                      <a:pt x="45" y="4"/>
                    </a:lnTo>
                    <a:lnTo>
                      <a:pt x="46" y="4"/>
                    </a:lnTo>
                    <a:lnTo>
                      <a:pt x="49" y="0"/>
                    </a:lnTo>
                    <a:lnTo>
                      <a:pt x="49" y="0"/>
                    </a:lnTo>
                    <a:lnTo>
                      <a:pt x="49" y="0"/>
                    </a:lnTo>
                    <a:lnTo>
                      <a:pt x="49" y="0"/>
                    </a:lnTo>
                    <a:lnTo>
                      <a:pt x="51" y="0"/>
                    </a:lnTo>
                    <a:lnTo>
                      <a:pt x="51" y="0"/>
                    </a:lnTo>
                    <a:lnTo>
                      <a:pt x="54" y="0"/>
                    </a:lnTo>
                    <a:lnTo>
                      <a:pt x="54" y="0"/>
                    </a:lnTo>
                    <a:lnTo>
                      <a:pt x="57" y="0"/>
                    </a:lnTo>
                    <a:lnTo>
                      <a:pt x="57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62" y="0"/>
                    </a:lnTo>
                    <a:lnTo>
                      <a:pt x="62" y="0"/>
                    </a:lnTo>
                    <a:lnTo>
                      <a:pt x="65" y="0"/>
                    </a:lnTo>
                    <a:lnTo>
                      <a:pt x="65" y="0"/>
                    </a:lnTo>
                    <a:lnTo>
                      <a:pt x="68" y="0"/>
                    </a:lnTo>
                    <a:lnTo>
                      <a:pt x="68" y="0"/>
                    </a:lnTo>
                    <a:lnTo>
                      <a:pt x="68" y="0"/>
                    </a:lnTo>
                    <a:lnTo>
                      <a:pt x="68" y="0"/>
                    </a:lnTo>
                    <a:lnTo>
                      <a:pt x="68" y="0"/>
                    </a:lnTo>
                    <a:lnTo>
                      <a:pt x="68" y="0"/>
                    </a:lnTo>
                    <a:lnTo>
                      <a:pt x="68" y="0"/>
                    </a:lnTo>
                    <a:lnTo>
                      <a:pt x="68" y="0"/>
                    </a:lnTo>
                    <a:lnTo>
                      <a:pt x="71" y="0"/>
                    </a:lnTo>
                    <a:lnTo>
                      <a:pt x="71" y="0"/>
                    </a:lnTo>
                    <a:lnTo>
                      <a:pt x="71" y="0"/>
                    </a:lnTo>
                    <a:lnTo>
                      <a:pt x="71" y="0"/>
                    </a:lnTo>
                    <a:lnTo>
                      <a:pt x="73" y="0"/>
                    </a:lnTo>
                    <a:lnTo>
                      <a:pt x="73" y="0"/>
                    </a:lnTo>
                    <a:lnTo>
                      <a:pt x="73" y="0"/>
                    </a:lnTo>
                    <a:lnTo>
                      <a:pt x="73" y="0"/>
                    </a:lnTo>
                    <a:lnTo>
                      <a:pt x="75" y="0"/>
                    </a:lnTo>
                    <a:lnTo>
                      <a:pt x="75" y="2"/>
                    </a:lnTo>
                    <a:lnTo>
                      <a:pt x="75" y="2"/>
                    </a:lnTo>
                    <a:lnTo>
                      <a:pt x="75" y="2"/>
                    </a:lnTo>
                    <a:lnTo>
                      <a:pt x="77" y="2"/>
                    </a:lnTo>
                    <a:lnTo>
                      <a:pt x="77" y="2"/>
                    </a:lnTo>
                    <a:lnTo>
                      <a:pt x="80" y="2"/>
                    </a:lnTo>
                    <a:lnTo>
                      <a:pt x="80" y="2"/>
                    </a:lnTo>
                    <a:lnTo>
                      <a:pt x="84" y="2"/>
                    </a:lnTo>
                    <a:lnTo>
                      <a:pt x="84" y="4"/>
                    </a:lnTo>
                    <a:lnTo>
                      <a:pt x="87" y="4"/>
                    </a:lnTo>
                    <a:lnTo>
                      <a:pt x="87" y="4"/>
                    </a:lnTo>
                    <a:lnTo>
                      <a:pt x="90" y="4"/>
                    </a:lnTo>
                    <a:lnTo>
                      <a:pt x="90" y="4"/>
                    </a:lnTo>
                    <a:lnTo>
                      <a:pt x="92" y="4"/>
                    </a:lnTo>
                    <a:lnTo>
                      <a:pt x="92" y="4"/>
                    </a:lnTo>
                    <a:lnTo>
                      <a:pt x="95" y="4"/>
                    </a:lnTo>
                    <a:lnTo>
                      <a:pt x="94" y="7"/>
                    </a:lnTo>
                    <a:lnTo>
                      <a:pt x="94" y="7"/>
                    </a:lnTo>
                    <a:lnTo>
                      <a:pt x="94" y="7"/>
                    </a:lnTo>
                    <a:lnTo>
                      <a:pt x="94" y="7"/>
                    </a:lnTo>
                    <a:lnTo>
                      <a:pt x="94" y="7"/>
                    </a:lnTo>
                    <a:lnTo>
                      <a:pt x="94" y="7"/>
                    </a:lnTo>
                    <a:lnTo>
                      <a:pt x="94" y="7"/>
                    </a:lnTo>
                    <a:lnTo>
                      <a:pt x="96" y="7"/>
                    </a:lnTo>
                    <a:lnTo>
                      <a:pt x="96" y="9"/>
                    </a:lnTo>
                    <a:lnTo>
                      <a:pt x="96" y="9"/>
                    </a:lnTo>
                    <a:lnTo>
                      <a:pt x="96" y="9"/>
                    </a:lnTo>
                    <a:lnTo>
                      <a:pt x="98" y="9"/>
                    </a:lnTo>
                    <a:lnTo>
                      <a:pt x="98" y="11"/>
                    </a:lnTo>
                    <a:lnTo>
                      <a:pt x="98" y="11"/>
                    </a:lnTo>
                    <a:lnTo>
                      <a:pt x="98" y="11"/>
                    </a:lnTo>
                    <a:lnTo>
                      <a:pt x="100" y="11"/>
                    </a:lnTo>
                    <a:lnTo>
                      <a:pt x="100" y="13"/>
                    </a:lnTo>
                    <a:lnTo>
                      <a:pt x="100" y="13"/>
                    </a:lnTo>
                    <a:lnTo>
                      <a:pt x="100" y="17"/>
                    </a:lnTo>
                    <a:lnTo>
                      <a:pt x="100" y="17"/>
                    </a:lnTo>
                    <a:lnTo>
                      <a:pt x="100" y="20"/>
                    </a:lnTo>
                    <a:lnTo>
                      <a:pt x="100" y="20"/>
                    </a:lnTo>
                    <a:lnTo>
                      <a:pt x="100" y="22"/>
                    </a:lnTo>
                    <a:lnTo>
                      <a:pt x="102" y="22"/>
                    </a:lnTo>
                    <a:lnTo>
                      <a:pt x="102" y="25"/>
                    </a:lnTo>
                    <a:lnTo>
                      <a:pt x="102" y="25"/>
                    </a:lnTo>
                    <a:lnTo>
                      <a:pt x="102" y="25"/>
                    </a:lnTo>
                    <a:lnTo>
                      <a:pt x="104" y="25"/>
                    </a:lnTo>
                    <a:lnTo>
                      <a:pt x="104" y="28"/>
                    </a:lnTo>
                    <a:lnTo>
                      <a:pt x="104" y="28"/>
                    </a:lnTo>
                    <a:lnTo>
                      <a:pt x="104" y="28"/>
                    </a:lnTo>
                    <a:lnTo>
                      <a:pt x="106" y="28"/>
                    </a:lnTo>
                    <a:lnTo>
                      <a:pt x="106" y="31"/>
                    </a:lnTo>
                    <a:lnTo>
                      <a:pt x="106" y="31"/>
                    </a:lnTo>
                    <a:lnTo>
                      <a:pt x="106" y="33"/>
                    </a:lnTo>
                    <a:lnTo>
                      <a:pt x="106" y="33"/>
                    </a:lnTo>
                    <a:lnTo>
                      <a:pt x="106" y="35"/>
                    </a:lnTo>
                    <a:lnTo>
                      <a:pt x="106" y="35"/>
                    </a:lnTo>
                    <a:lnTo>
                      <a:pt x="106" y="35"/>
                    </a:lnTo>
                    <a:lnTo>
                      <a:pt x="108" y="35"/>
                    </a:lnTo>
                    <a:lnTo>
                      <a:pt x="108" y="38"/>
                    </a:lnTo>
                    <a:lnTo>
                      <a:pt x="108" y="38"/>
                    </a:lnTo>
                    <a:lnTo>
                      <a:pt x="108" y="38"/>
                    </a:lnTo>
                    <a:lnTo>
                      <a:pt x="108" y="38"/>
                    </a:lnTo>
                    <a:lnTo>
                      <a:pt x="108" y="40"/>
                    </a:lnTo>
                    <a:lnTo>
                      <a:pt x="108" y="40"/>
                    </a:lnTo>
                    <a:lnTo>
                      <a:pt x="108" y="40"/>
                    </a:lnTo>
                    <a:lnTo>
                      <a:pt x="110" y="40"/>
                    </a:lnTo>
                    <a:lnTo>
                      <a:pt x="110" y="44"/>
                    </a:lnTo>
                    <a:lnTo>
                      <a:pt x="110" y="44"/>
                    </a:lnTo>
                    <a:lnTo>
                      <a:pt x="110" y="46"/>
                    </a:lnTo>
                    <a:lnTo>
                      <a:pt x="110" y="46"/>
                    </a:lnTo>
                    <a:lnTo>
                      <a:pt x="110" y="49"/>
                    </a:lnTo>
                    <a:lnTo>
                      <a:pt x="110" y="49"/>
                    </a:lnTo>
                    <a:lnTo>
                      <a:pt x="110" y="51"/>
                    </a:lnTo>
                    <a:lnTo>
                      <a:pt x="111" y="51"/>
                    </a:lnTo>
                    <a:lnTo>
                      <a:pt x="111" y="54"/>
                    </a:lnTo>
                    <a:lnTo>
                      <a:pt x="111" y="54"/>
                    </a:lnTo>
                    <a:lnTo>
                      <a:pt x="111" y="57"/>
                    </a:lnTo>
                    <a:lnTo>
                      <a:pt x="111" y="57"/>
                    </a:lnTo>
                    <a:lnTo>
                      <a:pt x="111" y="59"/>
                    </a:lnTo>
                    <a:lnTo>
                      <a:pt x="111" y="59"/>
                    </a:lnTo>
                    <a:lnTo>
                      <a:pt x="111" y="59"/>
                    </a:lnTo>
                    <a:lnTo>
                      <a:pt x="115" y="59"/>
                    </a:lnTo>
                    <a:lnTo>
                      <a:pt x="115" y="62"/>
                    </a:lnTo>
                    <a:lnTo>
                      <a:pt x="115" y="62"/>
                    </a:lnTo>
                    <a:lnTo>
                      <a:pt x="115" y="65"/>
                    </a:lnTo>
                    <a:lnTo>
                      <a:pt x="115" y="65"/>
                    </a:lnTo>
                    <a:lnTo>
                      <a:pt x="113" y="68"/>
                    </a:lnTo>
                    <a:lnTo>
                      <a:pt x="113" y="68"/>
                    </a:lnTo>
                    <a:lnTo>
                      <a:pt x="113" y="68"/>
                    </a:lnTo>
                    <a:lnTo>
                      <a:pt x="113" y="68"/>
                    </a:lnTo>
                    <a:lnTo>
                      <a:pt x="111" y="71"/>
                    </a:lnTo>
                    <a:lnTo>
                      <a:pt x="111" y="71"/>
                    </a:lnTo>
                    <a:lnTo>
                      <a:pt x="111" y="75"/>
                    </a:lnTo>
                    <a:lnTo>
                      <a:pt x="111" y="75"/>
                    </a:lnTo>
                    <a:lnTo>
                      <a:pt x="111" y="77"/>
                    </a:lnTo>
                    <a:lnTo>
                      <a:pt x="111" y="77"/>
                    </a:lnTo>
                    <a:lnTo>
                      <a:pt x="111" y="77"/>
                    </a:lnTo>
                    <a:lnTo>
                      <a:pt x="113" y="77"/>
                    </a:lnTo>
                    <a:lnTo>
                      <a:pt x="113" y="81"/>
                    </a:lnTo>
                    <a:lnTo>
                      <a:pt x="113" y="81"/>
                    </a:lnTo>
                    <a:lnTo>
                      <a:pt x="113" y="83"/>
                    </a:lnTo>
                    <a:lnTo>
                      <a:pt x="113" y="83"/>
                    </a:lnTo>
                    <a:lnTo>
                      <a:pt x="113" y="86"/>
                    </a:lnTo>
                    <a:lnTo>
                      <a:pt x="113" y="86"/>
                    </a:lnTo>
                    <a:lnTo>
                      <a:pt x="113" y="89"/>
                    </a:lnTo>
                    <a:lnTo>
                      <a:pt x="115" y="89"/>
                    </a:lnTo>
                    <a:lnTo>
                      <a:pt x="115" y="92"/>
                    </a:lnTo>
                    <a:lnTo>
                      <a:pt x="115" y="92"/>
                    </a:lnTo>
                    <a:lnTo>
                      <a:pt x="115" y="95"/>
                    </a:lnTo>
                    <a:lnTo>
                      <a:pt x="117" y="95"/>
                    </a:lnTo>
                    <a:lnTo>
                      <a:pt x="117" y="98"/>
                    </a:lnTo>
                    <a:lnTo>
                      <a:pt x="117" y="98"/>
                    </a:lnTo>
                    <a:lnTo>
                      <a:pt x="117" y="98"/>
                    </a:lnTo>
                    <a:lnTo>
                      <a:pt x="119" y="98"/>
                    </a:lnTo>
                    <a:lnTo>
                      <a:pt x="117" y="101"/>
                    </a:lnTo>
                    <a:lnTo>
                      <a:pt x="117" y="101"/>
                    </a:lnTo>
                    <a:lnTo>
                      <a:pt x="117" y="101"/>
                    </a:lnTo>
                    <a:lnTo>
                      <a:pt x="117" y="101"/>
                    </a:lnTo>
                    <a:lnTo>
                      <a:pt x="115" y="104"/>
                    </a:lnTo>
                    <a:lnTo>
                      <a:pt x="115" y="104"/>
                    </a:lnTo>
                    <a:lnTo>
                      <a:pt x="115" y="104"/>
                    </a:lnTo>
                    <a:lnTo>
                      <a:pt x="115" y="104"/>
                    </a:lnTo>
                    <a:lnTo>
                      <a:pt x="113" y="107"/>
                    </a:lnTo>
                    <a:lnTo>
                      <a:pt x="113" y="107"/>
                    </a:lnTo>
                    <a:lnTo>
                      <a:pt x="113" y="107"/>
                    </a:lnTo>
                    <a:lnTo>
                      <a:pt x="113" y="107"/>
                    </a:lnTo>
                    <a:lnTo>
                      <a:pt x="111" y="110"/>
                    </a:lnTo>
                    <a:lnTo>
                      <a:pt x="111" y="110"/>
                    </a:lnTo>
                    <a:lnTo>
                      <a:pt x="111" y="110"/>
                    </a:lnTo>
                    <a:lnTo>
                      <a:pt x="111" y="110"/>
                    </a:lnTo>
                    <a:lnTo>
                      <a:pt x="108" y="114"/>
                    </a:lnTo>
                    <a:lnTo>
                      <a:pt x="108" y="114"/>
                    </a:lnTo>
                    <a:lnTo>
                      <a:pt x="108" y="116"/>
                    </a:lnTo>
                    <a:lnTo>
                      <a:pt x="108" y="116"/>
                    </a:lnTo>
                    <a:lnTo>
                      <a:pt x="108" y="119"/>
                    </a:lnTo>
                    <a:lnTo>
                      <a:pt x="108" y="119"/>
                    </a:lnTo>
                    <a:lnTo>
                      <a:pt x="108" y="119"/>
                    </a:lnTo>
                    <a:lnTo>
                      <a:pt x="108" y="119"/>
                    </a:lnTo>
                    <a:lnTo>
                      <a:pt x="106" y="121"/>
                    </a:lnTo>
                    <a:lnTo>
                      <a:pt x="106" y="121"/>
                    </a:lnTo>
                    <a:lnTo>
                      <a:pt x="106" y="123"/>
                    </a:lnTo>
                    <a:lnTo>
                      <a:pt x="106" y="123"/>
                    </a:lnTo>
                    <a:lnTo>
                      <a:pt x="106" y="126"/>
                    </a:lnTo>
                    <a:lnTo>
                      <a:pt x="106" y="126"/>
                    </a:lnTo>
                    <a:lnTo>
                      <a:pt x="106" y="126"/>
                    </a:lnTo>
                    <a:lnTo>
                      <a:pt x="106" y="126"/>
                    </a:lnTo>
                    <a:lnTo>
                      <a:pt x="103" y="127"/>
                    </a:lnTo>
                    <a:lnTo>
                      <a:pt x="103" y="127"/>
                    </a:lnTo>
                    <a:lnTo>
                      <a:pt x="102" y="127"/>
                    </a:lnTo>
                    <a:lnTo>
                      <a:pt x="102" y="127"/>
                    </a:lnTo>
                    <a:lnTo>
                      <a:pt x="99" y="127"/>
                    </a:lnTo>
                    <a:lnTo>
                      <a:pt x="99" y="127"/>
                    </a:lnTo>
                    <a:lnTo>
                      <a:pt x="99" y="127"/>
                    </a:lnTo>
                    <a:lnTo>
                      <a:pt x="99" y="127"/>
                    </a:lnTo>
                    <a:lnTo>
                      <a:pt x="96" y="127"/>
                    </a:lnTo>
                    <a:lnTo>
                      <a:pt x="96" y="127"/>
                    </a:lnTo>
                    <a:lnTo>
                      <a:pt x="96" y="127"/>
                    </a:lnTo>
                    <a:lnTo>
                      <a:pt x="96" y="127"/>
                    </a:lnTo>
                    <a:lnTo>
                      <a:pt x="94" y="127"/>
                    </a:lnTo>
                    <a:lnTo>
                      <a:pt x="94" y="127"/>
                    </a:lnTo>
                    <a:lnTo>
                      <a:pt x="94" y="127"/>
                    </a:lnTo>
                    <a:lnTo>
                      <a:pt x="94" y="127"/>
                    </a:lnTo>
                    <a:lnTo>
                      <a:pt x="91" y="130"/>
                    </a:lnTo>
                    <a:lnTo>
                      <a:pt x="91" y="130"/>
                    </a:lnTo>
                    <a:lnTo>
                      <a:pt x="91" y="130"/>
                    </a:lnTo>
                    <a:lnTo>
                      <a:pt x="91" y="130"/>
                    </a:lnTo>
                    <a:lnTo>
                      <a:pt x="91" y="132"/>
                    </a:lnTo>
                    <a:lnTo>
                      <a:pt x="91" y="132"/>
                    </a:lnTo>
                    <a:lnTo>
                      <a:pt x="91" y="132"/>
                    </a:lnTo>
                    <a:lnTo>
                      <a:pt x="91" y="132"/>
                    </a:lnTo>
                    <a:lnTo>
                      <a:pt x="91" y="135"/>
                    </a:lnTo>
                    <a:lnTo>
                      <a:pt x="91" y="135"/>
                    </a:lnTo>
                    <a:lnTo>
                      <a:pt x="91" y="135"/>
                    </a:lnTo>
                    <a:lnTo>
                      <a:pt x="91" y="135"/>
                    </a:lnTo>
                    <a:lnTo>
                      <a:pt x="91" y="136"/>
                    </a:lnTo>
                    <a:lnTo>
                      <a:pt x="91" y="136"/>
                    </a:lnTo>
                    <a:lnTo>
                      <a:pt x="91" y="136"/>
                    </a:lnTo>
                    <a:lnTo>
                      <a:pt x="92" y="136"/>
                    </a:lnTo>
                    <a:lnTo>
                      <a:pt x="91" y="139"/>
                    </a:lnTo>
                    <a:lnTo>
                      <a:pt x="91" y="139"/>
                    </a:lnTo>
                    <a:lnTo>
                      <a:pt x="91" y="139"/>
                    </a:lnTo>
                    <a:lnTo>
                      <a:pt x="91" y="139"/>
                    </a:lnTo>
                    <a:lnTo>
                      <a:pt x="91" y="142"/>
                    </a:lnTo>
                    <a:lnTo>
                      <a:pt x="91" y="142"/>
                    </a:lnTo>
                    <a:lnTo>
                      <a:pt x="91" y="142"/>
                    </a:lnTo>
                    <a:lnTo>
                      <a:pt x="91" y="142"/>
                    </a:lnTo>
                    <a:lnTo>
                      <a:pt x="91" y="145"/>
                    </a:lnTo>
                    <a:lnTo>
                      <a:pt x="91" y="145"/>
                    </a:lnTo>
                    <a:lnTo>
                      <a:pt x="91" y="145"/>
                    </a:lnTo>
                    <a:lnTo>
                      <a:pt x="91" y="145"/>
                    </a:lnTo>
                    <a:lnTo>
                      <a:pt x="91" y="147"/>
                    </a:lnTo>
                    <a:lnTo>
                      <a:pt x="91" y="147"/>
                    </a:lnTo>
                    <a:lnTo>
                      <a:pt x="91" y="147"/>
                    </a:lnTo>
                    <a:lnTo>
                      <a:pt x="92" y="147"/>
                    </a:lnTo>
                    <a:lnTo>
                      <a:pt x="92" y="150"/>
                    </a:lnTo>
                    <a:lnTo>
                      <a:pt x="92" y="150"/>
                    </a:lnTo>
                    <a:lnTo>
                      <a:pt x="92" y="152"/>
                    </a:lnTo>
                    <a:lnTo>
                      <a:pt x="92" y="152"/>
                    </a:lnTo>
                    <a:lnTo>
                      <a:pt x="92" y="154"/>
                    </a:lnTo>
                    <a:lnTo>
                      <a:pt x="92" y="154"/>
                    </a:lnTo>
                    <a:lnTo>
                      <a:pt x="92" y="154"/>
                    </a:lnTo>
                    <a:lnTo>
                      <a:pt x="93" y="154"/>
                    </a:lnTo>
                    <a:lnTo>
                      <a:pt x="93" y="158"/>
                    </a:lnTo>
                    <a:lnTo>
                      <a:pt x="93" y="158"/>
                    </a:lnTo>
                    <a:lnTo>
                      <a:pt x="93" y="158"/>
                    </a:lnTo>
                    <a:lnTo>
                      <a:pt x="93" y="158"/>
                    </a:lnTo>
                    <a:lnTo>
                      <a:pt x="93" y="160"/>
                    </a:lnTo>
                    <a:lnTo>
                      <a:pt x="93" y="160"/>
                    </a:lnTo>
                    <a:lnTo>
                      <a:pt x="93" y="160"/>
                    </a:lnTo>
                    <a:lnTo>
                      <a:pt x="95" y="160"/>
                    </a:lnTo>
                    <a:lnTo>
                      <a:pt x="93" y="163"/>
                    </a:lnTo>
                    <a:lnTo>
                      <a:pt x="93" y="163"/>
                    </a:lnTo>
                    <a:lnTo>
                      <a:pt x="92" y="165"/>
                    </a:lnTo>
                    <a:lnTo>
                      <a:pt x="92" y="165"/>
                    </a:lnTo>
                    <a:lnTo>
                      <a:pt x="89" y="168"/>
                    </a:lnTo>
                    <a:lnTo>
                      <a:pt x="89" y="168"/>
                    </a:lnTo>
                    <a:lnTo>
                      <a:pt x="86" y="168"/>
                    </a:lnTo>
                    <a:lnTo>
                      <a:pt x="86" y="168"/>
                    </a:lnTo>
                    <a:lnTo>
                      <a:pt x="82" y="171"/>
                    </a:lnTo>
                    <a:lnTo>
                      <a:pt x="82" y="171"/>
                    </a:lnTo>
                    <a:lnTo>
                      <a:pt x="80" y="171"/>
                    </a:lnTo>
                    <a:lnTo>
                      <a:pt x="80" y="171"/>
                    </a:lnTo>
                    <a:lnTo>
                      <a:pt x="76" y="172"/>
                    </a:lnTo>
                    <a:lnTo>
                      <a:pt x="76" y="172"/>
                    </a:lnTo>
                    <a:lnTo>
                      <a:pt x="76" y="172"/>
                    </a:lnTo>
                    <a:lnTo>
                      <a:pt x="76" y="172"/>
                    </a:lnTo>
                    <a:lnTo>
                      <a:pt x="75" y="175"/>
                    </a:lnTo>
                    <a:lnTo>
                      <a:pt x="75" y="175"/>
                    </a:lnTo>
                    <a:lnTo>
                      <a:pt x="75" y="175"/>
                    </a:lnTo>
                    <a:lnTo>
                      <a:pt x="75" y="175"/>
                    </a:lnTo>
                    <a:lnTo>
                      <a:pt x="75" y="178"/>
                    </a:lnTo>
                    <a:lnTo>
                      <a:pt x="75" y="178"/>
                    </a:lnTo>
                    <a:lnTo>
                      <a:pt x="75" y="178"/>
                    </a:lnTo>
                    <a:lnTo>
                      <a:pt x="75" y="178"/>
                    </a:lnTo>
                    <a:lnTo>
                      <a:pt x="73" y="180"/>
                    </a:lnTo>
                    <a:lnTo>
                      <a:pt x="73" y="180"/>
                    </a:lnTo>
                    <a:lnTo>
                      <a:pt x="73" y="180"/>
                    </a:lnTo>
                    <a:lnTo>
                      <a:pt x="73" y="180"/>
                    </a:lnTo>
                    <a:lnTo>
                      <a:pt x="73" y="181"/>
                    </a:lnTo>
                    <a:lnTo>
                      <a:pt x="73" y="181"/>
                    </a:lnTo>
                    <a:lnTo>
                      <a:pt x="73" y="181"/>
                    </a:lnTo>
                    <a:lnTo>
                      <a:pt x="73" y="181"/>
                    </a:lnTo>
                    <a:lnTo>
                      <a:pt x="71" y="181"/>
                    </a:lnTo>
                    <a:lnTo>
                      <a:pt x="71" y="181"/>
                    </a:lnTo>
                    <a:lnTo>
                      <a:pt x="71" y="181"/>
                    </a:lnTo>
                    <a:lnTo>
                      <a:pt x="71" y="181"/>
                    </a:lnTo>
                    <a:lnTo>
                      <a:pt x="67" y="181"/>
                    </a:lnTo>
                    <a:lnTo>
                      <a:pt x="67" y="181"/>
                    </a:lnTo>
                    <a:lnTo>
                      <a:pt x="67" y="181"/>
                    </a:lnTo>
                    <a:lnTo>
                      <a:pt x="67" y="181"/>
                    </a:lnTo>
                    <a:lnTo>
                      <a:pt x="64" y="181"/>
                    </a:lnTo>
                    <a:lnTo>
                      <a:pt x="64" y="181"/>
                    </a:lnTo>
                    <a:lnTo>
                      <a:pt x="64" y="181"/>
                    </a:lnTo>
                    <a:lnTo>
                      <a:pt x="64" y="181"/>
                    </a:lnTo>
                    <a:lnTo>
                      <a:pt x="62" y="181"/>
                    </a:lnTo>
                    <a:lnTo>
                      <a:pt x="62" y="181"/>
                    </a:lnTo>
                    <a:lnTo>
                      <a:pt x="62" y="181"/>
                    </a:lnTo>
                    <a:lnTo>
                      <a:pt x="62" y="181"/>
                    </a:lnTo>
                    <a:lnTo>
                      <a:pt x="59" y="183"/>
                    </a:lnTo>
                    <a:lnTo>
                      <a:pt x="59" y="183"/>
                    </a:lnTo>
                    <a:lnTo>
                      <a:pt x="59" y="183"/>
                    </a:lnTo>
                    <a:lnTo>
                      <a:pt x="59" y="183"/>
                    </a:lnTo>
                    <a:lnTo>
                      <a:pt x="56" y="183"/>
                    </a:lnTo>
                    <a:lnTo>
                      <a:pt x="56" y="183"/>
                    </a:lnTo>
                    <a:lnTo>
                      <a:pt x="56" y="183"/>
                    </a:lnTo>
                    <a:lnTo>
                      <a:pt x="56" y="183"/>
                    </a:lnTo>
                    <a:lnTo>
                      <a:pt x="53" y="183"/>
                    </a:lnTo>
                    <a:lnTo>
                      <a:pt x="53" y="183"/>
                    </a:lnTo>
                    <a:lnTo>
                      <a:pt x="51" y="183"/>
                    </a:lnTo>
                    <a:lnTo>
                      <a:pt x="51" y="183"/>
                    </a:lnTo>
                    <a:lnTo>
                      <a:pt x="49" y="183"/>
                    </a:lnTo>
                    <a:lnTo>
                      <a:pt x="49" y="183"/>
                    </a:lnTo>
                    <a:lnTo>
                      <a:pt x="49" y="183"/>
                    </a:lnTo>
                    <a:lnTo>
                      <a:pt x="49" y="182"/>
                    </a:lnTo>
                    <a:lnTo>
                      <a:pt x="46" y="182"/>
                    </a:lnTo>
                    <a:lnTo>
                      <a:pt x="46" y="182"/>
                    </a:lnTo>
                    <a:lnTo>
                      <a:pt x="42" y="182"/>
                    </a:lnTo>
                    <a:lnTo>
                      <a:pt x="42" y="181"/>
                    </a:lnTo>
                    <a:lnTo>
                      <a:pt x="40" y="181"/>
                    </a:lnTo>
                    <a:lnTo>
                      <a:pt x="40" y="181"/>
                    </a:lnTo>
                    <a:lnTo>
                      <a:pt x="38" y="181"/>
                    </a:lnTo>
                    <a:lnTo>
                      <a:pt x="38" y="178"/>
                    </a:lnTo>
                    <a:lnTo>
                      <a:pt x="36" y="178"/>
                    </a:lnTo>
                    <a:lnTo>
                      <a:pt x="36" y="178"/>
                    </a:lnTo>
                    <a:lnTo>
                      <a:pt x="33" y="178"/>
                    </a:lnTo>
                    <a:lnTo>
                      <a:pt x="33" y="175"/>
                    </a:lnTo>
                    <a:lnTo>
                      <a:pt x="30" y="175"/>
                    </a:lnTo>
                    <a:lnTo>
                      <a:pt x="30" y="174"/>
                    </a:lnTo>
                    <a:lnTo>
                      <a:pt x="30" y="174"/>
                    </a:lnTo>
                    <a:lnTo>
                      <a:pt x="30" y="171"/>
                    </a:lnTo>
                    <a:lnTo>
                      <a:pt x="27" y="171"/>
                    </a:lnTo>
                    <a:lnTo>
                      <a:pt x="27" y="171"/>
                    </a:lnTo>
                    <a:lnTo>
                      <a:pt x="27" y="171"/>
                    </a:lnTo>
                    <a:lnTo>
                      <a:pt x="27" y="169"/>
                    </a:lnTo>
                    <a:lnTo>
                      <a:pt x="25" y="169"/>
                    </a:lnTo>
                    <a:lnTo>
                      <a:pt x="25" y="169"/>
                    </a:lnTo>
                    <a:lnTo>
                      <a:pt x="25" y="169"/>
                    </a:lnTo>
                    <a:lnTo>
                      <a:pt x="25" y="166"/>
                    </a:lnTo>
                    <a:lnTo>
                      <a:pt x="23" y="166"/>
                    </a:lnTo>
                    <a:lnTo>
                      <a:pt x="23" y="166"/>
                    </a:lnTo>
                    <a:lnTo>
                      <a:pt x="23" y="166"/>
                    </a:lnTo>
                    <a:lnTo>
                      <a:pt x="23" y="163"/>
                    </a:lnTo>
                    <a:lnTo>
                      <a:pt x="23" y="163"/>
                    </a:lnTo>
                    <a:lnTo>
                      <a:pt x="23" y="163"/>
                    </a:lnTo>
                    <a:lnTo>
                      <a:pt x="23" y="163"/>
                    </a:lnTo>
                    <a:lnTo>
                      <a:pt x="23" y="161"/>
                    </a:lnTo>
                    <a:lnTo>
                      <a:pt x="23" y="161"/>
                    </a:lnTo>
                    <a:lnTo>
                      <a:pt x="23" y="161"/>
                    </a:lnTo>
                    <a:lnTo>
                      <a:pt x="23" y="161"/>
                    </a:lnTo>
                    <a:lnTo>
                      <a:pt x="23" y="161"/>
                    </a:lnTo>
                    <a:lnTo>
                      <a:pt x="23" y="161"/>
                    </a:lnTo>
                    <a:lnTo>
                      <a:pt x="23" y="161"/>
                    </a:lnTo>
                    <a:lnTo>
                      <a:pt x="23" y="161"/>
                    </a:lnTo>
                    <a:lnTo>
                      <a:pt x="23" y="161"/>
                    </a:lnTo>
                    <a:lnTo>
                      <a:pt x="23" y="161"/>
                    </a:lnTo>
                    <a:lnTo>
                      <a:pt x="23" y="161"/>
                    </a:lnTo>
                    <a:lnTo>
                      <a:pt x="23" y="161"/>
                    </a:lnTo>
                    <a:lnTo>
                      <a:pt x="23" y="161"/>
                    </a:lnTo>
                    <a:lnTo>
                      <a:pt x="23" y="161"/>
                    </a:lnTo>
                    <a:lnTo>
                      <a:pt x="23" y="161"/>
                    </a:lnTo>
                    <a:lnTo>
                      <a:pt x="23" y="161"/>
                    </a:lnTo>
                    <a:lnTo>
                      <a:pt x="24" y="161"/>
                    </a:lnTo>
                    <a:lnTo>
                      <a:pt x="24" y="161"/>
                    </a:lnTo>
                  </a:path>
                </a:pathLst>
              </a:custGeom>
              <a:solidFill>
                <a:srgbClr val="E26200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12" name="Freeform 124"/>
              <p:cNvSpPr>
                <a:spLocks/>
              </p:cNvSpPr>
              <p:nvPr/>
            </p:nvSpPr>
            <p:spPr bwMode="gray">
              <a:xfrm>
                <a:off x="1878" y="1665"/>
                <a:ext cx="87" cy="162"/>
              </a:xfrm>
              <a:custGeom>
                <a:avLst/>
                <a:gdLst>
                  <a:gd name="T0" fmla="*/ 85 w 87"/>
                  <a:gd name="T1" fmla="*/ 0 h 162"/>
                  <a:gd name="T2" fmla="*/ 71 w 87"/>
                  <a:gd name="T3" fmla="*/ 13 h 162"/>
                  <a:gd name="T4" fmla="*/ 66 w 87"/>
                  <a:gd name="T5" fmla="*/ 18 h 162"/>
                  <a:gd name="T6" fmla="*/ 64 w 87"/>
                  <a:gd name="T7" fmla="*/ 22 h 162"/>
                  <a:gd name="T8" fmla="*/ 54 w 87"/>
                  <a:gd name="T9" fmla="*/ 23 h 162"/>
                  <a:gd name="T10" fmla="*/ 35 w 87"/>
                  <a:gd name="T11" fmla="*/ 22 h 162"/>
                  <a:gd name="T12" fmla="*/ 24 w 87"/>
                  <a:gd name="T13" fmla="*/ 11 h 162"/>
                  <a:gd name="T14" fmla="*/ 16 w 87"/>
                  <a:gd name="T15" fmla="*/ 10 h 162"/>
                  <a:gd name="T16" fmla="*/ 14 w 87"/>
                  <a:gd name="T17" fmla="*/ 13 h 162"/>
                  <a:gd name="T18" fmla="*/ 4 w 87"/>
                  <a:gd name="T19" fmla="*/ 43 h 162"/>
                  <a:gd name="T20" fmla="*/ 0 w 87"/>
                  <a:gd name="T21" fmla="*/ 81 h 162"/>
                  <a:gd name="T22" fmla="*/ 6 w 87"/>
                  <a:gd name="T23" fmla="*/ 115 h 162"/>
                  <a:gd name="T24" fmla="*/ 18 w 87"/>
                  <a:gd name="T25" fmla="*/ 161 h 162"/>
                  <a:gd name="T26" fmla="*/ 48 w 87"/>
                  <a:gd name="T27" fmla="*/ 122 h 162"/>
                  <a:gd name="T28" fmla="*/ 56 w 87"/>
                  <a:gd name="T29" fmla="*/ 112 h 162"/>
                  <a:gd name="T30" fmla="*/ 64 w 87"/>
                  <a:gd name="T31" fmla="*/ 81 h 162"/>
                  <a:gd name="T32" fmla="*/ 73 w 87"/>
                  <a:gd name="T33" fmla="*/ 51 h 162"/>
                  <a:gd name="T34" fmla="*/ 86 w 87"/>
                  <a:gd name="T35" fmla="*/ 21 h 162"/>
                  <a:gd name="T36" fmla="*/ 86 w 87"/>
                  <a:gd name="T37" fmla="*/ 2 h 162"/>
                  <a:gd name="T38" fmla="*/ 85 w 87"/>
                  <a:gd name="T39" fmla="*/ 0 h 162"/>
                  <a:gd name="T40" fmla="*/ 85 w 87"/>
                  <a:gd name="T41" fmla="*/ 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87" h="162">
                    <a:moveTo>
                      <a:pt x="85" y="0"/>
                    </a:moveTo>
                    <a:lnTo>
                      <a:pt x="71" y="13"/>
                    </a:lnTo>
                    <a:lnTo>
                      <a:pt x="66" y="18"/>
                    </a:lnTo>
                    <a:lnTo>
                      <a:pt x="64" y="22"/>
                    </a:lnTo>
                    <a:lnTo>
                      <a:pt x="54" y="23"/>
                    </a:lnTo>
                    <a:lnTo>
                      <a:pt x="35" y="22"/>
                    </a:lnTo>
                    <a:lnTo>
                      <a:pt x="24" y="11"/>
                    </a:lnTo>
                    <a:lnTo>
                      <a:pt x="16" y="10"/>
                    </a:lnTo>
                    <a:lnTo>
                      <a:pt x="14" y="13"/>
                    </a:lnTo>
                    <a:lnTo>
                      <a:pt x="4" y="43"/>
                    </a:lnTo>
                    <a:lnTo>
                      <a:pt x="0" y="81"/>
                    </a:lnTo>
                    <a:lnTo>
                      <a:pt x="6" y="115"/>
                    </a:lnTo>
                    <a:lnTo>
                      <a:pt x="18" y="161"/>
                    </a:lnTo>
                    <a:lnTo>
                      <a:pt x="48" y="122"/>
                    </a:lnTo>
                    <a:lnTo>
                      <a:pt x="56" y="112"/>
                    </a:lnTo>
                    <a:lnTo>
                      <a:pt x="64" y="81"/>
                    </a:lnTo>
                    <a:lnTo>
                      <a:pt x="73" y="51"/>
                    </a:lnTo>
                    <a:lnTo>
                      <a:pt x="86" y="21"/>
                    </a:lnTo>
                    <a:lnTo>
                      <a:pt x="86" y="2"/>
                    </a:lnTo>
                    <a:lnTo>
                      <a:pt x="85" y="0"/>
                    </a:lnTo>
                    <a:lnTo>
                      <a:pt x="85" y="0"/>
                    </a:lnTo>
                  </a:path>
                </a:pathLst>
              </a:custGeom>
              <a:solidFill>
                <a:srgbClr val="FFFFF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13" name="Freeform 125"/>
              <p:cNvSpPr>
                <a:spLocks/>
              </p:cNvSpPr>
              <p:nvPr/>
            </p:nvSpPr>
            <p:spPr bwMode="gray">
              <a:xfrm>
                <a:off x="1971" y="1594"/>
                <a:ext cx="14" cy="40"/>
              </a:xfrm>
              <a:custGeom>
                <a:avLst/>
                <a:gdLst>
                  <a:gd name="T0" fmla="*/ 1 w 14"/>
                  <a:gd name="T1" fmla="*/ 8 h 40"/>
                  <a:gd name="T2" fmla="*/ 1 w 14"/>
                  <a:gd name="T3" fmla="*/ 8 h 40"/>
                  <a:gd name="T4" fmla="*/ 1 w 14"/>
                  <a:gd name="T5" fmla="*/ 7 h 40"/>
                  <a:gd name="T6" fmla="*/ 1 w 14"/>
                  <a:gd name="T7" fmla="*/ 7 h 40"/>
                  <a:gd name="T8" fmla="*/ 3 w 14"/>
                  <a:gd name="T9" fmla="*/ 4 h 40"/>
                  <a:gd name="T10" fmla="*/ 3 w 14"/>
                  <a:gd name="T11" fmla="*/ 4 h 40"/>
                  <a:gd name="T12" fmla="*/ 3 w 14"/>
                  <a:gd name="T13" fmla="*/ 2 h 40"/>
                  <a:gd name="T14" fmla="*/ 3 w 14"/>
                  <a:gd name="T15" fmla="*/ 2 h 40"/>
                  <a:gd name="T16" fmla="*/ 6 w 14"/>
                  <a:gd name="T17" fmla="*/ 2 h 40"/>
                  <a:gd name="T18" fmla="*/ 6 w 14"/>
                  <a:gd name="T19" fmla="*/ 2 h 40"/>
                  <a:gd name="T20" fmla="*/ 6 w 14"/>
                  <a:gd name="T21" fmla="*/ 2 h 40"/>
                  <a:gd name="T22" fmla="*/ 6 w 14"/>
                  <a:gd name="T23" fmla="*/ 2 h 40"/>
                  <a:gd name="T24" fmla="*/ 9 w 14"/>
                  <a:gd name="T25" fmla="*/ 4 h 40"/>
                  <a:gd name="T26" fmla="*/ 9 w 14"/>
                  <a:gd name="T27" fmla="*/ 4 h 40"/>
                  <a:gd name="T28" fmla="*/ 9 w 14"/>
                  <a:gd name="T29" fmla="*/ 4 h 40"/>
                  <a:gd name="T30" fmla="*/ 9 w 14"/>
                  <a:gd name="T31" fmla="*/ 4 h 40"/>
                  <a:gd name="T32" fmla="*/ 13 w 14"/>
                  <a:gd name="T33" fmla="*/ 7 h 40"/>
                  <a:gd name="T34" fmla="*/ 13 w 14"/>
                  <a:gd name="T35" fmla="*/ 9 h 40"/>
                  <a:gd name="T36" fmla="*/ 13 w 14"/>
                  <a:gd name="T37" fmla="*/ 12 h 40"/>
                  <a:gd name="T38" fmla="*/ 13 w 14"/>
                  <a:gd name="T39" fmla="*/ 12 h 40"/>
                  <a:gd name="T40" fmla="*/ 13 w 14"/>
                  <a:gd name="T41" fmla="*/ 15 h 40"/>
                  <a:gd name="T42" fmla="*/ 13 w 14"/>
                  <a:gd name="T43" fmla="*/ 15 h 40"/>
                  <a:gd name="T44" fmla="*/ 13 w 14"/>
                  <a:gd name="T45" fmla="*/ 17 h 40"/>
                  <a:gd name="T46" fmla="*/ 13 w 14"/>
                  <a:gd name="T47" fmla="*/ 17 h 40"/>
                  <a:gd name="T48" fmla="*/ 11 w 14"/>
                  <a:gd name="T49" fmla="*/ 20 h 40"/>
                  <a:gd name="T50" fmla="*/ 11 w 14"/>
                  <a:gd name="T51" fmla="*/ 23 h 40"/>
                  <a:gd name="T52" fmla="*/ 8 w 14"/>
                  <a:gd name="T53" fmla="*/ 25 h 40"/>
                  <a:gd name="T54" fmla="*/ 8 w 14"/>
                  <a:gd name="T55" fmla="*/ 27 h 40"/>
                  <a:gd name="T56" fmla="*/ 5 w 14"/>
                  <a:gd name="T57" fmla="*/ 29 h 40"/>
                  <a:gd name="T58" fmla="*/ 5 w 14"/>
                  <a:gd name="T59" fmla="*/ 33 h 40"/>
                  <a:gd name="T60" fmla="*/ 5 w 14"/>
                  <a:gd name="T61" fmla="*/ 36 h 40"/>
                  <a:gd name="T62" fmla="*/ 5 w 14"/>
                  <a:gd name="T63" fmla="*/ 36 h 40"/>
                  <a:gd name="T64" fmla="*/ 2 w 14"/>
                  <a:gd name="T65" fmla="*/ 38 h 40"/>
                  <a:gd name="T66" fmla="*/ 2 w 14"/>
                  <a:gd name="T67" fmla="*/ 38 h 40"/>
                  <a:gd name="T68" fmla="*/ 2 w 14"/>
                  <a:gd name="T69" fmla="*/ 38 h 40"/>
                  <a:gd name="T70" fmla="*/ 2 w 14"/>
                  <a:gd name="T71" fmla="*/ 38 h 40"/>
                  <a:gd name="T72" fmla="*/ 0 w 14"/>
                  <a:gd name="T73" fmla="*/ 39 h 40"/>
                  <a:gd name="T74" fmla="*/ 0 w 14"/>
                  <a:gd name="T75" fmla="*/ 39 h 40"/>
                  <a:gd name="T76" fmla="*/ 0 w 14"/>
                  <a:gd name="T77" fmla="*/ 39 h 40"/>
                  <a:gd name="T78" fmla="*/ 0 w 14"/>
                  <a:gd name="T79" fmla="*/ 39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4" h="40">
                    <a:moveTo>
                      <a:pt x="1" y="8"/>
                    </a:moveTo>
                    <a:lnTo>
                      <a:pt x="1" y="8"/>
                    </a:lnTo>
                    <a:lnTo>
                      <a:pt x="1" y="8"/>
                    </a:lnTo>
                    <a:lnTo>
                      <a:pt x="1" y="8"/>
                    </a:lnTo>
                    <a:lnTo>
                      <a:pt x="1" y="7"/>
                    </a:lnTo>
                    <a:lnTo>
                      <a:pt x="1" y="7"/>
                    </a:lnTo>
                    <a:lnTo>
                      <a:pt x="1" y="7"/>
                    </a:lnTo>
                    <a:lnTo>
                      <a:pt x="1" y="7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6" y="0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9" y="2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13" y="4"/>
                    </a:lnTo>
                    <a:lnTo>
                      <a:pt x="13" y="7"/>
                    </a:lnTo>
                    <a:lnTo>
                      <a:pt x="13" y="7"/>
                    </a:lnTo>
                    <a:lnTo>
                      <a:pt x="13" y="9"/>
                    </a:lnTo>
                    <a:lnTo>
                      <a:pt x="13" y="9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3" y="17"/>
                    </a:lnTo>
                    <a:lnTo>
                      <a:pt x="13" y="17"/>
                    </a:lnTo>
                    <a:lnTo>
                      <a:pt x="13" y="17"/>
                    </a:lnTo>
                    <a:lnTo>
                      <a:pt x="13" y="17"/>
                    </a:lnTo>
                    <a:lnTo>
                      <a:pt x="11" y="20"/>
                    </a:lnTo>
                    <a:lnTo>
                      <a:pt x="11" y="20"/>
                    </a:lnTo>
                    <a:lnTo>
                      <a:pt x="11" y="23"/>
                    </a:lnTo>
                    <a:lnTo>
                      <a:pt x="11" y="23"/>
                    </a:lnTo>
                    <a:lnTo>
                      <a:pt x="8" y="25"/>
                    </a:lnTo>
                    <a:lnTo>
                      <a:pt x="8" y="25"/>
                    </a:lnTo>
                    <a:lnTo>
                      <a:pt x="8" y="27"/>
                    </a:lnTo>
                    <a:lnTo>
                      <a:pt x="8" y="27"/>
                    </a:lnTo>
                    <a:lnTo>
                      <a:pt x="5" y="29"/>
                    </a:lnTo>
                    <a:lnTo>
                      <a:pt x="5" y="29"/>
                    </a:lnTo>
                    <a:lnTo>
                      <a:pt x="5" y="33"/>
                    </a:lnTo>
                    <a:lnTo>
                      <a:pt x="5" y="33"/>
                    </a:lnTo>
                    <a:lnTo>
                      <a:pt x="5" y="36"/>
                    </a:lnTo>
                    <a:lnTo>
                      <a:pt x="5" y="36"/>
                    </a:lnTo>
                    <a:lnTo>
                      <a:pt x="5" y="36"/>
                    </a:lnTo>
                    <a:lnTo>
                      <a:pt x="5" y="36"/>
                    </a:lnTo>
                    <a:lnTo>
                      <a:pt x="2" y="38"/>
                    </a:lnTo>
                    <a:lnTo>
                      <a:pt x="2" y="38"/>
                    </a:lnTo>
                    <a:lnTo>
                      <a:pt x="2" y="38"/>
                    </a:lnTo>
                    <a:lnTo>
                      <a:pt x="2" y="38"/>
                    </a:lnTo>
                    <a:lnTo>
                      <a:pt x="2" y="38"/>
                    </a:lnTo>
                    <a:lnTo>
                      <a:pt x="2" y="38"/>
                    </a:lnTo>
                    <a:lnTo>
                      <a:pt x="2" y="38"/>
                    </a:lnTo>
                    <a:lnTo>
                      <a:pt x="2" y="38"/>
                    </a:lnTo>
                    <a:lnTo>
                      <a:pt x="0" y="39"/>
                    </a:lnTo>
                    <a:lnTo>
                      <a:pt x="0" y="39"/>
                    </a:lnTo>
                    <a:lnTo>
                      <a:pt x="0" y="39"/>
                    </a:lnTo>
                    <a:lnTo>
                      <a:pt x="0" y="39"/>
                    </a:lnTo>
                    <a:lnTo>
                      <a:pt x="0" y="39"/>
                    </a:lnTo>
                    <a:lnTo>
                      <a:pt x="0" y="39"/>
                    </a:lnTo>
                    <a:lnTo>
                      <a:pt x="0" y="39"/>
                    </a:lnTo>
                    <a:lnTo>
                      <a:pt x="0" y="39"/>
                    </a:lnTo>
                  </a:path>
                </a:pathLst>
              </a:custGeom>
              <a:noFill/>
              <a:ln w="31392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14" name="Freeform 126"/>
              <p:cNvSpPr>
                <a:spLocks/>
              </p:cNvSpPr>
              <p:nvPr/>
            </p:nvSpPr>
            <p:spPr bwMode="gray">
              <a:xfrm>
                <a:off x="1872" y="1553"/>
                <a:ext cx="40" cy="36"/>
              </a:xfrm>
              <a:custGeom>
                <a:avLst/>
                <a:gdLst>
                  <a:gd name="T0" fmla="*/ 35 w 40"/>
                  <a:gd name="T1" fmla="*/ 0 h 36"/>
                  <a:gd name="T2" fmla="*/ 33 w 40"/>
                  <a:gd name="T3" fmla="*/ 0 h 36"/>
                  <a:gd name="T4" fmla="*/ 33 w 40"/>
                  <a:gd name="T5" fmla="*/ 0 h 36"/>
                  <a:gd name="T6" fmla="*/ 29 w 40"/>
                  <a:gd name="T7" fmla="*/ 0 h 36"/>
                  <a:gd name="T8" fmla="*/ 27 w 40"/>
                  <a:gd name="T9" fmla="*/ 0 h 36"/>
                  <a:gd name="T10" fmla="*/ 24 w 40"/>
                  <a:gd name="T11" fmla="*/ 3 h 36"/>
                  <a:gd name="T12" fmla="*/ 22 w 40"/>
                  <a:gd name="T13" fmla="*/ 4 h 36"/>
                  <a:gd name="T14" fmla="*/ 19 w 40"/>
                  <a:gd name="T15" fmla="*/ 7 h 36"/>
                  <a:gd name="T16" fmla="*/ 16 w 40"/>
                  <a:gd name="T17" fmla="*/ 10 h 36"/>
                  <a:gd name="T18" fmla="*/ 12 w 40"/>
                  <a:gd name="T19" fmla="*/ 11 h 36"/>
                  <a:gd name="T20" fmla="*/ 12 w 40"/>
                  <a:gd name="T21" fmla="*/ 11 h 36"/>
                  <a:gd name="T22" fmla="*/ 9 w 40"/>
                  <a:gd name="T23" fmla="*/ 14 h 36"/>
                  <a:gd name="T24" fmla="*/ 7 w 40"/>
                  <a:gd name="T25" fmla="*/ 14 h 36"/>
                  <a:gd name="T26" fmla="*/ 4 w 40"/>
                  <a:gd name="T27" fmla="*/ 16 h 36"/>
                  <a:gd name="T28" fmla="*/ 4 w 40"/>
                  <a:gd name="T29" fmla="*/ 16 h 36"/>
                  <a:gd name="T30" fmla="*/ 4 w 40"/>
                  <a:gd name="T31" fmla="*/ 16 h 36"/>
                  <a:gd name="T32" fmla="*/ 4 w 40"/>
                  <a:gd name="T33" fmla="*/ 18 h 36"/>
                  <a:gd name="T34" fmla="*/ 4 w 40"/>
                  <a:gd name="T35" fmla="*/ 18 h 36"/>
                  <a:gd name="T36" fmla="*/ 4 w 40"/>
                  <a:gd name="T37" fmla="*/ 18 h 36"/>
                  <a:gd name="T38" fmla="*/ 4 w 40"/>
                  <a:gd name="T39" fmla="*/ 20 h 36"/>
                  <a:gd name="T40" fmla="*/ 4 w 40"/>
                  <a:gd name="T41" fmla="*/ 20 h 36"/>
                  <a:gd name="T42" fmla="*/ 2 w 40"/>
                  <a:gd name="T43" fmla="*/ 21 h 36"/>
                  <a:gd name="T44" fmla="*/ 2 w 40"/>
                  <a:gd name="T45" fmla="*/ 21 h 36"/>
                  <a:gd name="T46" fmla="*/ 2 w 40"/>
                  <a:gd name="T47" fmla="*/ 21 h 36"/>
                  <a:gd name="T48" fmla="*/ 0 w 40"/>
                  <a:gd name="T49" fmla="*/ 21 h 36"/>
                  <a:gd name="T50" fmla="*/ 0 w 40"/>
                  <a:gd name="T51" fmla="*/ 21 h 36"/>
                  <a:gd name="T52" fmla="*/ 0 w 40"/>
                  <a:gd name="T53" fmla="*/ 21 h 36"/>
                  <a:gd name="T54" fmla="*/ 0 w 40"/>
                  <a:gd name="T55" fmla="*/ 23 h 36"/>
                  <a:gd name="T56" fmla="*/ 0 w 40"/>
                  <a:gd name="T57" fmla="*/ 26 h 36"/>
                  <a:gd name="T58" fmla="*/ 0 w 40"/>
                  <a:gd name="T59" fmla="*/ 29 h 36"/>
                  <a:gd name="T60" fmla="*/ 0 w 40"/>
                  <a:gd name="T61" fmla="*/ 29 h 36"/>
                  <a:gd name="T62" fmla="*/ 0 w 40"/>
                  <a:gd name="T63" fmla="*/ 31 h 36"/>
                  <a:gd name="T64" fmla="*/ 4 w 40"/>
                  <a:gd name="T65" fmla="*/ 35 h 36"/>
                  <a:gd name="T66" fmla="*/ 4 w 40"/>
                  <a:gd name="T67" fmla="*/ 35 h 36"/>
                  <a:gd name="T68" fmla="*/ 8 w 40"/>
                  <a:gd name="T69" fmla="*/ 35 h 36"/>
                  <a:gd name="T70" fmla="*/ 9 w 40"/>
                  <a:gd name="T71" fmla="*/ 35 h 36"/>
                  <a:gd name="T72" fmla="*/ 15 w 40"/>
                  <a:gd name="T73" fmla="*/ 35 h 36"/>
                  <a:gd name="T74" fmla="*/ 18 w 40"/>
                  <a:gd name="T75" fmla="*/ 35 h 36"/>
                  <a:gd name="T76" fmla="*/ 21 w 40"/>
                  <a:gd name="T77" fmla="*/ 35 h 36"/>
                  <a:gd name="T78" fmla="*/ 23 w 40"/>
                  <a:gd name="T79" fmla="*/ 35 h 36"/>
                  <a:gd name="T80" fmla="*/ 27 w 40"/>
                  <a:gd name="T81" fmla="*/ 35 h 36"/>
                  <a:gd name="T82" fmla="*/ 30 w 40"/>
                  <a:gd name="T83" fmla="*/ 35 h 36"/>
                  <a:gd name="T84" fmla="*/ 35 w 40"/>
                  <a:gd name="T85" fmla="*/ 31 h 36"/>
                  <a:gd name="T86" fmla="*/ 35 w 40"/>
                  <a:gd name="T87" fmla="*/ 31 h 36"/>
                  <a:gd name="T88" fmla="*/ 35 w 40"/>
                  <a:gd name="T89" fmla="*/ 31 h 36"/>
                  <a:gd name="T90" fmla="*/ 37 w 40"/>
                  <a:gd name="T91" fmla="*/ 31 h 36"/>
                  <a:gd name="T92" fmla="*/ 37 w 40"/>
                  <a:gd name="T93" fmla="*/ 31 h 36"/>
                  <a:gd name="T94" fmla="*/ 37 w 40"/>
                  <a:gd name="T95" fmla="*/ 31 h 36"/>
                  <a:gd name="T96" fmla="*/ 39 w 40"/>
                  <a:gd name="T97" fmla="*/ 29 h 36"/>
                  <a:gd name="T98" fmla="*/ 39 w 40"/>
                  <a:gd name="T99" fmla="*/ 29 h 36"/>
                  <a:gd name="T100" fmla="*/ 39 w 40"/>
                  <a:gd name="T101" fmla="*/ 26 h 36"/>
                  <a:gd name="T102" fmla="*/ 39 w 40"/>
                  <a:gd name="T103" fmla="*/ 26 h 36"/>
                  <a:gd name="T104" fmla="*/ 39 w 40"/>
                  <a:gd name="T105" fmla="*/ 25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40" h="36">
                    <a:moveTo>
                      <a:pt x="37" y="0"/>
                    </a:move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3" y="0"/>
                    </a:lnTo>
                    <a:lnTo>
                      <a:pt x="33" y="0"/>
                    </a:lnTo>
                    <a:lnTo>
                      <a:pt x="33" y="0"/>
                    </a:lnTo>
                    <a:lnTo>
                      <a:pt x="33" y="0"/>
                    </a:lnTo>
                    <a:lnTo>
                      <a:pt x="29" y="0"/>
                    </a:lnTo>
                    <a:lnTo>
                      <a:pt x="29" y="0"/>
                    </a:lnTo>
                    <a:lnTo>
                      <a:pt x="29" y="0"/>
                    </a:lnTo>
                    <a:lnTo>
                      <a:pt x="29" y="0"/>
                    </a:lnTo>
                    <a:lnTo>
                      <a:pt x="27" y="0"/>
                    </a:lnTo>
                    <a:lnTo>
                      <a:pt x="27" y="0"/>
                    </a:lnTo>
                    <a:lnTo>
                      <a:pt x="27" y="0"/>
                    </a:lnTo>
                    <a:lnTo>
                      <a:pt x="27" y="0"/>
                    </a:lnTo>
                    <a:lnTo>
                      <a:pt x="24" y="3"/>
                    </a:lnTo>
                    <a:lnTo>
                      <a:pt x="24" y="3"/>
                    </a:lnTo>
                    <a:lnTo>
                      <a:pt x="22" y="4"/>
                    </a:lnTo>
                    <a:lnTo>
                      <a:pt x="22" y="4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6" y="10"/>
                    </a:lnTo>
                    <a:lnTo>
                      <a:pt x="16" y="10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2" y="11"/>
                    </a:lnTo>
                    <a:lnTo>
                      <a:pt x="12" y="11"/>
                    </a:lnTo>
                    <a:lnTo>
                      <a:pt x="12" y="11"/>
                    </a:lnTo>
                    <a:lnTo>
                      <a:pt x="12" y="11"/>
                    </a:lnTo>
                    <a:lnTo>
                      <a:pt x="9" y="14"/>
                    </a:lnTo>
                    <a:lnTo>
                      <a:pt x="9" y="14"/>
                    </a:lnTo>
                    <a:lnTo>
                      <a:pt x="9" y="14"/>
                    </a:lnTo>
                    <a:lnTo>
                      <a:pt x="9" y="14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2" y="21"/>
                    </a:lnTo>
                    <a:lnTo>
                      <a:pt x="2" y="21"/>
                    </a:lnTo>
                    <a:lnTo>
                      <a:pt x="2" y="21"/>
                    </a:lnTo>
                    <a:lnTo>
                      <a:pt x="2" y="21"/>
                    </a:lnTo>
                    <a:lnTo>
                      <a:pt x="2" y="21"/>
                    </a:lnTo>
                    <a:lnTo>
                      <a:pt x="2" y="21"/>
                    </a:lnTo>
                    <a:lnTo>
                      <a:pt x="2" y="21"/>
                    </a:lnTo>
                    <a:lnTo>
                      <a:pt x="2" y="21"/>
                    </a:lnTo>
                    <a:lnTo>
                      <a:pt x="0" y="21"/>
                    </a:lnTo>
                    <a:lnTo>
                      <a:pt x="0" y="21"/>
                    </a:lnTo>
                    <a:lnTo>
                      <a:pt x="0" y="21"/>
                    </a:lnTo>
                    <a:lnTo>
                      <a:pt x="0" y="21"/>
                    </a:lnTo>
                    <a:lnTo>
                      <a:pt x="0" y="21"/>
                    </a:lnTo>
                    <a:lnTo>
                      <a:pt x="0" y="21"/>
                    </a:lnTo>
                    <a:lnTo>
                      <a:pt x="0" y="21"/>
                    </a:lnTo>
                    <a:lnTo>
                      <a:pt x="0" y="21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0" y="29"/>
                    </a:lnTo>
                    <a:lnTo>
                      <a:pt x="0" y="29"/>
                    </a:lnTo>
                    <a:lnTo>
                      <a:pt x="0" y="29"/>
                    </a:lnTo>
                    <a:lnTo>
                      <a:pt x="0" y="29"/>
                    </a:lnTo>
                    <a:lnTo>
                      <a:pt x="0" y="31"/>
                    </a:lnTo>
                    <a:lnTo>
                      <a:pt x="0" y="31"/>
                    </a:lnTo>
                    <a:lnTo>
                      <a:pt x="0" y="31"/>
                    </a:lnTo>
                    <a:lnTo>
                      <a:pt x="4" y="31"/>
                    </a:lnTo>
                    <a:lnTo>
                      <a:pt x="4" y="35"/>
                    </a:lnTo>
                    <a:lnTo>
                      <a:pt x="4" y="35"/>
                    </a:lnTo>
                    <a:lnTo>
                      <a:pt x="4" y="35"/>
                    </a:lnTo>
                    <a:lnTo>
                      <a:pt x="4" y="35"/>
                    </a:lnTo>
                    <a:lnTo>
                      <a:pt x="4" y="35"/>
                    </a:lnTo>
                    <a:lnTo>
                      <a:pt x="4" y="35"/>
                    </a:lnTo>
                    <a:lnTo>
                      <a:pt x="4" y="35"/>
                    </a:lnTo>
                    <a:lnTo>
                      <a:pt x="8" y="35"/>
                    </a:lnTo>
                    <a:lnTo>
                      <a:pt x="8" y="35"/>
                    </a:lnTo>
                    <a:lnTo>
                      <a:pt x="9" y="35"/>
                    </a:lnTo>
                    <a:lnTo>
                      <a:pt x="9" y="35"/>
                    </a:lnTo>
                    <a:lnTo>
                      <a:pt x="12" y="35"/>
                    </a:lnTo>
                    <a:lnTo>
                      <a:pt x="12" y="35"/>
                    </a:lnTo>
                    <a:lnTo>
                      <a:pt x="15" y="35"/>
                    </a:lnTo>
                    <a:lnTo>
                      <a:pt x="15" y="35"/>
                    </a:lnTo>
                    <a:lnTo>
                      <a:pt x="18" y="35"/>
                    </a:lnTo>
                    <a:lnTo>
                      <a:pt x="18" y="35"/>
                    </a:lnTo>
                    <a:lnTo>
                      <a:pt x="18" y="35"/>
                    </a:lnTo>
                    <a:lnTo>
                      <a:pt x="18" y="35"/>
                    </a:lnTo>
                    <a:lnTo>
                      <a:pt x="21" y="35"/>
                    </a:lnTo>
                    <a:lnTo>
                      <a:pt x="21" y="35"/>
                    </a:lnTo>
                    <a:lnTo>
                      <a:pt x="23" y="35"/>
                    </a:lnTo>
                    <a:lnTo>
                      <a:pt x="23" y="35"/>
                    </a:lnTo>
                    <a:lnTo>
                      <a:pt x="26" y="35"/>
                    </a:lnTo>
                    <a:lnTo>
                      <a:pt x="26" y="35"/>
                    </a:lnTo>
                    <a:lnTo>
                      <a:pt x="27" y="35"/>
                    </a:lnTo>
                    <a:lnTo>
                      <a:pt x="27" y="35"/>
                    </a:lnTo>
                    <a:lnTo>
                      <a:pt x="30" y="35"/>
                    </a:lnTo>
                    <a:lnTo>
                      <a:pt x="30" y="35"/>
                    </a:lnTo>
                    <a:lnTo>
                      <a:pt x="33" y="35"/>
                    </a:lnTo>
                    <a:lnTo>
                      <a:pt x="33" y="35"/>
                    </a:lnTo>
                    <a:lnTo>
                      <a:pt x="35" y="31"/>
                    </a:lnTo>
                    <a:lnTo>
                      <a:pt x="35" y="31"/>
                    </a:lnTo>
                    <a:lnTo>
                      <a:pt x="35" y="31"/>
                    </a:lnTo>
                    <a:lnTo>
                      <a:pt x="35" y="31"/>
                    </a:lnTo>
                    <a:lnTo>
                      <a:pt x="35" y="31"/>
                    </a:lnTo>
                    <a:lnTo>
                      <a:pt x="35" y="31"/>
                    </a:lnTo>
                    <a:lnTo>
                      <a:pt x="35" y="31"/>
                    </a:lnTo>
                    <a:lnTo>
                      <a:pt x="35" y="31"/>
                    </a:lnTo>
                    <a:lnTo>
                      <a:pt x="37" y="31"/>
                    </a:lnTo>
                    <a:lnTo>
                      <a:pt x="37" y="31"/>
                    </a:lnTo>
                    <a:lnTo>
                      <a:pt x="37" y="31"/>
                    </a:lnTo>
                    <a:lnTo>
                      <a:pt x="37" y="31"/>
                    </a:lnTo>
                    <a:lnTo>
                      <a:pt x="37" y="31"/>
                    </a:lnTo>
                    <a:lnTo>
                      <a:pt x="37" y="31"/>
                    </a:lnTo>
                    <a:lnTo>
                      <a:pt x="37" y="31"/>
                    </a:lnTo>
                    <a:lnTo>
                      <a:pt x="37" y="31"/>
                    </a:lnTo>
                    <a:lnTo>
                      <a:pt x="39" y="29"/>
                    </a:lnTo>
                    <a:lnTo>
                      <a:pt x="39" y="29"/>
                    </a:lnTo>
                    <a:lnTo>
                      <a:pt x="39" y="29"/>
                    </a:lnTo>
                    <a:lnTo>
                      <a:pt x="39" y="29"/>
                    </a:lnTo>
                    <a:lnTo>
                      <a:pt x="39" y="29"/>
                    </a:lnTo>
                    <a:lnTo>
                      <a:pt x="39" y="29"/>
                    </a:lnTo>
                    <a:lnTo>
                      <a:pt x="39" y="29"/>
                    </a:lnTo>
                    <a:lnTo>
                      <a:pt x="39" y="29"/>
                    </a:lnTo>
                    <a:lnTo>
                      <a:pt x="39" y="26"/>
                    </a:lnTo>
                    <a:lnTo>
                      <a:pt x="39" y="26"/>
                    </a:lnTo>
                    <a:lnTo>
                      <a:pt x="39" y="26"/>
                    </a:lnTo>
                    <a:lnTo>
                      <a:pt x="39" y="26"/>
                    </a:lnTo>
                    <a:lnTo>
                      <a:pt x="39" y="25"/>
                    </a:lnTo>
                    <a:lnTo>
                      <a:pt x="39" y="25"/>
                    </a:lnTo>
                    <a:lnTo>
                      <a:pt x="39" y="25"/>
                    </a:lnTo>
                    <a:lnTo>
                      <a:pt x="39" y="25"/>
                    </a:lnTo>
                    <a:lnTo>
                      <a:pt x="39" y="23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15" name="Oval 127"/>
              <p:cNvSpPr>
                <a:spLocks noChangeArrowheads="1"/>
              </p:cNvSpPr>
              <p:nvPr/>
            </p:nvSpPr>
            <p:spPr bwMode="gray">
              <a:xfrm>
                <a:off x="1888" y="1542"/>
                <a:ext cx="11" cy="11"/>
              </a:xfrm>
              <a:prstGeom prst="ellipse">
                <a:avLst/>
              </a:prstGeom>
              <a:solidFill>
                <a:srgbClr val="000000"/>
              </a:solidFill>
              <a:ln w="940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7129216" name="Oval 128"/>
              <p:cNvSpPr>
                <a:spLocks noChangeArrowheads="1"/>
              </p:cNvSpPr>
              <p:nvPr/>
            </p:nvSpPr>
            <p:spPr bwMode="gray">
              <a:xfrm>
                <a:off x="1911" y="1542"/>
                <a:ext cx="11" cy="16"/>
              </a:xfrm>
              <a:prstGeom prst="ellipse">
                <a:avLst/>
              </a:prstGeom>
              <a:solidFill>
                <a:srgbClr val="000000"/>
              </a:solidFill>
              <a:ln w="940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7129217" name="Freeform 129"/>
              <p:cNvSpPr>
                <a:spLocks/>
              </p:cNvSpPr>
              <p:nvPr/>
            </p:nvSpPr>
            <p:spPr bwMode="gray">
              <a:xfrm>
                <a:off x="1937" y="1590"/>
                <a:ext cx="9" cy="19"/>
              </a:xfrm>
              <a:custGeom>
                <a:avLst/>
                <a:gdLst>
                  <a:gd name="T0" fmla="*/ 0 w 9"/>
                  <a:gd name="T1" fmla="*/ 0 h 19"/>
                  <a:gd name="T2" fmla="*/ 0 w 9"/>
                  <a:gd name="T3" fmla="*/ 2 h 19"/>
                  <a:gd name="T4" fmla="*/ 0 w 9"/>
                  <a:gd name="T5" fmla="*/ 2 h 19"/>
                  <a:gd name="T6" fmla="*/ 0 w 9"/>
                  <a:gd name="T7" fmla="*/ 3 h 19"/>
                  <a:gd name="T8" fmla="*/ 0 w 9"/>
                  <a:gd name="T9" fmla="*/ 3 h 19"/>
                  <a:gd name="T10" fmla="*/ 0 w 9"/>
                  <a:gd name="T11" fmla="*/ 6 h 19"/>
                  <a:gd name="T12" fmla="*/ 0 w 9"/>
                  <a:gd name="T13" fmla="*/ 6 h 19"/>
                  <a:gd name="T14" fmla="*/ 0 w 9"/>
                  <a:gd name="T15" fmla="*/ 6 h 19"/>
                  <a:gd name="T16" fmla="*/ 0 w 9"/>
                  <a:gd name="T17" fmla="*/ 6 h 19"/>
                  <a:gd name="T18" fmla="*/ 0 w 9"/>
                  <a:gd name="T19" fmla="*/ 9 h 19"/>
                  <a:gd name="T20" fmla="*/ 0 w 9"/>
                  <a:gd name="T21" fmla="*/ 9 h 19"/>
                  <a:gd name="T22" fmla="*/ 0 w 9"/>
                  <a:gd name="T23" fmla="*/ 11 h 19"/>
                  <a:gd name="T24" fmla="*/ 0 w 9"/>
                  <a:gd name="T25" fmla="*/ 11 h 19"/>
                  <a:gd name="T26" fmla="*/ 0 w 9"/>
                  <a:gd name="T27" fmla="*/ 13 h 19"/>
                  <a:gd name="T28" fmla="*/ 0 w 9"/>
                  <a:gd name="T29" fmla="*/ 13 h 19"/>
                  <a:gd name="T30" fmla="*/ 0 w 9"/>
                  <a:gd name="T31" fmla="*/ 13 h 19"/>
                  <a:gd name="T32" fmla="*/ 3 w 9"/>
                  <a:gd name="T33" fmla="*/ 13 h 19"/>
                  <a:gd name="T34" fmla="*/ 3 w 9"/>
                  <a:gd name="T35" fmla="*/ 16 h 19"/>
                  <a:gd name="T36" fmla="*/ 3 w 9"/>
                  <a:gd name="T37" fmla="*/ 16 h 19"/>
                  <a:gd name="T38" fmla="*/ 3 w 9"/>
                  <a:gd name="T39" fmla="*/ 16 h 19"/>
                  <a:gd name="T40" fmla="*/ 3 w 9"/>
                  <a:gd name="T41" fmla="*/ 16 h 19"/>
                  <a:gd name="T42" fmla="*/ 3 w 9"/>
                  <a:gd name="T43" fmla="*/ 17 h 19"/>
                  <a:gd name="T44" fmla="*/ 3 w 9"/>
                  <a:gd name="T45" fmla="*/ 17 h 19"/>
                  <a:gd name="T46" fmla="*/ 3 w 9"/>
                  <a:gd name="T47" fmla="*/ 17 h 19"/>
                  <a:gd name="T48" fmla="*/ 7 w 9"/>
                  <a:gd name="T49" fmla="*/ 17 h 19"/>
                  <a:gd name="T50" fmla="*/ 7 w 9"/>
                  <a:gd name="T51" fmla="*/ 18 h 19"/>
                  <a:gd name="T52" fmla="*/ 7 w 9"/>
                  <a:gd name="T53" fmla="*/ 18 h 19"/>
                  <a:gd name="T54" fmla="*/ 7 w 9"/>
                  <a:gd name="T55" fmla="*/ 18 h 19"/>
                  <a:gd name="T56" fmla="*/ 7 w 9"/>
                  <a:gd name="T57" fmla="*/ 18 h 19"/>
                  <a:gd name="T58" fmla="*/ 7 w 9"/>
                  <a:gd name="T59" fmla="*/ 18 h 19"/>
                  <a:gd name="T60" fmla="*/ 7 w 9"/>
                  <a:gd name="T61" fmla="*/ 18 h 19"/>
                  <a:gd name="T62" fmla="*/ 7 w 9"/>
                  <a:gd name="T63" fmla="*/ 18 h 19"/>
                  <a:gd name="T64" fmla="*/ 8 w 9"/>
                  <a:gd name="T65" fmla="*/ 18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9" h="19">
                    <a:moveTo>
                      <a:pt x="0" y="0"/>
                    </a:moveTo>
                    <a:lnTo>
                      <a:pt x="0" y="2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3" y="13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7" y="17"/>
                    </a:lnTo>
                    <a:lnTo>
                      <a:pt x="7" y="18"/>
                    </a:lnTo>
                    <a:lnTo>
                      <a:pt x="7" y="18"/>
                    </a:lnTo>
                    <a:lnTo>
                      <a:pt x="7" y="18"/>
                    </a:lnTo>
                    <a:lnTo>
                      <a:pt x="7" y="18"/>
                    </a:lnTo>
                    <a:lnTo>
                      <a:pt x="7" y="18"/>
                    </a:lnTo>
                    <a:lnTo>
                      <a:pt x="7" y="18"/>
                    </a:lnTo>
                    <a:lnTo>
                      <a:pt x="7" y="18"/>
                    </a:lnTo>
                    <a:lnTo>
                      <a:pt x="8" y="18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18" name="Freeform 130"/>
              <p:cNvSpPr>
                <a:spLocks/>
              </p:cNvSpPr>
              <p:nvPr/>
            </p:nvSpPr>
            <p:spPr bwMode="gray">
              <a:xfrm>
                <a:off x="1929" y="1602"/>
                <a:ext cx="12" cy="8"/>
              </a:xfrm>
              <a:custGeom>
                <a:avLst/>
                <a:gdLst>
                  <a:gd name="T0" fmla="*/ 11 w 12"/>
                  <a:gd name="T1" fmla="*/ 0 h 8"/>
                  <a:gd name="T2" fmla="*/ 9 w 12"/>
                  <a:gd name="T3" fmla="*/ 2 h 8"/>
                  <a:gd name="T4" fmla="*/ 9 w 12"/>
                  <a:gd name="T5" fmla="*/ 2 h 8"/>
                  <a:gd name="T6" fmla="*/ 9 w 12"/>
                  <a:gd name="T7" fmla="*/ 2 h 8"/>
                  <a:gd name="T8" fmla="*/ 9 w 12"/>
                  <a:gd name="T9" fmla="*/ 2 h 8"/>
                  <a:gd name="T10" fmla="*/ 8 w 12"/>
                  <a:gd name="T11" fmla="*/ 4 h 8"/>
                  <a:gd name="T12" fmla="*/ 8 w 12"/>
                  <a:gd name="T13" fmla="*/ 4 h 8"/>
                  <a:gd name="T14" fmla="*/ 8 w 12"/>
                  <a:gd name="T15" fmla="*/ 4 h 8"/>
                  <a:gd name="T16" fmla="*/ 8 w 12"/>
                  <a:gd name="T17" fmla="*/ 4 h 8"/>
                  <a:gd name="T18" fmla="*/ 5 w 12"/>
                  <a:gd name="T19" fmla="*/ 7 h 8"/>
                  <a:gd name="T20" fmla="*/ 5 w 12"/>
                  <a:gd name="T21" fmla="*/ 7 h 8"/>
                  <a:gd name="T22" fmla="*/ 5 w 12"/>
                  <a:gd name="T23" fmla="*/ 7 h 8"/>
                  <a:gd name="T24" fmla="*/ 5 w 12"/>
                  <a:gd name="T25" fmla="*/ 7 h 8"/>
                  <a:gd name="T26" fmla="*/ 5 w 12"/>
                  <a:gd name="T27" fmla="*/ 7 h 8"/>
                  <a:gd name="T28" fmla="*/ 5 w 12"/>
                  <a:gd name="T29" fmla="*/ 7 h 8"/>
                  <a:gd name="T30" fmla="*/ 5 w 12"/>
                  <a:gd name="T31" fmla="*/ 7 h 8"/>
                  <a:gd name="T32" fmla="*/ 5 w 12"/>
                  <a:gd name="T33" fmla="*/ 7 h 8"/>
                  <a:gd name="T34" fmla="*/ 3 w 12"/>
                  <a:gd name="T35" fmla="*/ 7 h 8"/>
                  <a:gd name="T36" fmla="*/ 3 w 12"/>
                  <a:gd name="T37" fmla="*/ 7 h 8"/>
                  <a:gd name="T38" fmla="*/ 3 w 12"/>
                  <a:gd name="T39" fmla="*/ 7 h 8"/>
                  <a:gd name="T40" fmla="*/ 3 w 12"/>
                  <a:gd name="T41" fmla="*/ 7 h 8"/>
                  <a:gd name="T42" fmla="*/ 2 w 12"/>
                  <a:gd name="T43" fmla="*/ 7 h 8"/>
                  <a:gd name="T44" fmla="*/ 2 w 12"/>
                  <a:gd name="T45" fmla="*/ 7 h 8"/>
                  <a:gd name="T46" fmla="*/ 2 w 12"/>
                  <a:gd name="T47" fmla="*/ 7 h 8"/>
                  <a:gd name="T48" fmla="*/ 2 w 12"/>
                  <a:gd name="T49" fmla="*/ 7 h 8"/>
                  <a:gd name="T50" fmla="*/ 0 w 12"/>
                  <a:gd name="T51" fmla="*/ 7 h 8"/>
                  <a:gd name="T52" fmla="*/ 0 w 12"/>
                  <a:gd name="T53" fmla="*/ 7 h 8"/>
                  <a:gd name="T54" fmla="*/ 0 w 12"/>
                  <a:gd name="T55" fmla="*/ 7 h 8"/>
                  <a:gd name="T56" fmla="*/ 0 w 12"/>
                  <a:gd name="T57" fmla="*/ 7 h 8"/>
                  <a:gd name="T58" fmla="*/ 0 w 12"/>
                  <a:gd name="T59" fmla="*/ 7 h 8"/>
                  <a:gd name="T60" fmla="*/ 0 w 12"/>
                  <a:gd name="T61" fmla="*/ 7 h 8"/>
                  <a:gd name="T62" fmla="*/ 0 w 12"/>
                  <a:gd name="T63" fmla="*/ 7 h 8"/>
                  <a:gd name="T64" fmla="*/ 0 w 12"/>
                  <a:gd name="T65" fmla="*/ 7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2" h="8">
                    <a:moveTo>
                      <a:pt x="11" y="0"/>
                    </a:moveTo>
                    <a:lnTo>
                      <a:pt x="9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5" y="7"/>
                    </a:lnTo>
                    <a:lnTo>
                      <a:pt x="5" y="7"/>
                    </a:lnTo>
                    <a:lnTo>
                      <a:pt x="5" y="7"/>
                    </a:lnTo>
                    <a:lnTo>
                      <a:pt x="5" y="7"/>
                    </a:lnTo>
                    <a:lnTo>
                      <a:pt x="5" y="7"/>
                    </a:lnTo>
                    <a:lnTo>
                      <a:pt x="5" y="7"/>
                    </a:lnTo>
                    <a:lnTo>
                      <a:pt x="5" y="7"/>
                    </a:lnTo>
                    <a:lnTo>
                      <a:pt x="5" y="7"/>
                    </a:lnTo>
                    <a:lnTo>
                      <a:pt x="3" y="7"/>
                    </a:lnTo>
                    <a:lnTo>
                      <a:pt x="3" y="7"/>
                    </a:lnTo>
                    <a:lnTo>
                      <a:pt x="3" y="7"/>
                    </a:lnTo>
                    <a:lnTo>
                      <a:pt x="3" y="7"/>
                    </a:lnTo>
                    <a:lnTo>
                      <a:pt x="2" y="7"/>
                    </a:lnTo>
                    <a:lnTo>
                      <a:pt x="2" y="7"/>
                    </a:lnTo>
                    <a:lnTo>
                      <a:pt x="2" y="7"/>
                    </a:lnTo>
                    <a:lnTo>
                      <a:pt x="2" y="7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7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19" name="Freeform 131"/>
              <p:cNvSpPr>
                <a:spLocks/>
              </p:cNvSpPr>
              <p:nvPr/>
            </p:nvSpPr>
            <p:spPr bwMode="gray">
              <a:xfrm>
                <a:off x="1872" y="1593"/>
                <a:ext cx="22" cy="55"/>
              </a:xfrm>
              <a:custGeom>
                <a:avLst/>
                <a:gdLst>
                  <a:gd name="T0" fmla="*/ 0 w 22"/>
                  <a:gd name="T1" fmla="*/ 2 h 55"/>
                  <a:gd name="T2" fmla="*/ 0 w 22"/>
                  <a:gd name="T3" fmla="*/ 2 h 55"/>
                  <a:gd name="T4" fmla="*/ 0 w 22"/>
                  <a:gd name="T5" fmla="*/ 4 h 55"/>
                  <a:gd name="T6" fmla="*/ 0 w 22"/>
                  <a:gd name="T7" fmla="*/ 4 h 55"/>
                  <a:gd name="T8" fmla="*/ 0 w 22"/>
                  <a:gd name="T9" fmla="*/ 7 h 55"/>
                  <a:gd name="T10" fmla="*/ 0 w 22"/>
                  <a:gd name="T11" fmla="*/ 7 h 55"/>
                  <a:gd name="T12" fmla="*/ 0 w 22"/>
                  <a:gd name="T13" fmla="*/ 9 h 55"/>
                  <a:gd name="T14" fmla="*/ 0 w 22"/>
                  <a:gd name="T15" fmla="*/ 9 h 55"/>
                  <a:gd name="T16" fmla="*/ 0 w 22"/>
                  <a:gd name="T17" fmla="*/ 12 h 55"/>
                  <a:gd name="T18" fmla="*/ 0 w 22"/>
                  <a:gd name="T19" fmla="*/ 12 h 55"/>
                  <a:gd name="T20" fmla="*/ 0 w 22"/>
                  <a:gd name="T21" fmla="*/ 13 h 55"/>
                  <a:gd name="T22" fmla="*/ 0 w 22"/>
                  <a:gd name="T23" fmla="*/ 13 h 55"/>
                  <a:gd name="T24" fmla="*/ 0 w 22"/>
                  <a:gd name="T25" fmla="*/ 15 h 55"/>
                  <a:gd name="T26" fmla="*/ 0 w 22"/>
                  <a:gd name="T27" fmla="*/ 15 h 55"/>
                  <a:gd name="T28" fmla="*/ 0 w 22"/>
                  <a:gd name="T29" fmla="*/ 15 h 55"/>
                  <a:gd name="T30" fmla="*/ 0 w 22"/>
                  <a:gd name="T31" fmla="*/ 15 h 55"/>
                  <a:gd name="T32" fmla="*/ 4 w 22"/>
                  <a:gd name="T33" fmla="*/ 18 h 55"/>
                  <a:gd name="T34" fmla="*/ 4 w 22"/>
                  <a:gd name="T35" fmla="*/ 18 h 55"/>
                  <a:gd name="T36" fmla="*/ 4 w 22"/>
                  <a:gd name="T37" fmla="*/ 20 h 55"/>
                  <a:gd name="T38" fmla="*/ 4 w 22"/>
                  <a:gd name="T39" fmla="*/ 20 h 55"/>
                  <a:gd name="T40" fmla="*/ 4 w 22"/>
                  <a:gd name="T41" fmla="*/ 24 h 55"/>
                  <a:gd name="T42" fmla="*/ 4 w 22"/>
                  <a:gd name="T43" fmla="*/ 24 h 55"/>
                  <a:gd name="T44" fmla="*/ 4 w 22"/>
                  <a:gd name="T45" fmla="*/ 24 h 55"/>
                  <a:gd name="T46" fmla="*/ 4 w 22"/>
                  <a:gd name="T47" fmla="*/ 24 h 55"/>
                  <a:gd name="T48" fmla="*/ 4 w 22"/>
                  <a:gd name="T49" fmla="*/ 28 h 55"/>
                  <a:gd name="T50" fmla="*/ 4 w 22"/>
                  <a:gd name="T51" fmla="*/ 30 h 55"/>
                  <a:gd name="T52" fmla="*/ 4 w 22"/>
                  <a:gd name="T53" fmla="*/ 34 h 55"/>
                  <a:gd name="T54" fmla="*/ 4 w 22"/>
                  <a:gd name="T55" fmla="*/ 35 h 55"/>
                  <a:gd name="T56" fmla="*/ 8 w 22"/>
                  <a:gd name="T57" fmla="*/ 39 h 55"/>
                  <a:gd name="T58" fmla="*/ 8 w 22"/>
                  <a:gd name="T59" fmla="*/ 41 h 55"/>
                  <a:gd name="T60" fmla="*/ 10 w 22"/>
                  <a:gd name="T61" fmla="*/ 43 h 55"/>
                  <a:gd name="T62" fmla="*/ 10 w 22"/>
                  <a:gd name="T63" fmla="*/ 43 h 55"/>
                  <a:gd name="T64" fmla="*/ 12 w 22"/>
                  <a:gd name="T65" fmla="*/ 46 h 55"/>
                  <a:gd name="T66" fmla="*/ 12 w 22"/>
                  <a:gd name="T67" fmla="*/ 48 h 55"/>
                  <a:gd name="T68" fmla="*/ 13 w 22"/>
                  <a:gd name="T69" fmla="*/ 51 h 55"/>
                  <a:gd name="T70" fmla="*/ 13 w 22"/>
                  <a:gd name="T71" fmla="*/ 51 h 55"/>
                  <a:gd name="T72" fmla="*/ 16 w 22"/>
                  <a:gd name="T73" fmla="*/ 54 h 55"/>
                  <a:gd name="T74" fmla="*/ 16 w 22"/>
                  <a:gd name="T75" fmla="*/ 54 h 55"/>
                  <a:gd name="T76" fmla="*/ 19 w 22"/>
                  <a:gd name="T77" fmla="*/ 54 h 55"/>
                  <a:gd name="T78" fmla="*/ 19 w 22"/>
                  <a:gd name="T79" fmla="*/ 54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2" h="55">
                    <a:moveTo>
                      <a:pt x="2" y="0"/>
                    </a:move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4" y="15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4" y="24"/>
                    </a:lnTo>
                    <a:lnTo>
                      <a:pt x="4" y="24"/>
                    </a:lnTo>
                    <a:lnTo>
                      <a:pt x="4" y="24"/>
                    </a:lnTo>
                    <a:lnTo>
                      <a:pt x="4" y="24"/>
                    </a:lnTo>
                    <a:lnTo>
                      <a:pt x="4" y="24"/>
                    </a:lnTo>
                    <a:lnTo>
                      <a:pt x="4" y="24"/>
                    </a:lnTo>
                    <a:lnTo>
                      <a:pt x="4" y="24"/>
                    </a:lnTo>
                    <a:lnTo>
                      <a:pt x="4" y="24"/>
                    </a:lnTo>
                    <a:lnTo>
                      <a:pt x="4" y="28"/>
                    </a:lnTo>
                    <a:lnTo>
                      <a:pt x="4" y="28"/>
                    </a:lnTo>
                    <a:lnTo>
                      <a:pt x="4" y="30"/>
                    </a:lnTo>
                    <a:lnTo>
                      <a:pt x="4" y="30"/>
                    </a:lnTo>
                    <a:lnTo>
                      <a:pt x="4" y="34"/>
                    </a:lnTo>
                    <a:lnTo>
                      <a:pt x="4" y="34"/>
                    </a:lnTo>
                    <a:lnTo>
                      <a:pt x="4" y="35"/>
                    </a:lnTo>
                    <a:lnTo>
                      <a:pt x="8" y="35"/>
                    </a:lnTo>
                    <a:lnTo>
                      <a:pt x="8" y="39"/>
                    </a:lnTo>
                    <a:lnTo>
                      <a:pt x="8" y="39"/>
                    </a:lnTo>
                    <a:lnTo>
                      <a:pt x="8" y="41"/>
                    </a:lnTo>
                    <a:lnTo>
                      <a:pt x="10" y="41"/>
                    </a:lnTo>
                    <a:lnTo>
                      <a:pt x="10" y="43"/>
                    </a:lnTo>
                    <a:lnTo>
                      <a:pt x="10" y="43"/>
                    </a:lnTo>
                    <a:lnTo>
                      <a:pt x="10" y="43"/>
                    </a:lnTo>
                    <a:lnTo>
                      <a:pt x="12" y="43"/>
                    </a:lnTo>
                    <a:lnTo>
                      <a:pt x="12" y="46"/>
                    </a:lnTo>
                    <a:lnTo>
                      <a:pt x="12" y="46"/>
                    </a:lnTo>
                    <a:lnTo>
                      <a:pt x="12" y="48"/>
                    </a:lnTo>
                    <a:lnTo>
                      <a:pt x="13" y="48"/>
                    </a:lnTo>
                    <a:lnTo>
                      <a:pt x="13" y="51"/>
                    </a:lnTo>
                    <a:lnTo>
                      <a:pt x="13" y="51"/>
                    </a:lnTo>
                    <a:lnTo>
                      <a:pt x="13" y="51"/>
                    </a:lnTo>
                    <a:lnTo>
                      <a:pt x="16" y="51"/>
                    </a:lnTo>
                    <a:lnTo>
                      <a:pt x="16" y="54"/>
                    </a:lnTo>
                    <a:lnTo>
                      <a:pt x="16" y="54"/>
                    </a:lnTo>
                    <a:lnTo>
                      <a:pt x="16" y="54"/>
                    </a:lnTo>
                    <a:lnTo>
                      <a:pt x="19" y="54"/>
                    </a:lnTo>
                    <a:lnTo>
                      <a:pt x="19" y="54"/>
                    </a:lnTo>
                    <a:lnTo>
                      <a:pt x="19" y="54"/>
                    </a:lnTo>
                    <a:lnTo>
                      <a:pt x="19" y="54"/>
                    </a:lnTo>
                    <a:lnTo>
                      <a:pt x="21" y="54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20" name="Freeform 132"/>
              <p:cNvSpPr>
                <a:spLocks/>
              </p:cNvSpPr>
              <p:nvPr/>
            </p:nvSpPr>
            <p:spPr bwMode="gray">
              <a:xfrm>
                <a:off x="1953" y="1634"/>
                <a:ext cx="12" cy="32"/>
              </a:xfrm>
              <a:custGeom>
                <a:avLst/>
                <a:gdLst>
                  <a:gd name="T0" fmla="*/ 10 w 12"/>
                  <a:gd name="T1" fmla="*/ 0 h 32"/>
                  <a:gd name="T2" fmla="*/ 8 w 12"/>
                  <a:gd name="T3" fmla="*/ 2 h 32"/>
                  <a:gd name="T4" fmla="*/ 8 w 12"/>
                  <a:gd name="T5" fmla="*/ 2 h 32"/>
                  <a:gd name="T6" fmla="*/ 8 w 12"/>
                  <a:gd name="T7" fmla="*/ 3 h 32"/>
                  <a:gd name="T8" fmla="*/ 8 w 12"/>
                  <a:gd name="T9" fmla="*/ 3 h 32"/>
                  <a:gd name="T10" fmla="*/ 8 w 12"/>
                  <a:gd name="T11" fmla="*/ 6 h 32"/>
                  <a:gd name="T12" fmla="*/ 8 w 12"/>
                  <a:gd name="T13" fmla="*/ 6 h 32"/>
                  <a:gd name="T14" fmla="*/ 8 w 12"/>
                  <a:gd name="T15" fmla="*/ 6 h 32"/>
                  <a:gd name="T16" fmla="*/ 8 w 12"/>
                  <a:gd name="T17" fmla="*/ 6 h 32"/>
                  <a:gd name="T18" fmla="*/ 5 w 12"/>
                  <a:gd name="T19" fmla="*/ 9 h 32"/>
                  <a:gd name="T20" fmla="*/ 5 w 12"/>
                  <a:gd name="T21" fmla="*/ 9 h 32"/>
                  <a:gd name="T22" fmla="*/ 5 w 12"/>
                  <a:gd name="T23" fmla="*/ 9 h 32"/>
                  <a:gd name="T24" fmla="*/ 5 w 12"/>
                  <a:gd name="T25" fmla="*/ 9 h 32"/>
                  <a:gd name="T26" fmla="*/ 3 w 12"/>
                  <a:gd name="T27" fmla="*/ 10 h 32"/>
                  <a:gd name="T28" fmla="*/ 3 w 12"/>
                  <a:gd name="T29" fmla="*/ 10 h 32"/>
                  <a:gd name="T30" fmla="*/ 3 w 12"/>
                  <a:gd name="T31" fmla="*/ 10 h 32"/>
                  <a:gd name="T32" fmla="*/ 3 w 12"/>
                  <a:gd name="T33" fmla="*/ 10 h 32"/>
                  <a:gd name="T34" fmla="*/ 3 w 12"/>
                  <a:gd name="T35" fmla="*/ 12 h 32"/>
                  <a:gd name="T36" fmla="*/ 3 w 12"/>
                  <a:gd name="T37" fmla="*/ 12 h 32"/>
                  <a:gd name="T38" fmla="*/ 3 w 12"/>
                  <a:gd name="T39" fmla="*/ 13 h 32"/>
                  <a:gd name="T40" fmla="*/ 3 w 12"/>
                  <a:gd name="T41" fmla="*/ 13 h 32"/>
                  <a:gd name="T42" fmla="*/ 3 w 12"/>
                  <a:gd name="T43" fmla="*/ 16 h 32"/>
                  <a:gd name="T44" fmla="*/ 3 w 12"/>
                  <a:gd name="T45" fmla="*/ 16 h 32"/>
                  <a:gd name="T46" fmla="*/ 3 w 12"/>
                  <a:gd name="T47" fmla="*/ 16 h 32"/>
                  <a:gd name="T48" fmla="*/ 3 w 12"/>
                  <a:gd name="T49" fmla="*/ 16 h 32"/>
                  <a:gd name="T50" fmla="*/ 0 w 12"/>
                  <a:gd name="T51" fmla="*/ 20 h 32"/>
                  <a:gd name="T52" fmla="*/ 0 w 12"/>
                  <a:gd name="T53" fmla="*/ 20 h 32"/>
                  <a:gd name="T54" fmla="*/ 0 w 12"/>
                  <a:gd name="T55" fmla="*/ 20 h 32"/>
                  <a:gd name="T56" fmla="*/ 0 w 12"/>
                  <a:gd name="T57" fmla="*/ 20 h 32"/>
                  <a:gd name="T58" fmla="*/ 0 w 12"/>
                  <a:gd name="T59" fmla="*/ 22 h 32"/>
                  <a:gd name="T60" fmla="*/ 0 w 12"/>
                  <a:gd name="T61" fmla="*/ 22 h 32"/>
                  <a:gd name="T62" fmla="*/ 0 w 12"/>
                  <a:gd name="T63" fmla="*/ 22 h 32"/>
                  <a:gd name="T64" fmla="*/ 3 w 12"/>
                  <a:gd name="T65" fmla="*/ 22 h 32"/>
                  <a:gd name="T66" fmla="*/ 2 w 12"/>
                  <a:gd name="T67" fmla="*/ 25 h 32"/>
                  <a:gd name="T68" fmla="*/ 2 w 12"/>
                  <a:gd name="T69" fmla="*/ 25 h 32"/>
                  <a:gd name="T70" fmla="*/ 2 w 12"/>
                  <a:gd name="T71" fmla="*/ 25 h 32"/>
                  <a:gd name="T72" fmla="*/ 2 w 12"/>
                  <a:gd name="T73" fmla="*/ 25 h 32"/>
                  <a:gd name="T74" fmla="*/ 2 w 12"/>
                  <a:gd name="T75" fmla="*/ 27 h 32"/>
                  <a:gd name="T76" fmla="*/ 2 w 12"/>
                  <a:gd name="T77" fmla="*/ 27 h 32"/>
                  <a:gd name="T78" fmla="*/ 2 w 12"/>
                  <a:gd name="T79" fmla="*/ 27 h 32"/>
                  <a:gd name="T80" fmla="*/ 5 w 12"/>
                  <a:gd name="T81" fmla="*/ 27 h 32"/>
                  <a:gd name="T82" fmla="*/ 5 w 12"/>
                  <a:gd name="T83" fmla="*/ 29 h 32"/>
                  <a:gd name="T84" fmla="*/ 5 w 12"/>
                  <a:gd name="T85" fmla="*/ 29 h 32"/>
                  <a:gd name="T86" fmla="*/ 5 w 12"/>
                  <a:gd name="T87" fmla="*/ 29 h 32"/>
                  <a:gd name="T88" fmla="*/ 8 w 12"/>
                  <a:gd name="T89" fmla="*/ 29 h 32"/>
                  <a:gd name="T90" fmla="*/ 8 w 12"/>
                  <a:gd name="T91" fmla="*/ 31 h 32"/>
                  <a:gd name="T92" fmla="*/ 8 w 12"/>
                  <a:gd name="T93" fmla="*/ 31 h 32"/>
                  <a:gd name="T94" fmla="*/ 8 w 12"/>
                  <a:gd name="T95" fmla="*/ 31 h 32"/>
                  <a:gd name="T96" fmla="*/ 11 w 12"/>
                  <a:gd name="T97" fmla="*/ 31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2" h="32">
                    <a:moveTo>
                      <a:pt x="10" y="0"/>
                    </a:moveTo>
                    <a:lnTo>
                      <a:pt x="8" y="2"/>
                    </a:lnTo>
                    <a:lnTo>
                      <a:pt x="8" y="2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5" y="9"/>
                    </a:lnTo>
                    <a:lnTo>
                      <a:pt x="5" y="9"/>
                    </a:lnTo>
                    <a:lnTo>
                      <a:pt x="5" y="9"/>
                    </a:lnTo>
                    <a:lnTo>
                      <a:pt x="5" y="9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3" y="12"/>
                    </a:lnTo>
                    <a:lnTo>
                      <a:pt x="3" y="12"/>
                    </a:lnTo>
                    <a:lnTo>
                      <a:pt x="3" y="13"/>
                    </a:lnTo>
                    <a:lnTo>
                      <a:pt x="3" y="13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3" y="22"/>
                    </a:lnTo>
                    <a:lnTo>
                      <a:pt x="2" y="25"/>
                    </a:lnTo>
                    <a:lnTo>
                      <a:pt x="2" y="25"/>
                    </a:lnTo>
                    <a:lnTo>
                      <a:pt x="2" y="25"/>
                    </a:lnTo>
                    <a:lnTo>
                      <a:pt x="2" y="25"/>
                    </a:lnTo>
                    <a:lnTo>
                      <a:pt x="2" y="27"/>
                    </a:lnTo>
                    <a:lnTo>
                      <a:pt x="2" y="27"/>
                    </a:lnTo>
                    <a:lnTo>
                      <a:pt x="2" y="27"/>
                    </a:lnTo>
                    <a:lnTo>
                      <a:pt x="5" y="27"/>
                    </a:lnTo>
                    <a:lnTo>
                      <a:pt x="5" y="29"/>
                    </a:lnTo>
                    <a:lnTo>
                      <a:pt x="5" y="29"/>
                    </a:lnTo>
                    <a:lnTo>
                      <a:pt x="5" y="29"/>
                    </a:lnTo>
                    <a:lnTo>
                      <a:pt x="8" y="29"/>
                    </a:lnTo>
                    <a:lnTo>
                      <a:pt x="8" y="31"/>
                    </a:lnTo>
                    <a:lnTo>
                      <a:pt x="8" y="31"/>
                    </a:lnTo>
                    <a:lnTo>
                      <a:pt x="8" y="31"/>
                    </a:lnTo>
                    <a:lnTo>
                      <a:pt x="11" y="31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21" name="Freeform 133"/>
              <p:cNvSpPr>
                <a:spLocks/>
              </p:cNvSpPr>
              <p:nvPr/>
            </p:nvSpPr>
            <p:spPr bwMode="gray">
              <a:xfrm>
                <a:off x="1907" y="1665"/>
                <a:ext cx="80" cy="153"/>
              </a:xfrm>
              <a:custGeom>
                <a:avLst/>
                <a:gdLst>
                  <a:gd name="T0" fmla="*/ 57 w 80"/>
                  <a:gd name="T1" fmla="*/ 2 h 153"/>
                  <a:gd name="T2" fmla="*/ 59 w 80"/>
                  <a:gd name="T3" fmla="*/ 3 h 153"/>
                  <a:gd name="T4" fmla="*/ 62 w 80"/>
                  <a:gd name="T5" fmla="*/ 6 h 153"/>
                  <a:gd name="T6" fmla="*/ 64 w 80"/>
                  <a:gd name="T7" fmla="*/ 13 h 153"/>
                  <a:gd name="T8" fmla="*/ 69 w 80"/>
                  <a:gd name="T9" fmla="*/ 22 h 153"/>
                  <a:gd name="T10" fmla="*/ 72 w 80"/>
                  <a:gd name="T11" fmla="*/ 27 h 153"/>
                  <a:gd name="T12" fmla="*/ 77 w 80"/>
                  <a:gd name="T13" fmla="*/ 35 h 153"/>
                  <a:gd name="T14" fmla="*/ 77 w 80"/>
                  <a:gd name="T15" fmla="*/ 41 h 153"/>
                  <a:gd name="T16" fmla="*/ 79 w 80"/>
                  <a:gd name="T17" fmla="*/ 43 h 153"/>
                  <a:gd name="T18" fmla="*/ 79 w 80"/>
                  <a:gd name="T19" fmla="*/ 46 h 153"/>
                  <a:gd name="T20" fmla="*/ 75 w 80"/>
                  <a:gd name="T21" fmla="*/ 46 h 153"/>
                  <a:gd name="T22" fmla="*/ 73 w 80"/>
                  <a:gd name="T23" fmla="*/ 46 h 153"/>
                  <a:gd name="T24" fmla="*/ 68 w 80"/>
                  <a:gd name="T25" fmla="*/ 46 h 153"/>
                  <a:gd name="T26" fmla="*/ 65 w 80"/>
                  <a:gd name="T27" fmla="*/ 46 h 153"/>
                  <a:gd name="T28" fmla="*/ 62 w 80"/>
                  <a:gd name="T29" fmla="*/ 44 h 153"/>
                  <a:gd name="T30" fmla="*/ 62 w 80"/>
                  <a:gd name="T31" fmla="*/ 44 h 153"/>
                  <a:gd name="T32" fmla="*/ 57 w 80"/>
                  <a:gd name="T33" fmla="*/ 45 h 153"/>
                  <a:gd name="T34" fmla="*/ 54 w 80"/>
                  <a:gd name="T35" fmla="*/ 46 h 153"/>
                  <a:gd name="T36" fmla="*/ 54 w 80"/>
                  <a:gd name="T37" fmla="*/ 49 h 153"/>
                  <a:gd name="T38" fmla="*/ 58 w 80"/>
                  <a:gd name="T39" fmla="*/ 49 h 153"/>
                  <a:gd name="T40" fmla="*/ 66 w 80"/>
                  <a:gd name="T41" fmla="*/ 53 h 153"/>
                  <a:gd name="T42" fmla="*/ 66 w 80"/>
                  <a:gd name="T43" fmla="*/ 59 h 153"/>
                  <a:gd name="T44" fmla="*/ 60 w 80"/>
                  <a:gd name="T45" fmla="*/ 68 h 153"/>
                  <a:gd name="T46" fmla="*/ 57 w 80"/>
                  <a:gd name="T47" fmla="*/ 76 h 153"/>
                  <a:gd name="T48" fmla="*/ 52 w 80"/>
                  <a:gd name="T49" fmla="*/ 85 h 153"/>
                  <a:gd name="T50" fmla="*/ 49 w 80"/>
                  <a:gd name="T51" fmla="*/ 91 h 153"/>
                  <a:gd name="T52" fmla="*/ 44 w 80"/>
                  <a:gd name="T53" fmla="*/ 97 h 153"/>
                  <a:gd name="T54" fmla="*/ 44 w 80"/>
                  <a:gd name="T55" fmla="*/ 103 h 153"/>
                  <a:gd name="T56" fmla="*/ 44 w 80"/>
                  <a:gd name="T57" fmla="*/ 110 h 153"/>
                  <a:gd name="T58" fmla="*/ 40 w 80"/>
                  <a:gd name="T59" fmla="*/ 112 h 153"/>
                  <a:gd name="T60" fmla="*/ 35 w 80"/>
                  <a:gd name="T61" fmla="*/ 115 h 153"/>
                  <a:gd name="T62" fmla="*/ 35 w 80"/>
                  <a:gd name="T63" fmla="*/ 115 h 153"/>
                  <a:gd name="T64" fmla="*/ 25 w 80"/>
                  <a:gd name="T65" fmla="*/ 126 h 153"/>
                  <a:gd name="T66" fmla="*/ 8 w 80"/>
                  <a:gd name="T67" fmla="*/ 145 h 153"/>
                  <a:gd name="T68" fmla="*/ 0 w 80"/>
                  <a:gd name="T69" fmla="*/ 151 h 153"/>
                  <a:gd name="T70" fmla="*/ 2 w 80"/>
                  <a:gd name="T71" fmla="*/ 137 h 153"/>
                  <a:gd name="T72" fmla="*/ 8 w 80"/>
                  <a:gd name="T73" fmla="*/ 118 h 153"/>
                  <a:gd name="T74" fmla="*/ 11 w 80"/>
                  <a:gd name="T75" fmla="*/ 110 h 153"/>
                  <a:gd name="T76" fmla="*/ 19 w 80"/>
                  <a:gd name="T77" fmla="*/ 103 h 153"/>
                  <a:gd name="T78" fmla="*/ 23 w 80"/>
                  <a:gd name="T79" fmla="*/ 94 h 153"/>
                  <a:gd name="T80" fmla="*/ 25 w 80"/>
                  <a:gd name="T81" fmla="*/ 89 h 153"/>
                  <a:gd name="T82" fmla="*/ 27 w 80"/>
                  <a:gd name="T83" fmla="*/ 86 h 153"/>
                  <a:gd name="T84" fmla="*/ 30 w 80"/>
                  <a:gd name="T85" fmla="*/ 81 h 153"/>
                  <a:gd name="T86" fmla="*/ 30 w 80"/>
                  <a:gd name="T87" fmla="*/ 77 h 153"/>
                  <a:gd name="T88" fmla="*/ 33 w 80"/>
                  <a:gd name="T89" fmla="*/ 71 h 153"/>
                  <a:gd name="T90" fmla="*/ 37 w 80"/>
                  <a:gd name="T91" fmla="*/ 64 h 153"/>
                  <a:gd name="T92" fmla="*/ 38 w 80"/>
                  <a:gd name="T93" fmla="*/ 56 h 153"/>
                  <a:gd name="T94" fmla="*/ 39 w 80"/>
                  <a:gd name="T95" fmla="*/ 51 h 153"/>
                  <a:gd name="T96" fmla="*/ 40 w 80"/>
                  <a:gd name="T97" fmla="*/ 46 h 153"/>
                  <a:gd name="T98" fmla="*/ 39 w 80"/>
                  <a:gd name="T99" fmla="*/ 41 h 153"/>
                  <a:gd name="T100" fmla="*/ 39 w 80"/>
                  <a:gd name="T101" fmla="*/ 33 h 153"/>
                  <a:gd name="T102" fmla="*/ 40 w 80"/>
                  <a:gd name="T103" fmla="*/ 27 h 153"/>
                  <a:gd name="T104" fmla="*/ 46 w 80"/>
                  <a:gd name="T105" fmla="*/ 20 h 153"/>
                  <a:gd name="T106" fmla="*/ 52 w 80"/>
                  <a:gd name="T107" fmla="*/ 14 h 153"/>
                  <a:gd name="T108" fmla="*/ 55 w 80"/>
                  <a:gd name="T109" fmla="*/ 8 h 153"/>
                  <a:gd name="T110" fmla="*/ 55 w 80"/>
                  <a:gd name="T111" fmla="*/ 4 h 153"/>
                  <a:gd name="T112" fmla="*/ 57 w 80"/>
                  <a:gd name="T113" fmla="*/ 2 h 153"/>
                  <a:gd name="T114" fmla="*/ 57 w 80"/>
                  <a:gd name="T115" fmla="*/ 0 h 153"/>
                  <a:gd name="T116" fmla="*/ 57 w 80"/>
                  <a:gd name="T117" fmla="*/ 0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80" h="153">
                    <a:moveTo>
                      <a:pt x="57" y="0"/>
                    </a:moveTo>
                    <a:lnTo>
                      <a:pt x="57" y="2"/>
                    </a:lnTo>
                    <a:lnTo>
                      <a:pt x="57" y="2"/>
                    </a:lnTo>
                    <a:lnTo>
                      <a:pt x="57" y="2"/>
                    </a:lnTo>
                    <a:lnTo>
                      <a:pt x="57" y="2"/>
                    </a:lnTo>
                    <a:lnTo>
                      <a:pt x="57" y="2"/>
                    </a:lnTo>
                    <a:lnTo>
                      <a:pt x="57" y="2"/>
                    </a:lnTo>
                    <a:lnTo>
                      <a:pt x="57" y="2"/>
                    </a:lnTo>
                    <a:lnTo>
                      <a:pt x="59" y="2"/>
                    </a:lnTo>
                    <a:lnTo>
                      <a:pt x="59" y="3"/>
                    </a:lnTo>
                    <a:lnTo>
                      <a:pt x="59" y="3"/>
                    </a:lnTo>
                    <a:lnTo>
                      <a:pt x="59" y="3"/>
                    </a:lnTo>
                    <a:lnTo>
                      <a:pt x="60" y="3"/>
                    </a:lnTo>
                    <a:lnTo>
                      <a:pt x="60" y="3"/>
                    </a:lnTo>
                    <a:lnTo>
                      <a:pt x="60" y="3"/>
                    </a:lnTo>
                    <a:lnTo>
                      <a:pt x="60" y="3"/>
                    </a:lnTo>
                    <a:lnTo>
                      <a:pt x="62" y="3"/>
                    </a:lnTo>
                    <a:lnTo>
                      <a:pt x="62" y="6"/>
                    </a:lnTo>
                    <a:lnTo>
                      <a:pt x="62" y="6"/>
                    </a:lnTo>
                    <a:lnTo>
                      <a:pt x="62" y="8"/>
                    </a:lnTo>
                    <a:lnTo>
                      <a:pt x="64" y="8"/>
                    </a:lnTo>
                    <a:lnTo>
                      <a:pt x="64" y="11"/>
                    </a:lnTo>
                    <a:lnTo>
                      <a:pt x="64" y="11"/>
                    </a:lnTo>
                    <a:lnTo>
                      <a:pt x="64" y="13"/>
                    </a:lnTo>
                    <a:lnTo>
                      <a:pt x="67" y="13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20"/>
                    </a:lnTo>
                    <a:lnTo>
                      <a:pt x="69" y="20"/>
                    </a:lnTo>
                    <a:lnTo>
                      <a:pt x="69" y="22"/>
                    </a:lnTo>
                    <a:lnTo>
                      <a:pt x="69" y="22"/>
                    </a:lnTo>
                    <a:lnTo>
                      <a:pt x="69" y="22"/>
                    </a:lnTo>
                    <a:lnTo>
                      <a:pt x="72" y="22"/>
                    </a:lnTo>
                    <a:lnTo>
                      <a:pt x="72" y="25"/>
                    </a:lnTo>
                    <a:lnTo>
                      <a:pt x="72" y="25"/>
                    </a:lnTo>
                    <a:lnTo>
                      <a:pt x="72" y="27"/>
                    </a:lnTo>
                    <a:lnTo>
                      <a:pt x="73" y="27"/>
                    </a:lnTo>
                    <a:lnTo>
                      <a:pt x="73" y="31"/>
                    </a:lnTo>
                    <a:lnTo>
                      <a:pt x="73" y="31"/>
                    </a:lnTo>
                    <a:lnTo>
                      <a:pt x="73" y="33"/>
                    </a:lnTo>
                    <a:lnTo>
                      <a:pt x="77" y="33"/>
                    </a:lnTo>
                    <a:lnTo>
                      <a:pt x="77" y="35"/>
                    </a:lnTo>
                    <a:lnTo>
                      <a:pt x="77" y="35"/>
                    </a:lnTo>
                    <a:lnTo>
                      <a:pt x="77" y="39"/>
                    </a:lnTo>
                    <a:lnTo>
                      <a:pt x="77" y="39"/>
                    </a:lnTo>
                    <a:lnTo>
                      <a:pt x="77" y="41"/>
                    </a:lnTo>
                    <a:lnTo>
                      <a:pt x="77" y="41"/>
                    </a:lnTo>
                    <a:lnTo>
                      <a:pt x="77" y="41"/>
                    </a:lnTo>
                    <a:lnTo>
                      <a:pt x="79" y="41"/>
                    </a:lnTo>
                    <a:lnTo>
                      <a:pt x="79" y="43"/>
                    </a:lnTo>
                    <a:lnTo>
                      <a:pt x="79" y="43"/>
                    </a:lnTo>
                    <a:lnTo>
                      <a:pt x="79" y="43"/>
                    </a:lnTo>
                    <a:lnTo>
                      <a:pt x="79" y="43"/>
                    </a:lnTo>
                    <a:lnTo>
                      <a:pt x="79" y="43"/>
                    </a:lnTo>
                    <a:lnTo>
                      <a:pt x="79" y="43"/>
                    </a:lnTo>
                    <a:lnTo>
                      <a:pt x="79" y="43"/>
                    </a:lnTo>
                    <a:lnTo>
                      <a:pt x="79" y="43"/>
                    </a:lnTo>
                    <a:lnTo>
                      <a:pt x="79" y="46"/>
                    </a:lnTo>
                    <a:lnTo>
                      <a:pt x="79" y="46"/>
                    </a:lnTo>
                    <a:lnTo>
                      <a:pt x="79" y="46"/>
                    </a:lnTo>
                    <a:lnTo>
                      <a:pt x="79" y="46"/>
                    </a:lnTo>
                    <a:lnTo>
                      <a:pt x="79" y="46"/>
                    </a:lnTo>
                    <a:lnTo>
                      <a:pt x="79" y="46"/>
                    </a:lnTo>
                    <a:lnTo>
                      <a:pt x="79" y="46"/>
                    </a:lnTo>
                    <a:lnTo>
                      <a:pt x="79" y="46"/>
                    </a:lnTo>
                    <a:lnTo>
                      <a:pt x="75" y="46"/>
                    </a:lnTo>
                    <a:lnTo>
                      <a:pt x="75" y="46"/>
                    </a:lnTo>
                    <a:lnTo>
                      <a:pt x="75" y="46"/>
                    </a:lnTo>
                    <a:lnTo>
                      <a:pt x="75" y="46"/>
                    </a:lnTo>
                    <a:lnTo>
                      <a:pt x="73" y="46"/>
                    </a:lnTo>
                    <a:lnTo>
                      <a:pt x="73" y="46"/>
                    </a:lnTo>
                    <a:lnTo>
                      <a:pt x="73" y="46"/>
                    </a:lnTo>
                    <a:lnTo>
                      <a:pt x="73" y="46"/>
                    </a:lnTo>
                    <a:lnTo>
                      <a:pt x="70" y="46"/>
                    </a:lnTo>
                    <a:lnTo>
                      <a:pt x="70" y="46"/>
                    </a:lnTo>
                    <a:lnTo>
                      <a:pt x="70" y="46"/>
                    </a:lnTo>
                    <a:lnTo>
                      <a:pt x="70" y="46"/>
                    </a:lnTo>
                    <a:lnTo>
                      <a:pt x="68" y="46"/>
                    </a:lnTo>
                    <a:lnTo>
                      <a:pt x="68" y="46"/>
                    </a:lnTo>
                    <a:lnTo>
                      <a:pt x="68" y="46"/>
                    </a:lnTo>
                    <a:lnTo>
                      <a:pt x="68" y="46"/>
                    </a:lnTo>
                    <a:lnTo>
                      <a:pt x="65" y="46"/>
                    </a:lnTo>
                    <a:lnTo>
                      <a:pt x="65" y="46"/>
                    </a:lnTo>
                    <a:lnTo>
                      <a:pt x="65" y="46"/>
                    </a:lnTo>
                    <a:lnTo>
                      <a:pt x="65" y="46"/>
                    </a:lnTo>
                    <a:lnTo>
                      <a:pt x="64" y="46"/>
                    </a:lnTo>
                    <a:lnTo>
                      <a:pt x="64" y="46"/>
                    </a:lnTo>
                    <a:lnTo>
                      <a:pt x="64" y="46"/>
                    </a:lnTo>
                    <a:lnTo>
                      <a:pt x="64" y="44"/>
                    </a:lnTo>
                    <a:lnTo>
                      <a:pt x="62" y="44"/>
                    </a:lnTo>
                    <a:lnTo>
                      <a:pt x="62" y="44"/>
                    </a:lnTo>
                    <a:lnTo>
                      <a:pt x="62" y="44"/>
                    </a:lnTo>
                    <a:lnTo>
                      <a:pt x="62" y="44"/>
                    </a:lnTo>
                    <a:lnTo>
                      <a:pt x="62" y="44"/>
                    </a:lnTo>
                    <a:lnTo>
                      <a:pt x="62" y="44"/>
                    </a:lnTo>
                    <a:lnTo>
                      <a:pt x="62" y="44"/>
                    </a:lnTo>
                    <a:lnTo>
                      <a:pt x="62" y="43"/>
                    </a:lnTo>
                    <a:lnTo>
                      <a:pt x="59" y="45"/>
                    </a:lnTo>
                    <a:lnTo>
                      <a:pt x="59" y="45"/>
                    </a:lnTo>
                    <a:lnTo>
                      <a:pt x="59" y="45"/>
                    </a:lnTo>
                    <a:lnTo>
                      <a:pt x="59" y="45"/>
                    </a:lnTo>
                    <a:lnTo>
                      <a:pt x="57" y="45"/>
                    </a:lnTo>
                    <a:lnTo>
                      <a:pt x="57" y="45"/>
                    </a:lnTo>
                    <a:lnTo>
                      <a:pt x="57" y="45"/>
                    </a:lnTo>
                    <a:lnTo>
                      <a:pt x="57" y="45"/>
                    </a:lnTo>
                    <a:lnTo>
                      <a:pt x="54" y="46"/>
                    </a:lnTo>
                    <a:lnTo>
                      <a:pt x="54" y="46"/>
                    </a:lnTo>
                    <a:lnTo>
                      <a:pt x="54" y="46"/>
                    </a:lnTo>
                    <a:lnTo>
                      <a:pt x="54" y="46"/>
                    </a:lnTo>
                    <a:lnTo>
                      <a:pt x="54" y="46"/>
                    </a:lnTo>
                    <a:lnTo>
                      <a:pt x="54" y="46"/>
                    </a:lnTo>
                    <a:lnTo>
                      <a:pt x="54" y="46"/>
                    </a:lnTo>
                    <a:lnTo>
                      <a:pt x="54" y="46"/>
                    </a:lnTo>
                    <a:lnTo>
                      <a:pt x="54" y="49"/>
                    </a:lnTo>
                    <a:lnTo>
                      <a:pt x="54" y="49"/>
                    </a:lnTo>
                    <a:lnTo>
                      <a:pt x="54" y="49"/>
                    </a:lnTo>
                    <a:lnTo>
                      <a:pt x="55" y="49"/>
                    </a:lnTo>
                    <a:lnTo>
                      <a:pt x="55" y="49"/>
                    </a:lnTo>
                    <a:lnTo>
                      <a:pt x="58" y="49"/>
                    </a:lnTo>
                    <a:lnTo>
                      <a:pt x="58" y="49"/>
                    </a:lnTo>
                    <a:lnTo>
                      <a:pt x="61" y="49"/>
                    </a:lnTo>
                    <a:lnTo>
                      <a:pt x="61" y="52"/>
                    </a:lnTo>
                    <a:lnTo>
                      <a:pt x="63" y="52"/>
                    </a:lnTo>
                    <a:lnTo>
                      <a:pt x="63" y="52"/>
                    </a:lnTo>
                    <a:lnTo>
                      <a:pt x="66" y="52"/>
                    </a:lnTo>
                    <a:lnTo>
                      <a:pt x="66" y="53"/>
                    </a:lnTo>
                    <a:lnTo>
                      <a:pt x="67" y="53"/>
                    </a:lnTo>
                    <a:lnTo>
                      <a:pt x="67" y="53"/>
                    </a:lnTo>
                    <a:lnTo>
                      <a:pt x="69" y="53"/>
                    </a:lnTo>
                    <a:lnTo>
                      <a:pt x="67" y="56"/>
                    </a:lnTo>
                    <a:lnTo>
                      <a:pt x="67" y="56"/>
                    </a:lnTo>
                    <a:lnTo>
                      <a:pt x="66" y="59"/>
                    </a:lnTo>
                    <a:lnTo>
                      <a:pt x="66" y="59"/>
                    </a:lnTo>
                    <a:lnTo>
                      <a:pt x="63" y="62"/>
                    </a:lnTo>
                    <a:lnTo>
                      <a:pt x="63" y="62"/>
                    </a:lnTo>
                    <a:lnTo>
                      <a:pt x="63" y="66"/>
                    </a:lnTo>
                    <a:lnTo>
                      <a:pt x="63" y="66"/>
                    </a:lnTo>
                    <a:lnTo>
                      <a:pt x="60" y="68"/>
                    </a:lnTo>
                    <a:lnTo>
                      <a:pt x="60" y="68"/>
                    </a:lnTo>
                    <a:lnTo>
                      <a:pt x="59" y="72"/>
                    </a:lnTo>
                    <a:lnTo>
                      <a:pt x="59" y="72"/>
                    </a:lnTo>
                    <a:lnTo>
                      <a:pt x="57" y="75"/>
                    </a:lnTo>
                    <a:lnTo>
                      <a:pt x="57" y="75"/>
                    </a:lnTo>
                    <a:lnTo>
                      <a:pt x="57" y="76"/>
                    </a:lnTo>
                    <a:lnTo>
                      <a:pt x="57" y="76"/>
                    </a:lnTo>
                    <a:lnTo>
                      <a:pt x="54" y="79"/>
                    </a:lnTo>
                    <a:lnTo>
                      <a:pt x="54" y="79"/>
                    </a:lnTo>
                    <a:lnTo>
                      <a:pt x="54" y="82"/>
                    </a:lnTo>
                    <a:lnTo>
                      <a:pt x="54" y="82"/>
                    </a:lnTo>
                    <a:lnTo>
                      <a:pt x="52" y="85"/>
                    </a:lnTo>
                    <a:lnTo>
                      <a:pt x="52" y="85"/>
                    </a:lnTo>
                    <a:lnTo>
                      <a:pt x="52" y="85"/>
                    </a:lnTo>
                    <a:lnTo>
                      <a:pt x="52" y="85"/>
                    </a:lnTo>
                    <a:lnTo>
                      <a:pt x="49" y="88"/>
                    </a:lnTo>
                    <a:lnTo>
                      <a:pt x="49" y="88"/>
                    </a:lnTo>
                    <a:lnTo>
                      <a:pt x="49" y="91"/>
                    </a:lnTo>
                    <a:lnTo>
                      <a:pt x="49" y="91"/>
                    </a:lnTo>
                    <a:lnTo>
                      <a:pt x="48" y="94"/>
                    </a:lnTo>
                    <a:lnTo>
                      <a:pt x="48" y="94"/>
                    </a:lnTo>
                    <a:lnTo>
                      <a:pt x="48" y="94"/>
                    </a:lnTo>
                    <a:lnTo>
                      <a:pt x="48" y="94"/>
                    </a:lnTo>
                    <a:lnTo>
                      <a:pt x="44" y="97"/>
                    </a:lnTo>
                    <a:lnTo>
                      <a:pt x="44" y="97"/>
                    </a:lnTo>
                    <a:lnTo>
                      <a:pt x="44" y="101"/>
                    </a:lnTo>
                    <a:lnTo>
                      <a:pt x="44" y="101"/>
                    </a:lnTo>
                    <a:lnTo>
                      <a:pt x="44" y="103"/>
                    </a:lnTo>
                    <a:lnTo>
                      <a:pt x="44" y="103"/>
                    </a:lnTo>
                    <a:lnTo>
                      <a:pt x="44" y="103"/>
                    </a:lnTo>
                    <a:lnTo>
                      <a:pt x="44" y="103"/>
                    </a:lnTo>
                    <a:lnTo>
                      <a:pt x="44" y="106"/>
                    </a:lnTo>
                    <a:lnTo>
                      <a:pt x="44" y="106"/>
                    </a:lnTo>
                    <a:lnTo>
                      <a:pt x="44" y="108"/>
                    </a:lnTo>
                    <a:lnTo>
                      <a:pt x="44" y="108"/>
                    </a:lnTo>
                    <a:lnTo>
                      <a:pt x="44" y="110"/>
                    </a:lnTo>
                    <a:lnTo>
                      <a:pt x="44" y="110"/>
                    </a:lnTo>
                    <a:lnTo>
                      <a:pt x="44" y="110"/>
                    </a:lnTo>
                    <a:lnTo>
                      <a:pt x="44" y="110"/>
                    </a:lnTo>
                    <a:lnTo>
                      <a:pt x="40" y="112"/>
                    </a:lnTo>
                    <a:lnTo>
                      <a:pt x="40" y="112"/>
                    </a:lnTo>
                    <a:lnTo>
                      <a:pt x="40" y="112"/>
                    </a:lnTo>
                    <a:lnTo>
                      <a:pt x="40" y="112"/>
                    </a:lnTo>
                    <a:lnTo>
                      <a:pt x="38" y="112"/>
                    </a:lnTo>
                    <a:lnTo>
                      <a:pt x="38" y="112"/>
                    </a:lnTo>
                    <a:lnTo>
                      <a:pt x="38" y="112"/>
                    </a:lnTo>
                    <a:lnTo>
                      <a:pt x="38" y="112"/>
                    </a:lnTo>
                    <a:lnTo>
                      <a:pt x="35" y="115"/>
                    </a:lnTo>
                    <a:lnTo>
                      <a:pt x="35" y="115"/>
                    </a:lnTo>
                    <a:lnTo>
                      <a:pt x="35" y="115"/>
                    </a:lnTo>
                    <a:lnTo>
                      <a:pt x="35" y="115"/>
                    </a:lnTo>
                    <a:lnTo>
                      <a:pt x="35" y="115"/>
                    </a:lnTo>
                    <a:lnTo>
                      <a:pt x="35" y="115"/>
                    </a:lnTo>
                    <a:lnTo>
                      <a:pt x="35" y="115"/>
                    </a:lnTo>
                    <a:lnTo>
                      <a:pt x="35" y="115"/>
                    </a:lnTo>
                    <a:lnTo>
                      <a:pt x="33" y="118"/>
                    </a:lnTo>
                    <a:lnTo>
                      <a:pt x="31" y="119"/>
                    </a:lnTo>
                    <a:lnTo>
                      <a:pt x="28" y="122"/>
                    </a:lnTo>
                    <a:lnTo>
                      <a:pt x="28" y="123"/>
                    </a:lnTo>
                    <a:lnTo>
                      <a:pt x="25" y="126"/>
                    </a:lnTo>
                    <a:lnTo>
                      <a:pt x="22" y="129"/>
                    </a:lnTo>
                    <a:lnTo>
                      <a:pt x="19" y="132"/>
                    </a:lnTo>
                    <a:lnTo>
                      <a:pt x="17" y="134"/>
                    </a:lnTo>
                    <a:lnTo>
                      <a:pt x="13" y="138"/>
                    </a:lnTo>
                    <a:lnTo>
                      <a:pt x="11" y="141"/>
                    </a:lnTo>
                    <a:lnTo>
                      <a:pt x="8" y="145"/>
                    </a:lnTo>
                    <a:lnTo>
                      <a:pt x="6" y="147"/>
                    </a:lnTo>
                    <a:lnTo>
                      <a:pt x="2" y="150"/>
                    </a:lnTo>
                    <a:lnTo>
                      <a:pt x="2" y="151"/>
                    </a:lnTo>
                    <a:lnTo>
                      <a:pt x="0" y="152"/>
                    </a:lnTo>
                    <a:lnTo>
                      <a:pt x="0" y="151"/>
                    </a:lnTo>
                    <a:lnTo>
                      <a:pt x="0" y="151"/>
                    </a:lnTo>
                    <a:lnTo>
                      <a:pt x="0" y="150"/>
                    </a:lnTo>
                    <a:lnTo>
                      <a:pt x="0" y="149"/>
                    </a:lnTo>
                    <a:lnTo>
                      <a:pt x="2" y="145"/>
                    </a:lnTo>
                    <a:lnTo>
                      <a:pt x="2" y="143"/>
                    </a:lnTo>
                    <a:lnTo>
                      <a:pt x="2" y="141"/>
                    </a:lnTo>
                    <a:lnTo>
                      <a:pt x="2" y="137"/>
                    </a:lnTo>
                    <a:lnTo>
                      <a:pt x="4" y="132"/>
                    </a:lnTo>
                    <a:lnTo>
                      <a:pt x="4" y="129"/>
                    </a:lnTo>
                    <a:lnTo>
                      <a:pt x="4" y="126"/>
                    </a:lnTo>
                    <a:lnTo>
                      <a:pt x="4" y="123"/>
                    </a:lnTo>
                    <a:lnTo>
                      <a:pt x="8" y="119"/>
                    </a:lnTo>
                    <a:lnTo>
                      <a:pt x="8" y="118"/>
                    </a:lnTo>
                    <a:lnTo>
                      <a:pt x="9" y="115"/>
                    </a:lnTo>
                    <a:lnTo>
                      <a:pt x="9" y="114"/>
                    </a:lnTo>
                    <a:lnTo>
                      <a:pt x="11" y="110"/>
                    </a:lnTo>
                    <a:lnTo>
                      <a:pt x="11" y="110"/>
                    </a:lnTo>
                    <a:lnTo>
                      <a:pt x="11" y="110"/>
                    </a:lnTo>
                    <a:lnTo>
                      <a:pt x="11" y="110"/>
                    </a:lnTo>
                    <a:lnTo>
                      <a:pt x="13" y="108"/>
                    </a:lnTo>
                    <a:lnTo>
                      <a:pt x="13" y="108"/>
                    </a:lnTo>
                    <a:lnTo>
                      <a:pt x="16" y="106"/>
                    </a:lnTo>
                    <a:lnTo>
                      <a:pt x="16" y="106"/>
                    </a:lnTo>
                    <a:lnTo>
                      <a:pt x="19" y="103"/>
                    </a:lnTo>
                    <a:lnTo>
                      <a:pt x="19" y="103"/>
                    </a:lnTo>
                    <a:lnTo>
                      <a:pt x="19" y="101"/>
                    </a:lnTo>
                    <a:lnTo>
                      <a:pt x="19" y="101"/>
                    </a:lnTo>
                    <a:lnTo>
                      <a:pt x="22" y="97"/>
                    </a:lnTo>
                    <a:lnTo>
                      <a:pt x="22" y="97"/>
                    </a:lnTo>
                    <a:lnTo>
                      <a:pt x="23" y="94"/>
                    </a:lnTo>
                    <a:lnTo>
                      <a:pt x="23" y="94"/>
                    </a:lnTo>
                    <a:lnTo>
                      <a:pt x="25" y="91"/>
                    </a:lnTo>
                    <a:lnTo>
                      <a:pt x="25" y="91"/>
                    </a:lnTo>
                    <a:lnTo>
                      <a:pt x="25" y="91"/>
                    </a:lnTo>
                    <a:lnTo>
                      <a:pt x="25" y="91"/>
                    </a:lnTo>
                    <a:lnTo>
                      <a:pt x="25" y="89"/>
                    </a:lnTo>
                    <a:lnTo>
                      <a:pt x="25" y="89"/>
                    </a:lnTo>
                    <a:lnTo>
                      <a:pt x="25" y="89"/>
                    </a:lnTo>
                    <a:lnTo>
                      <a:pt x="25" y="89"/>
                    </a:lnTo>
                    <a:lnTo>
                      <a:pt x="27" y="86"/>
                    </a:lnTo>
                    <a:lnTo>
                      <a:pt x="27" y="86"/>
                    </a:lnTo>
                    <a:lnTo>
                      <a:pt x="27" y="86"/>
                    </a:lnTo>
                    <a:lnTo>
                      <a:pt x="27" y="86"/>
                    </a:lnTo>
                    <a:lnTo>
                      <a:pt x="27" y="84"/>
                    </a:lnTo>
                    <a:lnTo>
                      <a:pt x="27" y="84"/>
                    </a:lnTo>
                    <a:lnTo>
                      <a:pt x="27" y="84"/>
                    </a:lnTo>
                    <a:lnTo>
                      <a:pt x="27" y="84"/>
                    </a:lnTo>
                    <a:lnTo>
                      <a:pt x="30" y="81"/>
                    </a:lnTo>
                    <a:lnTo>
                      <a:pt x="30" y="81"/>
                    </a:lnTo>
                    <a:lnTo>
                      <a:pt x="30" y="81"/>
                    </a:lnTo>
                    <a:lnTo>
                      <a:pt x="30" y="81"/>
                    </a:lnTo>
                    <a:lnTo>
                      <a:pt x="30" y="77"/>
                    </a:lnTo>
                    <a:lnTo>
                      <a:pt x="30" y="77"/>
                    </a:lnTo>
                    <a:lnTo>
                      <a:pt x="30" y="77"/>
                    </a:lnTo>
                    <a:lnTo>
                      <a:pt x="30" y="77"/>
                    </a:lnTo>
                    <a:lnTo>
                      <a:pt x="33" y="74"/>
                    </a:lnTo>
                    <a:lnTo>
                      <a:pt x="33" y="74"/>
                    </a:lnTo>
                    <a:lnTo>
                      <a:pt x="33" y="74"/>
                    </a:lnTo>
                    <a:lnTo>
                      <a:pt x="33" y="74"/>
                    </a:lnTo>
                    <a:lnTo>
                      <a:pt x="33" y="71"/>
                    </a:lnTo>
                    <a:lnTo>
                      <a:pt x="33" y="71"/>
                    </a:lnTo>
                    <a:lnTo>
                      <a:pt x="33" y="68"/>
                    </a:lnTo>
                    <a:lnTo>
                      <a:pt x="33" y="68"/>
                    </a:lnTo>
                    <a:lnTo>
                      <a:pt x="37" y="64"/>
                    </a:lnTo>
                    <a:lnTo>
                      <a:pt x="37" y="64"/>
                    </a:lnTo>
                    <a:lnTo>
                      <a:pt x="37" y="64"/>
                    </a:lnTo>
                    <a:lnTo>
                      <a:pt x="37" y="64"/>
                    </a:lnTo>
                    <a:lnTo>
                      <a:pt x="37" y="61"/>
                    </a:lnTo>
                    <a:lnTo>
                      <a:pt x="37" y="61"/>
                    </a:lnTo>
                    <a:lnTo>
                      <a:pt x="37" y="59"/>
                    </a:lnTo>
                    <a:lnTo>
                      <a:pt x="37" y="59"/>
                    </a:lnTo>
                    <a:lnTo>
                      <a:pt x="38" y="56"/>
                    </a:lnTo>
                    <a:lnTo>
                      <a:pt x="38" y="56"/>
                    </a:lnTo>
                    <a:lnTo>
                      <a:pt x="38" y="56"/>
                    </a:lnTo>
                    <a:lnTo>
                      <a:pt x="38" y="56"/>
                    </a:lnTo>
                    <a:lnTo>
                      <a:pt x="39" y="53"/>
                    </a:lnTo>
                    <a:lnTo>
                      <a:pt x="39" y="53"/>
                    </a:lnTo>
                    <a:lnTo>
                      <a:pt x="39" y="51"/>
                    </a:lnTo>
                    <a:lnTo>
                      <a:pt x="39" y="51"/>
                    </a:lnTo>
                    <a:lnTo>
                      <a:pt x="40" y="48"/>
                    </a:lnTo>
                    <a:lnTo>
                      <a:pt x="40" y="48"/>
                    </a:lnTo>
                    <a:lnTo>
                      <a:pt x="40" y="48"/>
                    </a:lnTo>
                    <a:lnTo>
                      <a:pt x="40" y="48"/>
                    </a:lnTo>
                    <a:lnTo>
                      <a:pt x="40" y="46"/>
                    </a:lnTo>
                    <a:lnTo>
                      <a:pt x="40" y="46"/>
                    </a:lnTo>
                    <a:lnTo>
                      <a:pt x="40" y="44"/>
                    </a:lnTo>
                    <a:lnTo>
                      <a:pt x="40" y="44"/>
                    </a:lnTo>
                    <a:lnTo>
                      <a:pt x="40" y="41"/>
                    </a:lnTo>
                    <a:lnTo>
                      <a:pt x="39" y="41"/>
                    </a:lnTo>
                    <a:lnTo>
                      <a:pt x="39" y="41"/>
                    </a:lnTo>
                    <a:lnTo>
                      <a:pt x="39" y="41"/>
                    </a:lnTo>
                    <a:lnTo>
                      <a:pt x="39" y="38"/>
                    </a:lnTo>
                    <a:lnTo>
                      <a:pt x="39" y="38"/>
                    </a:lnTo>
                    <a:lnTo>
                      <a:pt x="39" y="35"/>
                    </a:lnTo>
                    <a:lnTo>
                      <a:pt x="39" y="35"/>
                    </a:lnTo>
                    <a:lnTo>
                      <a:pt x="40" y="33"/>
                    </a:lnTo>
                    <a:lnTo>
                      <a:pt x="39" y="33"/>
                    </a:lnTo>
                    <a:lnTo>
                      <a:pt x="39" y="33"/>
                    </a:lnTo>
                    <a:lnTo>
                      <a:pt x="39" y="33"/>
                    </a:lnTo>
                    <a:lnTo>
                      <a:pt x="40" y="31"/>
                    </a:lnTo>
                    <a:lnTo>
                      <a:pt x="40" y="31"/>
                    </a:lnTo>
                    <a:lnTo>
                      <a:pt x="40" y="27"/>
                    </a:lnTo>
                    <a:lnTo>
                      <a:pt x="40" y="27"/>
                    </a:lnTo>
                    <a:lnTo>
                      <a:pt x="44" y="24"/>
                    </a:lnTo>
                    <a:lnTo>
                      <a:pt x="44" y="24"/>
                    </a:lnTo>
                    <a:lnTo>
                      <a:pt x="44" y="22"/>
                    </a:lnTo>
                    <a:lnTo>
                      <a:pt x="44" y="22"/>
                    </a:lnTo>
                    <a:lnTo>
                      <a:pt x="46" y="20"/>
                    </a:lnTo>
                    <a:lnTo>
                      <a:pt x="46" y="20"/>
                    </a:lnTo>
                    <a:lnTo>
                      <a:pt x="49" y="17"/>
                    </a:lnTo>
                    <a:lnTo>
                      <a:pt x="49" y="17"/>
                    </a:lnTo>
                    <a:lnTo>
                      <a:pt x="52" y="14"/>
                    </a:lnTo>
                    <a:lnTo>
                      <a:pt x="52" y="14"/>
                    </a:lnTo>
                    <a:lnTo>
                      <a:pt x="52" y="14"/>
                    </a:lnTo>
                    <a:lnTo>
                      <a:pt x="52" y="14"/>
                    </a:lnTo>
                    <a:lnTo>
                      <a:pt x="52" y="13"/>
                    </a:lnTo>
                    <a:lnTo>
                      <a:pt x="52" y="13"/>
                    </a:lnTo>
                    <a:lnTo>
                      <a:pt x="52" y="11"/>
                    </a:lnTo>
                    <a:lnTo>
                      <a:pt x="52" y="11"/>
                    </a:lnTo>
                    <a:lnTo>
                      <a:pt x="55" y="8"/>
                    </a:lnTo>
                    <a:lnTo>
                      <a:pt x="55" y="8"/>
                    </a:lnTo>
                    <a:lnTo>
                      <a:pt x="55" y="8"/>
                    </a:lnTo>
                    <a:lnTo>
                      <a:pt x="55" y="8"/>
                    </a:lnTo>
                    <a:lnTo>
                      <a:pt x="55" y="5"/>
                    </a:lnTo>
                    <a:lnTo>
                      <a:pt x="55" y="5"/>
                    </a:lnTo>
                    <a:lnTo>
                      <a:pt x="55" y="4"/>
                    </a:lnTo>
                    <a:lnTo>
                      <a:pt x="55" y="4"/>
                    </a:lnTo>
                    <a:lnTo>
                      <a:pt x="57" y="2"/>
                    </a:lnTo>
                    <a:lnTo>
                      <a:pt x="57" y="2"/>
                    </a:lnTo>
                    <a:lnTo>
                      <a:pt x="57" y="2"/>
                    </a:lnTo>
                    <a:lnTo>
                      <a:pt x="57" y="2"/>
                    </a:lnTo>
                    <a:lnTo>
                      <a:pt x="57" y="2"/>
                    </a:lnTo>
                    <a:lnTo>
                      <a:pt x="57" y="2"/>
                    </a:lnTo>
                    <a:lnTo>
                      <a:pt x="57" y="2"/>
                    </a:lnTo>
                    <a:lnTo>
                      <a:pt x="57" y="2"/>
                    </a:lnTo>
                    <a:lnTo>
                      <a:pt x="57" y="0"/>
                    </a:lnTo>
                    <a:lnTo>
                      <a:pt x="57" y="0"/>
                    </a:lnTo>
                    <a:lnTo>
                      <a:pt x="57" y="0"/>
                    </a:lnTo>
                    <a:lnTo>
                      <a:pt x="57" y="0"/>
                    </a:lnTo>
                    <a:lnTo>
                      <a:pt x="57" y="0"/>
                    </a:lnTo>
                    <a:lnTo>
                      <a:pt x="57" y="0"/>
                    </a:lnTo>
                    <a:lnTo>
                      <a:pt x="57" y="0"/>
                    </a:lnTo>
                    <a:lnTo>
                      <a:pt x="57" y="0"/>
                    </a:lnTo>
                    <a:lnTo>
                      <a:pt x="57" y="0"/>
                    </a:lnTo>
                    <a:lnTo>
                      <a:pt x="57" y="0"/>
                    </a:lnTo>
                  </a:path>
                </a:pathLst>
              </a:custGeom>
              <a:solidFill>
                <a:srgbClr val="D0B1A1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22" name="Freeform 134"/>
              <p:cNvSpPr>
                <a:spLocks/>
              </p:cNvSpPr>
              <p:nvPr/>
            </p:nvSpPr>
            <p:spPr bwMode="gray">
              <a:xfrm>
                <a:off x="1857" y="1671"/>
                <a:ext cx="37" cy="154"/>
              </a:xfrm>
              <a:custGeom>
                <a:avLst/>
                <a:gdLst>
                  <a:gd name="T0" fmla="*/ 33 w 37"/>
                  <a:gd name="T1" fmla="*/ 3 h 154"/>
                  <a:gd name="T2" fmla="*/ 28 w 37"/>
                  <a:gd name="T3" fmla="*/ 9 h 154"/>
                  <a:gd name="T4" fmla="*/ 28 w 37"/>
                  <a:gd name="T5" fmla="*/ 15 h 154"/>
                  <a:gd name="T6" fmla="*/ 27 w 37"/>
                  <a:gd name="T7" fmla="*/ 25 h 154"/>
                  <a:gd name="T8" fmla="*/ 27 w 37"/>
                  <a:gd name="T9" fmla="*/ 31 h 154"/>
                  <a:gd name="T10" fmla="*/ 27 w 37"/>
                  <a:gd name="T11" fmla="*/ 40 h 154"/>
                  <a:gd name="T12" fmla="*/ 27 w 37"/>
                  <a:gd name="T13" fmla="*/ 46 h 154"/>
                  <a:gd name="T14" fmla="*/ 27 w 37"/>
                  <a:gd name="T15" fmla="*/ 62 h 154"/>
                  <a:gd name="T16" fmla="*/ 27 w 37"/>
                  <a:gd name="T17" fmla="*/ 79 h 154"/>
                  <a:gd name="T18" fmla="*/ 28 w 37"/>
                  <a:gd name="T19" fmla="*/ 91 h 154"/>
                  <a:gd name="T20" fmla="*/ 28 w 37"/>
                  <a:gd name="T21" fmla="*/ 97 h 154"/>
                  <a:gd name="T22" fmla="*/ 28 w 37"/>
                  <a:gd name="T23" fmla="*/ 104 h 154"/>
                  <a:gd name="T24" fmla="*/ 32 w 37"/>
                  <a:gd name="T25" fmla="*/ 106 h 154"/>
                  <a:gd name="T26" fmla="*/ 31 w 37"/>
                  <a:gd name="T27" fmla="*/ 121 h 154"/>
                  <a:gd name="T28" fmla="*/ 29 w 37"/>
                  <a:gd name="T29" fmla="*/ 139 h 154"/>
                  <a:gd name="T30" fmla="*/ 28 w 37"/>
                  <a:gd name="T31" fmla="*/ 152 h 154"/>
                  <a:gd name="T32" fmla="*/ 24 w 37"/>
                  <a:gd name="T33" fmla="*/ 147 h 154"/>
                  <a:gd name="T34" fmla="*/ 17 w 37"/>
                  <a:gd name="T35" fmla="*/ 129 h 154"/>
                  <a:gd name="T36" fmla="*/ 17 w 37"/>
                  <a:gd name="T37" fmla="*/ 114 h 154"/>
                  <a:gd name="T38" fmla="*/ 15 w 37"/>
                  <a:gd name="T39" fmla="*/ 110 h 154"/>
                  <a:gd name="T40" fmla="*/ 17 w 37"/>
                  <a:gd name="T41" fmla="*/ 108 h 154"/>
                  <a:gd name="T42" fmla="*/ 17 w 37"/>
                  <a:gd name="T43" fmla="*/ 108 h 154"/>
                  <a:gd name="T44" fmla="*/ 19 w 37"/>
                  <a:gd name="T45" fmla="*/ 104 h 154"/>
                  <a:gd name="T46" fmla="*/ 19 w 37"/>
                  <a:gd name="T47" fmla="*/ 100 h 154"/>
                  <a:gd name="T48" fmla="*/ 19 w 37"/>
                  <a:gd name="T49" fmla="*/ 91 h 154"/>
                  <a:gd name="T50" fmla="*/ 17 w 37"/>
                  <a:gd name="T51" fmla="*/ 85 h 154"/>
                  <a:gd name="T52" fmla="*/ 15 w 37"/>
                  <a:gd name="T53" fmla="*/ 83 h 154"/>
                  <a:gd name="T54" fmla="*/ 11 w 37"/>
                  <a:gd name="T55" fmla="*/ 80 h 154"/>
                  <a:gd name="T56" fmla="*/ 10 w 37"/>
                  <a:gd name="T57" fmla="*/ 75 h 154"/>
                  <a:gd name="T58" fmla="*/ 5 w 37"/>
                  <a:gd name="T59" fmla="*/ 71 h 154"/>
                  <a:gd name="T60" fmla="*/ 2 w 37"/>
                  <a:gd name="T61" fmla="*/ 69 h 154"/>
                  <a:gd name="T62" fmla="*/ 2 w 37"/>
                  <a:gd name="T63" fmla="*/ 64 h 154"/>
                  <a:gd name="T64" fmla="*/ 0 w 37"/>
                  <a:gd name="T65" fmla="*/ 58 h 154"/>
                  <a:gd name="T66" fmla="*/ 0 w 37"/>
                  <a:gd name="T67" fmla="*/ 52 h 154"/>
                  <a:gd name="T68" fmla="*/ 0 w 37"/>
                  <a:gd name="T69" fmla="*/ 49 h 154"/>
                  <a:gd name="T70" fmla="*/ 3 w 37"/>
                  <a:gd name="T71" fmla="*/ 46 h 154"/>
                  <a:gd name="T72" fmla="*/ 12 w 37"/>
                  <a:gd name="T73" fmla="*/ 43 h 154"/>
                  <a:gd name="T74" fmla="*/ 17 w 37"/>
                  <a:gd name="T75" fmla="*/ 43 h 154"/>
                  <a:gd name="T76" fmla="*/ 21 w 37"/>
                  <a:gd name="T77" fmla="*/ 40 h 154"/>
                  <a:gd name="T78" fmla="*/ 21 w 37"/>
                  <a:gd name="T79" fmla="*/ 40 h 154"/>
                  <a:gd name="T80" fmla="*/ 21 w 37"/>
                  <a:gd name="T81" fmla="*/ 38 h 154"/>
                  <a:gd name="T82" fmla="*/ 19 w 37"/>
                  <a:gd name="T83" fmla="*/ 35 h 154"/>
                  <a:gd name="T84" fmla="*/ 17 w 37"/>
                  <a:gd name="T85" fmla="*/ 35 h 154"/>
                  <a:gd name="T86" fmla="*/ 15 w 37"/>
                  <a:gd name="T87" fmla="*/ 33 h 154"/>
                  <a:gd name="T88" fmla="*/ 12 w 37"/>
                  <a:gd name="T89" fmla="*/ 29 h 154"/>
                  <a:gd name="T90" fmla="*/ 9 w 37"/>
                  <a:gd name="T91" fmla="*/ 29 h 154"/>
                  <a:gd name="T92" fmla="*/ 8 w 37"/>
                  <a:gd name="T93" fmla="*/ 27 h 154"/>
                  <a:gd name="T94" fmla="*/ 8 w 37"/>
                  <a:gd name="T95" fmla="*/ 21 h 154"/>
                  <a:gd name="T96" fmla="*/ 9 w 37"/>
                  <a:gd name="T97" fmla="*/ 16 h 154"/>
                  <a:gd name="T98" fmla="*/ 12 w 37"/>
                  <a:gd name="T99" fmla="*/ 14 h 154"/>
                  <a:gd name="T100" fmla="*/ 17 w 37"/>
                  <a:gd name="T101" fmla="*/ 10 h 154"/>
                  <a:gd name="T102" fmla="*/ 19 w 37"/>
                  <a:gd name="T103" fmla="*/ 7 h 154"/>
                  <a:gd name="T104" fmla="*/ 28 w 37"/>
                  <a:gd name="T105" fmla="*/ 4 h 154"/>
                  <a:gd name="T106" fmla="*/ 33 w 37"/>
                  <a:gd name="T107" fmla="*/ 2 h 154"/>
                  <a:gd name="T108" fmla="*/ 35 w 37"/>
                  <a:gd name="T109" fmla="*/ 0 h 154"/>
                  <a:gd name="T110" fmla="*/ 35 w 37"/>
                  <a:gd name="T111" fmla="*/ 0 h 154"/>
                  <a:gd name="T112" fmla="*/ 35 w 37"/>
                  <a:gd name="T113" fmla="*/ 0 h 154"/>
                  <a:gd name="T114" fmla="*/ 35 w 37"/>
                  <a:gd name="T115" fmla="*/ 0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37" h="154">
                    <a:moveTo>
                      <a:pt x="35" y="0"/>
                    </a:moveTo>
                    <a:lnTo>
                      <a:pt x="33" y="2"/>
                    </a:lnTo>
                    <a:lnTo>
                      <a:pt x="33" y="2"/>
                    </a:lnTo>
                    <a:lnTo>
                      <a:pt x="33" y="3"/>
                    </a:lnTo>
                    <a:lnTo>
                      <a:pt x="33" y="3"/>
                    </a:lnTo>
                    <a:lnTo>
                      <a:pt x="31" y="6"/>
                    </a:lnTo>
                    <a:lnTo>
                      <a:pt x="31" y="6"/>
                    </a:lnTo>
                    <a:lnTo>
                      <a:pt x="31" y="6"/>
                    </a:lnTo>
                    <a:lnTo>
                      <a:pt x="31" y="6"/>
                    </a:lnTo>
                    <a:lnTo>
                      <a:pt x="28" y="9"/>
                    </a:lnTo>
                    <a:lnTo>
                      <a:pt x="28" y="9"/>
                    </a:lnTo>
                    <a:lnTo>
                      <a:pt x="28" y="12"/>
                    </a:lnTo>
                    <a:lnTo>
                      <a:pt x="28" y="12"/>
                    </a:lnTo>
                    <a:lnTo>
                      <a:pt x="28" y="15"/>
                    </a:lnTo>
                    <a:lnTo>
                      <a:pt x="28" y="15"/>
                    </a:lnTo>
                    <a:lnTo>
                      <a:pt x="28" y="16"/>
                    </a:lnTo>
                    <a:lnTo>
                      <a:pt x="28" y="16"/>
                    </a:lnTo>
                    <a:lnTo>
                      <a:pt x="27" y="19"/>
                    </a:lnTo>
                    <a:lnTo>
                      <a:pt x="27" y="21"/>
                    </a:lnTo>
                    <a:lnTo>
                      <a:pt x="27" y="25"/>
                    </a:lnTo>
                    <a:lnTo>
                      <a:pt x="27" y="25"/>
                    </a:lnTo>
                    <a:lnTo>
                      <a:pt x="27" y="27"/>
                    </a:lnTo>
                    <a:lnTo>
                      <a:pt x="27" y="27"/>
                    </a:lnTo>
                    <a:lnTo>
                      <a:pt x="27" y="31"/>
                    </a:lnTo>
                    <a:lnTo>
                      <a:pt x="27" y="31"/>
                    </a:lnTo>
                    <a:lnTo>
                      <a:pt x="27" y="34"/>
                    </a:lnTo>
                    <a:lnTo>
                      <a:pt x="27" y="34"/>
                    </a:lnTo>
                    <a:lnTo>
                      <a:pt x="27" y="37"/>
                    </a:lnTo>
                    <a:lnTo>
                      <a:pt x="27" y="37"/>
                    </a:lnTo>
                    <a:lnTo>
                      <a:pt x="27" y="40"/>
                    </a:lnTo>
                    <a:lnTo>
                      <a:pt x="27" y="40"/>
                    </a:lnTo>
                    <a:lnTo>
                      <a:pt x="27" y="40"/>
                    </a:lnTo>
                    <a:lnTo>
                      <a:pt x="27" y="40"/>
                    </a:lnTo>
                    <a:lnTo>
                      <a:pt x="27" y="43"/>
                    </a:lnTo>
                    <a:lnTo>
                      <a:pt x="27" y="46"/>
                    </a:lnTo>
                    <a:lnTo>
                      <a:pt x="27" y="49"/>
                    </a:lnTo>
                    <a:lnTo>
                      <a:pt x="27" y="51"/>
                    </a:lnTo>
                    <a:lnTo>
                      <a:pt x="27" y="55"/>
                    </a:lnTo>
                    <a:lnTo>
                      <a:pt x="27" y="58"/>
                    </a:lnTo>
                    <a:lnTo>
                      <a:pt x="27" y="62"/>
                    </a:lnTo>
                    <a:lnTo>
                      <a:pt x="27" y="65"/>
                    </a:lnTo>
                    <a:lnTo>
                      <a:pt x="27" y="70"/>
                    </a:lnTo>
                    <a:lnTo>
                      <a:pt x="27" y="73"/>
                    </a:lnTo>
                    <a:lnTo>
                      <a:pt x="27" y="76"/>
                    </a:lnTo>
                    <a:lnTo>
                      <a:pt x="27" y="79"/>
                    </a:lnTo>
                    <a:lnTo>
                      <a:pt x="27" y="82"/>
                    </a:lnTo>
                    <a:lnTo>
                      <a:pt x="27" y="85"/>
                    </a:lnTo>
                    <a:lnTo>
                      <a:pt x="27" y="88"/>
                    </a:lnTo>
                    <a:lnTo>
                      <a:pt x="28" y="88"/>
                    </a:lnTo>
                    <a:lnTo>
                      <a:pt x="28" y="91"/>
                    </a:lnTo>
                    <a:lnTo>
                      <a:pt x="28" y="91"/>
                    </a:lnTo>
                    <a:lnTo>
                      <a:pt x="28" y="95"/>
                    </a:lnTo>
                    <a:lnTo>
                      <a:pt x="28" y="95"/>
                    </a:lnTo>
                    <a:lnTo>
                      <a:pt x="28" y="97"/>
                    </a:lnTo>
                    <a:lnTo>
                      <a:pt x="28" y="97"/>
                    </a:lnTo>
                    <a:lnTo>
                      <a:pt x="28" y="99"/>
                    </a:lnTo>
                    <a:lnTo>
                      <a:pt x="28" y="99"/>
                    </a:lnTo>
                    <a:lnTo>
                      <a:pt x="28" y="102"/>
                    </a:lnTo>
                    <a:lnTo>
                      <a:pt x="28" y="102"/>
                    </a:lnTo>
                    <a:lnTo>
                      <a:pt x="28" y="104"/>
                    </a:lnTo>
                    <a:lnTo>
                      <a:pt x="29" y="104"/>
                    </a:lnTo>
                    <a:lnTo>
                      <a:pt x="29" y="106"/>
                    </a:lnTo>
                    <a:lnTo>
                      <a:pt x="29" y="106"/>
                    </a:lnTo>
                    <a:lnTo>
                      <a:pt x="29" y="106"/>
                    </a:lnTo>
                    <a:lnTo>
                      <a:pt x="32" y="106"/>
                    </a:lnTo>
                    <a:lnTo>
                      <a:pt x="31" y="110"/>
                    </a:lnTo>
                    <a:lnTo>
                      <a:pt x="31" y="111"/>
                    </a:lnTo>
                    <a:lnTo>
                      <a:pt x="31" y="114"/>
                    </a:lnTo>
                    <a:lnTo>
                      <a:pt x="31" y="116"/>
                    </a:lnTo>
                    <a:lnTo>
                      <a:pt x="31" y="121"/>
                    </a:lnTo>
                    <a:lnTo>
                      <a:pt x="31" y="124"/>
                    </a:lnTo>
                    <a:lnTo>
                      <a:pt x="31" y="128"/>
                    </a:lnTo>
                    <a:lnTo>
                      <a:pt x="31" y="130"/>
                    </a:lnTo>
                    <a:lnTo>
                      <a:pt x="29" y="135"/>
                    </a:lnTo>
                    <a:lnTo>
                      <a:pt x="29" y="139"/>
                    </a:lnTo>
                    <a:lnTo>
                      <a:pt x="29" y="142"/>
                    </a:lnTo>
                    <a:lnTo>
                      <a:pt x="29" y="145"/>
                    </a:lnTo>
                    <a:lnTo>
                      <a:pt x="28" y="148"/>
                    </a:lnTo>
                    <a:lnTo>
                      <a:pt x="28" y="151"/>
                    </a:lnTo>
                    <a:lnTo>
                      <a:pt x="28" y="152"/>
                    </a:lnTo>
                    <a:lnTo>
                      <a:pt x="28" y="152"/>
                    </a:lnTo>
                    <a:lnTo>
                      <a:pt x="25" y="153"/>
                    </a:lnTo>
                    <a:lnTo>
                      <a:pt x="25" y="152"/>
                    </a:lnTo>
                    <a:lnTo>
                      <a:pt x="24" y="150"/>
                    </a:lnTo>
                    <a:lnTo>
                      <a:pt x="24" y="147"/>
                    </a:lnTo>
                    <a:lnTo>
                      <a:pt x="21" y="144"/>
                    </a:lnTo>
                    <a:lnTo>
                      <a:pt x="21" y="141"/>
                    </a:lnTo>
                    <a:lnTo>
                      <a:pt x="21" y="137"/>
                    </a:lnTo>
                    <a:lnTo>
                      <a:pt x="21" y="132"/>
                    </a:lnTo>
                    <a:lnTo>
                      <a:pt x="17" y="129"/>
                    </a:lnTo>
                    <a:lnTo>
                      <a:pt x="17" y="126"/>
                    </a:lnTo>
                    <a:lnTo>
                      <a:pt x="17" y="123"/>
                    </a:lnTo>
                    <a:lnTo>
                      <a:pt x="17" y="118"/>
                    </a:lnTo>
                    <a:lnTo>
                      <a:pt x="17" y="117"/>
                    </a:lnTo>
                    <a:lnTo>
                      <a:pt x="17" y="114"/>
                    </a:lnTo>
                    <a:lnTo>
                      <a:pt x="17" y="113"/>
                    </a:lnTo>
                    <a:lnTo>
                      <a:pt x="17" y="110"/>
                    </a:lnTo>
                    <a:lnTo>
                      <a:pt x="15" y="110"/>
                    </a:lnTo>
                    <a:lnTo>
                      <a:pt x="15" y="110"/>
                    </a:lnTo>
                    <a:lnTo>
                      <a:pt x="15" y="110"/>
                    </a:lnTo>
                    <a:lnTo>
                      <a:pt x="15" y="110"/>
                    </a:lnTo>
                    <a:lnTo>
                      <a:pt x="15" y="110"/>
                    </a:lnTo>
                    <a:lnTo>
                      <a:pt x="15" y="110"/>
                    </a:lnTo>
                    <a:lnTo>
                      <a:pt x="15" y="110"/>
                    </a:lnTo>
                    <a:lnTo>
                      <a:pt x="17" y="108"/>
                    </a:lnTo>
                    <a:lnTo>
                      <a:pt x="17" y="108"/>
                    </a:lnTo>
                    <a:lnTo>
                      <a:pt x="17" y="108"/>
                    </a:lnTo>
                    <a:lnTo>
                      <a:pt x="17" y="108"/>
                    </a:lnTo>
                    <a:lnTo>
                      <a:pt x="17" y="108"/>
                    </a:lnTo>
                    <a:lnTo>
                      <a:pt x="17" y="108"/>
                    </a:lnTo>
                    <a:lnTo>
                      <a:pt x="17" y="108"/>
                    </a:lnTo>
                    <a:lnTo>
                      <a:pt x="17" y="108"/>
                    </a:lnTo>
                    <a:lnTo>
                      <a:pt x="19" y="104"/>
                    </a:lnTo>
                    <a:lnTo>
                      <a:pt x="19" y="104"/>
                    </a:lnTo>
                    <a:lnTo>
                      <a:pt x="19" y="104"/>
                    </a:lnTo>
                    <a:lnTo>
                      <a:pt x="19" y="104"/>
                    </a:lnTo>
                    <a:lnTo>
                      <a:pt x="19" y="102"/>
                    </a:lnTo>
                    <a:lnTo>
                      <a:pt x="19" y="102"/>
                    </a:lnTo>
                    <a:lnTo>
                      <a:pt x="19" y="100"/>
                    </a:lnTo>
                    <a:lnTo>
                      <a:pt x="19" y="100"/>
                    </a:lnTo>
                    <a:lnTo>
                      <a:pt x="19" y="97"/>
                    </a:lnTo>
                    <a:lnTo>
                      <a:pt x="19" y="97"/>
                    </a:lnTo>
                    <a:lnTo>
                      <a:pt x="19" y="95"/>
                    </a:lnTo>
                    <a:lnTo>
                      <a:pt x="19" y="95"/>
                    </a:lnTo>
                    <a:lnTo>
                      <a:pt x="19" y="91"/>
                    </a:lnTo>
                    <a:lnTo>
                      <a:pt x="19" y="91"/>
                    </a:lnTo>
                    <a:lnTo>
                      <a:pt x="19" y="88"/>
                    </a:lnTo>
                    <a:lnTo>
                      <a:pt x="19" y="88"/>
                    </a:lnTo>
                    <a:lnTo>
                      <a:pt x="19" y="85"/>
                    </a:lnTo>
                    <a:lnTo>
                      <a:pt x="17" y="85"/>
                    </a:lnTo>
                    <a:lnTo>
                      <a:pt x="17" y="85"/>
                    </a:lnTo>
                    <a:lnTo>
                      <a:pt x="17" y="85"/>
                    </a:lnTo>
                    <a:lnTo>
                      <a:pt x="17" y="83"/>
                    </a:lnTo>
                    <a:lnTo>
                      <a:pt x="15" y="83"/>
                    </a:lnTo>
                    <a:lnTo>
                      <a:pt x="15" y="83"/>
                    </a:lnTo>
                    <a:lnTo>
                      <a:pt x="15" y="83"/>
                    </a:lnTo>
                    <a:lnTo>
                      <a:pt x="15" y="80"/>
                    </a:lnTo>
                    <a:lnTo>
                      <a:pt x="11" y="80"/>
                    </a:lnTo>
                    <a:lnTo>
                      <a:pt x="11" y="80"/>
                    </a:lnTo>
                    <a:lnTo>
                      <a:pt x="11" y="80"/>
                    </a:lnTo>
                    <a:lnTo>
                      <a:pt x="11" y="78"/>
                    </a:lnTo>
                    <a:lnTo>
                      <a:pt x="10" y="78"/>
                    </a:lnTo>
                    <a:lnTo>
                      <a:pt x="10" y="78"/>
                    </a:lnTo>
                    <a:lnTo>
                      <a:pt x="10" y="78"/>
                    </a:lnTo>
                    <a:lnTo>
                      <a:pt x="10" y="75"/>
                    </a:lnTo>
                    <a:lnTo>
                      <a:pt x="7" y="75"/>
                    </a:lnTo>
                    <a:lnTo>
                      <a:pt x="7" y="75"/>
                    </a:lnTo>
                    <a:lnTo>
                      <a:pt x="7" y="75"/>
                    </a:lnTo>
                    <a:lnTo>
                      <a:pt x="7" y="71"/>
                    </a:lnTo>
                    <a:lnTo>
                      <a:pt x="5" y="71"/>
                    </a:lnTo>
                    <a:lnTo>
                      <a:pt x="5" y="71"/>
                    </a:lnTo>
                    <a:lnTo>
                      <a:pt x="5" y="71"/>
                    </a:lnTo>
                    <a:lnTo>
                      <a:pt x="5" y="69"/>
                    </a:lnTo>
                    <a:lnTo>
                      <a:pt x="2" y="69"/>
                    </a:lnTo>
                    <a:lnTo>
                      <a:pt x="2" y="69"/>
                    </a:lnTo>
                    <a:lnTo>
                      <a:pt x="2" y="69"/>
                    </a:lnTo>
                    <a:lnTo>
                      <a:pt x="2" y="66"/>
                    </a:lnTo>
                    <a:lnTo>
                      <a:pt x="2" y="66"/>
                    </a:lnTo>
                    <a:lnTo>
                      <a:pt x="2" y="64"/>
                    </a:lnTo>
                    <a:lnTo>
                      <a:pt x="2" y="64"/>
                    </a:lnTo>
                    <a:lnTo>
                      <a:pt x="2" y="60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58"/>
                    </a:lnTo>
                    <a:lnTo>
                      <a:pt x="0" y="58"/>
                    </a:lnTo>
                    <a:lnTo>
                      <a:pt x="0" y="55"/>
                    </a:lnTo>
                    <a:lnTo>
                      <a:pt x="0" y="55"/>
                    </a:lnTo>
                    <a:lnTo>
                      <a:pt x="0" y="52"/>
                    </a:lnTo>
                    <a:lnTo>
                      <a:pt x="0" y="52"/>
                    </a:lnTo>
                    <a:lnTo>
                      <a:pt x="0" y="52"/>
                    </a:lnTo>
                    <a:lnTo>
                      <a:pt x="0" y="52"/>
                    </a:lnTo>
                    <a:lnTo>
                      <a:pt x="0" y="49"/>
                    </a:lnTo>
                    <a:lnTo>
                      <a:pt x="0" y="49"/>
                    </a:lnTo>
                    <a:lnTo>
                      <a:pt x="0" y="49"/>
                    </a:lnTo>
                    <a:lnTo>
                      <a:pt x="0" y="49"/>
                    </a:lnTo>
                    <a:lnTo>
                      <a:pt x="2" y="46"/>
                    </a:lnTo>
                    <a:lnTo>
                      <a:pt x="2" y="46"/>
                    </a:lnTo>
                    <a:lnTo>
                      <a:pt x="3" y="46"/>
                    </a:lnTo>
                    <a:lnTo>
                      <a:pt x="3" y="46"/>
                    </a:lnTo>
                    <a:lnTo>
                      <a:pt x="6" y="45"/>
                    </a:lnTo>
                    <a:lnTo>
                      <a:pt x="6" y="45"/>
                    </a:lnTo>
                    <a:lnTo>
                      <a:pt x="9" y="45"/>
                    </a:lnTo>
                    <a:lnTo>
                      <a:pt x="9" y="45"/>
                    </a:lnTo>
                    <a:lnTo>
                      <a:pt x="12" y="43"/>
                    </a:lnTo>
                    <a:lnTo>
                      <a:pt x="12" y="43"/>
                    </a:lnTo>
                    <a:lnTo>
                      <a:pt x="13" y="43"/>
                    </a:lnTo>
                    <a:lnTo>
                      <a:pt x="13" y="43"/>
                    </a:lnTo>
                    <a:lnTo>
                      <a:pt x="17" y="43"/>
                    </a:lnTo>
                    <a:lnTo>
                      <a:pt x="17" y="43"/>
                    </a:lnTo>
                    <a:lnTo>
                      <a:pt x="17" y="43"/>
                    </a:lnTo>
                    <a:lnTo>
                      <a:pt x="17" y="43"/>
                    </a:lnTo>
                    <a:lnTo>
                      <a:pt x="21" y="40"/>
                    </a:lnTo>
                    <a:lnTo>
                      <a:pt x="21" y="40"/>
                    </a:lnTo>
                    <a:lnTo>
                      <a:pt x="21" y="40"/>
                    </a:lnTo>
                    <a:lnTo>
                      <a:pt x="21" y="40"/>
                    </a:lnTo>
                    <a:lnTo>
                      <a:pt x="21" y="40"/>
                    </a:lnTo>
                    <a:lnTo>
                      <a:pt x="21" y="40"/>
                    </a:lnTo>
                    <a:lnTo>
                      <a:pt x="21" y="40"/>
                    </a:lnTo>
                    <a:lnTo>
                      <a:pt x="21" y="40"/>
                    </a:lnTo>
                    <a:lnTo>
                      <a:pt x="21" y="39"/>
                    </a:lnTo>
                    <a:lnTo>
                      <a:pt x="21" y="39"/>
                    </a:lnTo>
                    <a:lnTo>
                      <a:pt x="21" y="39"/>
                    </a:lnTo>
                    <a:lnTo>
                      <a:pt x="21" y="39"/>
                    </a:lnTo>
                    <a:lnTo>
                      <a:pt x="21" y="38"/>
                    </a:lnTo>
                    <a:lnTo>
                      <a:pt x="21" y="38"/>
                    </a:lnTo>
                    <a:lnTo>
                      <a:pt x="21" y="38"/>
                    </a:lnTo>
                    <a:lnTo>
                      <a:pt x="21" y="38"/>
                    </a:lnTo>
                    <a:lnTo>
                      <a:pt x="22" y="35"/>
                    </a:lnTo>
                    <a:lnTo>
                      <a:pt x="19" y="35"/>
                    </a:lnTo>
                    <a:lnTo>
                      <a:pt x="19" y="35"/>
                    </a:lnTo>
                    <a:lnTo>
                      <a:pt x="19" y="35"/>
                    </a:lnTo>
                    <a:lnTo>
                      <a:pt x="19" y="35"/>
                    </a:lnTo>
                    <a:lnTo>
                      <a:pt x="17" y="35"/>
                    </a:lnTo>
                    <a:lnTo>
                      <a:pt x="17" y="35"/>
                    </a:lnTo>
                    <a:lnTo>
                      <a:pt x="17" y="35"/>
                    </a:lnTo>
                    <a:lnTo>
                      <a:pt x="17" y="33"/>
                    </a:lnTo>
                    <a:lnTo>
                      <a:pt x="15" y="33"/>
                    </a:lnTo>
                    <a:lnTo>
                      <a:pt x="15" y="33"/>
                    </a:lnTo>
                    <a:lnTo>
                      <a:pt x="15" y="33"/>
                    </a:lnTo>
                    <a:lnTo>
                      <a:pt x="15" y="33"/>
                    </a:lnTo>
                    <a:lnTo>
                      <a:pt x="12" y="33"/>
                    </a:lnTo>
                    <a:lnTo>
                      <a:pt x="12" y="33"/>
                    </a:lnTo>
                    <a:lnTo>
                      <a:pt x="12" y="33"/>
                    </a:lnTo>
                    <a:lnTo>
                      <a:pt x="12" y="29"/>
                    </a:lnTo>
                    <a:lnTo>
                      <a:pt x="9" y="29"/>
                    </a:lnTo>
                    <a:lnTo>
                      <a:pt x="9" y="29"/>
                    </a:lnTo>
                    <a:lnTo>
                      <a:pt x="9" y="29"/>
                    </a:lnTo>
                    <a:lnTo>
                      <a:pt x="9" y="29"/>
                    </a:lnTo>
                    <a:lnTo>
                      <a:pt x="9" y="29"/>
                    </a:lnTo>
                    <a:lnTo>
                      <a:pt x="9" y="29"/>
                    </a:lnTo>
                    <a:lnTo>
                      <a:pt x="9" y="29"/>
                    </a:lnTo>
                    <a:lnTo>
                      <a:pt x="9" y="27"/>
                    </a:lnTo>
                    <a:lnTo>
                      <a:pt x="8" y="27"/>
                    </a:lnTo>
                    <a:lnTo>
                      <a:pt x="8" y="27"/>
                    </a:lnTo>
                    <a:lnTo>
                      <a:pt x="8" y="27"/>
                    </a:lnTo>
                    <a:lnTo>
                      <a:pt x="8" y="23"/>
                    </a:lnTo>
                    <a:lnTo>
                      <a:pt x="8" y="23"/>
                    </a:lnTo>
                    <a:lnTo>
                      <a:pt x="8" y="21"/>
                    </a:lnTo>
                    <a:lnTo>
                      <a:pt x="8" y="21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9" y="16"/>
                    </a:lnTo>
                    <a:lnTo>
                      <a:pt x="9" y="16"/>
                    </a:lnTo>
                    <a:lnTo>
                      <a:pt x="9" y="16"/>
                    </a:lnTo>
                    <a:lnTo>
                      <a:pt x="9" y="16"/>
                    </a:lnTo>
                    <a:lnTo>
                      <a:pt x="12" y="14"/>
                    </a:lnTo>
                    <a:lnTo>
                      <a:pt x="12" y="14"/>
                    </a:lnTo>
                    <a:lnTo>
                      <a:pt x="12" y="14"/>
                    </a:lnTo>
                    <a:lnTo>
                      <a:pt x="12" y="14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7" y="10"/>
                    </a:lnTo>
                    <a:lnTo>
                      <a:pt x="17" y="10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22" y="7"/>
                    </a:lnTo>
                    <a:lnTo>
                      <a:pt x="22" y="7"/>
                    </a:lnTo>
                    <a:lnTo>
                      <a:pt x="25" y="7"/>
                    </a:lnTo>
                    <a:lnTo>
                      <a:pt x="25" y="7"/>
                    </a:lnTo>
                    <a:lnTo>
                      <a:pt x="28" y="4"/>
                    </a:lnTo>
                    <a:lnTo>
                      <a:pt x="28" y="4"/>
                    </a:lnTo>
                    <a:lnTo>
                      <a:pt x="30" y="4"/>
                    </a:lnTo>
                    <a:lnTo>
                      <a:pt x="30" y="4"/>
                    </a:lnTo>
                    <a:lnTo>
                      <a:pt x="33" y="2"/>
                    </a:lnTo>
                    <a:lnTo>
                      <a:pt x="33" y="2"/>
                    </a:lnTo>
                    <a:lnTo>
                      <a:pt x="34" y="2"/>
                    </a:lnTo>
                    <a:lnTo>
                      <a:pt x="34" y="2"/>
                    </a:lnTo>
                    <a:lnTo>
                      <a:pt x="36" y="0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</a:path>
                </a:pathLst>
              </a:custGeom>
              <a:solidFill>
                <a:srgbClr val="D0B1A1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23" name="Freeform 135"/>
              <p:cNvSpPr>
                <a:spLocks/>
              </p:cNvSpPr>
              <p:nvPr/>
            </p:nvSpPr>
            <p:spPr bwMode="gray">
              <a:xfrm>
                <a:off x="1940" y="1750"/>
                <a:ext cx="58" cy="193"/>
              </a:xfrm>
              <a:custGeom>
                <a:avLst/>
                <a:gdLst>
                  <a:gd name="T0" fmla="*/ 2 w 58"/>
                  <a:gd name="T1" fmla="*/ 190 h 193"/>
                  <a:gd name="T2" fmla="*/ 7 w 58"/>
                  <a:gd name="T3" fmla="*/ 183 h 193"/>
                  <a:gd name="T4" fmla="*/ 17 w 58"/>
                  <a:gd name="T5" fmla="*/ 172 h 193"/>
                  <a:gd name="T6" fmla="*/ 25 w 58"/>
                  <a:gd name="T7" fmla="*/ 163 h 193"/>
                  <a:gd name="T8" fmla="*/ 32 w 58"/>
                  <a:gd name="T9" fmla="*/ 150 h 193"/>
                  <a:gd name="T10" fmla="*/ 36 w 58"/>
                  <a:gd name="T11" fmla="*/ 145 h 193"/>
                  <a:gd name="T12" fmla="*/ 36 w 58"/>
                  <a:gd name="T13" fmla="*/ 142 h 193"/>
                  <a:gd name="T14" fmla="*/ 36 w 58"/>
                  <a:gd name="T15" fmla="*/ 140 h 193"/>
                  <a:gd name="T16" fmla="*/ 39 w 58"/>
                  <a:gd name="T17" fmla="*/ 136 h 193"/>
                  <a:gd name="T18" fmla="*/ 42 w 58"/>
                  <a:gd name="T19" fmla="*/ 133 h 193"/>
                  <a:gd name="T20" fmla="*/ 44 w 58"/>
                  <a:gd name="T21" fmla="*/ 128 h 193"/>
                  <a:gd name="T22" fmla="*/ 42 w 58"/>
                  <a:gd name="T23" fmla="*/ 128 h 193"/>
                  <a:gd name="T24" fmla="*/ 42 w 58"/>
                  <a:gd name="T25" fmla="*/ 122 h 193"/>
                  <a:gd name="T26" fmla="*/ 39 w 58"/>
                  <a:gd name="T27" fmla="*/ 119 h 193"/>
                  <a:gd name="T28" fmla="*/ 39 w 58"/>
                  <a:gd name="T29" fmla="*/ 114 h 193"/>
                  <a:gd name="T30" fmla="*/ 39 w 58"/>
                  <a:gd name="T31" fmla="*/ 113 h 193"/>
                  <a:gd name="T32" fmla="*/ 39 w 58"/>
                  <a:gd name="T33" fmla="*/ 110 h 193"/>
                  <a:gd name="T34" fmla="*/ 39 w 58"/>
                  <a:gd name="T35" fmla="*/ 108 h 193"/>
                  <a:gd name="T36" fmla="*/ 42 w 58"/>
                  <a:gd name="T37" fmla="*/ 105 h 193"/>
                  <a:gd name="T38" fmla="*/ 42 w 58"/>
                  <a:gd name="T39" fmla="*/ 105 h 193"/>
                  <a:gd name="T40" fmla="*/ 42 w 58"/>
                  <a:gd name="T41" fmla="*/ 103 h 193"/>
                  <a:gd name="T42" fmla="*/ 46 w 58"/>
                  <a:gd name="T43" fmla="*/ 100 h 193"/>
                  <a:gd name="T44" fmla="*/ 46 w 58"/>
                  <a:gd name="T45" fmla="*/ 99 h 193"/>
                  <a:gd name="T46" fmla="*/ 46 w 58"/>
                  <a:gd name="T47" fmla="*/ 99 h 193"/>
                  <a:gd name="T48" fmla="*/ 48 w 58"/>
                  <a:gd name="T49" fmla="*/ 95 h 193"/>
                  <a:gd name="T50" fmla="*/ 48 w 58"/>
                  <a:gd name="T51" fmla="*/ 93 h 193"/>
                  <a:gd name="T52" fmla="*/ 51 w 58"/>
                  <a:gd name="T53" fmla="*/ 91 h 193"/>
                  <a:gd name="T54" fmla="*/ 48 w 58"/>
                  <a:gd name="T55" fmla="*/ 89 h 193"/>
                  <a:gd name="T56" fmla="*/ 46 w 58"/>
                  <a:gd name="T57" fmla="*/ 82 h 193"/>
                  <a:gd name="T58" fmla="*/ 44 w 58"/>
                  <a:gd name="T59" fmla="*/ 79 h 193"/>
                  <a:gd name="T60" fmla="*/ 44 w 58"/>
                  <a:gd name="T61" fmla="*/ 74 h 193"/>
                  <a:gd name="T62" fmla="*/ 44 w 58"/>
                  <a:gd name="T63" fmla="*/ 71 h 193"/>
                  <a:gd name="T64" fmla="*/ 46 w 58"/>
                  <a:gd name="T65" fmla="*/ 68 h 193"/>
                  <a:gd name="T66" fmla="*/ 46 w 58"/>
                  <a:gd name="T67" fmla="*/ 66 h 193"/>
                  <a:gd name="T68" fmla="*/ 51 w 58"/>
                  <a:gd name="T69" fmla="*/ 62 h 193"/>
                  <a:gd name="T70" fmla="*/ 51 w 58"/>
                  <a:gd name="T71" fmla="*/ 60 h 193"/>
                  <a:gd name="T72" fmla="*/ 55 w 58"/>
                  <a:gd name="T73" fmla="*/ 56 h 193"/>
                  <a:gd name="T74" fmla="*/ 55 w 58"/>
                  <a:gd name="T75" fmla="*/ 52 h 193"/>
                  <a:gd name="T76" fmla="*/ 55 w 58"/>
                  <a:gd name="T77" fmla="*/ 47 h 193"/>
                  <a:gd name="T78" fmla="*/ 54 w 58"/>
                  <a:gd name="T79" fmla="*/ 42 h 193"/>
                  <a:gd name="T80" fmla="*/ 51 w 58"/>
                  <a:gd name="T81" fmla="*/ 38 h 193"/>
                  <a:gd name="T82" fmla="*/ 51 w 58"/>
                  <a:gd name="T83" fmla="*/ 35 h 193"/>
                  <a:gd name="T84" fmla="*/ 51 w 58"/>
                  <a:gd name="T85" fmla="*/ 30 h 193"/>
                  <a:gd name="T86" fmla="*/ 48 w 58"/>
                  <a:gd name="T87" fmla="*/ 30 h 193"/>
                  <a:gd name="T88" fmla="*/ 46 w 58"/>
                  <a:gd name="T89" fmla="*/ 27 h 193"/>
                  <a:gd name="T90" fmla="*/ 44 w 58"/>
                  <a:gd name="T91" fmla="*/ 23 h 193"/>
                  <a:gd name="T92" fmla="*/ 44 w 58"/>
                  <a:gd name="T93" fmla="*/ 18 h 193"/>
                  <a:gd name="T94" fmla="*/ 44 w 58"/>
                  <a:gd name="T95" fmla="*/ 16 h 193"/>
                  <a:gd name="T96" fmla="*/ 44 w 58"/>
                  <a:gd name="T97" fmla="*/ 12 h 193"/>
                  <a:gd name="T98" fmla="*/ 44 w 58"/>
                  <a:gd name="T99" fmla="*/ 10 h 193"/>
                  <a:gd name="T100" fmla="*/ 46 w 58"/>
                  <a:gd name="T101" fmla="*/ 6 h 193"/>
                  <a:gd name="T102" fmla="*/ 46 w 58"/>
                  <a:gd name="T103" fmla="*/ 6 h 193"/>
                  <a:gd name="T104" fmla="*/ 48 w 58"/>
                  <a:gd name="T105" fmla="*/ 2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58" h="193">
                    <a:moveTo>
                      <a:pt x="0" y="192"/>
                    </a:moveTo>
                    <a:lnTo>
                      <a:pt x="0" y="192"/>
                    </a:lnTo>
                    <a:lnTo>
                      <a:pt x="2" y="190"/>
                    </a:lnTo>
                    <a:lnTo>
                      <a:pt x="2" y="189"/>
                    </a:lnTo>
                    <a:lnTo>
                      <a:pt x="5" y="186"/>
                    </a:lnTo>
                    <a:lnTo>
                      <a:pt x="7" y="183"/>
                    </a:lnTo>
                    <a:lnTo>
                      <a:pt x="11" y="180"/>
                    </a:lnTo>
                    <a:lnTo>
                      <a:pt x="13" y="177"/>
                    </a:lnTo>
                    <a:lnTo>
                      <a:pt x="17" y="172"/>
                    </a:lnTo>
                    <a:lnTo>
                      <a:pt x="19" y="168"/>
                    </a:lnTo>
                    <a:lnTo>
                      <a:pt x="22" y="166"/>
                    </a:lnTo>
                    <a:lnTo>
                      <a:pt x="25" y="163"/>
                    </a:lnTo>
                    <a:lnTo>
                      <a:pt x="28" y="156"/>
                    </a:lnTo>
                    <a:lnTo>
                      <a:pt x="29" y="153"/>
                    </a:lnTo>
                    <a:lnTo>
                      <a:pt x="32" y="150"/>
                    </a:lnTo>
                    <a:lnTo>
                      <a:pt x="33" y="148"/>
                    </a:lnTo>
                    <a:lnTo>
                      <a:pt x="36" y="145"/>
                    </a:lnTo>
                    <a:lnTo>
                      <a:pt x="36" y="145"/>
                    </a:lnTo>
                    <a:lnTo>
                      <a:pt x="36" y="145"/>
                    </a:lnTo>
                    <a:lnTo>
                      <a:pt x="36" y="145"/>
                    </a:lnTo>
                    <a:lnTo>
                      <a:pt x="36" y="142"/>
                    </a:lnTo>
                    <a:lnTo>
                      <a:pt x="36" y="142"/>
                    </a:lnTo>
                    <a:lnTo>
                      <a:pt x="36" y="140"/>
                    </a:lnTo>
                    <a:lnTo>
                      <a:pt x="36" y="140"/>
                    </a:lnTo>
                    <a:lnTo>
                      <a:pt x="39" y="137"/>
                    </a:lnTo>
                    <a:lnTo>
                      <a:pt x="39" y="137"/>
                    </a:lnTo>
                    <a:lnTo>
                      <a:pt x="39" y="136"/>
                    </a:lnTo>
                    <a:lnTo>
                      <a:pt x="39" y="136"/>
                    </a:lnTo>
                    <a:lnTo>
                      <a:pt x="42" y="133"/>
                    </a:lnTo>
                    <a:lnTo>
                      <a:pt x="42" y="133"/>
                    </a:lnTo>
                    <a:lnTo>
                      <a:pt x="42" y="130"/>
                    </a:lnTo>
                    <a:lnTo>
                      <a:pt x="42" y="130"/>
                    </a:lnTo>
                    <a:lnTo>
                      <a:pt x="44" y="128"/>
                    </a:lnTo>
                    <a:lnTo>
                      <a:pt x="42" y="128"/>
                    </a:lnTo>
                    <a:lnTo>
                      <a:pt x="42" y="128"/>
                    </a:lnTo>
                    <a:lnTo>
                      <a:pt x="42" y="128"/>
                    </a:lnTo>
                    <a:lnTo>
                      <a:pt x="42" y="124"/>
                    </a:lnTo>
                    <a:lnTo>
                      <a:pt x="42" y="124"/>
                    </a:lnTo>
                    <a:lnTo>
                      <a:pt x="42" y="122"/>
                    </a:lnTo>
                    <a:lnTo>
                      <a:pt x="42" y="122"/>
                    </a:lnTo>
                    <a:lnTo>
                      <a:pt x="42" y="119"/>
                    </a:lnTo>
                    <a:lnTo>
                      <a:pt x="39" y="119"/>
                    </a:lnTo>
                    <a:lnTo>
                      <a:pt x="39" y="117"/>
                    </a:lnTo>
                    <a:lnTo>
                      <a:pt x="39" y="117"/>
                    </a:lnTo>
                    <a:lnTo>
                      <a:pt x="39" y="114"/>
                    </a:lnTo>
                    <a:lnTo>
                      <a:pt x="39" y="114"/>
                    </a:lnTo>
                    <a:lnTo>
                      <a:pt x="39" y="113"/>
                    </a:lnTo>
                    <a:lnTo>
                      <a:pt x="39" y="113"/>
                    </a:lnTo>
                    <a:lnTo>
                      <a:pt x="39" y="110"/>
                    </a:lnTo>
                    <a:lnTo>
                      <a:pt x="39" y="110"/>
                    </a:lnTo>
                    <a:lnTo>
                      <a:pt x="39" y="110"/>
                    </a:lnTo>
                    <a:lnTo>
                      <a:pt x="39" y="110"/>
                    </a:lnTo>
                    <a:lnTo>
                      <a:pt x="39" y="108"/>
                    </a:lnTo>
                    <a:lnTo>
                      <a:pt x="39" y="108"/>
                    </a:lnTo>
                    <a:lnTo>
                      <a:pt x="39" y="108"/>
                    </a:lnTo>
                    <a:lnTo>
                      <a:pt x="39" y="108"/>
                    </a:lnTo>
                    <a:lnTo>
                      <a:pt x="42" y="105"/>
                    </a:lnTo>
                    <a:lnTo>
                      <a:pt x="42" y="105"/>
                    </a:lnTo>
                    <a:lnTo>
                      <a:pt x="42" y="105"/>
                    </a:lnTo>
                    <a:lnTo>
                      <a:pt x="42" y="105"/>
                    </a:lnTo>
                    <a:lnTo>
                      <a:pt x="42" y="103"/>
                    </a:lnTo>
                    <a:lnTo>
                      <a:pt x="42" y="103"/>
                    </a:lnTo>
                    <a:lnTo>
                      <a:pt x="42" y="103"/>
                    </a:lnTo>
                    <a:lnTo>
                      <a:pt x="42" y="103"/>
                    </a:lnTo>
                    <a:lnTo>
                      <a:pt x="46" y="100"/>
                    </a:lnTo>
                    <a:lnTo>
                      <a:pt x="46" y="100"/>
                    </a:lnTo>
                    <a:lnTo>
                      <a:pt x="46" y="100"/>
                    </a:lnTo>
                    <a:lnTo>
                      <a:pt x="46" y="100"/>
                    </a:lnTo>
                    <a:lnTo>
                      <a:pt x="46" y="99"/>
                    </a:lnTo>
                    <a:lnTo>
                      <a:pt x="46" y="99"/>
                    </a:lnTo>
                    <a:lnTo>
                      <a:pt x="46" y="99"/>
                    </a:lnTo>
                    <a:lnTo>
                      <a:pt x="46" y="99"/>
                    </a:lnTo>
                    <a:lnTo>
                      <a:pt x="48" y="95"/>
                    </a:lnTo>
                    <a:lnTo>
                      <a:pt x="48" y="95"/>
                    </a:lnTo>
                    <a:lnTo>
                      <a:pt x="48" y="95"/>
                    </a:lnTo>
                    <a:lnTo>
                      <a:pt x="48" y="95"/>
                    </a:lnTo>
                    <a:lnTo>
                      <a:pt x="48" y="93"/>
                    </a:lnTo>
                    <a:lnTo>
                      <a:pt x="48" y="93"/>
                    </a:lnTo>
                    <a:lnTo>
                      <a:pt x="48" y="93"/>
                    </a:lnTo>
                    <a:lnTo>
                      <a:pt x="48" y="93"/>
                    </a:lnTo>
                    <a:lnTo>
                      <a:pt x="51" y="91"/>
                    </a:lnTo>
                    <a:lnTo>
                      <a:pt x="48" y="91"/>
                    </a:lnTo>
                    <a:lnTo>
                      <a:pt x="48" y="89"/>
                    </a:lnTo>
                    <a:lnTo>
                      <a:pt x="48" y="89"/>
                    </a:lnTo>
                    <a:lnTo>
                      <a:pt x="48" y="85"/>
                    </a:lnTo>
                    <a:lnTo>
                      <a:pt x="46" y="85"/>
                    </a:lnTo>
                    <a:lnTo>
                      <a:pt x="46" y="82"/>
                    </a:lnTo>
                    <a:lnTo>
                      <a:pt x="46" y="82"/>
                    </a:lnTo>
                    <a:lnTo>
                      <a:pt x="46" y="79"/>
                    </a:lnTo>
                    <a:lnTo>
                      <a:pt x="44" y="79"/>
                    </a:lnTo>
                    <a:lnTo>
                      <a:pt x="44" y="77"/>
                    </a:lnTo>
                    <a:lnTo>
                      <a:pt x="44" y="77"/>
                    </a:lnTo>
                    <a:lnTo>
                      <a:pt x="44" y="74"/>
                    </a:lnTo>
                    <a:lnTo>
                      <a:pt x="44" y="74"/>
                    </a:lnTo>
                    <a:lnTo>
                      <a:pt x="44" y="71"/>
                    </a:lnTo>
                    <a:lnTo>
                      <a:pt x="44" y="71"/>
                    </a:lnTo>
                    <a:lnTo>
                      <a:pt x="46" y="68"/>
                    </a:lnTo>
                    <a:lnTo>
                      <a:pt x="46" y="68"/>
                    </a:lnTo>
                    <a:lnTo>
                      <a:pt x="46" y="68"/>
                    </a:lnTo>
                    <a:lnTo>
                      <a:pt x="46" y="68"/>
                    </a:lnTo>
                    <a:lnTo>
                      <a:pt x="46" y="66"/>
                    </a:lnTo>
                    <a:lnTo>
                      <a:pt x="46" y="66"/>
                    </a:lnTo>
                    <a:lnTo>
                      <a:pt x="48" y="65"/>
                    </a:lnTo>
                    <a:lnTo>
                      <a:pt x="48" y="65"/>
                    </a:lnTo>
                    <a:lnTo>
                      <a:pt x="51" y="62"/>
                    </a:lnTo>
                    <a:lnTo>
                      <a:pt x="51" y="62"/>
                    </a:lnTo>
                    <a:lnTo>
                      <a:pt x="51" y="60"/>
                    </a:lnTo>
                    <a:lnTo>
                      <a:pt x="51" y="60"/>
                    </a:lnTo>
                    <a:lnTo>
                      <a:pt x="54" y="58"/>
                    </a:lnTo>
                    <a:lnTo>
                      <a:pt x="54" y="58"/>
                    </a:lnTo>
                    <a:lnTo>
                      <a:pt x="55" y="56"/>
                    </a:lnTo>
                    <a:lnTo>
                      <a:pt x="55" y="56"/>
                    </a:lnTo>
                    <a:lnTo>
                      <a:pt x="57" y="52"/>
                    </a:lnTo>
                    <a:lnTo>
                      <a:pt x="55" y="52"/>
                    </a:lnTo>
                    <a:lnTo>
                      <a:pt x="55" y="49"/>
                    </a:lnTo>
                    <a:lnTo>
                      <a:pt x="55" y="49"/>
                    </a:lnTo>
                    <a:lnTo>
                      <a:pt x="55" y="47"/>
                    </a:lnTo>
                    <a:lnTo>
                      <a:pt x="54" y="47"/>
                    </a:lnTo>
                    <a:lnTo>
                      <a:pt x="54" y="43"/>
                    </a:lnTo>
                    <a:lnTo>
                      <a:pt x="54" y="42"/>
                    </a:lnTo>
                    <a:lnTo>
                      <a:pt x="54" y="39"/>
                    </a:lnTo>
                    <a:lnTo>
                      <a:pt x="51" y="39"/>
                    </a:lnTo>
                    <a:lnTo>
                      <a:pt x="51" y="38"/>
                    </a:lnTo>
                    <a:lnTo>
                      <a:pt x="51" y="38"/>
                    </a:lnTo>
                    <a:lnTo>
                      <a:pt x="51" y="35"/>
                    </a:lnTo>
                    <a:lnTo>
                      <a:pt x="51" y="35"/>
                    </a:lnTo>
                    <a:lnTo>
                      <a:pt x="51" y="33"/>
                    </a:lnTo>
                    <a:lnTo>
                      <a:pt x="51" y="33"/>
                    </a:lnTo>
                    <a:lnTo>
                      <a:pt x="51" y="30"/>
                    </a:lnTo>
                    <a:lnTo>
                      <a:pt x="48" y="30"/>
                    </a:lnTo>
                    <a:lnTo>
                      <a:pt x="48" y="30"/>
                    </a:lnTo>
                    <a:lnTo>
                      <a:pt x="48" y="30"/>
                    </a:lnTo>
                    <a:lnTo>
                      <a:pt x="48" y="27"/>
                    </a:lnTo>
                    <a:lnTo>
                      <a:pt x="46" y="27"/>
                    </a:lnTo>
                    <a:lnTo>
                      <a:pt x="46" y="27"/>
                    </a:lnTo>
                    <a:lnTo>
                      <a:pt x="46" y="27"/>
                    </a:lnTo>
                    <a:lnTo>
                      <a:pt x="46" y="23"/>
                    </a:lnTo>
                    <a:lnTo>
                      <a:pt x="44" y="23"/>
                    </a:lnTo>
                    <a:lnTo>
                      <a:pt x="44" y="21"/>
                    </a:lnTo>
                    <a:lnTo>
                      <a:pt x="44" y="21"/>
                    </a:lnTo>
                    <a:lnTo>
                      <a:pt x="44" y="18"/>
                    </a:lnTo>
                    <a:lnTo>
                      <a:pt x="44" y="18"/>
                    </a:lnTo>
                    <a:lnTo>
                      <a:pt x="44" y="16"/>
                    </a:lnTo>
                    <a:lnTo>
                      <a:pt x="44" y="16"/>
                    </a:lnTo>
                    <a:lnTo>
                      <a:pt x="44" y="12"/>
                    </a:lnTo>
                    <a:lnTo>
                      <a:pt x="44" y="12"/>
                    </a:lnTo>
                    <a:lnTo>
                      <a:pt x="44" y="12"/>
                    </a:lnTo>
                    <a:lnTo>
                      <a:pt x="44" y="12"/>
                    </a:lnTo>
                    <a:lnTo>
                      <a:pt x="44" y="10"/>
                    </a:lnTo>
                    <a:lnTo>
                      <a:pt x="44" y="10"/>
                    </a:lnTo>
                    <a:lnTo>
                      <a:pt x="44" y="9"/>
                    </a:lnTo>
                    <a:lnTo>
                      <a:pt x="44" y="9"/>
                    </a:lnTo>
                    <a:lnTo>
                      <a:pt x="46" y="6"/>
                    </a:lnTo>
                    <a:lnTo>
                      <a:pt x="46" y="6"/>
                    </a:lnTo>
                    <a:lnTo>
                      <a:pt x="46" y="6"/>
                    </a:lnTo>
                    <a:lnTo>
                      <a:pt x="46" y="6"/>
                    </a:lnTo>
                    <a:lnTo>
                      <a:pt x="48" y="3"/>
                    </a:lnTo>
                    <a:lnTo>
                      <a:pt x="48" y="3"/>
                    </a:lnTo>
                    <a:lnTo>
                      <a:pt x="48" y="2"/>
                    </a:lnTo>
                    <a:lnTo>
                      <a:pt x="48" y="2"/>
                    </a:lnTo>
                    <a:lnTo>
                      <a:pt x="51" y="0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24" name="Freeform 136"/>
              <p:cNvSpPr>
                <a:spLocks/>
              </p:cNvSpPr>
              <p:nvPr/>
            </p:nvSpPr>
            <p:spPr bwMode="gray">
              <a:xfrm>
                <a:off x="1872" y="1496"/>
                <a:ext cx="130" cy="113"/>
              </a:xfrm>
              <a:custGeom>
                <a:avLst/>
                <a:gdLst>
                  <a:gd name="T0" fmla="*/ 112 w 130"/>
                  <a:gd name="T1" fmla="*/ 110 h 113"/>
                  <a:gd name="T2" fmla="*/ 114 w 130"/>
                  <a:gd name="T3" fmla="*/ 110 h 113"/>
                  <a:gd name="T4" fmla="*/ 119 w 130"/>
                  <a:gd name="T5" fmla="*/ 109 h 113"/>
                  <a:gd name="T6" fmla="*/ 122 w 130"/>
                  <a:gd name="T7" fmla="*/ 99 h 113"/>
                  <a:gd name="T8" fmla="*/ 125 w 130"/>
                  <a:gd name="T9" fmla="*/ 88 h 113"/>
                  <a:gd name="T10" fmla="*/ 127 w 130"/>
                  <a:gd name="T11" fmla="*/ 75 h 113"/>
                  <a:gd name="T12" fmla="*/ 129 w 130"/>
                  <a:gd name="T13" fmla="*/ 57 h 113"/>
                  <a:gd name="T14" fmla="*/ 129 w 130"/>
                  <a:gd name="T15" fmla="*/ 41 h 113"/>
                  <a:gd name="T16" fmla="*/ 123 w 130"/>
                  <a:gd name="T17" fmla="*/ 33 h 113"/>
                  <a:gd name="T18" fmla="*/ 118 w 130"/>
                  <a:gd name="T19" fmla="*/ 20 h 113"/>
                  <a:gd name="T20" fmla="*/ 110 w 130"/>
                  <a:gd name="T21" fmla="*/ 11 h 113"/>
                  <a:gd name="T22" fmla="*/ 100 w 130"/>
                  <a:gd name="T23" fmla="*/ 11 h 113"/>
                  <a:gd name="T24" fmla="*/ 88 w 130"/>
                  <a:gd name="T25" fmla="*/ 9 h 113"/>
                  <a:gd name="T26" fmla="*/ 74 w 130"/>
                  <a:gd name="T27" fmla="*/ 5 h 113"/>
                  <a:gd name="T28" fmla="*/ 61 w 130"/>
                  <a:gd name="T29" fmla="*/ 2 h 113"/>
                  <a:gd name="T30" fmla="*/ 43 w 130"/>
                  <a:gd name="T31" fmla="*/ 2 h 113"/>
                  <a:gd name="T32" fmla="*/ 33 w 130"/>
                  <a:gd name="T33" fmla="*/ 2 h 113"/>
                  <a:gd name="T34" fmla="*/ 22 w 130"/>
                  <a:gd name="T35" fmla="*/ 5 h 113"/>
                  <a:gd name="T36" fmla="*/ 13 w 130"/>
                  <a:gd name="T37" fmla="*/ 9 h 113"/>
                  <a:gd name="T38" fmla="*/ 7 w 130"/>
                  <a:gd name="T39" fmla="*/ 11 h 113"/>
                  <a:gd name="T40" fmla="*/ 4 w 130"/>
                  <a:gd name="T41" fmla="*/ 16 h 113"/>
                  <a:gd name="T42" fmla="*/ 0 w 130"/>
                  <a:gd name="T43" fmla="*/ 26 h 113"/>
                  <a:gd name="T44" fmla="*/ 0 w 130"/>
                  <a:gd name="T45" fmla="*/ 37 h 113"/>
                  <a:gd name="T46" fmla="*/ 0 w 130"/>
                  <a:gd name="T47" fmla="*/ 45 h 113"/>
                  <a:gd name="T48" fmla="*/ 0 w 130"/>
                  <a:gd name="T49" fmla="*/ 49 h 113"/>
                  <a:gd name="T50" fmla="*/ 0 w 130"/>
                  <a:gd name="T51" fmla="*/ 51 h 113"/>
                  <a:gd name="T52" fmla="*/ 2 w 130"/>
                  <a:gd name="T53" fmla="*/ 51 h 113"/>
                  <a:gd name="T54" fmla="*/ 2 w 130"/>
                  <a:gd name="T55" fmla="*/ 50 h 113"/>
                  <a:gd name="T56" fmla="*/ 6 w 130"/>
                  <a:gd name="T57" fmla="*/ 44 h 113"/>
                  <a:gd name="T58" fmla="*/ 8 w 130"/>
                  <a:gd name="T59" fmla="*/ 40 h 113"/>
                  <a:gd name="T60" fmla="*/ 8 w 130"/>
                  <a:gd name="T61" fmla="*/ 37 h 113"/>
                  <a:gd name="T62" fmla="*/ 8 w 130"/>
                  <a:gd name="T63" fmla="*/ 34 h 113"/>
                  <a:gd name="T64" fmla="*/ 19 w 130"/>
                  <a:gd name="T65" fmla="*/ 29 h 113"/>
                  <a:gd name="T66" fmla="*/ 33 w 130"/>
                  <a:gd name="T67" fmla="*/ 20 h 113"/>
                  <a:gd name="T68" fmla="*/ 44 w 130"/>
                  <a:gd name="T69" fmla="*/ 13 h 113"/>
                  <a:gd name="T70" fmla="*/ 60 w 130"/>
                  <a:gd name="T71" fmla="*/ 13 h 113"/>
                  <a:gd name="T72" fmla="*/ 72 w 130"/>
                  <a:gd name="T73" fmla="*/ 15 h 113"/>
                  <a:gd name="T74" fmla="*/ 81 w 130"/>
                  <a:gd name="T75" fmla="*/ 20 h 113"/>
                  <a:gd name="T76" fmla="*/ 91 w 130"/>
                  <a:gd name="T77" fmla="*/ 32 h 113"/>
                  <a:gd name="T78" fmla="*/ 96 w 130"/>
                  <a:gd name="T79" fmla="*/ 44 h 113"/>
                  <a:gd name="T80" fmla="*/ 95 w 130"/>
                  <a:gd name="T81" fmla="*/ 57 h 113"/>
                  <a:gd name="T82" fmla="*/ 90 w 130"/>
                  <a:gd name="T83" fmla="*/ 75 h 113"/>
                  <a:gd name="T84" fmla="*/ 92 w 130"/>
                  <a:gd name="T85" fmla="*/ 88 h 113"/>
                  <a:gd name="T86" fmla="*/ 92 w 130"/>
                  <a:gd name="T87" fmla="*/ 95 h 113"/>
                  <a:gd name="T88" fmla="*/ 92 w 130"/>
                  <a:gd name="T89" fmla="*/ 104 h 113"/>
                  <a:gd name="T90" fmla="*/ 94 w 130"/>
                  <a:gd name="T91" fmla="*/ 104 h 113"/>
                  <a:gd name="T92" fmla="*/ 95 w 130"/>
                  <a:gd name="T93" fmla="*/ 104 h 113"/>
                  <a:gd name="T94" fmla="*/ 95 w 130"/>
                  <a:gd name="T95" fmla="*/ 104 h 113"/>
                  <a:gd name="T96" fmla="*/ 98 w 130"/>
                  <a:gd name="T97" fmla="*/ 104 h 113"/>
                  <a:gd name="T98" fmla="*/ 101 w 130"/>
                  <a:gd name="T99" fmla="*/ 101 h 113"/>
                  <a:gd name="T100" fmla="*/ 105 w 130"/>
                  <a:gd name="T101" fmla="*/ 99 h 113"/>
                  <a:gd name="T102" fmla="*/ 105 w 130"/>
                  <a:gd name="T103" fmla="*/ 99 h 113"/>
                  <a:gd name="T104" fmla="*/ 107 w 130"/>
                  <a:gd name="T105" fmla="*/ 101 h 113"/>
                  <a:gd name="T106" fmla="*/ 110 w 130"/>
                  <a:gd name="T107" fmla="*/ 105 h 113"/>
                  <a:gd name="T108" fmla="*/ 114 w 130"/>
                  <a:gd name="T109" fmla="*/ 111 h 113"/>
                  <a:gd name="T110" fmla="*/ 114 w 130"/>
                  <a:gd name="T111" fmla="*/ 112 h 113"/>
                  <a:gd name="T112" fmla="*/ 114 w 130"/>
                  <a:gd name="T113" fmla="*/ 112 h 113"/>
                  <a:gd name="T114" fmla="*/ 112 w 130"/>
                  <a:gd name="T115" fmla="*/ 112 h 113"/>
                  <a:gd name="T116" fmla="*/ 112 w 130"/>
                  <a:gd name="T117" fmla="*/ 110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30" h="113">
                    <a:moveTo>
                      <a:pt x="112" y="110"/>
                    </a:moveTo>
                    <a:lnTo>
                      <a:pt x="112" y="110"/>
                    </a:lnTo>
                    <a:lnTo>
                      <a:pt x="112" y="110"/>
                    </a:lnTo>
                    <a:lnTo>
                      <a:pt x="112" y="110"/>
                    </a:lnTo>
                    <a:lnTo>
                      <a:pt x="112" y="110"/>
                    </a:lnTo>
                    <a:lnTo>
                      <a:pt x="112" y="110"/>
                    </a:lnTo>
                    <a:lnTo>
                      <a:pt x="112" y="110"/>
                    </a:lnTo>
                    <a:lnTo>
                      <a:pt x="112" y="110"/>
                    </a:lnTo>
                    <a:lnTo>
                      <a:pt x="114" y="110"/>
                    </a:lnTo>
                    <a:lnTo>
                      <a:pt x="114" y="110"/>
                    </a:lnTo>
                    <a:lnTo>
                      <a:pt x="114" y="110"/>
                    </a:lnTo>
                    <a:lnTo>
                      <a:pt x="114" y="110"/>
                    </a:lnTo>
                    <a:lnTo>
                      <a:pt x="116" y="110"/>
                    </a:lnTo>
                    <a:lnTo>
                      <a:pt x="116" y="110"/>
                    </a:lnTo>
                    <a:lnTo>
                      <a:pt x="116" y="110"/>
                    </a:lnTo>
                    <a:lnTo>
                      <a:pt x="116" y="110"/>
                    </a:lnTo>
                    <a:lnTo>
                      <a:pt x="119" y="109"/>
                    </a:lnTo>
                    <a:lnTo>
                      <a:pt x="119" y="109"/>
                    </a:lnTo>
                    <a:lnTo>
                      <a:pt x="119" y="107"/>
                    </a:lnTo>
                    <a:lnTo>
                      <a:pt x="119" y="107"/>
                    </a:lnTo>
                    <a:lnTo>
                      <a:pt x="122" y="104"/>
                    </a:lnTo>
                    <a:lnTo>
                      <a:pt x="122" y="104"/>
                    </a:lnTo>
                    <a:lnTo>
                      <a:pt x="122" y="101"/>
                    </a:lnTo>
                    <a:lnTo>
                      <a:pt x="122" y="99"/>
                    </a:lnTo>
                    <a:lnTo>
                      <a:pt x="125" y="96"/>
                    </a:lnTo>
                    <a:lnTo>
                      <a:pt x="125" y="96"/>
                    </a:lnTo>
                    <a:lnTo>
                      <a:pt x="125" y="92"/>
                    </a:lnTo>
                    <a:lnTo>
                      <a:pt x="125" y="90"/>
                    </a:lnTo>
                    <a:lnTo>
                      <a:pt x="125" y="88"/>
                    </a:lnTo>
                    <a:lnTo>
                      <a:pt x="125" y="88"/>
                    </a:lnTo>
                    <a:lnTo>
                      <a:pt x="125" y="84"/>
                    </a:lnTo>
                    <a:lnTo>
                      <a:pt x="125" y="83"/>
                    </a:lnTo>
                    <a:lnTo>
                      <a:pt x="127" y="80"/>
                    </a:lnTo>
                    <a:lnTo>
                      <a:pt x="127" y="80"/>
                    </a:lnTo>
                    <a:lnTo>
                      <a:pt x="127" y="77"/>
                    </a:lnTo>
                    <a:lnTo>
                      <a:pt x="127" y="75"/>
                    </a:lnTo>
                    <a:lnTo>
                      <a:pt x="127" y="72"/>
                    </a:lnTo>
                    <a:lnTo>
                      <a:pt x="127" y="69"/>
                    </a:lnTo>
                    <a:lnTo>
                      <a:pt x="127" y="66"/>
                    </a:lnTo>
                    <a:lnTo>
                      <a:pt x="127" y="63"/>
                    </a:lnTo>
                    <a:lnTo>
                      <a:pt x="129" y="60"/>
                    </a:lnTo>
                    <a:lnTo>
                      <a:pt x="129" y="57"/>
                    </a:lnTo>
                    <a:lnTo>
                      <a:pt x="129" y="53"/>
                    </a:lnTo>
                    <a:lnTo>
                      <a:pt x="129" y="50"/>
                    </a:lnTo>
                    <a:lnTo>
                      <a:pt x="129" y="47"/>
                    </a:lnTo>
                    <a:lnTo>
                      <a:pt x="129" y="46"/>
                    </a:lnTo>
                    <a:lnTo>
                      <a:pt x="129" y="44"/>
                    </a:lnTo>
                    <a:lnTo>
                      <a:pt x="129" y="41"/>
                    </a:lnTo>
                    <a:lnTo>
                      <a:pt x="129" y="38"/>
                    </a:lnTo>
                    <a:lnTo>
                      <a:pt x="126" y="38"/>
                    </a:lnTo>
                    <a:lnTo>
                      <a:pt x="126" y="36"/>
                    </a:lnTo>
                    <a:lnTo>
                      <a:pt x="126" y="36"/>
                    </a:lnTo>
                    <a:lnTo>
                      <a:pt x="126" y="33"/>
                    </a:lnTo>
                    <a:lnTo>
                      <a:pt x="123" y="33"/>
                    </a:lnTo>
                    <a:lnTo>
                      <a:pt x="123" y="30"/>
                    </a:lnTo>
                    <a:lnTo>
                      <a:pt x="123" y="27"/>
                    </a:lnTo>
                    <a:lnTo>
                      <a:pt x="123" y="24"/>
                    </a:lnTo>
                    <a:lnTo>
                      <a:pt x="120" y="24"/>
                    </a:lnTo>
                    <a:lnTo>
                      <a:pt x="120" y="20"/>
                    </a:lnTo>
                    <a:lnTo>
                      <a:pt x="118" y="20"/>
                    </a:lnTo>
                    <a:lnTo>
                      <a:pt x="118" y="16"/>
                    </a:lnTo>
                    <a:lnTo>
                      <a:pt x="114" y="16"/>
                    </a:lnTo>
                    <a:lnTo>
                      <a:pt x="114" y="13"/>
                    </a:lnTo>
                    <a:lnTo>
                      <a:pt x="114" y="13"/>
                    </a:lnTo>
                    <a:lnTo>
                      <a:pt x="114" y="11"/>
                    </a:lnTo>
                    <a:lnTo>
                      <a:pt x="110" y="11"/>
                    </a:lnTo>
                    <a:lnTo>
                      <a:pt x="110" y="11"/>
                    </a:lnTo>
                    <a:lnTo>
                      <a:pt x="106" y="11"/>
                    </a:lnTo>
                    <a:lnTo>
                      <a:pt x="106" y="11"/>
                    </a:lnTo>
                    <a:lnTo>
                      <a:pt x="103" y="11"/>
                    </a:lnTo>
                    <a:lnTo>
                      <a:pt x="103" y="11"/>
                    </a:lnTo>
                    <a:lnTo>
                      <a:pt x="100" y="11"/>
                    </a:lnTo>
                    <a:lnTo>
                      <a:pt x="100" y="9"/>
                    </a:lnTo>
                    <a:lnTo>
                      <a:pt x="97" y="9"/>
                    </a:lnTo>
                    <a:lnTo>
                      <a:pt x="94" y="9"/>
                    </a:lnTo>
                    <a:lnTo>
                      <a:pt x="91" y="9"/>
                    </a:lnTo>
                    <a:lnTo>
                      <a:pt x="91" y="9"/>
                    </a:lnTo>
                    <a:lnTo>
                      <a:pt x="88" y="9"/>
                    </a:lnTo>
                    <a:lnTo>
                      <a:pt x="87" y="9"/>
                    </a:lnTo>
                    <a:lnTo>
                      <a:pt x="84" y="9"/>
                    </a:lnTo>
                    <a:lnTo>
                      <a:pt x="84" y="5"/>
                    </a:lnTo>
                    <a:lnTo>
                      <a:pt x="81" y="5"/>
                    </a:lnTo>
                    <a:lnTo>
                      <a:pt x="77" y="5"/>
                    </a:lnTo>
                    <a:lnTo>
                      <a:pt x="74" y="5"/>
                    </a:lnTo>
                    <a:lnTo>
                      <a:pt x="73" y="5"/>
                    </a:lnTo>
                    <a:lnTo>
                      <a:pt x="70" y="5"/>
                    </a:lnTo>
                    <a:lnTo>
                      <a:pt x="68" y="5"/>
                    </a:lnTo>
                    <a:lnTo>
                      <a:pt x="64" y="5"/>
                    </a:lnTo>
                    <a:lnTo>
                      <a:pt x="64" y="2"/>
                    </a:lnTo>
                    <a:lnTo>
                      <a:pt x="61" y="2"/>
                    </a:lnTo>
                    <a:lnTo>
                      <a:pt x="58" y="2"/>
                    </a:lnTo>
                    <a:lnTo>
                      <a:pt x="55" y="2"/>
                    </a:lnTo>
                    <a:lnTo>
                      <a:pt x="52" y="2"/>
                    </a:lnTo>
                    <a:lnTo>
                      <a:pt x="48" y="2"/>
                    </a:lnTo>
                    <a:lnTo>
                      <a:pt x="46" y="2"/>
                    </a:lnTo>
                    <a:lnTo>
                      <a:pt x="43" y="2"/>
                    </a:lnTo>
                    <a:lnTo>
                      <a:pt x="43" y="0"/>
                    </a:lnTo>
                    <a:lnTo>
                      <a:pt x="39" y="2"/>
                    </a:lnTo>
                    <a:lnTo>
                      <a:pt x="39" y="2"/>
                    </a:lnTo>
                    <a:lnTo>
                      <a:pt x="35" y="2"/>
                    </a:lnTo>
                    <a:lnTo>
                      <a:pt x="35" y="2"/>
                    </a:lnTo>
                    <a:lnTo>
                      <a:pt x="33" y="2"/>
                    </a:lnTo>
                    <a:lnTo>
                      <a:pt x="33" y="2"/>
                    </a:lnTo>
                    <a:lnTo>
                      <a:pt x="29" y="2"/>
                    </a:lnTo>
                    <a:lnTo>
                      <a:pt x="29" y="2"/>
                    </a:lnTo>
                    <a:lnTo>
                      <a:pt x="26" y="5"/>
                    </a:lnTo>
                    <a:lnTo>
                      <a:pt x="25" y="5"/>
                    </a:lnTo>
                    <a:lnTo>
                      <a:pt x="22" y="5"/>
                    </a:lnTo>
                    <a:lnTo>
                      <a:pt x="22" y="5"/>
                    </a:lnTo>
                    <a:lnTo>
                      <a:pt x="19" y="6"/>
                    </a:lnTo>
                    <a:lnTo>
                      <a:pt x="19" y="6"/>
                    </a:lnTo>
                    <a:lnTo>
                      <a:pt x="16" y="6"/>
                    </a:lnTo>
                    <a:lnTo>
                      <a:pt x="16" y="6"/>
                    </a:lnTo>
                    <a:lnTo>
                      <a:pt x="13" y="9"/>
                    </a:lnTo>
                    <a:lnTo>
                      <a:pt x="13" y="9"/>
                    </a:lnTo>
                    <a:lnTo>
                      <a:pt x="10" y="9"/>
                    </a:lnTo>
                    <a:lnTo>
                      <a:pt x="10" y="9"/>
                    </a:lnTo>
                    <a:lnTo>
                      <a:pt x="7" y="11"/>
                    </a:lnTo>
                    <a:lnTo>
                      <a:pt x="7" y="11"/>
                    </a:lnTo>
                    <a:lnTo>
                      <a:pt x="7" y="11"/>
                    </a:lnTo>
                    <a:lnTo>
                      <a:pt x="7" y="11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0" y="20"/>
                    </a:lnTo>
                    <a:lnTo>
                      <a:pt x="0" y="22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0" y="29"/>
                    </a:lnTo>
                    <a:lnTo>
                      <a:pt x="0" y="31"/>
                    </a:lnTo>
                    <a:lnTo>
                      <a:pt x="0" y="34"/>
                    </a:lnTo>
                    <a:lnTo>
                      <a:pt x="0" y="34"/>
                    </a:lnTo>
                    <a:lnTo>
                      <a:pt x="0" y="37"/>
                    </a:lnTo>
                    <a:lnTo>
                      <a:pt x="0" y="38"/>
                    </a:lnTo>
                    <a:lnTo>
                      <a:pt x="0" y="41"/>
                    </a:lnTo>
                    <a:lnTo>
                      <a:pt x="0" y="41"/>
                    </a:lnTo>
                    <a:lnTo>
                      <a:pt x="0" y="44"/>
                    </a:lnTo>
                    <a:lnTo>
                      <a:pt x="0" y="44"/>
                    </a:lnTo>
                    <a:lnTo>
                      <a:pt x="0" y="45"/>
                    </a:lnTo>
                    <a:lnTo>
                      <a:pt x="2" y="45"/>
                    </a:lnTo>
                    <a:lnTo>
                      <a:pt x="0" y="47"/>
                    </a:lnTo>
                    <a:lnTo>
                      <a:pt x="0" y="47"/>
                    </a:lnTo>
                    <a:lnTo>
                      <a:pt x="0" y="47"/>
                    </a:lnTo>
                    <a:lnTo>
                      <a:pt x="0" y="47"/>
                    </a:lnTo>
                    <a:lnTo>
                      <a:pt x="0" y="49"/>
                    </a:lnTo>
                    <a:lnTo>
                      <a:pt x="0" y="49"/>
                    </a:lnTo>
                    <a:lnTo>
                      <a:pt x="0" y="49"/>
                    </a:lnTo>
                    <a:lnTo>
                      <a:pt x="0" y="49"/>
                    </a:lnTo>
                    <a:lnTo>
                      <a:pt x="0" y="51"/>
                    </a:lnTo>
                    <a:lnTo>
                      <a:pt x="0" y="51"/>
                    </a:lnTo>
                    <a:lnTo>
                      <a:pt x="0" y="51"/>
                    </a:lnTo>
                    <a:lnTo>
                      <a:pt x="0" y="51"/>
                    </a:lnTo>
                    <a:lnTo>
                      <a:pt x="0" y="51"/>
                    </a:lnTo>
                    <a:lnTo>
                      <a:pt x="0" y="51"/>
                    </a:lnTo>
                    <a:lnTo>
                      <a:pt x="0" y="51"/>
                    </a:lnTo>
                    <a:lnTo>
                      <a:pt x="2" y="51"/>
                    </a:lnTo>
                    <a:lnTo>
                      <a:pt x="2" y="51"/>
                    </a:lnTo>
                    <a:lnTo>
                      <a:pt x="2" y="51"/>
                    </a:lnTo>
                    <a:lnTo>
                      <a:pt x="2" y="51"/>
                    </a:lnTo>
                    <a:lnTo>
                      <a:pt x="2" y="50"/>
                    </a:lnTo>
                    <a:lnTo>
                      <a:pt x="2" y="50"/>
                    </a:lnTo>
                    <a:lnTo>
                      <a:pt x="2" y="50"/>
                    </a:lnTo>
                    <a:lnTo>
                      <a:pt x="2" y="50"/>
                    </a:lnTo>
                    <a:lnTo>
                      <a:pt x="4" y="47"/>
                    </a:lnTo>
                    <a:lnTo>
                      <a:pt x="4" y="47"/>
                    </a:lnTo>
                    <a:lnTo>
                      <a:pt x="4" y="47"/>
                    </a:lnTo>
                    <a:lnTo>
                      <a:pt x="4" y="47"/>
                    </a:lnTo>
                    <a:lnTo>
                      <a:pt x="6" y="44"/>
                    </a:lnTo>
                    <a:lnTo>
                      <a:pt x="6" y="44"/>
                    </a:lnTo>
                    <a:lnTo>
                      <a:pt x="6" y="44"/>
                    </a:lnTo>
                    <a:lnTo>
                      <a:pt x="6" y="44"/>
                    </a:lnTo>
                    <a:lnTo>
                      <a:pt x="9" y="40"/>
                    </a:lnTo>
                    <a:lnTo>
                      <a:pt x="8" y="40"/>
                    </a:lnTo>
                    <a:lnTo>
                      <a:pt x="8" y="40"/>
                    </a:lnTo>
                    <a:lnTo>
                      <a:pt x="8" y="40"/>
                    </a:lnTo>
                    <a:lnTo>
                      <a:pt x="8" y="40"/>
                    </a:lnTo>
                    <a:lnTo>
                      <a:pt x="8" y="40"/>
                    </a:lnTo>
                    <a:lnTo>
                      <a:pt x="8" y="40"/>
                    </a:lnTo>
                    <a:lnTo>
                      <a:pt x="8" y="40"/>
                    </a:lnTo>
                    <a:lnTo>
                      <a:pt x="8" y="37"/>
                    </a:lnTo>
                    <a:lnTo>
                      <a:pt x="8" y="37"/>
                    </a:lnTo>
                    <a:lnTo>
                      <a:pt x="8" y="37"/>
                    </a:lnTo>
                    <a:lnTo>
                      <a:pt x="8" y="37"/>
                    </a:lnTo>
                    <a:lnTo>
                      <a:pt x="8" y="34"/>
                    </a:lnTo>
                    <a:lnTo>
                      <a:pt x="8" y="34"/>
                    </a:lnTo>
                    <a:lnTo>
                      <a:pt x="8" y="34"/>
                    </a:lnTo>
                    <a:lnTo>
                      <a:pt x="8" y="34"/>
                    </a:lnTo>
                    <a:lnTo>
                      <a:pt x="9" y="31"/>
                    </a:lnTo>
                    <a:lnTo>
                      <a:pt x="9" y="31"/>
                    </a:lnTo>
                    <a:lnTo>
                      <a:pt x="12" y="31"/>
                    </a:lnTo>
                    <a:lnTo>
                      <a:pt x="15" y="31"/>
                    </a:lnTo>
                    <a:lnTo>
                      <a:pt x="18" y="29"/>
                    </a:lnTo>
                    <a:lnTo>
                      <a:pt x="19" y="29"/>
                    </a:lnTo>
                    <a:lnTo>
                      <a:pt x="22" y="26"/>
                    </a:lnTo>
                    <a:lnTo>
                      <a:pt x="25" y="26"/>
                    </a:lnTo>
                    <a:lnTo>
                      <a:pt x="28" y="22"/>
                    </a:lnTo>
                    <a:lnTo>
                      <a:pt x="28" y="22"/>
                    </a:lnTo>
                    <a:lnTo>
                      <a:pt x="31" y="20"/>
                    </a:lnTo>
                    <a:lnTo>
                      <a:pt x="33" y="20"/>
                    </a:lnTo>
                    <a:lnTo>
                      <a:pt x="37" y="18"/>
                    </a:lnTo>
                    <a:lnTo>
                      <a:pt x="37" y="18"/>
                    </a:lnTo>
                    <a:lnTo>
                      <a:pt x="39" y="16"/>
                    </a:lnTo>
                    <a:lnTo>
                      <a:pt x="41" y="16"/>
                    </a:lnTo>
                    <a:lnTo>
                      <a:pt x="44" y="13"/>
                    </a:lnTo>
                    <a:lnTo>
                      <a:pt x="44" y="13"/>
                    </a:lnTo>
                    <a:lnTo>
                      <a:pt x="46" y="13"/>
                    </a:lnTo>
                    <a:lnTo>
                      <a:pt x="50" y="13"/>
                    </a:lnTo>
                    <a:lnTo>
                      <a:pt x="53" y="13"/>
                    </a:lnTo>
                    <a:lnTo>
                      <a:pt x="54" y="13"/>
                    </a:lnTo>
                    <a:lnTo>
                      <a:pt x="57" y="13"/>
                    </a:lnTo>
                    <a:lnTo>
                      <a:pt x="60" y="13"/>
                    </a:lnTo>
                    <a:lnTo>
                      <a:pt x="63" y="13"/>
                    </a:lnTo>
                    <a:lnTo>
                      <a:pt x="63" y="15"/>
                    </a:lnTo>
                    <a:lnTo>
                      <a:pt x="66" y="15"/>
                    </a:lnTo>
                    <a:lnTo>
                      <a:pt x="68" y="15"/>
                    </a:lnTo>
                    <a:lnTo>
                      <a:pt x="72" y="15"/>
                    </a:lnTo>
                    <a:lnTo>
                      <a:pt x="72" y="15"/>
                    </a:lnTo>
                    <a:lnTo>
                      <a:pt x="74" y="15"/>
                    </a:lnTo>
                    <a:lnTo>
                      <a:pt x="75" y="15"/>
                    </a:lnTo>
                    <a:lnTo>
                      <a:pt x="79" y="15"/>
                    </a:lnTo>
                    <a:lnTo>
                      <a:pt x="79" y="18"/>
                    </a:lnTo>
                    <a:lnTo>
                      <a:pt x="81" y="18"/>
                    </a:lnTo>
                    <a:lnTo>
                      <a:pt x="81" y="20"/>
                    </a:lnTo>
                    <a:lnTo>
                      <a:pt x="85" y="20"/>
                    </a:lnTo>
                    <a:lnTo>
                      <a:pt x="85" y="24"/>
                    </a:lnTo>
                    <a:lnTo>
                      <a:pt x="88" y="26"/>
                    </a:lnTo>
                    <a:lnTo>
                      <a:pt x="88" y="29"/>
                    </a:lnTo>
                    <a:lnTo>
                      <a:pt x="91" y="29"/>
                    </a:lnTo>
                    <a:lnTo>
                      <a:pt x="91" y="32"/>
                    </a:lnTo>
                    <a:lnTo>
                      <a:pt x="92" y="35"/>
                    </a:lnTo>
                    <a:lnTo>
                      <a:pt x="92" y="38"/>
                    </a:lnTo>
                    <a:lnTo>
                      <a:pt x="95" y="38"/>
                    </a:lnTo>
                    <a:lnTo>
                      <a:pt x="95" y="41"/>
                    </a:lnTo>
                    <a:lnTo>
                      <a:pt x="96" y="41"/>
                    </a:lnTo>
                    <a:lnTo>
                      <a:pt x="96" y="44"/>
                    </a:lnTo>
                    <a:lnTo>
                      <a:pt x="99" y="44"/>
                    </a:lnTo>
                    <a:lnTo>
                      <a:pt x="98" y="46"/>
                    </a:lnTo>
                    <a:lnTo>
                      <a:pt x="98" y="48"/>
                    </a:lnTo>
                    <a:lnTo>
                      <a:pt x="98" y="51"/>
                    </a:lnTo>
                    <a:lnTo>
                      <a:pt x="98" y="53"/>
                    </a:lnTo>
                    <a:lnTo>
                      <a:pt x="95" y="57"/>
                    </a:lnTo>
                    <a:lnTo>
                      <a:pt x="95" y="60"/>
                    </a:lnTo>
                    <a:lnTo>
                      <a:pt x="93" y="63"/>
                    </a:lnTo>
                    <a:lnTo>
                      <a:pt x="93" y="66"/>
                    </a:lnTo>
                    <a:lnTo>
                      <a:pt x="90" y="69"/>
                    </a:lnTo>
                    <a:lnTo>
                      <a:pt x="90" y="72"/>
                    </a:lnTo>
                    <a:lnTo>
                      <a:pt x="90" y="75"/>
                    </a:lnTo>
                    <a:lnTo>
                      <a:pt x="90" y="78"/>
                    </a:lnTo>
                    <a:lnTo>
                      <a:pt x="90" y="81"/>
                    </a:lnTo>
                    <a:lnTo>
                      <a:pt x="90" y="83"/>
                    </a:lnTo>
                    <a:lnTo>
                      <a:pt x="91" y="86"/>
                    </a:lnTo>
                    <a:lnTo>
                      <a:pt x="94" y="86"/>
                    </a:lnTo>
                    <a:lnTo>
                      <a:pt x="92" y="88"/>
                    </a:lnTo>
                    <a:lnTo>
                      <a:pt x="92" y="88"/>
                    </a:lnTo>
                    <a:lnTo>
                      <a:pt x="92" y="90"/>
                    </a:lnTo>
                    <a:lnTo>
                      <a:pt x="92" y="90"/>
                    </a:lnTo>
                    <a:lnTo>
                      <a:pt x="92" y="92"/>
                    </a:lnTo>
                    <a:lnTo>
                      <a:pt x="92" y="92"/>
                    </a:lnTo>
                    <a:lnTo>
                      <a:pt x="92" y="95"/>
                    </a:lnTo>
                    <a:lnTo>
                      <a:pt x="92" y="95"/>
                    </a:lnTo>
                    <a:lnTo>
                      <a:pt x="92" y="98"/>
                    </a:lnTo>
                    <a:lnTo>
                      <a:pt x="92" y="98"/>
                    </a:lnTo>
                    <a:lnTo>
                      <a:pt x="92" y="101"/>
                    </a:lnTo>
                    <a:lnTo>
                      <a:pt x="92" y="101"/>
                    </a:lnTo>
                    <a:lnTo>
                      <a:pt x="92" y="104"/>
                    </a:lnTo>
                    <a:lnTo>
                      <a:pt x="92" y="104"/>
                    </a:lnTo>
                    <a:lnTo>
                      <a:pt x="92" y="104"/>
                    </a:lnTo>
                    <a:lnTo>
                      <a:pt x="94" y="104"/>
                    </a:lnTo>
                    <a:lnTo>
                      <a:pt x="94" y="104"/>
                    </a:lnTo>
                    <a:lnTo>
                      <a:pt x="94" y="104"/>
                    </a:lnTo>
                    <a:lnTo>
                      <a:pt x="94" y="104"/>
                    </a:lnTo>
                    <a:lnTo>
                      <a:pt x="94" y="104"/>
                    </a:lnTo>
                    <a:lnTo>
                      <a:pt x="94" y="104"/>
                    </a:lnTo>
                    <a:lnTo>
                      <a:pt x="94" y="104"/>
                    </a:lnTo>
                    <a:lnTo>
                      <a:pt x="94" y="104"/>
                    </a:lnTo>
                    <a:lnTo>
                      <a:pt x="95" y="104"/>
                    </a:lnTo>
                    <a:lnTo>
                      <a:pt x="95" y="104"/>
                    </a:lnTo>
                    <a:lnTo>
                      <a:pt x="95" y="104"/>
                    </a:lnTo>
                    <a:lnTo>
                      <a:pt x="95" y="104"/>
                    </a:lnTo>
                    <a:lnTo>
                      <a:pt x="95" y="104"/>
                    </a:lnTo>
                    <a:lnTo>
                      <a:pt x="95" y="104"/>
                    </a:lnTo>
                    <a:lnTo>
                      <a:pt x="95" y="104"/>
                    </a:lnTo>
                    <a:lnTo>
                      <a:pt x="95" y="104"/>
                    </a:lnTo>
                    <a:lnTo>
                      <a:pt x="97" y="104"/>
                    </a:lnTo>
                    <a:lnTo>
                      <a:pt x="97" y="104"/>
                    </a:lnTo>
                    <a:lnTo>
                      <a:pt x="97" y="104"/>
                    </a:lnTo>
                    <a:lnTo>
                      <a:pt x="97" y="104"/>
                    </a:lnTo>
                    <a:lnTo>
                      <a:pt x="98" y="104"/>
                    </a:lnTo>
                    <a:lnTo>
                      <a:pt x="98" y="104"/>
                    </a:lnTo>
                    <a:lnTo>
                      <a:pt x="98" y="104"/>
                    </a:lnTo>
                    <a:lnTo>
                      <a:pt x="98" y="104"/>
                    </a:lnTo>
                    <a:lnTo>
                      <a:pt x="101" y="101"/>
                    </a:lnTo>
                    <a:lnTo>
                      <a:pt x="101" y="101"/>
                    </a:lnTo>
                    <a:lnTo>
                      <a:pt x="101" y="101"/>
                    </a:lnTo>
                    <a:lnTo>
                      <a:pt x="101" y="101"/>
                    </a:lnTo>
                    <a:lnTo>
                      <a:pt x="102" y="99"/>
                    </a:lnTo>
                    <a:lnTo>
                      <a:pt x="102" y="99"/>
                    </a:lnTo>
                    <a:lnTo>
                      <a:pt x="102" y="99"/>
                    </a:lnTo>
                    <a:lnTo>
                      <a:pt x="102" y="99"/>
                    </a:lnTo>
                    <a:lnTo>
                      <a:pt x="105" y="97"/>
                    </a:lnTo>
                    <a:lnTo>
                      <a:pt x="105" y="99"/>
                    </a:lnTo>
                    <a:lnTo>
                      <a:pt x="105" y="99"/>
                    </a:lnTo>
                    <a:lnTo>
                      <a:pt x="105" y="99"/>
                    </a:lnTo>
                    <a:lnTo>
                      <a:pt x="105" y="99"/>
                    </a:lnTo>
                    <a:lnTo>
                      <a:pt x="105" y="99"/>
                    </a:lnTo>
                    <a:lnTo>
                      <a:pt x="105" y="99"/>
                    </a:lnTo>
                    <a:lnTo>
                      <a:pt x="105" y="99"/>
                    </a:lnTo>
                    <a:lnTo>
                      <a:pt x="106" y="99"/>
                    </a:lnTo>
                    <a:lnTo>
                      <a:pt x="106" y="101"/>
                    </a:lnTo>
                    <a:lnTo>
                      <a:pt x="106" y="101"/>
                    </a:lnTo>
                    <a:lnTo>
                      <a:pt x="106" y="101"/>
                    </a:lnTo>
                    <a:lnTo>
                      <a:pt x="107" y="101"/>
                    </a:lnTo>
                    <a:lnTo>
                      <a:pt x="107" y="101"/>
                    </a:lnTo>
                    <a:lnTo>
                      <a:pt x="107" y="101"/>
                    </a:lnTo>
                    <a:lnTo>
                      <a:pt x="107" y="101"/>
                    </a:lnTo>
                    <a:lnTo>
                      <a:pt x="110" y="101"/>
                    </a:lnTo>
                    <a:lnTo>
                      <a:pt x="110" y="104"/>
                    </a:lnTo>
                    <a:lnTo>
                      <a:pt x="110" y="104"/>
                    </a:lnTo>
                    <a:lnTo>
                      <a:pt x="110" y="105"/>
                    </a:lnTo>
                    <a:lnTo>
                      <a:pt x="110" y="105"/>
                    </a:lnTo>
                    <a:lnTo>
                      <a:pt x="110" y="108"/>
                    </a:lnTo>
                    <a:lnTo>
                      <a:pt x="110" y="108"/>
                    </a:lnTo>
                    <a:lnTo>
                      <a:pt x="110" y="108"/>
                    </a:lnTo>
                    <a:lnTo>
                      <a:pt x="114" y="108"/>
                    </a:lnTo>
                    <a:lnTo>
                      <a:pt x="114" y="111"/>
                    </a:lnTo>
                    <a:lnTo>
                      <a:pt x="114" y="111"/>
                    </a:lnTo>
                    <a:lnTo>
                      <a:pt x="114" y="111"/>
                    </a:lnTo>
                    <a:lnTo>
                      <a:pt x="114" y="111"/>
                    </a:lnTo>
                    <a:lnTo>
                      <a:pt x="114" y="112"/>
                    </a:lnTo>
                    <a:lnTo>
                      <a:pt x="114" y="112"/>
                    </a:lnTo>
                    <a:lnTo>
                      <a:pt x="114" y="112"/>
                    </a:lnTo>
                    <a:lnTo>
                      <a:pt x="116" y="112"/>
                    </a:lnTo>
                    <a:lnTo>
                      <a:pt x="114" y="112"/>
                    </a:lnTo>
                    <a:lnTo>
                      <a:pt x="114" y="112"/>
                    </a:lnTo>
                    <a:lnTo>
                      <a:pt x="114" y="112"/>
                    </a:lnTo>
                    <a:lnTo>
                      <a:pt x="114" y="112"/>
                    </a:lnTo>
                    <a:lnTo>
                      <a:pt x="114" y="112"/>
                    </a:lnTo>
                    <a:lnTo>
                      <a:pt x="114" y="112"/>
                    </a:lnTo>
                    <a:lnTo>
                      <a:pt x="114" y="112"/>
                    </a:lnTo>
                    <a:lnTo>
                      <a:pt x="114" y="112"/>
                    </a:lnTo>
                    <a:lnTo>
                      <a:pt x="112" y="112"/>
                    </a:lnTo>
                    <a:lnTo>
                      <a:pt x="112" y="112"/>
                    </a:lnTo>
                    <a:lnTo>
                      <a:pt x="112" y="112"/>
                    </a:lnTo>
                    <a:lnTo>
                      <a:pt x="112" y="112"/>
                    </a:lnTo>
                    <a:lnTo>
                      <a:pt x="112" y="112"/>
                    </a:lnTo>
                    <a:lnTo>
                      <a:pt x="112" y="112"/>
                    </a:lnTo>
                    <a:lnTo>
                      <a:pt x="112" y="112"/>
                    </a:lnTo>
                    <a:lnTo>
                      <a:pt x="112" y="110"/>
                    </a:lnTo>
                    <a:lnTo>
                      <a:pt x="112" y="110"/>
                    </a:lnTo>
                  </a:path>
                </a:pathLst>
              </a:custGeom>
              <a:solidFill>
                <a:srgbClr val="000000"/>
              </a:solidFill>
              <a:ln w="940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25" name="Freeform 137"/>
              <p:cNvSpPr>
                <a:spLocks/>
              </p:cNvSpPr>
              <p:nvPr/>
            </p:nvSpPr>
            <p:spPr bwMode="gray">
              <a:xfrm>
                <a:off x="1901" y="1681"/>
                <a:ext cx="30" cy="36"/>
              </a:xfrm>
              <a:custGeom>
                <a:avLst/>
                <a:gdLst>
                  <a:gd name="T0" fmla="*/ 8 w 30"/>
                  <a:gd name="T1" fmla="*/ 1 h 36"/>
                  <a:gd name="T2" fmla="*/ 8 w 30"/>
                  <a:gd name="T3" fmla="*/ 1 h 36"/>
                  <a:gd name="T4" fmla="*/ 8 w 30"/>
                  <a:gd name="T5" fmla="*/ 1 h 36"/>
                  <a:gd name="T6" fmla="*/ 4 w 30"/>
                  <a:gd name="T7" fmla="*/ 4 h 36"/>
                  <a:gd name="T8" fmla="*/ 4 w 30"/>
                  <a:gd name="T9" fmla="*/ 4 h 36"/>
                  <a:gd name="T10" fmla="*/ 2 w 30"/>
                  <a:gd name="T11" fmla="*/ 6 h 36"/>
                  <a:gd name="T12" fmla="*/ 2 w 30"/>
                  <a:gd name="T13" fmla="*/ 8 h 36"/>
                  <a:gd name="T14" fmla="*/ 2 w 30"/>
                  <a:gd name="T15" fmla="*/ 13 h 36"/>
                  <a:gd name="T16" fmla="*/ 0 w 30"/>
                  <a:gd name="T17" fmla="*/ 17 h 36"/>
                  <a:gd name="T18" fmla="*/ 0 w 30"/>
                  <a:gd name="T19" fmla="*/ 22 h 36"/>
                  <a:gd name="T20" fmla="*/ 0 w 30"/>
                  <a:gd name="T21" fmla="*/ 22 h 36"/>
                  <a:gd name="T22" fmla="*/ 0 w 30"/>
                  <a:gd name="T23" fmla="*/ 25 h 36"/>
                  <a:gd name="T24" fmla="*/ 0 w 30"/>
                  <a:gd name="T25" fmla="*/ 28 h 36"/>
                  <a:gd name="T26" fmla="*/ 0 w 30"/>
                  <a:gd name="T27" fmla="*/ 30 h 36"/>
                  <a:gd name="T28" fmla="*/ 0 w 30"/>
                  <a:gd name="T29" fmla="*/ 30 h 36"/>
                  <a:gd name="T30" fmla="*/ 0 w 30"/>
                  <a:gd name="T31" fmla="*/ 30 h 36"/>
                  <a:gd name="T32" fmla="*/ 4 w 30"/>
                  <a:gd name="T33" fmla="*/ 32 h 36"/>
                  <a:gd name="T34" fmla="*/ 4 w 30"/>
                  <a:gd name="T35" fmla="*/ 32 h 36"/>
                  <a:gd name="T36" fmla="*/ 6 w 30"/>
                  <a:gd name="T37" fmla="*/ 32 h 36"/>
                  <a:gd name="T38" fmla="*/ 6 w 30"/>
                  <a:gd name="T39" fmla="*/ 33 h 36"/>
                  <a:gd name="T40" fmla="*/ 6 w 30"/>
                  <a:gd name="T41" fmla="*/ 33 h 36"/>
                  <a:gd name="T42" fmla="*/ 10 w 30"/>
                  <a:gd name="T43" fmla="*/ 34 h 36"/>
                  <a:gd name="T44" fmla="*/ 10 w 30"/>
                  <a:gd name="T45" fmla="*/ 34 h 36"/>
                  <a:gd name="T46" fmla="*/ 10 w 30"/>
                  <a:gd name="T47" fmla="*/ 34 h 36"/>
                  <a:gd name="T48" fmla="*/ 13 w 30"/>
                  <a:gd name="T49" fmla="*/ 35 h 36"/>
                  <a:gd name="T50" fmla="*/ 15 w 30"/>
                  <a:gd name="T51" fmla="*/ 35 h 36"/>
                  <a:gd name="T52" fmla="*/ 19 w 30"/>
                  <a:gd name="T53" fmla="*/ 35 h 36"/>
                  <a:gd name="T54" fmla="*/ 19 w 30"/>
                  <a:gd name="T55" fmla="*/ 35 h 36"/>
                  <a:gd name="T56" fmla="*/ 21 w 30"/>
                  <a:gd name="T57" fmla="*/ 32 h 36"/>
                  <a:gd name="T58" fmla="*/ 24 w 30"/>
                  <a:gd name="T59" fmla="*/ 29 h 36"/>
                  <a:gd name="T60" fmla="*/ 26 w 30"/>
                  <a:gd name="T61" fmla="*/ 25 h 36"/>
                  <a:gd name="T62" fmla="*/ 26 w 30"/>
                  <a:gd name="T63" fmla="*/ 24 h 36"/>
                  <a:gd name="T64" fmla="*/ 28 w 30"/>
                  <a:gd name="T65" fmla="*/ 22 h 36"/>
                  <a:gd name="T66" fmla="*/ 28 w 30"/>
                  <a:gd name="T67" fmla="*/ 19 h 36"/>
                  <a:gd name="T68" fmla="*/ 28 w 30"/>
                  <a:gd name="T69" fmla="*/ 13 h 36"/>
                  <a:gd name="T70" fmla="*/ 28 w 30"/>
                  <a:gd name="T71" fmla="*/ 13 h 36"/>
                  <a:gd name="T72" fmla="*/ 28 w 30"/>
                  <a:gd name="T73" fmla="*/ 8 h 36"/>
                  <a:gd name="T74" fmla="*/ 26 w 30"/>
                  <a:gd name="T75" fmla="*/ 6 h 36"/>
                  <a:gd name="T76" fmla="*/ 26 w 30"/>
                  <a:gd name="T77" fmla="*/ 6 h 36"/>
                  <a:gd name="T78" fmla="*/ 24 w 30"/>
                  <a:gd name="T79" fmla="*/ 6 h 36"/>
                  <a:gd name="T80" fmla="*/ 21 w 30"/>
                  <a:gd name="T81" fmla="*/ 6 h 36"/>
                  <a:gd name="T82" fmla="*/ 19 w 30"/>
                  <a:gd name="T83" fmla="*/ 6 h 36"/>
                  <a:gd name="T84" fmla="*/ 19 w 30"/>
                  <a:gd name="T85" fmla="*/ 4 h 36"/>
                  <a:gd name="T86" fmla="*/ 15 w 30"/>
                  <a:gd name="T87" fmla="*/ 4 h 36"/>
                  <a:gd name="T88" fmla="*/ 12 w 30"/>
                  <a:gd name="T89" fmla="*/ 4 h 36"/>
                  <a:gd name="T90" fmla="*/ 10 w 30"/>
                  <a:gd name="T91" fmla="*/ 2 h 36"/>
                  <a:gd name="T92" fmla="*/ 10 w 30"/>
                  <a:gd name="T93" fmla="*/ 2 h 36"/>
                  <a:gd name="T94" fmla="*/ 10 w 30"/>
                  <a:gd name="T95" fmla="*/ 2 h 36"/>
                  <a:gd name="T96" fmla="*/ 10 w 30"/>
                  <a:gd name="T97" fmla="*/ 0 h 36"/>
                  <a:gd name="T98" fmla="*/ 10 w 30"/>
                  <a:gd name="T99" fmla="*/ 0 h 36"/>
                  <a:gd name="T100" fmla="*/ 10 w 30"/>
                  <a:gd name="T101" fmla="*/ 0 h 36"/>
                  <a:gd name="T102" fmla="*/ 10 w 30"/>
                  <a:gd name="T103" fmla="*/ 0 h 36"/>
                  <a:gd name="T104" fmla="*/ 10 w 30"/>
                  <a:gd name="T105" fmla="*/ 0 h 36"/>
                  <a:gd name="T106" fmla="*/ 10 w 30"/>
                  <a:gd name="T107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30" h="36">
                    <a:moveTo>
                      <a:pt x="10" y="0"/>
                    </a:moveTo>
                    <a:lnTo>
                      <a:pt x="8" y="1"/>
                    </a:lnTo>
                    <a:lnTo>
                      <a:pt x="8" y="1"/>
                    </a:lnTo>
                    <a:lnTo>
                      <a:pt x="8" y="1"/>
                    </a:lnTo>
                    <a:lnTo>
                      <a:pt x="8" y="1"/>
                    </a:lnTo>
                    <a:lnTo>
                      <a:pt x="8" y="1"/>
                    </a:lnTo>
                    <a:lnTo>
                      <a:pt x="8" y="1"/>
                    </a:lnTo>
                    <a:lnTo>
                      <a:pt x="8" y="1"/>
                    </a:lnTo>
                    <a:lnTo>
                      <a:pt x="8" y="1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2" y="6"/>
                    </a:lnTo>
                    <a:lnTo>
                      <a:pt x="2" y="6"/>
                    </a:lnTo>
                    <a:lnTo>
                      <a:pt x="2" y="8"/>
                    </a:lnTo>
                    <a:lnTo>
                      <a:pt x="2" y="8"/>
                    </a:lnTo>
                    <a:lnTo>
                      <a:pt x="2" y="11"/>
                    </a:lnTo>
                    <a:lnTo>
                      <a:pt x="2" y="11"/>
                    </a:lnTo>
                    <a:lnTo>
                      <a:pt x="2" y="13"/>
                    </a:lnTo>
                    <a:lnTo>
                      <a:pt x="2" y="13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0" y="19"/>
                    </a:lnTo>
                    <a:lnTo>
                      <a:pt x="0" y="19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0" y="25"/>
                    </a:lnTo>
                    <a:lnTo>
                      <a:pt x="0" y="25"/>
                    </a:lnTo>
                    <a:lnTo>
                      <a:pt x="0" y="25"/>
                    </a:lnTo>
                    <a:lnTo>
                      <a:pt x="0" y="25"/>
                    </a:lnTo>
                    <a:lnTo>
                      <a:pt x="0" y="28"/>
                    </a:lnTo>
                    <a:lnTo>
                      <a:pt x="0" y="28"/>
                    </a:lnTo>
                    <a:lnTo>
                      <a:pt x="0" y="28"/>
                    </a:lnTo>
                    <a:lnTo>
                      <a:pt x="0" y="28"/>
                    </a:lnTo>
                    <a:lnTo>
                      <a:pt x="0" y="30"/>
                    </a:lnTo>
                    <a:lnTo>
                      <a:pt x="0" y="30"/>
                    </a:lnTo>
                    <a:lnTo>
                      <a:pt x="0" y="30"/>
                    </a:lnTo>
                    <a:lnTo>
                      <a:pt x="0" y="30"/>
                    </a:lnTo>
                    <a:lnTo>
                      <a:pt x="0" y="30"/>
                    </a:lnTo>
                    <a:lnTo>
                      <a:pt x="0" y="30"/>
                    </a:lnTo>
                    <a:lnTo>
                      <a:pt x="0" y="30"/>
                    </a:lnTo>
                    <a:lnTo>
                      <a:pt x="4" y="30"/>
                    </a:lnTo>
                    <a:lnTo>
                      <a:pt x="4" y="32"/>
                    </a:lnTo>
                    <a:lnTo>
                      <a:pt x="4" y="32"/>
                    </a:lnTo>
                    <a:lnTo>
                      <a:pt x="4" y="32"/>
                    </a:lnTo>
                    <a:lnTo>
                      <a:pt x="4" y="32"/>
                    </a:lnTo>
                    <a:lnTo>
                      <a:pt x="4" y="32"/>
                    </a:lnTo>
                    <a:lnTo>
                      <a:pt x="4" y="32"/>
                    </a:lnTo>
                    <a:lnTo>
                      <a:pt x="4" y="32"/>
                    </a:lnTo>
                    <a:lnTo>
                      <a:pt x="6" y="32"/>
                    </a:lnTo>
                    <a:lnTo>
                      <a:pt x="6" y="33"/>
                    </a:lnTo>
                    <a:lnTo>
                      <a:pt x="6" y="33"/>
                    </a:lnTo>
                    <a:lnTo>
                      <a:pt x="6" y="33"/>
                    </a:lnTo>
                    <a:lnTo>
                      <a:pt x="6" y="33"/>
                    </a:lnTo>
                    <a:lnTo>
                      <a:pt x="6" y="33"/>
                    </a:lnTo>
                    <a:lnTo>
                      <a:pt x="6" y="33"/>
                    </a:lnTo>
                    <a:lnTo>
                      <a:pt x="6" y="33"/>
                    </a:lnTo>
                    <a:lnTo>
                      <a:pt x="10" y="33"/>
                    </a:lnTo>
                    <a:lnTo>
                      <a:pt x="10" y="34"/>
                    </a:lnTo>
                    <a:lnTo>
                      <a:pt x="10" y="34"/>
                    </a:lnTo>
                    <a:lnTo>
                      <a:pt x="10" y="34"/>
                    </a:lnTo>
                    <a:lnTo>
                      <a:pt x="10" y="34"/>
                    </a:lnTo>
                    <a:lnTo>
                      <a:pt x="10" y="34"/>
                    </a:lnTo>
                    <a:lnTo>
                      <a:pt x="10" y="34"/>
                    </a:lnTo>
                    <a:lnTo>
                      <a:pt x="10" y="34"/>
                    </a:lnTo>
                    <a:lnTo>
                      <a:pt x="13" y="34"/>
                    </a:lnTo>
                    <a:lnTo>
                      <a:pt x="13" y="35"/>
                    </a:lnTo>
                    <a:lnTo>
                      <a:pt x="13" y="35"/>
                    </a:lnTo>
                    <a:lnTo>
                      <a:pt x="13" y="35"/>
                    </a:lnTo>
                    <a:lnTo>
                      <a:pt x="15" y="35"/>
                    </a:lnTo>
                    <a:lnTo>
                      <a:pt x="15" y="35"/>
                    </a:lnTo>
                    <a:lnTo>
                      <a:pt x="17" y="35"/>
                    </a:lnTo>
                    <a:lnTo>
                      <a:pt x="17" y="35"/>
                    </a:lnTo>
                    <a:lnTo>
                      <a:pt x="19" y="35"/>
                    </a:lnTo>
                    <a:lnTo>
                      <a:pt x="19" y="35"/>
                    </a:lnTo>
                    <a:lnTo>
                      <a:pt x="19" y="35"/>
                    </a:lnTo>
                    <a:lnTo>
                      <a:pt x="19" y="35"/>
                    </a:lnTo>
                    <a:lnTo>
                      <a:pt x="21" y="34"/>
                    </a:lnTo>
                    <a:lnTo>
                      <a:pt x="21" y="34"/>
                    </a:lnTo>
                    <a:lnTo>
                      <a:pt x="21" y="32"/>
                    </a:lnTo>
                    <a:lnTo>
                      <a:pt x="21" y="32"/>
                    </a:lnTo>
                    <a:lnTo>
                      <a:pt x="24" y="29"/>
                    </a:lnTo>
                    <a:lnTo>
                      <a:pt x="24" y="29"/>
                    </a:lnTo>
                    <a:lnTo>
                      <a:pt x="24" y="28"/>
                    </a:lnTo>
                    <a:lnTo>
                      <a:pt x="24" y="28"/>
                    </a:lnTo>
                    <a:lnTo>
                      <a:pt x="26" y="25"/>
                    </a:lnTo>
                    <a:lnTo>
                      <a:pt x="26" y="25"/>
                    </a:lnTo>
                    <a:lnTo>
                      <a:pt x="26" y="24"/>
                    </a:lnTo>
                    <a:lnTo>
                      <a:pt x="26" y="24"/>
                    </a:lnTo>
                    <a:lnTo>
                      <a:pt x="29" y="22"/>
                    </a:lnTo>
                    <a:lnTo>
                      <a:pt x="28" y="22"/>
                    </a:lnTo>
                    <a:lnTo>
                      <a:pt x="28" y="22"/>
                    </a:lnTo>
                    <a:lnTo>
                      <a:pt x="28" y="22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15"/>
                    </a:lnTo>
                    <a:lnTo>
                      <a:pt x="28" y="15"/>
                    </a:lnTo>
                    <a:lnTo>
                      <a:pt x="28" y="13"/>
                    </a:lnTo>
                    <a:lnTo>
                      <a:pt x="28" y="13"/>
                    </a:lnTo>
                    <a:lnTo>
                      <a:pt x="28" y="13"/>
                    </a:lnTo>
                    <a:lnTo>
                      <a:pt x="28" y="13"/>
                    </a:lnTo>
                    <a:lnTo>
                      <a:pt x="28" y="9"/>
                    </a:lnTo>
                    <a:lnTo>
                      <a:pt x="28" y="9"/>
                    </a:lnTo>
                    <a:lnTo>
                      <a:pt x="28" y="8"/>
                    </a:lnTo>
                    <a:lnTo>
                      <a:pt x="28" y="8"/>
                    </a:lnTo>
                    <a:lnTo>
                      <a:pt x="28" y="6"/>
                    </a:lnTo>
                    <a:lnTo>
                      <a:pt x="26" y="6"/>
                    </a:lnTo>
                    <a:lnTo>
                      <a:pt x="26" y="6"/>
                    </a:lnTo>
                    <a:lnTo>
                      <a:pt x="26" y="6"/>
                    </a:lnTo>
                    <a:lnTo>
                      <a:pt x="26" y="6"/>
                    </a:lnTo>
                    <a:lnTo>
                      <a:pt x="24" y="6"/>
                    </a:lnTo>
                    <a:lnTo>
                      <a:pt x="24" y="6"/>
                    </a:lnTo>
                    <a:lnTo>
                      <a:pt x="24" y="6"/>
                    </a:lnTo>
                    <a:lnTo>
                      <a:pt x="24" y="6"/>
                    </a:lnTo>
                    <a:lnTo>
                      <a:pt x="21" y="6"/>
                    </a:lnTo>
                    <a:lnTo>
                      <a:pt x="21" y="6"/>
                    </a:lnTo>
                    <a:lnTo>
                      <a:pt x="21" y="6"/>
                    </a:lnTo>
                    <a:lnTo>
                      <a:pt x="21" y="6"/>
                    </a:lnTo>
                    <a:lnTo>
                      <a:pt x="19" y="6"/>
                    </a:lnTo>
                    <a:lnTo>
                      <a:pt x="19" y="6"/>
                    </a:lnTo>
                    <a:lnTo>
                      <a:pt x="19" y="6"/>
                    </a:lnTo>
                    <a:lnTo>
                      <a:pt x="19" y="4"/>
                    </a:lnTo>
                    <a:lnTo>
                      <a:pt x="17" y="4"/>
                    </a:lnTo>
                    <a:lnTo>
                      <a:pt x="17" y="4"/>
                    </a:lnTo>
                    <a:lnTo>
                      <a:pt x="15" y="4"/>
                    </a:lnTo>
                    <a:lnTo>
                      <a:pt x="15" y="4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2" y="2"/>
                    </a:lnTo>
                    <a:lnTo>
                      <a:pt x="10" y="2"/>
                    </a:lnTo>
                    <a:lnTo>
                      <a:pt x="10" y="2"/>
                    </a:lnTo>
                    <a:lnTo>
                      <a:pt x="10" y="2"/>
                    </a:lnTo>
                    <a:lnTo>
                      <a:pt x="10" y="2"/>
                    </a:lnTo>
                    <a:lnTo>
                      <a:pt x="10" y="2"/>
                    </a:lnTo>
                    <a:lnTo>
                      <a:pt x="10" y="2"/>
                    </a:lnTo>
                    <a:lnTo>
                      <a:pt x="10" y="2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</a:path>
                </a:pathLst>
              </a:custGeom>
              <a:solidFill>
                <a:srgbClr val="6260A1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26" name="Freeform 138"/>
              <p:cNvSpPr>
                <a:spLocks/>
              </p:cNvSpPr>
              <p:nvPr/>
            </p:nvSpPr>
            <p:spPr bwMode="gray">
              <a:xfrm>
                <a:off x="1881" y="1711"/>
                <a:ext cx="38" cy="123"/>
              </a:xfrm>
              <a:custGeom>
                <a:avLst/>
                <a:gdLst>
                  <a:gd name="T0" fmla="*/ 21 w 38"/>
                  <a:gd name="T1" fmla="*/ 2 h 123"/>
                  <a:gd name="T2" fmla="*/ 19 w 38"/>
                  <a:gd name="T3" fmla="*/ 9 h 123"/>
                  <a:gd name="T4" fmla="*/ 16 w 38"/>
                  <a:gd name="T5" fmla="*/ 20 h 123"/>
                  <a:gd name="T6" fmla="*/ 11 w 38"/>
                  <a:gd name="T7" fmla="*/ 35 h 123"/>
                  <a:gd name="T8" fmla="*/ 8 w 38"/>
                  <a:gd name="T9" fmla="*/ 51 h 123"/>
                  <a:gd name="T10" fmla="*/ 3 w 38"/>
                  <a:gd name="T11" fmla="*/ 64 h 123"/>
                  <a:gd name="T12" fmla="*/ 0 w 38"/>
                  <a:gd name="T13" fmla="*/ 75 h 123"/>
                  <a:gd name="T14" fmla="*/ 0 w 38"/>
                  <a:gd name="T15" fmla="*/ 81 h 123"/>
                  <a:gd name="T16" fmla="*/ 0 w 38"/>
                  <a:gd name="T17" fmla="*/ 84 h 123"/>
                  <a:gd name="T18" fmla="*/ 0 w 38"/>
                  <a:gd name="T19" fmla="*/ 89 h 123"/>
                  <a:gd name="T20" fmla="*/ 0 w 38"/>
                  <a:gd name="T21" fmla="*/ 95 h 123"/>
                  <a:gd name="T22" fmla="*/ 0 w 38"/>
                  <a:gd name="T23" fmla="*/ 102 h 123"/>
                  <a:gd name="T24" fmla="*/ 1 w 38"/>
                  <a:gd name="T25" fmla="*/ 108 h 123"/>
                  <a:gd name="T26" fmla="*/ 1 w 38"/>
                  <a:gd name="T27" fmla="*/ 114 h 123"/>
                  <a:gd name="T28" fmla="*/ 3 w 38"/>
                  <a:gd name="T29" fmla="*/ 119 h 123"/>
                  <a:gd name="T30" fmla="*/ 6 w 38"/>
                  <a:gd name="T31" fmla="*/ 121 h 123"/>
                  <a:gd name="T32" fmla="*/ 9 w 38"/>
                  <a:gd name="T33" fmla="*/ 122 h 123"/>
                  <a:gd name="T34" fmla="*/ 11 w 38"/>
                  <a:gd name="T35" fmla="*/ 119 h 123"/>
                  <a:gd name="T36" fmla="*/ 14 w 38"/>
                  <a:gd name="T37" fmla="*/ 113 h 123"/>
                  <a:gd name="T38" fmla="*/ 18 w 38"/>
                  <a:gd name="T39" fmla="*/ 106 h 123"/>
                  <a:gd name="T40" fmla="*/ 21 w 38"/>
                  <a:gd name="T41" fmla="*/ 97 h 123"/>
                  <a:gd name="T42" fmla="*/ 22 w 38"/>
                  <a:gd name="T43" fmla="*/ 90 h 123"/>
                  <a:gd name="T44" fmla="*/ 26 w 38"/>
                  <a:gd name="T45" fmla="*/ 83 h 123"/>
                  <a:gd name="T46" fmla="*/ 26 w 38"/>
                  <a:gd name="T47" fmla="*/ 79 h 123"/>
                  <a:gd name="T48" fmla="*/ 28 w 38"/>
                  <a:gd name="T49" fmla="*/ 77 h 123"/>
                  <a:gd name="T50" fmla="*/ 28 w 38"/>
                  <a:gd name="T51" fmla="*/ 72 h 123"/>
                  <a:gd name="T52" fmla="*/ 28 w 38"/>
                  <a:gd name="T53" fmla="*/ 60 h 123"/>
                  <a:gd name="T54" fmla="*/ 28 w 38"/>
                  <a:gd name="T55" fmla="*/ 48 h 123"/>
                  <a:gd name="T56" fmla="*/ 32 w 38"/>
                  <a:gd name="T57" fmla="*/ 34 h 123"/>
                  <a:gd name="T58" fmla="*/ 32 w 38"/>
                  <a:gd name="T59" fmla="*/ 22 h 123"/>
                  <a:gd name="T60" fmla="*/ 35 w 38"/>
                  <a:gd name="T61" fmla="*/ 12 h 123"/>
                  <a:gd name="T62" fmla="*/ 35 w 38"/>
                  <a:gd name="T63" fmla="*/ 5 h 123"/>
                  <a:gd name="T64" fmla="*/ 35 w 38"/>
                  <a:gd name="T65" fmla="*/ 4 h 123"/>
                  <a:gd name="T66" fmla="*/ 35 w 38"/>
                  <a:gd name="T67" fmla="*/ 4 h 123"/>
                  <a:gd name="T68" fmla="*/ 33 w 38"/>
                  <a:gd name="T69" fmla="*/ 4 h 123"/>
                  <a:gd name="T70" fmla="*/ 33 w 38"/>
                  <a:gd name="T71" fmla="*/ 4 h 123"/>
                  <a:gd name="T72" fmla="*/ 30 w 38"/>
                  <a:gd name="T73" fmla="*/ 4 h 123"/>
                  <a:gd name="T74" fmla="*/ 30 w 38"/>
                  <a:gd name="T75" fmla="*/ 4 h 123"/>
                  <a:gd name="T76" fmla="*/ 28 w 38"/>
                  <a:gd name="T77" fmla="*/ 3 h 123"/>
                  <a:gd name="T78" fmla="*/ 28 w 38"/>
                  <a:gd name="T79" fmla="*/ 3 h 123"/>
                  <a:gd name="T80" fmla="*/ 26 w 38"/>
                  <a:gd name="T81" fmla="*/ 0 h 123"/>
                  <a:gd name="T82" fmla="*/ 26 w 38"/>
                  <a:gd name="T83" fmla="*/ 0 h 123"/>
                  <a:gd name="T84" fmla="*/ 24 w 38"/>
                  <a:gd name="T85" fmla="*/ 0 h 123"/>
                  <a:gd name="T86" fmla="*/ 24 w 38"/>
                  <a:gd name="T87" fmla="*/ 0 h 123"/>
                  <a:gd name="T88" fmla="*/ 24 w 38"/>
                  <a:gd name="T89" fmla="*/ 0 h 123"/>
                  <a:gd name="T90" fmla="*/ 24 w 38"/>
                  <a:gd name="T91" fmla="*/ 0 h 123"/>
                  <a:gd name="T92" fmla="*/ 24 w 38"/>
                  <a:gd name="T93" fmla="*/ 0 h 123"/>
                  <a:gd name="T94" fmla="*/ 24 w 38"/>
                  <a:gd name="T95" fmla="*/ 0 h 123"/>
                  <a:gd name="T96" fmla="*/ 24 w 38"/>
                  <a:gd name="T97" fmla="*/ 0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38" h="123">
                    <a:moveTo>
                      <a:pt x="24" y="0"/>
                    </a:moveTo>
                    <a:lnTo>
                      <a:pt x="21" y="2"/>
                    </a:lnTo>
                    <a:lnTo>
                      <a:pt x="21" y="4"/>
                    </a:lnTo>
                    <a:lnTo>
                      <a:pt x="19" y="9"/>
                    </a:lnTo>
                    <a:lnTo>
                      <a:pt x="19" y="13"/>
                    </a:lnTo>
                    <a:lnTo>
                      <a:pt x="16" y="20"/>
                    </a:lnTo>
                    <a:lnTo>
                      <a:pt x="14" y="27"/>
                    </a:lnTo>
                    <a:lnTo>
                      <a:pt x="11" y="35"/>
                    </a:lnTo>
                    <a:lnTo>
                      <a:pt x="11" y="41"/>
                    </a:lnTo>
                    <a:lnTo>
                      <a:pt x="8" y="51"/>
                    </a:lnTo>
                    <a:lnTo>
                      <a:pt x="6" y="57"/>
                    </a:lnTo>
                    <a:lnTo>
                      <a:pt x="3" y="64"/>
                    </a:lnTo>
                    <a:lnTo>
                      <a:pt x="3" y="69"/>
                    </a:lnTo>
                    <a:lnTo>
                      <a:pt x="0" y="75"/>
                    </a:lnTo>
                    <a:lnTo>
                      <a:pt x="0" y="78"/>
                    </a:lnTo>
                    <a:lnTo>
                      <a:pt x="0" y="81"/>
                    </a:lnTo>
                    <a:lnTo>
                      <a:pt x="0" y="81"/>
                    </a:lnTo>
                    <a:lnTo>
                      <a:pt x="0" y="84"/>
                    </a:lnTo>
                    <a:lnTo>
                      <a:pt x="0" y="86"/>
                    </a:lnTo>
                    <a:lnTo>
                      <a:pt x="0" y="89"/>
                    </a:lnTo>
                    <a:lnTo>
                      <a:pt x="0" y="91"/>
                    </a:lnTo>
                    <a:lnTo>
                      <a:pt x="0" y="95"/>
                    </a:lnTo>
                    <a:lnTo>
                      <a:pt x="0" y="99"/>
                    </a:lnTo>
                    <a:lnTo>
                      <a:pt x="0" y="102"/>
                    </a:lnTo>
                    <a:lnTo>
                      <a:pt x="1" y="105"/>
                    </a:lnTo>
                    <a:lnTo>
                      <a:pt x="1" y="108"/>
                    </a:lnTo>
                    <a:lnTo>
                      <a:pt x="1" y="111"/>
                    </a:lnTo>
                    <a:lnTo>
                      <a:pt x="1" y="114"/>
                    </a:lnTo>
                    <a:lnTo>
                      <a:pt x="3" y="116"/>
                    </a:lnTo>
                    <a:lnTo>
                      <a:pt x="3" y="119"/>
                    </a:lnTo>
                    <a:lnTo>
                      <a:pt x="5" y="120"/>
                    </a:lnTo>
                    <a:lnTo>
                      <a:pt x="6" y="121"/>
                    </a:lnTo>
                    <a:lnTo>
                      <a:pt x="9" y="121"/>
                    </a:lnTo>
                    <a:lnTo>
                      <a:pt x="9" y="122"/>
                    </a:lnTo>
                    <a:lnTo>
                      <a:pt x="11" y="121"/>
                    </a:lnTo>
                    <a:lnTo>
                      <a:pt x="11" y="119"/>
                    </a:lnTo>
                    <a:lnTo>
                      <a:pt x="14" y="116"/>
                    </a:lnTo>
                    <a:lnTo>
                      <a:pt x="14" y="113"/>
                    </a:lnTo>
                    <a:lnTo>
                      <a:pt x="17" y="109"/>
                    </a:lnTo>
                    <a:lnTo>
                      <a:pt x="18" y="106"/>
                    </a:lnTo>
                    <a:lnTo>
                      <a:pt x="21" y="99"/>
                    </a:lnTo>
                    <a:lnTo>
                      <a:pt x="21" y="97"/>
                    </a:lnTo>
                    <a:lnTo>
                      <a:pt x="22" y="93"/>
                    </a:lnTo>
                    <a:lnTo>
                      <a:pt x="22" y="90"/>
                    </a:lnTo>
                    <a:lnTo>
                      <a:pt x="26" y="86"/>
                    </a:lnTo>
                    <a:lnTo>
                      <a:pt x="26" y="83"/>
                    </a:lnTo>
                    <a:lnTo>
                      <a:pt x="26" y="80"/>
                    </a:lnTo>
                    <a:lnTo>
                      <a:pt x="26" y="79"/>
                    </a:lnTo>
                    <a:lnTo>
                      <a:pt x="28" y="77"/>
                    </a:lnTo>
                    <a:lnTo>
                      <a:pt x="28" y="77"/>
                    </a:lnTo>
                    <a:lnTo>
                      <a:pt x="28" y="75"/>
                    </a:lnTo>
                    <a:lnTo>
                      <a:pt x="28" y="72"/>
                    </a:lnTo>
                    <a:lnTo>
                      <a:pt x="28" y="66"/>
                    </a:lnTo>
                    <a:lnTo>
                      <a:pt x="28" y="60"/>
                    </a:lnTo>
                    <a:lnTo>
                      <a:pt x="28" y="55"/>
                    </a:lnTo>
                    <a:lnTo>
                      <a:pt x="28" y="48"/>
                    </a:lnTo>
                    <a:lnTo>
                      <a:pt x="32" y="40"/>
                    </a:lnTo>
                    <a:lnTo>
                      <a:pt x="32" y="34"/>
                    </a:lnTo>
                    <a:lnTo>
                      <a:pt x="32" y="28"/>
                    </a:lnTo>
                    <a:lnTo>
                      <a:pt x="32" y="22"/>
                    </a:lnTo>
                    <a:lnTo>
                      <a:pt x="35" y="15"/>
                    </a:lnTo>
                    <a:lnTo>
                      <a:pt x="35" y="12"/>
                    </a:lnTo>
                    <a:lnTo>
                      <a:pt x="35" y="7"/>
                    </a:lnTo>
                    <a:lnTo>
                      <a:pt x="35" y="5"/>
                    </a:lnTo>
                    <a:lnTo>
                      <a:pt x="37" y="3"/>
                    </a:lnTo>
                    <a:lnTo>
                      <a:pt x="35" y="4"/>
                    </a:lnTo>
                    <a:lnTo>
                      <a:pt x="35" y="4"/>
                    </a:lnTo>
                    <a:lnTo>
                      <a:pt x="35" y="4"/>
                    </a:lnTo>
                    <a:lnTo>
                      <a:pt x="35" y="4"/>
                    </a:lnTo>
                    <a:lnTo>
                      <a:pt x="33" y="4"/>
                    </a:lnTo>
                    <a:lnTo>
                      <a:pt x="33" y="4"/>
                    </a:lnTo>
                    <a:lnTo>
                      <a:pt x="33" y="4"/>
                    </a:lnTo>
                    <a:lnTo>
                      <a:pt x="33" y="4"/>
                    </a:lnTo>
                    <a:lnTo>
                      <a:pt x="30" y="4"/>
                    </a:lnTo>
                    <a:lnTo>
                      <a:pt x="30" y="4"/>
                    </a:lnTo>
                    <a:lnTo>
                      <a:pt x="30" y="4"/>
                    </a:lnTo>
                    <a:lnTo>
                      <a:pt x="30" y="3"/>
                    </a:lnTo>
                    <a:lnTo>
                      <a:pt x="28" y="3"/>
                    </a:lnTo>
                    <a:lnTo>
                      <a:pt x="28" y="3"/>
                    </a:lnTo>
                    <a:lnTo>
                      <a:pt x="28" y="3"/>
                    </a:lnTo>
                    <a:lnTo>
                      <a:pt x="28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24" y="0"/>
                    </a:lnTo>
                  </a:path>
                </a:pathLst>
              </a:custGeom>
              <a:solidFill>
                <a:srgbClr val="6260A1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27" name="Freeform 139"/>
              <p:cNvSpPr>
                <a:spLocks/>
              </p:cNvSpPr>
              <p:nvPr/>
            </p:nvSpPr>
            <p:spPr bwMode="gray">
              <a:xfrm>
                <a:off x="1839" y="1750"/>
                <a:ext cx="23" cy="171"/>
              </a:xfrm>
              <a:custGeom>
                <a:avLst/>
                <a:gdLst>
                  <a:gd name="T0" fmla="*/ 0 w 23"/>
                  <a:gd name="T1" fmla="*/ 170 h 171"/>
                  <a:gd name="T2" fmla="*/ 4 w 23"/>
                  <a:gd name="T3" fmla="*/ 130 h 171"/>
                  <a:gd name="T4" fmla="*/ 10 w 23"/>
                  <a:gd name="T5" fmla="*/ 103 h 171"/>
                  <a:gd name="T6" fmla="*/ 10 w 23"/>
                  <a:gd name="T7" fmla="*/ 73 h 171"/>
                  <a:gd name="T8" fmla="*/ 15 w 23"/>
                  <a:gd name="T9" fmla="*/ 41 h 171"/>
                  <a:gd name="T10" fmla="*/ 15 w 23"/>
                  <a:gd name="T11" fmla="*/ 18 h 171"/>
                  <a:gd name="T12" fmla="*/ 22 w 23"/>
                  <a:gd name="T13" fmla="*/ 0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" h="171">
                    <a:moveTo>
                      <a:pt x="0" y="170"/>
                    </a:moveTo>
                    <a:lnTo>
                      <a:pt x="4" y="130"/>
                    </a:lnTo>
                    <a:lnTo>
                      <a:pt x="10" y="103"/>
                    </a:lnTo>
                    <a:lnTo>
                      <a:pt x="10" y="73"/>
                    </a:lnTo>
                    <a:lnTo>
                      <a:pt x="15" y="41"/>
                    </a:lnTo>
                    <a:lnTo>
                      <a:pt x="15" y="18"/>
                    </a:lnTo>
                    <a:lnTo>
                      <a:pt x="22" y="0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28" name="Freeform 140"/>
              <p:cNvSpPr>
                <a:spLocks/>
              </p:cNvSpPr>
              <p:nvPr/>
            </p:nvSpPr>
            <p:spPr bwMode="gray">
              <a:xfrm>
                <a:off x="1596" y="1909"/>
                <a:ext cx="68" cy="71"/>
              </a:xfrm>
              <a:custGeom>
                <a:avLst/>
                <a:gdLst>
                  <a:gd name="T0" fmla="*/ 0 w 68"/>
                  <a:gd name="T1" fmla="*/ 0 h 71"/>
                  <a:gd name="T2" fmla="*/ 0 w 68"/>
                  <a:gd name="T3" fmla="*/ 13 h 71"/>
                  <a:gd name="T4" fmla="*/ 3 w 68"/>
                  <a:gd name="T5" fmla="*/ 29 h 71"/>
                  <a:gd name="T6" fmla="*/ 3 w 68"/>
                  <a:gd name="T7" fmla="*/ 35 h 71"/>
                  <a:gd name="T8" fmla="*/ 14 w 68"/>
                  <a:gd name="T9" fmla="*/ 46 h 71"/>
                  <a:gd name="T10" fmla="*/ 38 w 68"/>
                  <a:gd name="T11" fmla="*/ 54 h 71"/>
                  <a:gd name="T12" fmla="*/ 67 w 68"/>
                  <a:gd name="T13" fmla="*/ 70 h 71"/>
                  <a:gd name="T14" fmla="*/ 21 w 68"/>
                  <a:gd name="T15" fmla="*/ 4 h 71"/>
                  <a:gd name="T16" fmla="*/ 0 w 68"/>
                  <a:gd name="T17" fmla="*/ 0 h 71"/>
                  <a:gd name="T18" fmla="*/ 0 w 68"/>
                  <a:gd name="T19" fmla="*/ 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8" h="71">
                    <a:moveTo>
                      <a:pt x="0" y="0"/>
                    </a:moveTo>
                    <a:lnTo>
                      <a:pt x="0" y="13"/>
                    </a:lnTo>
                    <a:lnTo>
                      <a:pt x="3" y="29"/>
                    </a:lnTo>
                    <a:lnTo>
                      <a:pt x="3" y="35"/>
                    </a:lnTo>
                    <a:lnTo>
                      <a:pt x="14" y="46"/>
                    </a:lnTo>
                    <a:lnTo>
                      <a:pt x="38" y="54"/>
                    </a:lnTo>
                    <a:lnTo>
                      <a:pt x="67" y="70"/>
                    </a:lnTo>
                    <a:lnTo>
                      <a:pt x="21" y="4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D2D2D2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29" name="Freeform 141"/>
              <p:cNvSpPr>
                <a:spLocks/>
              </p:cNvSpPr>
              <p:nvPr/>
            </p:nvSpPr>
            <p:spPr bwMode="gray">
              <a:xfrm>
                <a:off x="1652" y="1708"/>
                <a:ext cx="105" cy="6"/>
              </a:xfrm>
              <a:custGeom>
                <a:avLst/>
                <a:gdLst>
                  <a:gd name="T0" fmla="*/ 0 w 105"/>
                  <a:gd name="T1" fmla="*/ 5 h 6"/>
                  <a:gd name="T2" fmla="*/ 44 w 105"/>
                  <a:gd name="T3" fmla="*/ 0 h 6"/>
                  <a:gd name="T4" fmla="*/ 73 w 105"/>
                  <a:gd name="T5" fmla="*/ 5 h 6"/>
                  <a:gd name="T6" fmla="*/ 104 w 105"/>
                  <a:gd name="T7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5" h="6">
                    <a:moveTo>
                      <a:pt x="0" y="5"/>
                    </a:moveTo>
                    <a:lnTo>
                      <a:pt x="44" y="0"/>
                    </a:lnTo>
                    <a:lnTo>
                      <a:pt x="73" y="5"/>
                    </a:lnTo>
                    <a:lnTo>
                      <a:pt x="104" y="0"/>
                    </a:lnTo>
                  </a:path>
                </a:pathLst>
              </a:custGeom>
              <a:noFill/>
              <a:ln w="18851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30" name="Freeform 142"/>
              <p:cNvSpPr>
                <a:spLocks/>
              </p:cNvSpPr>
              <p:nvPr/>
            </p:nvSpPr>
            <p:spPr bwMode="gray">
              <a:xfrm>
                <a:off x="1652" y="1738"/>
                <a:ext cx="105" cy="9"/>
              </a:xfrm>
              <a:custGeom>
                <a:avLst/>
                <a:gdLst>
                  <a:gd name="T0" fmla="*/ 0 w 105"/>
                  <a:gd name="T1" fmla="*/ 8 h 9"/>
                  <a:gd name="T2" fmla="*/ 44 w 105"/>
                  <a:gd name="T3" fmla="*/ 0 h 9"/>
                  <a:gd name="T4" fmla="*/ 73 w 105"/>
                  <a:gd name="T5" fmla="*/ 8 h 9"/>
                  <a:gd name="T6" fmla="*/ 104 w 105"/>
                  <a:gd name="T7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5" h="9">
                    <a:moveTo>
                      <a:pt x="0" y="8"/>
                    </a:moveTo>
                    <a:lnTo>
                      <a:pt x="44" y="0"/>
                    </a:lnTo>
                    <a:lnTo>
                      <a:pt x="73" y="8"/>
                    </a:lnTo>
                    <a:lnTo>
                      <a:pt x="104" y="0"/>
                    </a:lnTo>
                  </a:path>
                </a:pathLst>
              </a:custGeom>
              <a:noFill/>
              <a:ln w="18851" cap="flat" cmpd="sng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31" name="Freeform 143"/>
              <p:cNvSpPr>
                <a:spLocks/>
              </p:cNvSpPr>
              <p:nvPr/>
            </p:nvSpPr>
            <p:spPr bwMode="gray">
              <a:xfrm>
                <a:off x="1652" y="1758"/>
                <a:ext cx="105" cy="11"/>
              </a:xfrm>
              <a:custGeom>
                <a:avLst/>
                <a:gdLst>
                  <a:gd name="T0" fmla="*/ 0 w 105"/>
                  <a:gd name="T1" fmla="*/ 10 h 11"/>
                  <a:gd name="T2" fmla="*/ 44 w 105"/>
                  <a:gd name="T3" fmla="*/ 0 h 11"/>
                  <a:gd name="T4" fmla="*/ 73 w 105"/>
                  <a:gd name="T5" fmla="*/ 10 h 11"/>
                  <a:gd name="T6" fmla="*/ 104 w 105"/>
                  <a:gd name="T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5" h="11">
                    <a:moveTo>
                      <a:pt x="0" y="10"/>
                    </a:moveTo>
                    <a:lnTo>
                      <a:pt x="44" y="0"/>
                    </a:lnTo>
                    <a:lnTo>
                      <a:pt x="73" y="10"/>
                    </a:lnTo>
                    <a:lnTo>
                      <a:pt x="104" y="0"/>
                    </a:lnTo>
                  </a:path>
                </a:pathLst>
              </a:custGeom>
              <a:noFill/>
              <a:ln w="18851" cap="flat" cmpd="sng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32" name="Freeform 144"/>
              <p:cNvSpPr>
                <a:spLocks/>
              </p:cNvSpPr>
              <p:nvPr/>
            </p:nvSpPr>
            <p:spPr bwMode="gray">
              <a:xfrm>
                <a:off x="1652" y="1781"/>
                <a:ext cx="105" cy="7"/>
              </a:xfrm>
              <a:custGeom>
                <a:avLst/>
                <a:gdLst>
                  <a:gd name="T0" fmla="*/ 0 w 105"/>
                  <a:gd name="T1" fmla="*/ 6 h 7"/>
                  <a:gd name="T2" fmla="*/ 44 w 105"/>
                  <a:gd name="T3" fmla="*/ 0 h 7"/>
                  <a:gd name="T4" fmla="*/ 73 w 105"/>
                  <a:gd name="T5" fmla="*/ 6 h 7"/>
                  <a:gd name="T6" fmla="*/ 104 w 105"/>
                  <a:gd name="T7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5" h="7">
                    <a:moveTo>
                      <a:pt x="0" y="6"/>
                    </a:moveTo>
                    <a:lnTo>
                      <a:pt x="44" y="0"/>
                    </a:lnTo>
                    <a:lnTo>
                      <a:pt x="73" y="6"/>
                    </a:lnTo>
                    <a:lnTo>
                      <a:pt x="104" y="0"/>
                    </a:lnTo>
                  </a:path>
                </a:pathLst>
              </a:custGeom>
              <a:noFill/>
              <a:ln w="18851" cap="flat" cmpd="sng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7129233" name="Group 145"/>
            <p:cNvGrpSpPr>
              <a:grpSpLocks/>
            </p:cNvGrpSpPr>
            <p:nvPr/>
          </p:nvGrpSpPr>
          <p:grpSpPr bwMode="auto">
            <a:xfrm>
              <a:off x="638" y="2381"/>
              <a:ext cx="584" cy="430"/>
              <a:chOff x="638" y="2381"/>
              <a:chExt cx="584" cy="430"/>
            </a:xfrm>
          </p:grpSpPr>
          <p:sp>
            <p:nvSpPr>
              <p:cNvPr id="7129234" name="Freeform 146"/>
              <p:cNvSpPr>
                <a:spLocks/>
              </p:cNvSpPr>
              <p:nvPr/>
            </p:nvSpPr>
            <p:spPr bwMode="gray">
              <a:xfrm>
                <a:off x="662" y="2700"/>
                <a:ext cx="205" cy="104"/>
              </a:xfrm>
              <a:custGeom>
                <a:avLst/>
                <a:gdLst>
                  <a:gd name="T0" fmla="*/ 179 w 205"/>
                  <a:gd name="T1" fmla="*/ 17 h 104"/>
                  <a:gd name="T2" fmla="*/ 179 w 205"/>
                  <a:gd name="T3" fmla="*/ 21 h 104"/>
                  <a:gd name="T4" fmla="*/ 175 w 205"/>
                  <a:gd name="T5" fmla="*/ 71 h 104"/>
                  <a:gd name="T6" fmla="*/ 180 w 205"/>
                  <a:gd name="T7" fmla="*/ 103 h 104"/>
                  <a:gd name="T8" fmla="*/ 145 w 205"/>
                  <a:gd name="T9" fmla="*/ 103 h 104"/>
                  <a:gd name="T10" fmla="*/ 23 w 205"/>
                  <a:gd name="T11" fmla="*/ 92 h 104"/>
                  <a:gd name="T12" fmla="*/ 6 w 205"/>
                  <a:gd name="T13" fmla="*/ 98 h 104"/>
                  <a:gd name="T14" fmla="*/ 0 w 205"/>
                  <a:gd name="T15" fmla="*/ 8 h 104"/>
                  <a:gd name="T16" fmla="*/ 204 w 205"/>
                  <a:gd name="T17" fmla="*/ 0 h 104"/>
                  <a:gd name="T18" fmla="*/ 179 w 205"/>
                  <a:gd name="T19" fmla="*/ 17 h 104"/>
                  <a:gd name="T20" fmla="*/ 179 w 205"/>
                  <a:gd name="T21" fmla="*/ 17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05" h="104">
                    <a:moveTo>
                      <a:pt x="179" y="17"/>
                    </a:moveTo>
                    <a:lnTo>
                      <a:pt x="179" y="21"/>
                    </a:lnTo>
                    <a:lnTo>
                      <a:pt x="175" y="71"/>
                    </a:lnTo>
                    <a:lnTo>
                      <a:pt x="180" y="103"/>
                    </a:lnTo>
                    <a:lnTo>
                      <a:pt x="145" y="103"/>
                    </a:lnTo>
                    <a:lnTo>
                      <a:pt x="23" y="92"/>
                    </a:lnTo>
                    <a:lnTo>
                      <a:pt x="6" y="98"/>
                    </a:lnTo>
                    <a:lnTo>
                      <a:pt x="0" y="8"/>
                    </a:lnTo>
                    <a:lnTo>
                      <a:pt x="204" y="0"/>
                    </a:lnTo>
                    <a:lnTo>
                      <a:pt x="179" y="17"/>
                    </a:lnTo>
                    <a:lnTo>
                      <a:pt x="179" y="17"/>
                    </a:lnTo>
                  </a:path>
                </a:pathLst>
              </a:custGeom>
              <a:solidFill>
                <a:srgbClr val="B1B1D2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35" name="Freeform 147"/>
              <p:cNvSpPr>
                <a:spLocks/>
              </p:cNvSpPr>
              <p:nvPr/>
            </p:nvSpPr>
            <p:spPr bwMode="gray">
              <a:xfrm>
                <a:off x="1052" y="2502"/>
                <a:ext cx="92" cy="38"/>
              </a:xfrm>
              <a:custGeom>
                <a:avLst/>
                <a:gdLst>
                  <a:gd name="T0" fmla="*/ 91 w 92"/>
                  <a:gd name="T1" fmla="*/ 2 h 38"/>
                  <a:gd name="T2" fmla="*/ 67 w 92"/>
                  <a:gd name="T3" fmla="*/ 2 h 38"/>
                  <a:gd name="T4" fmla="*/ 58 w 92"/>
                  <a:gd name="T5" fmla="*/ 0 h 38"/>
                  <a:gd name="T6" fmla="*/ 49 w 92"/>
                  <a:gd name="T7" fmla="*/ 2 h 38"/>
                  <a:gd name="T8" fmla="*/ 35 w 92"/>
                  <a:gd name="T9" fmla="*/ 0 h 38"/>
                  <a:gd name="T10" fmla="*/ 0 w 92"/>
                  <a:gd name="T11" fmla="*/ 19 h 38"/>
                  <a:gd name="T12" fmla="*/ 58 w 92"/>
                  <a:gd name="T13" fmla="*/ 37 h 38"/>
                  <a:gd name="T14" fmla="*/ 91 w 92"/>
                  <a:gd name="T15" fmla="*/ 2 h 38"/>
                  <a:gd name="T16" fmla="*/ 91 w 92"/>
                  <a:gd name="T17" fmla="*/ 2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2" h="38">
                    <a:moveTo>
                      <a:pt x="91" y="2"/>
                    </a:moveTo>
                    <a:lnTo>
                      <a:pt x="67" y="2"/>
                    </a:lnTo>
                    <a:lnTo>
                      <a:pt x="58" y="0"/>
                    </a:lnTo>
                    <a:lnTo>
                      <a:pt x="49" y="2"/>
                    </a:lnTo>
                    <a:lnTo>
                      <a:pt x="35" y="0"/>
                    </a:lnTo>
                    <a:lnTo>
                      <a:pt x="0" y="19"/>
                    </a:lnTo>
                    <a:lnTo>
                      <a:pt x="58" y="37"/>
                    </a:lnTo>
                    <a:lnTo>
                      <a:pt x="91" y="2"/>
                    </a:lnTo>
                    <a:lnTo>
                      <a:pt x="91" y="2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36" name="Freeform 148"/>
              <p:cNvSpPr>
                <a:spLocks/>
              </p:cNvSpPr>
              <p:nvPr/>
            </p:nvSpPr>
            <p:spPr bwMode="gray">
              <a:xfrm>
                <a:off x="1051" y="2642"/>
                <a:ext cx="138" cy="120"/>
              </a:xfrm>
              <a:custGeom>
                <a:avLst/>
                <a:gdLst>
                  <a:gd name="T0" fmla="*/ 30 w 138"/>
                  <a:gd name="T1" fmla="*/ 119 h 120"/>
                  <a:gd name="T2" fmla="*/ 45 w 138"/>
                  <a:gd name="T3" fmla="*/ 109 h 120"/>
                  <a:gd name="T4" fmla="*/ 54 w 138"/>
                  <a:gd name="T5" fmla="*/ 106 h 120"/>
                  <a:gd name="T6" fmla="*/ 66 w 138"/>
                  <a:gd name="T7" fmla="*/ 93 h 120"/>
                  <a:gd name="T8" fmla="*/ 68 w 138"/>
                  <a:gd name="T9" fmla="*/ 90 h 120"/>
                  <a:gd name="T10" fmla="*/ 83 w 138"/>
                  <a:gd name="T11" fmla="*/ 86 h 120"/>
                  <a:gd name="T12" fmla="*/ 87 w 138"/>
                  <a:gd name="T13" fmla="*/ 79 h 120"/>
                  <a:gd name="T14" fmla="*/ 96 w 138"/>
                  <a:gd name="T15" fmla="*/ 75 h 120"/>
                  <a:gd name="T16" fmla="*/ 103 w 138"/>
                  <a:gd name="T17" fmla="*/ 73 h 120"/>
                  <a:gd name="T18" fmla="*/ 105 w 138"/>
                  <a:gd name="T19" fmla="*/ 66 h 120"/>
                  <a:gd name="T20" fmla="*/ 111 w 138"/>
                  <a:gd name="T21" fmla="*/ 62 h 120"/>
                  <a:gd name="T22" fmla="*/ 116 w 138"/>
                  <a:gd name="T23" fmla="*/ 57 h 120"/>
                  <a:gd name="T24" fmla="*/ 127 w 138"/>
                  <a:gd name="T25" fmla="*/ 48 h 120"/>
                  <a:gd name="T26" fmla="*/ 131 w 138"/>
                  <a:gd name="T27" fmla="*/ 40 h 120"/>
                  <a:gd name="T28" fmla="*/ 135 w 138"/>
                  <a:gd name="T29" fmla="*/ 38 h 120"/>
                  <a:gd name="T30" fmla="*/ 135 w 138"/>
                  <a:gd name="T31" fmla="*/ 32 h 120"/>
                  <a:gd name="T32" fmla="*/ 135 w 138"/>
                  <a:gd name="T33" fmla="*/ 23 h 120"/>
                  <a:gd name="T34" fmla="*/ 137 w 138"/>
                  <a:gd name="T35" fmla="*/ 13 h 120"/>
                  <a:gd name="T36" fmla="*/ 135 w 138"/>
                  <a:gd name="T37" fmla="*/ 5 h 120"/>
                  <a:gd name="T38" fmla="*/ 135 w 138"/>
                  <a:gd name="T39" fmla="*/ 0 h 120"/>
                  <a:gd name="T40" fmla="*/ 101 w 138"/>
                  <a:gd name="T41" fmla="*/ 0 h 120"/>
                  <a:gd name="T42" fmla="*/ 0 w 138"/>
                  <a:gd name="T43" fmla="*/ 77 h 120"/>
                  <a:gd name="T44" fmla="*/ 30 w 138"/>
                  <a:gd name="T45" fmla="*/ 119 h 120"/>
                  <a:gd name="T46" fmla="*/ 30 w 138"/>
                  <a:gd name="T47" fmla="*/ 119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38" h="120">
                    <a:moveTo>
                      <a:pt x="30" y="119"/>
                    </a:moveTo>
                    <a:lnTo>
                      <a:pt x="45" y="109"/>
                    </a:lnTo>
                    <a:lnTo>
                      <a:pt x="54" y="106"/>
                    </a:lnTo>
                    <a:lnTo>
                      <a:pt x="66" y="93"/>
                    </a:lnTo>
                    <a:lnTo>
                      <a:pt x="68" y="90"/>
                    </a:lnTo>
                    <a:lnTo>
                      <a:pt x="83" y="86"/>
                    </a:lnTo>
                    <a:lnTo>
                      <a:pt x="87" y="79"/>
                    </a:lnTo>
                    <a:lnTo>
                      <a:pt x="96" y="75"/>
                    </a:lnTo>
                    <a:lnTo>
                      <a:pt x="103" y="73"/>
                    </a:lnTo>
                    <a:lnTo>
                      <a:pt x="105" y="66"/>
                    </a:lnTo>
                    <a:lnTo>
                      <a:pt x="111" y="62"/>
                    </a:lnTo>
                    <a:lnTo>
                      <a:pt x="116" y="57"/>
                    </a:lnTo>
                    <a:lnTo>
                      <a:pt x="127" y="48"/>
                    </a:lnTo>
                    <a:lnTo>
                      <a:pt x="131" y="40"/>
                    </a:lnTo>
                    <a:lnTo>
                      <a:pt x="135" y="38"/>
                    </a:lnTo>
                    <a:lnTo>
                      <a:pt x="135" y="32"/>
                    </a:lnTo>
                    <a:lnTo>
                      <a:pt x="135" y="23"/>
                    </a:lnTo>
                    <a:lnTo>
                      <a:pt x="137" y="13"/>
                    </a:lnTo>
                    <a:lnTo>
                      <a:pt x="135" y="5"/>
                    </a:lnTo>
                    <a:lnTo>
                      <a:pt x="135" y="0"/>
                    </a:lnTo>
                    <a:lnTo>
                      <a:pt x="101" y="0"/>
                    </a:lnTo>
                    <a:lnTo>
                      <a:pt x="0" y="77"/>
                    </a:lnTo>
                    <a:lnTo>
                      <a:pt x="30" y="119"/>
                    </a:lnTo>
                    <a:lnTo>
                      <a:pt x="30" y="119"/>
                    </a:lnTo>
                  </a:path>
                </a:pathLst>
              </a:custGeom>
              <a:solidFill>
                <a:srgbClr val="D2D2D2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37" name="Freeform 149"/>
              <p:cNvSpPr>
                <a:spLocks/>
              </p:cNvSpPr>
              <p:nvPr/>
            </p:nvSpPr>
            <p:spPr bwMode="gray">
              <a:xfrm>
                <a:off x="859" y="2631"/>
                <a:ext cx="328" cy="87"/>
              </a:xfrm>
              <a:custGeom>
                <a:avLst/>
                <a:gdLst>
                  <a:gd name="T0" fmla="*/ 0 w 328"/>
                  <a:gd name="T1" fmla="*/ 30 h 87"/>
                  <a:gd name="T2" fmla="*/ 0 w 328"/>
                  <a:gd name="T3" fmla="*/ 31 h 87"/>
                  <a:gd name="T4" fmla="*/ 18 w 328"/>
                  <a:gd name="T5" fmla="*/ 27 h 87"/>
                  <a:gd name="T6" fmla="*/ 27 w 328"/>
                  <a:gd name="T7" fmla="*/ 27 h 87"/>
                  <a:gd name="T8" fmla="*/ 43 w 328"/>
                  <a:gd name="T9" fmla="*/ 22 h 87"/>
                  <a:gd name="T10" fmla="*/ 282 w 328"/>
                  <a:gd name="T11" fmla="*/ 0 h 87"/>
                  <a:gd name="T12" fmla="*/ 296 w 328"/>
                  <a:gd name="T13" fmla="*/ 0 h 87"/>
                  <a:gd name="T14" fmla="*/ 307 w 328"/>
                  <a:gd name="T15" fmla="*/ 7 h 87"/>
                  <a:gd name="T16" fmla="*/ 327 w 328"/>
                  <a:gd name="T17" fmla="*/ 11 h 87"/>
                  <a:gd name="T18" fmla="*/ 299 w 328"/>
                  <a:gd name="T19" fmla="*/ 20 h 87"/>
                  <a:gd name="T20" fmla="*/ 295 w 328"/>
                  <a:gd name="T21" fmla="*/ 30 h 87"/>
                  <a:gd name="T22" fmla="*/ 279 w 328"/>
                  <a:gd name="T23" fmla="*/ 35 h 87"/>
                  <a:gd name="T24" fmla="*/ 266 w 328"/>
                  <a:gd name="T25" fmla="*/ 45 h 87"/>
                  <a:gd name="T26" fmla="*/ 255 w 328"/>
                  <a:gd name="T27" fmla="*/ 49 h 87"/>
                  <a:gd name="T28" fmla="*/ 246 w 328"/>
                  <a:gd name="T29" fmla="*/ 56 h 87"/>
                  <a:gd name="T30" fmla="*/ 237 w 328"/>
                  <a:gd name="T31" fmla="*/ 61 h 87"/>
                  <a:gd name="T32" fmla="*/ 228 w 328"/>
                  <a:gd name="T33" fmla="*/ 68 h 87"/>
                  <a:gd name="T34" fmla="*/ 225 w 328"/>
                  <a:gd name="T35" fmla="*/ 77 h 87"/>
                  <a:gd name="T36" fmla="*/ 222 w 328"/>
                  <a:gd name="T37" fmla="*/ 80 h 87"/>
                  <a:gd name="T38" fmla="*/ 185 w 328"/>
                  <a:gd name="T39" fmla="*/ 86 h 87"/>
                  <a:gd name="T40" fmla="*/ 13 w 328"/>
                  <a:gd name="T41" fmla="*/ 59 h 87"/>
                  <a:gd name="T42" fmla="*/ 0 w 328"/>
                  <a:gd name="T43" fmla="*/ 30 h 87"/>
                  <a:gd name="T44" fmla="*/ 0 w 328"/>
                  <a:gd name="T45" fmla="*/ 30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28" h="87">
                    <a:moveTo>
                      <a:pt x="0" y="30"/>
                    </a:moveTo>
                    <a:lnTo>
                      <a:pt x="0" y="31"/>
                    </a:lnTo>
                    <a:lnTo>
                      <a:pt x="18" y="27"/>
                    </a:lnTo>
                    <a:lnTo>
                      <a:pt x="27" y="27"/>
                    </a:lnTo>
                    <a:lnTo>
                      <a:pt x="43" y="22"/>
                    </a:lnTo>
                    <a:lnTo>
                      <a:pt x="282" y="0"/>
                    </a:lnTo>
                    <a:lnTo>
                      <a:pt x="296" y="0"/>
                    </a:lnTo>
                    <a:lnTo>
                      <a:pt x="307" y="7"/>
                    </a:lnTo>
                    <a:lnTo>
                      <a:pt x="327" y="11"/>
                    </a:lnTo>
                    <a:lnTo>
                      <a:pt x="299" y="20"/>
                    </a:lnTo>
                    <a:lnTo>
                      <a:pt x="295" y="30"/>
                    </a:lnTo>
                    <a:lnTo>
                      <a:pt x="279" y="35"/>
                    </a:lnTo>
                    <a:lnTo>
                      <a:pt x="266" y="45"/>
                    </a:lnTo>
                    <a:lnTo>
                      <a:pt x="255" y="49"/>
                    </a:lnTo>
                    <a:lnTo>
                      <a:pt x="246" y="56"/>
                    </a:lnTo>
                    <a:lnTo>
                      <a:pt x="237" y="61"/>
                    </a:lnTo>
                    <a:lnTo>
                      <a:pt x="228" y="68"/>
                    </a:lnTo>
                    <a:lnTo>
                      <a:pt x="225" y="77"/>
                    </a:lnTo>
                    <a:lnTo>
                      <a:pt x="222" y="80"/>
                    </a:lnTo>
                    <a:lnTo>
                      <a:pt x="185" y="86"/>
                    </a:lnTo>
                    <a:lnTo>
                      <a:pt x="13" y="59"/>
                    </a:lnTo>
                    <a:lnTo>
                      <a:pt x="0" y="30"/>
                    </a:lnTo>
                    <a:lnTo>
                      <a:pt x="0" y="30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38" name="Freeform 150"/>
              <p:cNvSpPr>
                <a:spLocks/>
              </p:cNvSpPr>
              <p:nvPr/>
            </p:nvSpPr>
            <p:spPr bwMode="gray">
              <a:xfrm>
                <a:off x="857" y="2662"/>
                <a:ext cx="228" cy="100"/>
              </a:xfrm>
              <a:custGeom>
                <a:avLst/>
                <a:gdLst>
                  <a:gd name="T0" fmla="*/ 9 w 228"/>
                  <a:gd name="T1" fmla="*/ 4 h 100"/>
                  <a:gd name="T2" fmla="*/ 20 w 228"/>
                  <a:gd name="T3" fmla="*/ 9 h 100"/>
                  <a:gd name="T4" fmla="*/ 33 w 228"/>
                  <a:gd name="T5" fmla="*/ 14 h 100"/>
                  <a:gd name="T6" fmla="*/ 47 w 228"/>
                  <a:gd name="T7" fmla="*/ 14 h 100"/>
                  <a:gd name="T8" fmla="*/ 57 w 228"/>
                  <a:gd name="T9" fmla="*/ 16 h 100"/>
                  <a:gd name="T10" fmla="*/ 79 w 228"/>
                  <a:gd name="T11" fmla="*/ 20 h 100"/>
                  <a:gd name="T12" fmla="*/ 94 w 228"/>
                  <a:gd name="T13" fmla="*/ 20 h 100"/>
                  <a:gd name="T14" fmla="*/ 108 w 228"/>
                  <a:gd name="T15" fmla="*/ 20 h 100"/>
                  <a:gd name="T16" fmla="*/ 124 w 228"/>
                  <a:gd name="T17" fmla="*/ 28 h 100"/>
                  <a:gd name="T18" fmla="*/ 138 w 228"/>
                  <a:gd name="T19" fmla="*/ 29 h 100"/>
                  <a:gd name="T20" fmla="*/ 160 w 228"/>
                  <a:gd name="T21" fmla="*/ 33 h 100"/>
                  <a:gd name="T22" fmla="*/ 178 w 228"/>
                  <a:gd name="T23" fmla="*/ 36 h 100"/>
                  <a:gd name="T24" fmla="*/ 192 w 228"/>
                  <a:gd name="T25" fmla="*/ 41 h 100"/>
                  <a:gd name="T26" fmla="*/ 211 w 228"/>
                  <a:gd name="T27" fmla="*/ 42 h 100"/>
                  <a:gd name="T28" fmla="*/ 219 w 228"/>
                  <a:gd name="T29" fmla="*/ 46 h 100"/>
                  <a:gd name="T30" fmla="*/ 225 w 228"/>
                  <a:gd name="T31" fmla="*/ 49 h 100"/>
                  <a:gd name="T32" fmla="*/ 224 w 228"/>
                  <a:gd name="T33" fmla="*/ 60 h 100"/>
                  <a:gd name="T34" fmla="*/ 223 w 228"/>
                  <a:gd name="T35" fmla="*/ 66 h 100"/>
                  <a:gd name="T36" fmla="*/ 227 w 228"/>
                  <a:gd name="T37" fmla="*/ 78 h 100"/>
                  <a:gd name="T38" fmla="*/ 225 w 228"/>
                  <a:gd name="T39" fmla="*/ 88 h 100"/>
                  <a:gd name="T40" fmla="*/ 223 w 228"/>
                  <a:gd name="T41" fmla="*/ 92 h 100"/>
                  <a:gd name="T42" fmla="*/ 225 w 228"/>
                  <a:gd name="T43" fmla="*/ 99 h 100"/>
                  <a:gd name="T44" fmla="*/ 186 w 228"/>
                  <a:gd name="T45" fmla="*/ 90 h 100"/>
                  <a:gd name="T46" fmla="*/ 180 w 228"/>
                  <a:gd name="T47" fmla="*/ 90 h 100"/>
                  <a:gd name="T48" fmla="*/ 170 w 228"/>
                  <a:gd name="T49" fmla="*/ 86 h 100"/>
                  <a:gd name="T50" fmla="*/ 150 w 228"/>
                  <a:gd name="T51" fmla="*/ 84 h 100"/>
                  <a:gd name="T52" fmla="*/ 130 w 228"/>
                  <a:gd name="T53" fmla="*/ 84 h 100"/>
                  <a:gd name="T54" fmla="*/ 125 w 228"/>
                  <a:gd name="T55" fmla="*/ 81 h 100"/>
                  <a:gd name="T56" fmla="*/ 108 w 228"/>
                  <a:gd name="T57" fmla="*/ 78 h 100"/>
                  <a:gd name="T58" fmla="*/ 95 w 228"/>
                  <a:gd name="T59" fmla="*/ 68 h 100"/>
                  <a:gd name="T60" fmla="*/ 88 w 228"/>
                  <a:gd name="T61" fmla="*/ 70 h 100"/>
                  <a:gd name="T62" fmla="*/ 82 w 228"/>
                  <a:gd name="T63" fmla="*/ 66 h 100"/>
                  <a:gd name="T64" fmla="*/ 77 w 228"/>
                  <a:gd name="T65" fmla="*/ 66 h 100"/>
                  <a:gd name="T66" fmla="*/ 38 w 228"/>
                  <a:gd name="T67" fmla="*/ 55 h 100"/>
                  <a:gd name="T68" fmla="*/ 31 w 228"/>
                  <a:gd name="T69" fmla="*/ 53 h 100"/>
                  <a:gd name="T70" fmla="*/ 21 w 228"/>
                  <a:gd name="T71" fmla="*/ 53 h 100"/>
                  <a:gd name="T72" fmla="*/ 15 w 228"/>
                  <a:gd name="T73" fmla="*/ 53 h 100"/>
                  <a:gd name="T74" fmla="*/ 7 w 228"/>
                  <a:gd name="T75" fmla="*/ 53 h 100"/>
                  <a:gd name="T76" fmla="*/ 4 w 228"/>
                  <a:gd name="T77" fmla="*/ 49 h 100"/>
                  <a:gd name="T78" fmla="*/ 0 w 228"/>
                  <a:gd name="T79" fmla="*/ 49 h 100"/>
                  <a:gd name="T80" fmla="*/ 0 w 228"/>
                  <a:gd name="T81" fmla="*/ 29 h 100"/>
                  <a:gd name="T82" fmla="*/ 2 w 228"/>
                  <a:gd name="T83" fmla="*/ 20 h 100"/>
                  <a:gd name="T84" fmla="*/ 0 w 228"/>
                  <a:gd name="T85" fmla="*/ 16 h 100"/>
                  <a:gd name="T86" fmla="*/ 2 w 228"/>
                  <a:gd name="T87" fmla="*/ 3 h 100"/>
                  <a:gd name="T88" fmla="*/ 4 w 228"/>
                  <a:gd name="T89" fmla="*/ 0 h 100"/>
                  <a:gd name="T90" fmla="*/ 9 w 228"/>
                  <a:gd name="T91" fmla="*/ 4 h 100"/>
                  <a:gd name="T92" fmla="*/ 9 w 228"/>
                  <a:gd name="T93" fmla="*/ 4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28" h="100">
                    <a:moveTo>
                      <a:pt x="9" y="4"/>
                    </a:moveTo>
                    <a:lnTo>
                      <a:pt x="20" y="9"/>
                    </a:lnTo>
                    <a:lnTo>
                      <a:pt x="33" y="14"/>
                    </a:lnTo>
                    <a:lnTo>
                      <a:pt x="47" y="14"/>
                    </a:lnTo>
                    <a:lnTo>
                      <a:pt x="57" y="16"/>
                    </a:lnTo>
                    <a:lnTo>
                      <a:pt x="79" y="20"/>
                    </a:lnTo>
                    <a:lnTo>
                      <a:pt x="94" y="20"/>
                    </a:lnTo>
                    <a:lnTo>
                      <a:pt x="108" y="20"/>
                    </a:lnTo>
                    <a:lnTo>
                      <a:pt x="124" y="28"/>
                    </a:lnTo>
                    <a:lnTo>
                      <a:pt x="138" y="29"/>
                    </a:lnTo>
                    <a:lnTo>
                      <a:pt x="160" y="33"/>
                    </a:lnTo>
                    <a:lnTo>
                      <a:pt x="178" y="36"/>
                    </a:lnTo>
                    <a:lnTo>
                      <a:pt x="192" y="41"/>
                    </a:lnTo>
                    <a:lnTo>
                      <a:pt x="211" y="42"/>
                    </a:lnTo>
                    <a:lnTo>
                      <a:pt x="219" y="46"/>
                    </a:lnTo>
                    <a:lnTo>
                      <a:pt x="225" y="49"/>
                    </a:lnTo>
                    <a:lnTo>
                      <a:pt x="224" y="60"/>
                    </a:lnTo>
                    <a:lnTo>
                      <a:pt x="223" y="66"/>
                    </a:lnTo>
                    <a:lnTo>
                      <a:pt x="227" y="78"/>
                    </a:lnTo>
                    <a:lnTo>
                      <a:pt x="225" y="88"/>
                    </a:lnTo>
                    <a:lnTo>
                      <a:pt x="223" y="92"/>
                    </a:lnTo>
                    <a:lnTo>
                      <a:pt x="225" y="99"/>
                    </a:lnTo>
                    <a:lnTo>
                      <a:pt x="186" y="90"/>
                    </a:lnTo>
                    <a:lnTo>
                      <a:pt x="180" y="90"/>
                    </a:lnTo>
                    <a:lnTo>
                      <a:pt x="170" y="86"/>
                    </a:lnTo>
                    <a:lnTo>
                      <a:pt x="150" y="84"/>
                    </a:lnTo>
                    <a:lnTo>
                      <a:pt x="130" y="84"/>
                    </a:lnTo>
                    <a:lnTo>
                      <a:pt x="125" y="81"/>
                    </a:lnTo>
                    <a:lnTo>
                      <a:pt x="108" y="78"/>
                    </a:lnTo>
                    <a:lnTo>
                      <a:pt x="95" y="68"/>
                    </a:lnTo>
                    <a:lnTo>
                      <a:pt x="88" y="70"/>
                    </a:lnTo>
                    <a:lnTo>
                      <a:pt x="82" y="66"/>
                    </a:lnTo>
                    <a:lnTo>
                      <a:pt x="77" y="66"/>
                    </a:lnTo>
                    <a:lnTo>
                      <a:pt x="38" y="55"/>
                    </a:lnTo>
                    <a:lnTo>
                      <a:pt x="31" y="53"/>
                    </a:lnTo>
                    <a:lnTo>
                      <a:pt x="21" y="53"/>
                    </a:lnTo>
                    <a:lnTo>
                      <a:pt x="15" y="53"/>
                    </a:lnTo>
                    <a:lnTo>
                      <a:pt x="7" y="53"/>
                    </a:lnTo>
                    <a:lnTo>
                      <a:pt x="4" y="49"/>
                    </a:lnTo>
                    <a:lnTo>
                      <a:pt x="0" y="49"/>
                    </a:lnTo>
                    <a:lnTo>
                      <a:pt x="0" y="29"/>
                    </a:lnTo>
                    <a:lnTo>
                      <a:pt x="2" y="20"/>
                    </a:lnTo>
                    <a:lnTo>
                      <a:pt x="0" y="16"/>
                    </a:lnTo>
                    <a:lnTo>
                      <a:pt x="2" y="3"/>
                    </a:lnTo>
                    <a:lnTo>
                      <a:pt x="4" y="0"/>
                    </a:lnTo>
                    <a:lnTo>
                      <a:pt x="9" y="4"/>
                    </a:lnTo>
                    <a:lnTo>
                      <a:pt x="9" y="4"/>
                    </a:lnTo>
                  </a:path>
                </a:pathLst>
              </a:custGeom>
              <a:solidFill>
                <a:srgbClr val="E1E1E1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39" name="Freeform 151"/>
              <p:cNvSpPr>
                <a:spLocks/>
              </p:cNvSpPr>
              <p:nvPr/>
            </p:nvSpPr>
            <p:spPr bwMode="gray">
              <a:xfrm>
                <a:off x="1087" y="2504"/>
                <a:ext cx="61" cy="160"/>
              </a:xfrm>
              <a:custGeom>
                <a:avLst/>
                <a:gdLst>
                  <a:gd name="T0" fmla="*/ 0 w 61"/>
                  <a:gd name="T1" fmla="*/ 9 h 160"/>
                  <a:gd name="T2" fmla="*/ 16 w 61"/>
                  <a:gd name="T3" fmla="*/ 7 h 160"/>
                  <a:gd name="T4" fmla="*/ 30 w 61"/>
                  <a:gd name="T5" fmla="*/ 4 h 160"/>
                  <a:gd name="T6" fmla="*/ 34 w 61"/>
                  <a:gd name="T7" fmla="*/ 2 h 160"/>
                  <a:gd name="T8" fmla="*/ 47 w 61"/>
                  <a:gd name="T9" fmla="*/ 4 h 160"/>
                  <a:gd name="T10" fmla="*/ 56 w 61"/>
                  <a:gd name="T11" fmla="*/ 0 h 160"/>
                  <a:gd name="T12" fmla="*/ 56 w 61"/>
                  <a:gd name="T13" fmla="*/ 18 h 160"/>
                  <a:gd name="T14" fmla="*/ 56 w 61"/>
                  <a:gd name="T15" fmla="*/ 31 h 160"/>
                  <a:gd name="T16" fmla="*/ 58 w 61"/>
                  <a:gd name="T17" fmla="*/ 41 h 160"/>
                  <a:gd name="T18" fmla="*/ 56 w 61"/>
                  <a:gd name="T19" fmla="*/ 52 h 160"/>
                  <a:gd name="T20" fmla="*/ 56 w 61"/>
                  <a:gd name="T21" fmla="*/ 70 h 160"/>
                  <a:gd name="T22" fmla="*/ 56 w 61"/>
                  <a:gd name="T23" fmla="*/ 80 h 160"/>
                  <a:gd name="T24" fmla="*/ 60 w 61"/>
                  <a:gd name="T25" fmla="*/ 92 h 160"/>
                  <a:gd name="T26" fmla="*/ 56 w 61"/>
                  <a:gd name="T27" fmla="*/ 106 h 160"/>
                  <a:gd name="T28" fmla="*/ 60 w 61"/>
                  <a:gd name="T29" fmla="*/ 114 h 160"/>
                  <a:gd name="T30" fmla="*/ 56 w 61"/>
                  <a:gd name="T31" fmla="*/ 124 h 160"/>
                  <a:gd name="T32" fmla="*/ 60 w 61"/>
                  <a:gd name="T33" fmla="*/ 135 h 160"/>
                  <a:gd name="T34" fmla="*/ 43 w 61"/>
                  <a:gd name="T35" fmla="*/ 141 h 160"/>
                  <a:gd name="T36" fmla="*/ 37 w 61"/>
                  <a:gd name="T37" fmla="*/ 141 h 160"/>
                  <a:gd name="T38" fmla="*/ 31 w 61"/>
                  <a:gd name="T39" fmla="*/ 147 h 160"/>
                  <a:gd name="T40" fmla="*/ 18 w 61"/>
                  <a:gd name="T41" fmla="*/ 151 h 160"/>
                  <a:gd name="T42" fmla="*/ 14 w 61"/>
                  <a:gd name="T43" fmla="*/ 157 h 160"/>
                  <a:gd name="T44" fmla="*/ 9 w 61"/>
                  <a:gd name="T45" fmla="*/ 157 h 160"/>
                  <a:gd name="T46" fmla="*/ 1 w 61"/>
                  <a:gd name="T47" fmla="*/ 159 h 160"/>
                  <a:gd name="T48" fmla="*/ 0 w 61"/>
                  <a:gd name="T49" fmla="*/ 9 h 160"/>
                  <a:gd name="T50" fmla="*/ 0 w 61"/>
                  <a:gd name="T51" fmla="*/ 9 h 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61" h="160">
                    <a:moveTo>
                      <a:pt x="0" y="9"/>
                    </a:moveTo>
                    <a:lnTo>
                      <a:pt x="16" y="7"/>
                    </a:lnTo>
                    <a:lnTo>
                      <a:pt x="30" y="4"/>
                    </a:lnTo>
                    <a:lnTo>
                      <a:pt x="34" y="2"/>
                    </a:lnTo>
                    <a:lnTo>
                      <a:pt x="47" y="4"/>
                    </a:lnTo>
                    <a:lnTo>
                      <a:pt x="56" y="0"/>
                    </a:lnTo>
                    <a:lnTo>
                      <a:pt x="56" y="18"/>
                    </a:lnTo>
                    <a:lnTo>
                      <a:pt x="56" y="31"/>
                    </a:lnTo>
                    <a:lnTo>
                      <a:pt x="58" y="41"/>
                    </a:lnTo>
                    <a:lnTo>
                      <a:pt x="56" y="52"/>
                    </a:lnTo>
                    <a:lnTo>
                      <a:pt x="56" y="70"/>
                    </a:lnTo>
                    <a:lnTo>
                      <a:pt x="56" y="80"/>
                    </a:lnTo>
                    <a:lnTo>
                      <a:pt x="60" y="92"/>
                    </a:lnTo>
                    <a:lnTo>
                      <a:pt x="56" y="106"/>
                    </a:lnTo>
                    <a:lnTo>
                      <a:pt x="60" y="114"/>
                    </a:lnTo>
                    <a:lnTo>
                      <a:pt x="56" y="124"/>
                    </a:lnTo>
                    <a:lnTo>
                      <a:pt x="60" y="135"/>
                    </a:lnTo>
                    <a:lnTo>
                      <a:pt x="43" y="141"/>
                    </a:lnTo>
                    <a:lnTo>
                      <a:pt x="37" y="141"/>
                    </a:lnTo>
                    <a:lnTo>
                      <a:pt x="31" y="147"/>
                    </a:lnTo>
                    <a:lnTo>
                      <a:pt x="18" y="151"/>
                    </a:lnTo>
                    <a:lnTo>
                      <a:pt x="14" y="157"/>
                    </a:lnTo>
                    <a:lnTo>
                      <a:pt x="9" y="157"/>
                    </a:lnTo>
                    <a:lnTo>
                      <a:pt x="1" y="159"/>
                    </a:lnTo>
                    <a:lnTo>
                      <a:pt x="0" y="9"/>
                    </a:lnTo>
                    <a:lnTo>
                      <a:pt x="0" y="9"/>
                    </a:lnTo>
                  </a:path>
                </a:pathLst>
              </a:custGeom>
              <a:solidFill>
                <a:srgbClr val="C0C0C0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40" name="Freeform 152"/>
              <p:cNvSpPr>
                <a:spLocks/>
              </p:cNvSpPr>
              <p:nvPr/>
            </p:nvSpPr>
            <p:spPr bwMode="gray">
              <a:xfrm>
                <a:off x="886" y="2493"/>
                <a:ext cx="202" cy="53"/>
              </a:xfrm>
              <a:custGeom>
                <a:avLst/>
                <a:gdLst>
                  <a:gd name="T0" fmla="*/ 0 w 202"/>
                  <a:gd name="T1" fmla="*/ 9 h 53"/>
                  <a:gd name="T2" fmla="*/ 43 w 202"/>
                  <a:gd name="T3" fmla="*/ 0 h 53"/>
                  <a:gd name="T4" fmla="*/ 48 w 202"/>
                  <a:gd name="T5" fmla="*/ 0 h 53"/>
                  <a:gd name="T6" fmla="*/ 62 w 202"/>
                  <a:gd name="T7" fmla="*/ 0 h 53"/>
                  <a:gd name="T8" fmla="*/ 74 w 202"/>
                  <a:gd name="T9" fmla="*/ 0 h 53"/>
                  <a:gd name="T10" fmla="*/ 96 w 202"/>
                  <a:gd name="T11" fmla="*/ 4 h 53"/>
                  <a:gd name="T12" fmla="*/ 116 w 202"/>
                  <a:gd name="T13" fmla="*/ 4 h 53"/>
                  <a:gd name="T14" fmla="*/ 125 w 202"/>
                  <a:gd name="T15" fmla="*/ 4 h 53"/>
                  <a:gd name="T16" fmla="*/ 145 w 202"/>
                  <a:gd name="T17" fmla="*/ 7 h 53"/>
                  <a:gd name="T18" fmla="*/ 155 w 202"/>
                  <a:gd name="T19" fmla="*/ 7 h 53"/>
                  <a:gd name="T20" fmla="*/ 178 w 202"/>
                  <a:gd name="T21" fmla="*/ 9 h 53"/>
                  <a:gd name="T22" fmla="*/ 191 w 202"/>
                  <a:gd name="T23" fmla="*/ 9 h 53"/>
                  <a:gd name="T24" fmla="*/ 201 w 202"/>
                  <a:gd name="T25" fmla="*/ 11 h 53"/>
                  <a:gd name="T26" fmla="*/ 191 w 202"/>
                  <a:gd name="T27" fmla="*/ 52 h 53"/>
                  <a:gd name="T28" fmla="*/ 9 w 202"/>
                  <a:gd name="T29" fmla="*/ 22 h 53"/>
                  <a:gd name="T30" fmla="*/ 0 w 202"/>
                  <a:gd name="T31" fmla="*/ 9 h 53"/>
                  <a:gd name="T32" fmla="*/ 0 w 202"/>
                  <a:gd name="T33" fmla="*/ 9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02" h="53">
                    <a:moveTo>
                      <a:pt x="0" y="9"/>
                    </a:moveTo>
                    <a:lnTo>
                      <a:pt x="43" y="0"/>
                    </a:lnTo>
                    <a:lnTo>
                      <a:pt x="48" y="0"/>
                    </a:lnTo>
                    <a:lnTo>
                      <a:pt x="62" y="0"/>
                    </a:lnTo>
                    <a:lnTo>
                      <a:pt x="74" y="0"/>
                    </a:lnTo>
                    <a:lnTo>
                      <a:pt x="96" y="4"/>
                    </a:lnTo>
                    <a:lnTo>
                      <a:pt x="116" y="4"/>
                    </a:lnTo>
                    <a:lnTo>
                      <a:pt x="125" y="4"/>
                    </a:lnTo>
                    <a:lnTo>
                      <a:pt x="145" y="7"/>
                    </a:lnTo>
                    <a:lnTo>
                      <a:pt x="155" y="7"/>
                    </a:lnTo>
                    <a:lnTo>
                      <a:pt x="178" y="9"/>
                    </a:lnTo>
                    <a:lnTo>
                      <a:pt x="191" y="9"/>
                    </a:lnTo>
                    <a:lnTo>
                      <a:pt x="201" y="11"/>
                    </a:lnTo>
                    <a:lnTo>
                      <a:pt x="191" y="52"/>
                    </a:lnTo>
                    <a:lnTo>
                      <a:pt x="9" y="22"/>
                    </a:lnTo>
                    <a:lnTo>
                      <a:pt x="0" y="9"/>
                    </a:lnTo>
                    <a:lnTo>
                      <a:pt x="0" y="9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41" name="Freeform 153"/>
              <p:cNvSpPr>
                <a:spLocks/>
              </p:cNvSpPr>
              <p:nvPr/>
            </p:nvSpPr>
            <p:spPr bwMode="gray">
              <a:xfrm>
                <a:off x="1051" y="2504"/>
                <a:ext cx="43" cy="184"/>
              </a:xfrm>
              <a:custGeom>
                <a:avLst/>
                <a:gdLst>
                  <a:gd name="T0" fmla="*/ 17 w 43"/>
                  <a:gd name="T1" fmla="*/ 6 h 184"/>
                  <a:gd name="T2" fmla="*/ 34 w 43"/>
                  <a:gd name="T3" fmla="*/ 2 h 184"/>
                  <a:gd name="T4" fmla="*/ 36 w 43"/>
                  <a:gd name="T5" fmla="*/ 0 h 184"/>
                  <a:gd name="T6" fmla="*/ 37 w 43"/>
                  <a:gd name="T7" fmla="*/ 19 h 184"/>
                  <a:gd name="T8" fmla="*/ 36 w 43"/>
                  <a:gd name="T9" fmla="*/ 33 h 184"/>
                  <a:gd name="T10" fmla="*/ 37 w 43"/>
                  <a:gd name="T11" fmla="*/ 47 h 184"/>
                  <a:gd name="T12" fmla="*/ 37 w 43"/>
                  <a:gd name="T13" fmla="*/ 55 h 184"/>
                  <a:gd name="T14" fmla="*/ 41 w 43"/>
                  <a:gd name="T15" fmla="*/ 72 h 184"/>
                  <a:gd name="T16" fmla="*/ 41 w 43"/>
                  <a:gd name="T17" fmla="*/ 75 h 184"/>
                  <a:gd name="T18" fmla="*/ 41 w 43"/>
                  <a:gd name="T19" fmla="*/ 103 h 184"/>
                  <a:gd name="T20" fmla="*/ 37 w 43"/>
                  <a:gd name="T21" fmla="*/ 108 h 184"/>
                  <a:gd name="T22" fmla="*/ 42 w 43"/>
                  <a:gd name="T23" fmla="*/ 126 h 184"/>
                  <a:gd name="T24" fmla="*/ 41 w 43"/>
                  <a:gd name="T25" fmla="*/ 143 h 184"/>
                  <a:gd name="T26" fmla="*/ 42 w 43"/>
                  <a:gd name="T27" fmla="*/ 159 h 184"/>
                  <a:gd name="T28" fmla="*/ 42 w 43"/>
                  <a:gd name="T29" fmla="*/ 170 h 184"/>
                  <a:gd name="T30" fmla="*/ 42 w 43"/>
                  <a:gd name="T31" fmla="*/ 172 h 184"/>
                  <a:gd name="T32" fmla="*/ 26 w 43"/>
                  <a:gd name="T33" fmla="*/ 178 h 184"/>
                  <a:gd name="T34" fmla="*/ 19 w 43"/>
                  <a:gd name="T35" fmla="*/ 178 h 184"/>
                  <a:gd name="T36" fmla="*/ 17 w 43"/>
                  <a:gd name="T37" fmla="*/ 183 h 184"/>
                  <a:gd name="T38" fmla="*/ 0 w 43"/>
                  <a:gd name="T39" fmla="*/ 106 h 184"/>
                  <a:gd name="T40" fmla="*/ 11 w 43"/>
                  <a:gd name="T41" fmla="*/ 17 h 184"/>
                  <a:gd name="T42" fmla="*/ 17 w 43"/>
                  <a:gd name="T43" fmla="*/ 6 h 184"/>
                  <a:gd name="T44" fmla="*/ 17 w 43"/>
                  <a:gd name="T45" fmla="*/ 6 h 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3" h="184">
                    <a:moveTo>
                      <a:pt x="17" y="6"/>
                    </a:moveTo>
                    <a:lnTo>
                      <a:pt x="34" y="2"/>
                    </a:lnTo>
                    <a:lnTo>
                      <a:pt x="36" y="0"/>
                    </a:lnTo>
                    <a:lnTo>
                      <a:pt x="37" y="19"/>
                    </a:lnTo>
                    <a:lnTo>
                      <a:pt x="36" y="33"/>
                    </a:lnTo>
                    <a:lnTo>
                      <a:pt x="37" y="47"/>
                    </a:lnTo>
                    <a:lnTo>
                      <a:pt x="37" y="55"/>
                    </a:lnTo>
                    <a:lnTo>
                      <a:pt x="41" y="72"/>
                    </a:lnTo>
                    <a:lnTo>
                      <a:pt x="41" y="75"/>
                    </a:lnTo>
                    <a:lnTo>
                      <a:pt x="41" y="103"/>
                    </a:lnTo>
                    <a:lnTo>
                      <a:pt x="37" y="108"/>
                    </a:lnTo>
                    <a:lnTo>
                      <a:pt x="42" y="126"/>
                    </a:lnTo>
                    <a:lnTo>
                      <a:pt x="41" y="143"/>
                    </a:lnTo>
                    <a:lnTo>
                      <a:pt x="42" y="159"/>
                    </a:lnTo>
                    <a:lnTo>
                      <a:pt x="42" y="170"/>
                    </a:lnTo>
                    <a:lnTo>
                      <a:pt x="42" y="172"/>
                    </a:lnTo>
                    <a:lnTo>
                      <a:pt x="26" y="178"/>
                    </a:lnTo>
                    <a:lnTo>
                      <a:pt x="19" y="178"/>
                    </a:lnTo>
                    <a:lnTo>
                      <a:pt x="17" y="183"/>
                    </a:lnTo>
                    <a:lnTo>
                      <a:pt x="0" y="106"/>
                    </a:lnTo>
                    <a:lnTo>
                      <a:pt x="11" y="17"/>
                    </a:lnTo>
                    <a:lnTo>
                      <a:pt x="17" y="6"/>
                    </a:lnTo>
                    <a:lnTo>
                      <a:pt x="17" y="6"/>
                    </a:lnTo>
                  </a:path>
                </a:pathLst>
              </a:custGeom>
              <a:solidFill>
                <a:srgbClr val="C0C0C0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42" name="Freeform 154"/>
              <p:cNvSpPr>
                <a:spLocks/>
              </p:cNvSpPr>
              <p:nvPr/>
            </p:nvSpPr>
            <p:spPr bwMode="gray">
              <a:xfrm>
                <a:off x="886" y="2502"/>
                <a:ext cx="183" cy="186"/>
              </a:xfrm>
              <a:custGeom>
                <a:avLst/>
                <a:gdLst>
                  <a:gd name="T0" fmla="*/ 4 w 183"/>
                  <a:gd name="T1" fmla="*/ 0 h 186"/>
                  <a:gd name="T2" fmla="*/ 15 w 183"/>
                  <a:gd name="T3" fmla="*/ 2 h 186"/>
                  <a:gd name="T4" fmla="*/ 26 w 183"/>
                  <a:gd name="T5" fmla="*/ 0 h 186"/>
                  <a:gd name="T6" fmla="*/ 29 w 183"/>
                  <a:gd name="T7" fmla="*/ 2 h 186"/>
                  <a:gd name="T8" fmla="*/ 39 w 183"/>
                  <a:gd name="T9" fmla="*/ 2 h 186"/>
                  <a:gd name="T10" fmla="*/ 48 w 183"/>
                  <a:gd name="T11" fmla="*/ 2 h 186"/>
                  <a:gd name="T12" fmla="*/ 51 w 183"/>
                  <a:gd name="T13" fmla="*/ 4 h 186"/>
                  <a:gd name="T14" fmla="*/ 66 w 183"/>
                  <a:gd name="T15" fmla="*/ 2 h 186"/>
                  <a:gd name="T16" fmla="*/ 90 w 183"/>
                  <a:gd name="T17" fmla="*/ 4 h 186"/>
                  <a:gd name="T18" fmla="*/ 105 w 183"/>
                  <a:gd name="T19" fmla="*/ 4 h 186"/>
                  <a:gd name="T20" fmla="*/ 116 w 183"/>
                  <a:gd name="T21" fmla="*/ 4 h 186"/>
                  <a:gd name="T22" fmla="*/ 133 w 183"/>
                  <a:gd name="T23" fmla="*/ 4 h 186"/>
                  <a:gd name="T24" fmla="*/ 147 w 183"/>
                  <a:gd name="T25" fmla="*/ 8 h 186"/>
                  <a:gd name="T26" fmla="*/ 163 w 183"/>
                  <a:gd name="T27" fmla="*/ 6 h 186"/>
                  <a:gd name="T28" fmla="*/ 176 w 183"/>
                  <a:gd name="T29" fmla="*/ 8 h 186"/>
                  <a:gd name="T30" fmla="*/ 182 w 183"/>
                  <a:gd name="T31" fmla="*/ 8 h 186"/>
                  <a:gd name="T32" fmla="*/ 182 w 183"/>
                  <a:gd name="T33" fmla="*/ 29 h 186"/>
                  <a:gd name="T34" fmla="*/ 182 w 183"/>
                  <a:gd name="T35" fmla="*/ 37 h 186"/>
                  <a:gd name="T36" fmla="*/ 180 w 183"/>
                  <a:gd name="T37" fmla="*/ 44 h 186"/>
                  <a:gd name="T38" fmla="*/ 180 w 183"/>
                  <a:gd name="T39" fmla="*/ 49 h 186"/>
                  <a:gd name="T40" fmla="*/ 182 w 183"/>
                  <a:gd name="T41" fmla="*/ 68 h 186"/>
                  <a:gd name="T42" fmla="*/ 180 w 183"/>
                  <a:gd name="T43" fmla="*/ 76 h 186"/>
                  <a:gd name="T44" fmla="*/ 180 w 183"/>
                  <a:gd name="T45" fmla="*/ 90 h 186"/>
                  <a:gd name="T46" fmla="*/ 182 w 183"/>
                  <a:gd name="T47" fmla="*/ 106 h 186"/>
                  <a:gd name="T48" fmla="*/ 182 w 183"/>
                  <a:gd name="T49" fmla="*/ 119 h 186"/>
                  <a:gd name="T50" fmla="*/ 178 w 183"/>
                  <a:gd name="T51" fmla="*/ 145 h 186"/>
                  <a:gd name="T52" fmla="*/ 182 w 183"/>
                  <a:gd name="T53" fmla="*/ 161 h 186"/>
                  <a:gd name="T54" fmla="*/ 182 w 183"/>
                  <a:gd name="T55" fmla="*/ 176 h 186"/>
                  <a:gd name="T56" fmla="*/ 182 w 183"/>
                  <a:gd name="T57" fmla="*/ 185 h 186"/>
                  <a:gd name="T58" fmla="*/ 165 w 183"/>
                  <a:gd name="T59" fmla="*/ 182 h 186"/>
                  <a:gd name="T60" fmla="*/ 157 w 183"/>
                  <a:gd name="T61" fmla="*/ 182 h 186"/>
                  <a:gd name="T62" fmla="*/ 137 w 183"/>
                  <a:gd name="T63" fmla="*/ 178 h 186"/>
                  <a:gd name="T64" fmla="*/ 131 w 183"/>
                  <a:gd name="T65" fmla="*/ 178 h 186"/>
                  <a:gd name="T66" fmla="*/ 121 w 183"/>
                  <a:gd name="T67" fmla="*/ 176 h 186"/>
                  <a:gd name="T68" fmla="*/ 114 w 183"/>
                  <a:gd name="T69" fmla="*/ 176 h 186"/>
                  <a:gd name="T70" fmla="*/ 105 w 183"/>
                  <a:gd name="T71" fmla="*/ 176 h 186"/>
                  <a:gd name="T72" fmla="*/ 91 w 183"/>
                  <a:gd name="T73" fmla="*/ 174 h 186"/>
                  <a:gd name="T74" fmla="*/ 78 w 183"/>
                  <a:gd name="T75" fmla="*/ 174 h 186"/>
                  <a:gd name="T76" fmla="*/ 72 w 183"/>
                  <a:gd name="T77" fmla="*/ 172 h 186"/>
                  <a:gd name="T78" fmla="*/ 61 w 183"/>
                  <a:gd name="T79" fmla="*/ 166 h 186"/>
                  <a:gd name="T80" fmla="*/ 50 w 183"/>
                  <a:gd name="T81" fmla="*/ 163 h 186"/>
                  <a:gd name="T82" fmla="*/ 39 w 183"/>
                  <a:gd name="T83" fmla="*/ 163 h 186"/>
                  <a:gd name="T84" fmla="*/ 24 w 183"/>
                  <a:gd name="T85" fmla="*/ 160 h 186"/>
                  <a:gd name="T86" fmla="*/ 15 w 183"/>
                  <a:gd name="T87" fmla="*/ 157 h 186"/>
                  <a:gd name="T88" fmla="*/ 4 w 183"/>
                  <a:gd name="T89" fmla="*/ 157 h 186"/>
                  <a:gd name="T90" fmla="*/ 6 w 183"/>
                  <a:gd name="T91" fmla="*/ 143 h 186"/>
                  <a:gd name="T92" fmla="*/ 4 w 183"/>
                  <a:gd name="T93" fmla="*/ 126 h 186"/>
                  <a:gd name="T94" fmla="*/ 4 w 183"/>
                  <a:gd name="T95" fmla="*/ 112 h 186"/>
                  <a:gd name="T96" fmla="*/ 6 w 183"/>
                  <a:gd name="T97" fmla="*/ 99 h 186"/>
                  <a:gd name="T98" fmla="*/ 6 w 183"/>
                  <a:gd name="T99" fmla="*/ 91 h 186"/>
                  <a:gd name="T100" fmla="*/ 6 w 183"/>
                  <a:gd name="T101" fmla="*/ 83 h 186"/>
                  <a:gd name="T102" fmla="*/ 6 w 183"/>
                  <a:gd name="T103" fmla="*/ 74 h 186"/>
                  <a:gd name="T104" fmla="*/ 4 w 183"/>
                  <a:gd name="T105" fmla="*/ 61 h 186"/>
                  <a:gd name="T106" fmla="*/ 4 w 183"/>
                  <a:gd name="T107" fmla="*/ 46 h 186"/>
                  <a:gd name="T108" fmla="*/ 4 w 183"/>
                  <a:gd name="T109" fmla="*/ 35 h 186"/>
                  <a:gd name="T110" fmla="*/ 4 w 183"/>
                  <a:gd name="T111" fmla="*/ 24 h 186"/>
                  <a:gd name="T112" fmla="*/ 0 w 183"/>
                  <a:gd name="T113" fmla="*/ 11 h 186"/>
                  <a:gd name="T114" fmla="*/ 0 w 183"/>
                  <a:gd name="T115" fmla="*/ 2 h 186"/>
                  <a:gd name="T116" fmla="*/ 4 w 183"/>
                  <a:gd name="T117" fmla="*/ 0 h 186"/>
                  <a:gd name="T118" fmla="*/ 4 w 183"/>
                  <a:gd name="T119" fmla="*/ 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83" h="186">
                    <a:moveTo>
                      <a:pt x="4" y="0"/>
                    </a:moveTo>
                    <a:lnTo>
                      <a:pt x="15" y="2"/>
                    </a:lnTo>
                    <a:lnTo>
                      <a:pt x="26" y="0"/>
                    </a:lnTo>
                    <a:lnTo>
                      <a:pt x="29" y="2"/>
                    </a:lnTo>
                    <a:lnTo>
                      <a:pt x="39" y="2"/>
                    </a:lnTo>
                    <a:lnTo>
                      <a:pt x="48" y="2"/>
                    </a:lnTo>
                    <a:lnTo>
                      <a:pt x="51" y="4"/>
                    </a:lnTo>
                    <a:lnTo>
                      <a:pt x="66" y="2"/>
                    </a:lnTo>
                    <a:lnTo>
                      <a:pt x="90" y="4"/>
                    </a:lnTo>
                    <a:lnTo>
                      <a:pt x="105" y="4"/>
                    </a:lnTo>
                    <a:lnTo>
                      <a:pt x="116" y="4"/>
                    </a:lnTo>
                    <a:lnTo>
                      <a:pt x="133" y="4"/>
                    </a:lnTo>
                    <a:lnTo>
                      <a:pt x="147" y="8"/>
                    </a:lnTo>
                    <a:lnTo>
                      <a:pt x="163" y="6"/>
                    </a:lnTo>
                    <a:lnTo>
                      <a:pt x="176" y="8"/>
                    </a:lnTo>
                    <a:lnTo>
                      <a:pt x="182" y="8"/>
                    </a:lnTo>
                    <a:lnTo>
                      <a:pt x="182" y="29"/>
                    </a:lnTo>
                    <a:lnTo>
                      <a:pt x="182" y="37"/>
                    </a:lnTo>
                    <a:lnTo>
                      <a:pt x="180" y="44"/>
                    </a:lnTo>
                    <a:lnTo>
                      <a:pt x="180" y="49"/>
                    </a:lnTo>
                    <a:lnTo>
                      <a:pt x="182" y="68"/>
                    </a:lnTo>
                    <a:lnTo>
                      <a:pt x="180" y="76"/>
                    </a:lnTo>
                    <a:lnTo>
                      <a:pt x="180" y="90"/>
                    </a:lnTo>
                    <a:lnTo>
                      <a:pt x="182" y="106"/>
                    </a:lnTo>
                    <a:lnTo>
                      <a:pt x="182" y="119"/>
                    </a:lnTo>
                    <a:lnTo>
                      <a:pt x="178" y="145"/>
                    </a:lnTo>
                    <a:lnTo>
                      <a:pt x="182" y="161"/>
                    </a:lnTo>
                    <a:lnTo>
                      <a:pt x="182" y="176"/>
                    </a:lnTo>
                    <a:lnTo>
                      <a:pt x="182" y="185"/>
                    </a:lnTo>
                    <a:lnTo>
                      <a:pt x="165" y="182"/>
                    </a:lnTo>
                    <a:lnTo>
                      <a:pt x="157" y="182"/>
                    </a:lnTo>
                    <a:lnTo>
                      <a:pt x="137" y="178"/>
                    </a:lnTo>
                    <a:lnTo>
                      <a:pt x="131" y="178"/>
                    </a:lnTo>
                    <a:lnTo>
                      <a:pt x="121" y="176"/>
                    </a:lnTo>
                    <a:lnTo>
                      <a:pt x="114" y="176"/>
                    </a:lnTo>
                    <a:lnTo>
                      <a:pt x="105" y="176"/>
                    </a:lnTo>
                    <a:lnTo>
                      <a:pt x="91" y="174"/>
                    </a:lnTo>
                    <a:lnTo>
                      <a:pt x="78" y="174"/>
                    </a:lnTo>
                    <a:lnTo>
                      <a:pt x="72" y="172"/>
                    </a:lnTo>
                    <a:lnTo>
                      <a:pt x="61" y="166"/>
                    </a:lnTo>
                    <a:lnTo>
                      <a:pt x="50" y="163"/>
                    </a:lnTo>
                    <a:lnTo>
                      <a:pt x="39" y="163"/>
                    </a:lnTo>
                    <a:lnTo>
                      <a:pt x="24" y="160"/>
                    </a:lnTo>
                    <a:lnTo>
                      <a:pt x="15" y="157"/>
                    </a:lnTo>
                    <a:lnTo>
                      <a:pt x="4" y="157"/>
                    </a:lnTo>
                    <a:lnTo>
                      <a:pt x="6" y="143"/>
                    </a:lnTo>
                    <a:lnTo>
                      <a:pt x="4" y="126"/>
                    </a:lnTo>
                    <a:lnTo>
                      <a:pt x="4" y="112"/>
                    </a:lnTo>
                    <a:lnTo>
                      <a:pt x="6" y="99"/>
                    </a:lnTo>
                    <a:lnTo>
                      <a:pt x="6" y="91"/>
                    </a:lnTo>
                    <a:lnTo>
                      <a:pt x="6" y="83"/>
                    </a:lnTo>
                    <a:lnTo>
                      <a:pt x="6" y="74"/>
                    </a:lnTo>
                    <a:lnTo>
                      <a:pt x="4" y="61"/>
                    </a:lnTo>
                    <a:lnTo>
                      <a:pt x="4" y="46"/>
                    </a:lnTo>
                    <a:lnTo>
                      <a:pt x="4" y="35"/>
                    </a:lnTo>
                    <a:lnTo>
                      <a:pt x="4" y="24"/>
                    </a:lnTo>
                    <a:lnTo>
                      <a:pt x="0" y="11"/>
                    </a:lnTo>
                    <a:lnTo>
                      <a:pt x="0" y="2"/>
                    </a:lnTo>
                    <a:lnTo>
                      <a:pt x="4" y="0"/>
                    </a:lnTo>
                    <a:lnTo>
                      <a:pt x="4" y="0"/>
                    </a:lnTo>
                  </a:path>
                </a:pathLst>
              </a:custGeom>
              <a:solidFill>
                <a:srgbClr val="E1E1E1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43" name="Freeform 155"/>
              <p:cNvSpPr>
                <a:spLocks/>
              </p:cNvSpPr>
              <p:nvPr/>
            </p:nvSpPr>
            <p:spPr bwMode="gray">
              <a:xfrm>
                <a:off x="907" y="2518"/>
                <a:ext cx="141" cy="136"/>
              </a:xfrm>
              <a:custGeom>
                <a:avLst/>
                <a:gdLst>
                  <a:gd name="T0" fmla="*/ 2 w 141"/>
                  <a:gd name="T1" fmla="*/ 0 h 136"/>
                  <a:gd name="T2" fmla="*/ 22 w 141"/>
                  <a:gd name="T3" fmla="*/ 1 h 136"/>
                  <a:gd name="T4" fmla="*/ 29 w 141"/>
                  <a:gd name="T5" fmla="*/ 4 h 136"/>
                  <a:gd name="T6" fmla="*/ 45 w 141"/>
                  <a:gd name="T7" fmla="*/ 4 h 136"/>
                  <a:gd name="T8" fmla="*/ 64 w 141"/>
                  <a:gd name="T9" fmla="*/ 4 h 136"/>
                  <a:gd name="T10" fmla="*/ 80 w 141"/>
                  <a:gd name="T11" fmla="*/ 8 h 136"/>
                  <a:gd name="T12" fmla="*/ 103 w 141"/>
                  <a:gd name="T13" fmla="*/ 8 h 136"/>
                  <a:gd name="T14" fmla="*/ 122 w 141"/>
                  <a:gd name="T15" fmla="*/ 13 h 136"/>
                  <a:gd name="T16" fmla="*/ 134 w 141"/>
                  <a:gd name="T17" fmla="*/ 11 h 136"/>
                  <a:gd name="T18" fmla="*/ 139 w 141"/>
                  <a:gd name="T19" fmla="*/ 13 h 136"/>
                  <a:gd name="T20" fmla="*/ 139 w 141"/>
                  <a:gd name="T21" fmla="*/ 27 h 136"/>
                  <a:gd name="T22" fmla="*/ 139 w 141"/>
                  <a:gd name="T23" fmla="*/ 43 h 136"/>
                  <a:gd name="T24" fmla="*/ 137 w 141"/>
                  <a:gd name="T25" fmla="*/ 54 h 136"/>
                  <a:gd name="T26" fmla="*/ 137 w 141"/>
                  <a:gd name="T27" fmla="*/ 63 h 136"/>
                  <a:gd name="T28" fmla="*/ 140 w 141"/>
                  <a:gd name="T29" fmla="*/ 70 h 136"/>
                  <a:gd name="T30" fmla="*/ 136 w 141"/>
                  <a:gd name="T31" fmla="*/ 94 h 136"/>
                  <a:gd name="T32" fmla="*/ 136 w 141"/>
                  <a:gd name="T33" fmla="*/ 116 h 136"/>
                  <a:gd name="T34" fmla="*/ 137 w 141"/>
                  <a:gd name="T35" fmla="*/ 129 h 136"/>
                  <a:gd name="T36" fmla="*/ 137 w 141"/>
                  <a:gd name="T37" fmla="*/ 135 h 136"/>
                  <a:gd name="T38" fmla="*/ 122 w 141"/>
                  <a:gd name="T39" fmla="*/ 131 h 136"/>
                  <a:gd name="T40" fmla="*/ 110 w 141"/>
                  <a:gd name="T41" fmla="*/ 131 h 136"/>
                  <a:gd name="T42" fmla="*/ 87 w 141"/>
                  <a:gd name="T43" fmla="*/ 129 h 136"/>
                  <a:gd name="T44" fmla="*/ 80 w 141"/>
                  <a:gd name="T45" fmla="*/ 129 h 136"/>
                  <a:gd name="T46" fmla="*/ 67 w 141"/>
                  <a:gd name="T47" fmla="*/ 127 h 136"/>
                  <a:gd name="T48" fmla="*/ 57 w 141"/>
                  <a:gd name="T49" fmla="*/ 127 h 136"/>
                  <a:gd name="T50" fmla="*/ 45 w 141"/>
                  <a:gd name="T51" fmla="*/ 127 h 136"/>
                  <a:gd name="T52" fmla="*/ 32 w 141"/>
                  <a:gd name="T53" fmla="*/ 127 h 136"/>
                  <a:gd name="T54" fmla="*/ 27 w 141"/>
                  <a:gd name="T55" fmla="*/ 127 h 136"/>
                  <a:gd name="T56" fmla="*/ 8 w 141"/>
                  <a:gd name="T57" fmla="*/ 123 h 136"/>
                  <a:gd name="T58" fmla="*/ 3 w 141"/>
                  <a:gd name="T59" fmla="*/ 123 h 136"/>
                  <a:gd name="T60" fmla="*/ 3 w 141"/>
                  <a:gd name="T61" fmla="*/ 105 h 136"/>
                  <a:gd name="T62" fmla="*/ 3 w 141"/>
                  <a:gd name="T63" fmla="*/ 92 h 136"/>
                  <a:gd name="T64" fmla="*/ 3 w 141"/>
                  <a:gd name="T65" fmla="*/ 75 h 136"/>
                  <a:gd name="T66" fmla="*/ 3 w 141"/>
                  <a:gd name="T67" fmla="*/ 54 h 136"/>
                  <a:gd name="T68" fmla="*/ 2 w 141"/>
                  <a:gd name="T69" fmla="*/ 41 h 136"/>
                  <a:gd name="T70" fmla="*/ 3 w 141"/>
                  <a:gd name="T71" fmla="*/ 21 h 136"/>
                  <a:gd name="T72" fmla="*/ 0 w 141"/>
                  <a:gd name="T73" fmla="*/ 0 h 136"/>
                  <a:gd name="T74" fmla="*/ 2 w 141"/>
                  <a:gd name="T75" fmla="*/ 0 h 136"/>
                  <a:gd name="T76" fmla="*/ 2 w 141"/>
                  <a:gd name="T77" fmla="*/ 0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41" h="136">
                    <a:moveTo>
                      <a:pt x="2" y="0"/>
                    </a:moveTo>
                    <a:lnTo>
                      <a:pt x="22" y="1"/>
                    </a:lnTo>
                    <a:lnTo>
                      <a:pt x="29" y="4"/>
                    </a:lnTo>
                    <a:lnTo>
                      <a:pt x="45" y="4"/>
                    </a:lnTo>
                    <a:lnTo>
                      <a:pt x="64" y="4"/>
                    </a:lnTo>
                    <a:lnTo>
                      <a:pt x="80" y="8"/>
                    </a:lnTo>
                    <a:lnTo>
                      <a:pt x="103" y="8"/>
                    </a:lnTo>
                    <a:lnTo>
                      <a:pt x="122" y="13"/>
                    </a:lnTo>
                    <a:lnTo>
                      <a:pt x="134" y="11"/>
                    </a:lnTo>
                    <a:lnTo>
                      <a:pt x="139" y="13"/>
                    </a:lnTo>
                    <a:lnTo>
                      <a:pt x="139" y="27"/>
                    </a:lnTo>
                    <a:lnTo>
                      <a:pt x="139" y="43"/>
                    </a:lnTo>
                    <a:lnTo>
                      <a:pt x="137" y="54"/>
                    </a:lnTo>
                    <a:lnTo>
                      <a:pt x="137" y="63"/>
                    </a:lnTo>
                    <a:lnTo>
                      <a:pt x="140" y="70"/>
                    </a:lnTo>
                    <a:lnTo>
                      <a:pt x="136" y="94"/>
                    </a:lnTo>
                    <a:lnTo>
                      <a:pt x="136" y="116"/>
                    </a:lnTo>
                    <a:lnTo>
                      <a:pt x="137" y="129"/>
                    </a:lnTo>
                    <a:lnTo>
                      <a:pt x="137" y="135"/>
                    </a:lnTo>
                    <a:lnTo>
                      <a:pt x="122" y="131"/>
                    </a:lnTo>
                    <a:lnTo>
                      <a:pt x="110" y="131"/>
                    </a:lnTo>
                    <a:lnTo>
                      <a:pt x="87" y="129"/>
                    </a:lnTo>
                    <a:lnTo>
                      <a:pt x="80" y="129"/>
                    </a:lnTo>
                    <a:lnTo>
                      <a:pt x="67" y="127"/>
                    </a:lnTo>
                    <a:lnTo>
                      <a:pt x="57" y="127"/>
                    </a:lnTo>
                    <a:lnTo>
                      <a:pt x="45" y="127"/>
                    </a:lnTo>
                    <a:lnTo>
                      <a:pt x="32" y="127"/>
                    </a:lnTo>
                    <a:lnTo>
                      <a:pt x="27" y="127"/>
                    </a:lnTo>
                    <a:lnTo>
                      <a:pt x="8" y="123"/>
                    </a:lnTo>
                    <a:lnTo>
                      <a:pt x="3" y="123"/>
                    </a:lnTo>
                    <a:lnTo>
                      <a:pt x="3" y="105"/>
                    </a:lnTo>
                    <a:lnTo>
                      <a:pt x="3" y="92"/>
                    </a:lnTo>
                    <a:lnTo>
                      <a:pt x="3" y="75"/>
                    </a:lnTo>
                    <a:lnTo>
                      <a:pt x="3" y="54"/>
                    </a:lnTo>
                    <a:lnTo>
                      <a:pt x="2" y="41"/>
                    </a:lnTo>
                    <a:lnTo>
                      <a:pt x="3" y="2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0"/>
                    </a:lnTo>
                  </a:path>
                </a:pathLst>
              </a:custGeom>
              <a:gradFill rotWithShape="0">
                <a:gsLst>
                  <a:gs pos="0">
                    <a:srgbClr val="000080"/>
                  </a:gs>
                  <a:gs pos="100000">
                    <a:srgbClr val="0000FF"/>
                  </a:gs>
                </a:gsLst>
                <a:lin ang="5400000" scaled="1"/>
              </a:gra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44" name="Freeform 156"/>
              <p:cNvSpPr>
                <a:spLocks/>
              </p:cNvSpPr>
              <p:nvPr/>
            </p:nvSpPr>
            <p:spPr bwMode="gray">
              <a:xfrm>
                <a:off x="802" y="2682"/>
                <a:ext cx="276" cy="124"/>
              </a:xfrm>
              <a:custGeom>
                <a:avLst/>
                <a:gdLst>
                  <a:gd name="T0" fmla="*/ 55 w 276"/>
                  <a:gd name="T1" fmla="*/ 5 h 124"/>
                  <a:gd name="T2" fmla="*/ 42 w 276"/>
                  <a:gd name="T3" fmla="*/ 13 h 124"/>
                  <a:gd name="T4" fmla="*/ 30 w 276"/>
                  <a:gd name="T5" fmla="*/ 22 h 124"/>
                  <a:gd name="T6" fmla="*/ 24 w 276"/>
                  <a:gd name="T7" fmla="*/ 31 h 124"/>
                  <a:gd name="T8" fmla="*/ 18 w 276"/>
                  <a:gd name="T9" fmla="*/ 33 h 124"/>
                  <a:gd name="T10" fmla="*/ 9 w 276"/>
                  <a:gd name="T11" fmla="*/ 39 h 124"/>
                  <a:gd name="T12" fmla="*/ 0 w 276"/>
                  <a:gd name="T13" fmla="*/ 44 h 124"/>
                  <a:gd name="T14" fmla="*/ 27 w 276"/>
                  <a:gd name="T15" fmla="*/ 58 h 124"/>
                  <a:gd name="T16" fmla="*/ 37 w 276"/>
                  <a:gd name="T17" fmla="*/ 66 h 124"/>
                  <a:gd name="T18" fmla="*/ 60 w 276"/>
                  <a:gd name="T19" fmla="*/ 75 h 124"/>
                  <a:gd name="T20" fmla="*/ 73 w 276"/>
                  <a:gd name="T21" fmla="*/ 81 h 124"/>
                  <a:gd name="T22" fmla="*/ 94 w 276"/>
                  <a:gd name="T23" fmla="*/ 86 h 124"/>
                  <a:gd name="T24" fmla="*/ 132 w 276"/>
                  <a:gd name="T25" fmla="*/ 99 h 124"/>
                  <a:gd name="T26" fmla="*/ 139 w 276"/>
                  <a:gd name="T27" fmla="*/ 101 h 124"/>
                  <a:gd name="T28" fmla="*/ 160 w 276"/>
                  <a:gd name="T29" fmla="*/ 108 h 124"/>
                  <a:gd name="T30" fmla="*/ 196 w 276"/>
                  <a:gd name="T31" fmla="*/ 112 h 124"/>
                  <a:gd name="T32" fmla="*/ 209 w 276"/>
                  <a:gd name="T33" fmla="*/ 120 h 124"/>
                  <a:gd name="T34" fmla="*/ 217 w 276"/>
                  <a:gd name="T35" fmla="*/ 123 h 124"/>
                  <a:gd name="T36" fmla="*/ 229 w 276"/>
                  <a:gd name="T37" fmla="*/ 105 h 124"/>
                  <a:gd name="T38" fmla="*/ 237 w 276"/>
                  <a:gd name="T39" fmla="*/ 99 h 124"/>
                  <a:gd name="T40" fmla="*/ 237 w 276"/>
                  <a:gd name="T41" fmla="*/ 86 h 124"/>
                  <a:gd name="T42" fmla="*/ 254 w 276"/>
                  <a:gd name="T43" fmla="*/ 72 h 124"/>
                  <a:gd name="T44" fmla="*/ 266 w 276"/>
                  <a:gd name="T45" fmla="*/ 64 h 124"/>
                  <a:gd name="T46" fmla="*/ 274 w 276"/>
                  <a:gd name="T47" fmla="*/ 61 h 124"/>
                  <a:gd name="T48" fmla="*/ 275 w 276"/>
                  <a:gd name="T49" fmla="*/ 51 h 124"/>
                  <a:gd name="T50" fmla="*/ 241 w 276"/>
                  <a:gd name="T51" fmla="*/ 44 h 124"/>
                  <a:gd name="T52" fmla="*/ 221 w 276"/>
                  <a:gd name="T53" fmla="*/ 40 h 124"/>
                  <a:gd name="T54" fmla="*/ 210 w 276"/>
                  <a:gd name="T55" fmla="*/ 40 h 124"/>
                  <a:gd name="T56" fmla="*/ 192 w 276"/>
                  <a:gd name="T57" fmla="*/ 33 h 124"/>
                  <a:gd name="T58" fmla="*/ 182 w 276"/>
                  <a:gd name="T59" fmla="*/ 33 h 124"/>
                  <a:gd name="T60" fmla="*/ 163 w 276"/>
                  <a:gd name="T61" fmla="*/ 31 h 124"/>
                  <a:gd name="T62" fmla="*/ 147 w 276"/>
                  <a:gd name="T63" fmla="*/ 31 h 124"/>
                  <a:gd name="T64" fmla="*/ 137 w 276"/>
                  <a:gd name="T65" fmla="*/ 24 h 124"/>
                  <a:gd name="T66" fmla="*/ 117 w 276"/>
                  <a:gd name="T67" fmla="*/ 18 h 124"/>
                  <a:gd name="T68" fmla="*/ 110 w 276"/>
                  <a:gd name="T69" fmla="*/ 18 h 124"/>
                  <a:gd name="T70" fmla="*/ 99 w 276"/>
                  <a:gd name="T71" fmla="*/ 13 h 124"/>
                  <a:gd name="T72" fmla="*/ 90 w 276"/>
                  <a:gd name="T73" fmla="*/ 13 h 124"/>
                  <a:gd name="T74" fmla="*/ 77 w 276"/>
                  <a:gd name="T75" fmla="*/ 9 h 124"/>
                  <a:gd name="T76" fmla="*/ 67 w 276"/>
                  <a:gd name="T77" fmla="*/ 9 h 124"/>
                  <a:gd name="T78" fmla="*/ 55 w 276"/>
                  <a:gd name="T79" fmla="*/ 0 h 124"/>
                  <a:gd name="T80" fmla="*/ 55 w 276"/>
                  <a:gd name="T81" fmla="*/ 5 h 124"/>
                  <a:gd name="T82" fmla="*/ 55 w 276"/>
                  <a:gd name="T83" fmla="*/ 5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76" h="124">
                    <a:moveTo>
                      <a:pt x="55" y="5"/>
                    </a:moveTo>
                    <a:lnTo>
                      <a:pt x="42" y="13"/>
                    </a:lnTo>
                    <a:lnTo>
                      <a:pt x="30" y="22"/>
                    </a:lnTo>
                    <a:lnTo>
                      <a:pt x="24" y="31"/>
                    </a:lnTo>
                    <a:lnTo>
                      <a:pt x="18" y="33"/>
                    </a:lnTo>
                    <a:lnTo>
                      <a:pt x="9" y="39"/>
                    </a:lnTo>
                    <a:lnTo>
                      <a:pt x="0" y="44"/>
                    </a:lnTo>
                    <a:lnTo>
                      <a:pt x="27" y="58"/>
                    </a:lnTo>
                    <a:lnTo>
                      <a:pt x="37" y="66"/>
                    </a:lnTo>
                    <a:lnTo>
                      <a:pt x="60" y="75"/>
                    </a:lnTo>
                    <a:lnTo>
                      <a:pt x="73" y="81"/>
                    </a:lnTo>
                    <a:lnTo>
                      <a:pt x="94" y="86"/>
                    </a:lnTo>
                    <a:lnTo>
                      <a:pt x="132" y="99"/>
                    </a:lnTo>
                    <a:lnTo>
                      <a:pt x="139" y="101"/>
                    </a:lnTo>
                    <a:lnTo>
                      <a:pt x="160" y="108"/>
                    </a:lnTo>
                    <a:lnTo>
                      <a:pt x="196" y="112"/>
                    </a:lnTo>
                    <a:lnTo>
                      <a:pt x="209" y="120"/>
                    </a:lnTo>
                    <a:lnTo>
                      <a:pt x="217" y="123"/>
                    </a:lnTo>
                    <a:lnTo>
                      <a:pt x="229" y="105"/>
                    </a:lnTo>
                    <a:lnTo>
                      <a:pt x="237" y="99"/>
                    </a:lnTo>
                    <a:lnTo>
                      <a:pt x="237" y="86"/>
                    </a:lnTo>
                    <a:lnTo>
                      <a:pt x="254" y="72"/>
                    </a:lnTo>
                    <a:lnTo>
                      <a:pt x="266" y="64"/>
                    </a:lnTo>
                    <a:lnTo>
                      <a:pt x="274" y="61"/>
                    </a:lnTo>
                    <a:lnTo>
                      <a:pt x="275" y="51"/>
                    </a:lnTo>
                    <a:lnTo>
                      <a:pt x="241" y="44"/>
                    </a:lnTo>
                    <a:lnTo>
                      <a:pt x="221" y="40"/>
                    </a:lnTo>
                    <a:lnTo>
                      <a:pt x="210" y="40"/>
                    </a:lnTo>
                    <a:lnTo>
                      <a:pt x="192" y="33"/>
                    </a:lnTo>
                    <a:lnTo>
                      <a:pt x="182" y="33"/>
                    </a:lnTo>
                    <a:lnTo>
                      <a:pt x="163" y="31"/>
                    </a:lnTo>
                    <a:lnTo>
                      <a:pt x="147" y="31"/>
                    </a:lnTo>
                    <a:lnTo>
                      <a:pt x="137" y="24"/>
                    </a:lnTo>
                    <a:lnTo>
                      <a:pt x="117" y="18"/>
                    </a:lnTo>
                    <a:lnTo>
                      <a:pt x="110" y="18"/>
                    </a:lnTo>
                    <a:lnTo>
                      <a:pt x="99" y="13"/>
                    </a:lnTo>
                    <a:lnTo>
                      <a:pt x="90" y="13"/>
                    </a:lnTo>
                    <a:lnTo>
                      <a:pt x="77" y="9"/>
                    </a:lnTo>
                    <a:lnTo>
                      <a:pt x="67" y="9"/>
                    </a:lnTo>
                    <a:lnTo>
                      <a:pt x="55" y="0"/>
                    </a:lnTo>
                    <a:lnTo>
                      <a:pt x="55" y="5"/>
                    </a:lnTo>
                    <a:lnTo>
                      <a:pt x="55" y="5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45" name="Freeform 157"/>
              <p:cNvSpPr>
                <a:spLocks/>
              </p:cNvSpPr>
              <p:nvPr/>
            </p:nvSpPr>
            <p:spPr bwMode="gray">
              <a:xfrm>
                <a:off x="861" y="2692"/>
                <a:ext cx="163" cy="49"/>
              </a:xfrm>
              <a:custGeom>
                <a:avLst/>
                <a:gdLst>
                  <a:gd name="T0" fmla="*/ 0 w 163"/>
                  <a:gd name="T1" fmla="*/ 0 h 49"/>
                  <a:gd name="T2" fmla="*/ 13 w 163"/>
                  <a:gd name="T3" fmla="*/ 3 h 49"/>
                  <a:gd name="T4" fmla="*/ 29 w 163"/>
                  <a:gd name="T5" fmla="*/ 7 h 49"/>
                  <a:gd name="T6" fmla="*/ 49 w 163"/>
                  <a:gd name="T7" fmla="*/ 14 h 49"/>
                  <a:gd name="T8" fmla="*/ 64 w 163"/>
                  <a:gd name="T9" fmla="*/ 19 h 49"/>
                  <a:gd name="T10" fmla="*/ 86 w 163"/>
                  <a:gd name="T11" fmla="*/ 23 h 49"/>
                  <a:gd name="T12" fmla="*/ 120 w 163"/>
                  <a:gd name="T13" fmla="*/ 25 h 49"/>
                  <a:gd name="T14" fmla="*/ 148 w 163"/>
                  <a:gd name="T15" fmla="*/ 34 h 49"/>
                  <a:gd name="T16" fmla="*/ 162 w 163"/>
                  <a:gd name="T17" fmla="*/ 36 h 49"/>
                  <a:gd name="T18" fmla="*/ 157 w 163"/>
                  <a:gd name="T19" fmla="*/ 41 h 49"/>
                  <a:gd name="T20" fmla="*/ 156 w 163"/>
                  <a:gd name="T21" fmla="*/ 48 h 49"/>
                  <a:gd name="T22" fmla="*/ 124 w 163"/>
                  <a:gd name="T23" fmla="*/ 36 h 49"/>
                  <a:gd name="T24" fmla="*/ 97 w 163"/>
                  <a:gd name="T25" fmla="*/ 30 h 49"/>
                  <a:gd name="T26" fmla="*/ 76 w 163"/>
                  <a:gd name="T27" fmla="*/ 25 h 49"/>
                  <a:gd name="T28" fmla="*/ 42 w 163"/>
                  <a:gd name="T29" fmla="*/ 23 h 49"/>
                  <a:gd name="T30" fmla="*/ 34 w 163"/>
                  <a:gd name="T31" fmla="*/ 21 h 49"/>
                  <a:gd name="T32" fmla="*/ 3 w 163"/>
                  <a:gd name="T33" fmla="*/ 6 h 49"/>
                  <a:gd name="T34" fmla="*/ 0 w 163"/>
                  <a:gd name="T35" fmla="*/ 0 h 49"/>
                  <a:gd name="T36" fmla="*/ 0 w 163"/>
                  <a:gd name="T37" fmla="*/ 0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63" h="49">
                    <a:moveTo>
                      <a:pt x="0" y="0"/>
                    </a:moveTo>
                    <a:lnTo>
                      <a:pt x="13" y="3"/>
                    </a:lnTo>
                    <a:lnTo>
                      <a:pt x="29" y="7"/>
                    </a:lnTo>
                    <a:lnTo>
                      <a:pt x="49" y="14"/>
                    </a:lnTo>
                    <a:lnTo>
                      <a:pt x="64" y="19"/>
                    </a:lnTo>
                    <a:lnTo>
                      <a:pt x="86" y="23"/>
                    </a:lnTo>
                    <a:lnTo>
                      <a:pt x="120" y="25"/>
                    </a:lnTo>
                    <a:lnTo>
                      <a:pt x="148" y="34"/>
                    </a:lnTo>
                    <a:lnTo>
                      <a:pt x="162" y="36"/>
                    </a:lnTo>
                    <a:lnTo>
                      <a:pt x="157" y="41"/>
                    </a:lnTo>
                    <a:lnTo>
                      <a:pt x="156" y="48"/>
                    </a:lnTo>
                    <a:lnTo>
                      <a:pt x="124" y="36"/>
                    </a:lnTo>
                    <a:lnTo>
                      <a:pt x="97" y="30"/>
                    </a:lnTo>
                    <a:lnTo>
                      <a:pt x="76" y="25"/>
                    </a:lnTo>
                    <a:lnTo>
                      <a:pt x="42" y="23"/>
                    </a:lnTo>
                    <a:lnTo>
                      <a:pt x="34" y="21"/>
                    </a:lnTo>
                    <a:lnTo>
                      <a:pt x="3" y="6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46" name="Freeform 158"/>
              <p:cNvSpPr>
                <a:spLocks/>
              </p:cNvSpPr>
              <p:nvPr/>
            </p:nvSpPr>
            <p:spPr bwMode="gray">
              <a:xfrm>
                <a:off x="855" y="2715"/>
                <a:ext cx="172" cy="78"/>
              </a:xfrm>
              <a:custGeom>
                <a:avLst/>
                <a:gdLst>
                  <a:gd name="T0" fmla="*/ 26 w 172"/>
                  <a:gd name="T1" fmla="*/ 0 h 78"/>
                  <a:gd name="T2" fmla="*/ 19 w 172"/>
                  <a:gd name="T3" fmla="*/ 6 h 78"/>
                  <a:gd name="T4" fmla="*/ 12 w 172"/>
                  <a:gd name="T5" fmla="*/ 13 h 78"/>
                  <a:gd name="T6" fmla="*/ 0 w 172"/>
                  <a:gd name="T7" fmla="*/ 21 h 78"/>
                  <a:gd name="T8" fmla="*/ 70 w 172"/>
                  <a:gd name="T9" fmla="*/ 53 h 78"/>
                  <a:gd name="T10" fmla="*/ 97 w 172"/>
                  <a:gd name="T11" fmla="*/ 64 h 78"/>
                  <a:gd name="T12" fmla="*/ 124 w 172"/>
                  <a:gd name="T13" fmla="*/ 68 h 78"/>
                  <a:gd name="T14" fmla="*/ 140 w 172"/>
                  <a:gd name="T15" fmla="*/ 75 h 78"/>
                  <a:gd name="T16" fmla="*/ 145 w 172"/>
                  <a:gd name="T17" fmla="*/ 77 h 78"/>
                  <a:gd name="T18" fmla="*/ 152 w 172"/>
                  <a:gd name="T19" fmla="*/ 66 h 78"/>
                  <a:gd name="T20" fmla="*/ 163 w 172"/>
                  <a:gd name="T21" fmla="*/ 51 h 78"/>
                  <a:gd name="T22" fmla="*/ 171 w 172"/>
                  <a:gd name="T23" fmla="*/ 42 h 78"/>
                  <a:gd name="T24" fmla="*/ 171 w 172"/>
                  <a:gd name="T25" fmla="*/ 36 h 78"/>
                  <a:gd name="T26" fmla="*/ 132 w 172"/>
                  <a:gd name="T27" fmla="*/ 33 h 78"/>
                  <a:gd name="T28" fmla="*/ 105 w 172"/>
                  <a:gd name="T29" fmla="*/ 25 h 78"/>
                  <a:gd name="T30" fmla="*/ 70 w 172"/>
                  <a:gd name="T31" fmla="*/ 17 h 78"/>
                  <a:gd name="T32" fmla="*/ 54 w 172"/>
                  <a:gd name="T33" fmla="*/ 9 h 78"/>
                  <a:gd name="T34" fmla="*/ 47 w 172"/>
                  <a:gd name="T35" fmla="*/ 9 h 78"/>
                  <a:gd name="T36" fmla="*/ 35 w 172"/>
                  <a:gd name="T37" fmla="*/ 2 h 78"/>
                  <a:gd name="T38" fmla="*/ 24 w 172"/>
                  <a:gd name="T39" fmla="*/ 0 h 78"/>
                  <a:gd name="T40" fmla="*/ 26 w 172"/>
                  <a:gd name="T41" fmla="*/ 0 h 78"/>
                  <a:gd name="T42" fmla="*/ 26 w 172"/>
                  <a:gd name="T43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72" h="78">
                    <a:moveTo>
                      <a:pt x="26" y="0"/>
                    </a:moveTo>
                    <a:lnTo>
                      <a:pt x="19" y="6"/>
                    </a:lnTo>
                    <a:lnTo>
                      <a:pt x="12" y="13"/>
                    </a:lnTo>
                    <a:lnTo>
                      <a:pt x="0" y="21"/>
                    </a:lnTo>
                    <a:lnTo>
                      <a:pt x="70" y="53"/>
                    </a:lnTo>
                    <a:lnTo>
                      <a:pt x="97" y="64"/>
                    </a:lnTo>
                    <a:lnTo>
                      <a:pt x="124" y="68"/>
                    </a:lnTo>
                    <a:lnTo>
                      <a:pt x="140" y="75"/>
                    </a:lnTo>
                    <a:lnTo>
                      <a:pt x="145" y="77"/>
                    </a:lnTo>
                    <a:lnTo>
                      <a:pt x="152" y="66"/>
                    </a:lnTo>
                    <a:lnTo>
                      <a:pt x="163" y="51"/>
                    </a:lnTo>
                    <a:lnTo>
                      <a:pt x="171" y="42"/>
                    </a:lnTo>
                    <a:lnTo>
                      <a:pt x="171" y="36"/>
                    </a:lnTo>
                    <a:lnTo>
                      <a:pt x="132" y="33"/>
                    </a:lnTo>
                    <a:lnTo>
                      <a:pt x="105" y="25"/>
                    </a:lnTo>
                    <a:lnTo>
                      <a:pt x="70" y="17"/>
                    </a:lnTo>
                    <a:lnTo>
                      <a:pt x="54" y="9"/>
                    </a:lnTo>
                    <a:lnTo>
                      <a:pt x="47" y="9"/>
                    </a:lnTo>
                    <a:lnTo>
                      <a:pt x="35" y="2"/>
                    </a:lnTo>
                    <a:lnTo>
                      <a:pt x="24" y="0"/>
                    </a:lnTo>
                    <a:lnTo>
                      <a:pt x="26" y="0"/>
                    </a:lnTo>
                    <a:lnTo>
                      <a:pt x="26" y="0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47" name="Freeform 159"/>
              <p:cNvSpPr>
                <a:spLocks/>
              </p:cNvSpPr>
              <p:nvPr/>
            </p:nvSpPr>
            <p:spPr bwMode="gray">
              <a:xfrm>
                <a:off x="1188" y="2662"/>
                <a:ext cx="34" cy="6"/>
              </a:xfrm>
              <a:custGeom>
                <a:avLst/>
                <a:gdLst>
                  <a:gd name="T0" fmla="*/ 0 w 34"/>
                  <a:gd name="T1" fmla="*/ 0 h 6"/>
                  <a:gd name="T2" fmla="*/ 11 w 34"/>
                  <a:gd name="T3" fmla="*/ 0 h 6"/>
                  <a:gd name="T4" fmla="*/ 25 w 34"/>
                  <a:gd name="T5" fmla="*/ 5 h 6"/>
                  <a:gd name="T6" fmla="*/ 33 w 34"/>
                  <a:gd name="T7" fmla="*/ 3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4" h="6">
                    <a:moveTo>
                      <a:pt x="0" y="0"/>
                    </a:moveTo>
                    <a:lnTo>
                      <a:pt x="11" y="0"/>
                    </a:lnTo>
                    <a:lnTo>
                      <a:pt x="25" y="5"/>
                    </a:lnTo>
                    <a:lnTo>
                      <a:pt x="33" y="3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48" name="Freeform 160"/>
              <p:cNvSpPr>
                <a:spLocks/>
              </p:cNvSpPr>
              <p:nvPr/>
            </p:nvSpPr>
            <p:spPr bwMode="gray">
              <a:xfrm>
                <a:off x="813" y="2629"/>
                <a:ext cx="55" cy="43"/>
              </a:xfrm>
              <a:custGeom>
                <a:avLst/>
                <a:gdLst>
                  <a:gd name="T0" fmla="*/ 40 w 55"/>
                  <a:gd name="T1" fmla="*/ 0 h 43"/>
                  <a:gd name="T2" fmla="*/ 44 w 55"/>
                  <a:gd name="T3" fmla="*/ 0 h 43"/>
                  <a:gd name="T4" fmla="*/ 51 w 55"/>
                  <a:gd name="T5" fmla="*/ 2 h 43"/>
                  <a:gd name="T6" fmla="*/ 54 w 55"/>
                  <a:gd name="T7" fmla="*/ 13 h 43"/>
                  <a:gd name="T8" fmla="*/ 53 w 55"/>
                  <a:gd name="T9" fmla="*/ 16 h 43"/>
                  <a:gd name="T10" fmla="*/ 44 w 55"/>
                  <a:gd name="T11" fmla="*/ 28 h 43"/>
                  <a:gd name="T12" fmla="*/ 4 w 55"/>
                  <a:gd name="T13" fmla="*/ 42 h 43"/>
                  <a:gd name="T14" fmla="*/ 0 w 55"/>
                  <a:gd name="T15" fmla="*/ 28 h 43"/>
                  <a:gd name="T16" fmla="*/ 40 w 55"/>
                  <a:gd name="T17" fmla="*/ 0 h 43"/>
                  <a:gd name="T18" fmla="*/ 40 w 55"/>
                  <a:gd name="T19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5" h="43">
                    <a:moveTo>
                      <a:pt x="40" y="0"/>
                    </a:moveTo>
                    <a:lnTo>
                      <a:pt x="44" y="0"/>
                    </a:lnTo>
                    <a:lnTo>
                      <a:pt x="51" y="2"/>
                    </a:lnTo>
                    <a:lnTo>
                      <a:pt x="54" y="13"/>
                    </a:lnTo>
                    <a:lnTo>
                      <a:pt x="53" y="16"/>
                    </a:lnTo>
                    <a:lnTo>
                      <a:pt x="44" y="28"/>
                    </a:lnTo>
                    <a:lnTo>
                      <a:pt x="4" y="42"/>
                    </a:lnTo>
                    <a:lnTo>
                      <a:pt x="0" y="28"/>
                    </a:lnTo>
                    <a:lnTo>
                      <a:pt x="40" y="0"/>
                    </a:lnTo>
                    <a:lnTo>
                      <a:pt x="40" y="0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A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49" name="Freeform 161"/>
              <p:cNvSpPr>
                <a:spLocks/>
              </p:cNvSpPr>
              <p:nvPr/>
            </p:nvSpPr>
            <p:spPr bwMode="gray">
              <a:xfrm>
                <a:off x="820" y="2645"/>
                <a:ext cx="50" cy="34"/>
              </a:xfrm>
              <a:custGeom>
                <a:avLst/>
                <a:gdLst>
                  <a:gd name="T0" fmla="*/ 41 w 50"/>
                  <a:gd name="T1" fmla="*/ 0 h 34"/>
                  <a:gd name="T2" fmla="*/ 49 w 50"/>
                  <a:gd name="T3" fmla="*/ 0 h 34"/>
                  <a:gd name="T4" fmla="*/ 49 w 50"/>
                  <a:gd name="T5" fmla="*/ 4 h 34"/>
                  <a:gd name="T6" fmla="*/ 42 w 50"/>
                  <a:gd name="T7" fmla="*/ 12 h 34"/>
                  <a:gd name="T8" fmla="*/ 11 w 50"/>
                  <a:gd name="T9" fmla="*/ 33 h 34"/>
                  <a:gd name="T10" fmla="*/ 0 w 50"/>
                  <a:gd name="T11" fmla="*/ 28 h 34"/>
                  <a:gd name="T12" fmla="*/ 24 w 50"/>
                  <a:gd name="T13" fmla="*/ 14 h 34"/>
                  <a:gd name="T14" fmla="*/ 41 w 50"/>
                  <a:gd name="T15" fmla="*/ 0 h 34"/>
                  <a:gd name="T16" fmla="*/ 41 w 50"/>
                  <a:gd name="T17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0" h="34">
                    <a:moveTo>
                      <a:pt x="41" y="0"/>
                    </a:moveTo>
                    <a:lnTo>
                      <a:pt x="49" y="0"/>
                    </a:lnTo>
                    <a:lnTo>
                      <a:pt x="49" y="4"/>
                    </a:lnTo>
                    <a:lnTo>
                      <a:pt x="42" y="12"/>
                    </a:lnTo>
                    <a:lnTo>
                      <a:pt x="11" y="33"/>
                    </a:lnTo>
                    <a:lnTo>
                      <a:pt x="0" y="28"/>
                    </a:lnTo>
                    <a:lnTo>
                      <a:pt x="24" y="14"/>
                    </a:lnTo>
                    <a:lnTo>
                      <a:pt x="41" y="0"/>
                    </a:lnTo>
                    <a:lnTo>
                      <a:pt x="41" y="0"/>
                    </a:lnTo>
                  </a:path>
                </a:pathLst>
              </a:custGeom>
              <a:solidFill>
                <a:srgbClr val="E1E1E1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50" name="Freeform 162"/>
              <p:cNvSpPr>
                <a:spLocks/>
              </p:cNvSpPr>
              <p:nvPr/>
            </p:nvSpPr>
            <p:spPr bwMode="gray">
              <a:xfrm>
                <a:off x="864" y="2621"/>
                <a:ext cx="29" cy="9"/>
              </a:xfrm>
              <a:custGeom>
                <a:avLst/>
                <a:gdLst>
                  <a:gd name="T0" fmla="*/ 0 w 29"/>
                  <a:gd name="T1" fmla="*/ 8 h 9"/>
                  <a:gd name="T2" fmla="*/ 0 w 29"/>
                  <a:gd name="T3" fmla="*/ 8 h 9"/>
                  <a:gd name="T4" fmla="*/ 0 w 29"/>
                  <a:gd name="T5" fmla="*/ 8 h 9"/>
                  <a:gd name="T6" fmla="*/ 0 w 29"/>
                  <a:gd name="T7" fmla="*/ 8 h 9"/>
                  <a:gd name="T8" fmla="*/ 2 w 29"/>
                  <a:gd name="T9" fmla="*/ 7 h 9"/>
                  <a:gd name="T10" fmla="*/ 2 w 29"/>
                  <a:gd name="T11" fmla="*/ 7 h 9"/>
                  <a:gd name="T12" fmla="*/ 3 w 29"/>
                  <a:gd name="T13" fmla="*/ 7 h 9"/>
                  <a:gd name="T14" fmla="*/ 3 w 29"/>
                  <a:gd name="T15" fmla="*/ 7 h 9"/>
                  <a:gd name="T16" fmla="*/ 5 w 29"/>
                  <a:gd name="T17" fmla="*/ 5 h 9"/>
                  <a:gd name="T18" fmla="*/ 5 w 29"/>
                  <a:gd name="T19" fmla="*/ 5 h 9"/>
                  <a:gd name="T20" fmla="*/ 5 w 29"/>
                  <a:gd name="T21" fmla="*/ 5 h 9"/>
                  <a:gd name="T22" fmla="*/ 5 w 29"/>
                  <a:gd name="T23" fmla="*/ 5 h 9"/>
                  <a:gd name="T24" fmla="*/ 7 w 29"/>
                  <a:gd name="T25" fmla="*/ 5 h 9"/>
                  <a:gd name="T26" fmla="*/ 7 w 29"/>
                  <a:gd name="T27" fmla="*/ 5 h 9"/>
                  <a:gd name="T28" fmla="*/ 8 w 29"/>
                  <a:gd name="T29" fmla="*/ 5 h 9"/>
                  <a:gd name="T30" fmla="*/ 8 w 29"/>
                  <a:gd name="T31" fmla="*/ 5 h 9"/>
                  <a:gd name="T32" fmla="*/ 9 w 29"/>
                  <a:gd name="T33" fmla="*/ 4 h 9"/>
                  <a:gd name="T34" fmla="*/ 9 w 29"/>
                  <a:gd name="T35" fmla="*/ 4 h 9"/>
                  <a:gd name="T36" fmla="*/ 9 w 29"/>
                  <a:gd name="T37" fmla="*/ 4 h 9"/>
                  <a:gd name="T38" fmla="*/ 9 w 29"/>
                  <a:gd name="T39" fmla="*/ 4 h 9"/>
                  <a:gd name="T40" fmla="*/ 11 w 29"/>
                  <a:gd name="T41" fmla="*/ 3 h 9"/>
                  <a:gd name="T42" fmla="*/ 11 w 29"/>
                  <a:gd name="T43" fmla="*/ 3 h 9"/>
                  <a:gd name="T44" fmla="*/ 13 w 29"/>
                  <a:gd name="T45" fmla="*/ 3 h 9"/>
                  <a:gd name="T46" fmla="*/ 13 w 29"/>
                  <a:gd name="T47" fmla="*/ 3 h 9"/>
                  <a:gd name="T48" fmla="*/ 14 w 29"/>
                  <a:gd name="T49" fmla="*/ 1 h 9"/>
                  <a:gd name="T50" fmla="*/ 14 w 29"/>
                  <a:gd name="T51" fmla="*/ 1 h 9"/>
                  <a:gd name="T52" fmla="*/ 14 w 29"/>
                  <a:gd name="T53" fmla="*/ 1 h 9"/>
                  <a:gd name="T54" fmla="*/ 14 w 29"/>
                  <a:gd name="T55" fmla="*/ 1 h 9"/>
                  <a:gd name="T56" fmla="*/ 14 w 29"/>
                  <a:gd name="T57" fmla="*/ 1 h 9"/>
                  <a:gd name="T58" fmla="*/ 14 w 29"/>
                  <a:gd name="T59" fmla="*/ 1 h 9"/>
                  <a:gd name="T60" fmla="*/ 14 w 29"/>
                  <a:gd name="T61" fmla="*/ 1 h 9"/>
                  <a:gd name="T62" fmla="*/ 14 w 29"/>
                  <a:gd name="T63" fmla="*/ 1 h 9"/>
                  <a:gd name="T64" fmla="*/ 15 w 29"/>
                  <a:gd name="T65" fmla="*/ 0 h 9"/>
                  <a:gd name="T66" fmla="*/ 15 w 29"/>
                  <a:gd name="T67" fmla="*/ 0 h 9"/>
                  <a:gd name="T68" fmla="*/ 16 w 29"/>
                  <a:gd name="T69" fmla="*/ 0 h 9"/>
                  <a:gd name="T70" fmla="*/ 16 w 29"/>
                  <a:gd name="T71" fmla="*/ 0 h 9"/>
                  <a:gd name="T72" fmla="*/ 19 w 29"/>
                  <a:gd name="T73" fmla="*/ 0 h 9"/>
                  <a:gd name="T74" fmla="*/ 19 w 29"/>
                  <a:gd name="T75" fmla="*/ 0 h 9"/>
                  <a:gd name="T76" fmla="*/ 22 w 29"/>
                  <a:gd name="T77" fmla="*/ 0 h 9"/>
                  <a:gd name="T78" fmla="*/ 22 w 29"/>
                  <a:gd name="T79" fmla="*/ 0 h 9"/>
                  <a:gd name="T80" fmla="*/ 26 w 29"/>
                  <a:gd name="T81" fmla="*/ 0 h 9"/>
                  <a:gd name="T82" fmla="*/ 26 w 29"/>
                  <a:gd name="T83" fmla="*/ 0 h 9"/>
                  <a:gd name="T84" fmla="*/ 26 w 29"/>
                  <a:gd name="T85" fmla="*/ 0 h 9"/>
                  <a:gd name="T86" fmla="*/ 26 w 29"/>
                  <a:gd name="T87" fmla="*/ 0 h 9"/>
                  <a:gd name="T88" fmla="*/ 26 w 29"/>
                  <a:gd name="T89" fmla="*/ 0 h 9"/>
                  <a:gd name="T90" fmla="*/ 26 w 29"/>
                  <a:gd name="T91" fmla="*/ 0 h 9"/>
                  <a:gd name="T92" fmla="*/ 26 w 29"/>
                  <a:gd name="T93" fmla="*/ 0 h 9"/>
                  <a:gd name="T94" fmla="*/ 26 w 29"/>
                  <a:gd name="T95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29" h="9">
                    <a:moveTo>
                      <a:pt x="0" y="8"/>
                    </a:moveTo>
                    <a:lnTo>
                      <a:pt x="0" y="8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2" y="7"/>
                    </a:lnTo>
                    <a:lnTo>
                      <a:pt x="2" y="7"/>
                    </a:lnTo>
                    <a:lnTo>
                      <a:pt x="2" y="7"/>
                    </a:lnTo>
                    <a:lnTo>
                      <a:pt x="2" y="7"/>
                    </a:lnTo>
                    <a:lnTo>
                      <a:pt x="3" y="7"/>
                    </a:lnTo>
                    <a:lnTo>
                      <a:pt x="3" y="7"/>
                    </a:lnTo>
                    <a:lnTo>
                      <a:pt x="3" y="7"/>
                    </a:lnTo>
                    <a:lnTo>
                      <a:pt x="3" y="7"/>
                    </a:lnTo>
                    <a:lnTo>
                      <a:pt x="5" y="4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7" y="5"/>
                    </a:lnTo>
                    <a:lnTo>
                      <a:pt x="7" y="5"/>
                    </a:lnTo>
                    <a:lnTo>
                      <a:pt x="7" y="5"/>
                    </a:lnTo>
                    <a:lnTo>
                      <a:pt x="7" y="5"/>
                    </a:lnTo>
                    <a:lnTo>
                      <a:pt x="8" y="5"/>
                    </a:lnTo>
                    <a:lnTo>
                      <a:pt x="8" y="5"/>
                    </a:lnTo>
                    <a:lnTo>
                      <a:pt x="8" y="5"/>
                    </a:lnTo>
                    <a:lnTo>
                      <a:pt x="8" y="5"/>
                    </a:lnTo>
                    <a:lnTo>
                      <a:pt x="10" y="4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11" y="3"/>
                    </a:lnTo>
                    <a:lnTo>
                      <a:pt x="11" y="3"/>
                    </a:lnTo>
                    <a:lnTo>
                      <a:pt x="11" y="3"/>
                    </a:lnTo>
                    <a:lnTo>
                      <a:pt x="11" y="3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14" y="0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5" y="0"/>
                    </a:lnTo>
                    <a:lnTo>
                      <a:pt x="15" y="0"/>
                    </a:lnTo>
                    <a:lnTo>
                      <a:pt x="15" y="0"/>
                    </a:lnTo>
                    <a:lnTo>
                      <a:pt x="15" y="0"/>
                    </a:lnTo>
                    <a:lnTo>
                      <a:pt x="16" y="0"/>
                    </a:lnTo>
                    <a:lnTo>
                      <a:pt x="16" y="0"/>
                    </a:lnTo>
                    <a:lnTo>
                      <a:pt x="16" y="0"/>
                    </a:lnTo>
                    <a:lnTo>
                      <a:pt x="16" y="0"/>
                    </a:lnTo>
                    <a:lnTo>
                      <a:pt x="19" y="0"/>
                    </a:lnTo>
                    <a:lnTo>
                      <a:pt x="19" y="0"/>
                    </a:lnTo>
                    <a:lnTo>
                      <a:pt x="19" y="0"/>
                    </a:lnTo>
                    <a:lnTo>
                      <a:pt x="19" y="0"/>
                    </a:lnTo>
                    <a:lnTo>
                      <a:pt x="22" y="0"/>
                    </a:lnTo>
                    <a:lnTo>
                      <a:pt x="22" y="0"/>
                    </a:lnTo>
                    <a:lnTo>
                      <a:pt x="22" y="0"/>
                    </a:lnTo>
                    <a:lnTo>
                      <a:pt x="22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28" y="0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51" name="Freeform 163"/>
              <p:cNvSpPr>
                <a:spLocks/>
              </p:cNvSpPr>
              <p:nvPr/>
            </p:nvSpPr>
            <p:spPr bwMode="gray">
              <a:xfrm>
                <a:off x="654" y="2381"/>
                <a:ext cx="146" cy="144"/>
              </a:xfrm>
              <a:custGeom>
                <a:avLst/>
                <a:gdLst>
                  <a:gd name="T0" fmla="*/ 116 w 146"/>
                  <a:gd name="T1" fmla="*/ 137 h 144"/>
                  <a:gd name="T2" fmla="*/ 120 w 146"/>
                  <a:gd name="T3" fmla="*/ 137 h 144"/>
                  <a:gd name="T4" fmla="*/ 124 w 146"/>
                  <a:gd name="T5" fmla="*/ 137 h 144"/>
                  <a:gd name="T6" fmla="*/ 126 w 146"/>
                  <a:gd name="T7" fmla="*/ 136 h 144"/>
                  <a:gd name="T8" fmla="*/ 132 w 146"/>
                  <a:gd name="T9" fmla="*/ 132 h 144"/>
                  <a:gd name="T10" fmla="*/ 134 w 146"/>
                  <a:gd name="T11" fmla="*/ 130 h 144"/>
                  <a:gd name="T12" fmla="*/ 137 w 146"/>
                  <a:gd name="T13" fmla="*/ 127 h 144"/>
                  <a:gd name="T14" fmla="*/ 137 w 146"/>
                  <a:gd name="T15" fmla="*/ 119 h 144"/>
                  <a:gd name="T16" fmla="*/ 142 w 146"/>
                  <a:gd name="T17" fmla="*/ 108 h 144"/>
                  <a:gd name="T18" fmla="*/ 144 w 146"/>
                  <a:gd name="T19" fmla="*/ 100 h 144"/>
                  <a:gd name="T20" fmla="*/ 144 w 146"/>
                  <a:gd name="T21" fmla="*/ 92 h 144"/>
                  <a:gd name="T22" fmla="*/ 143 w 146"/>
                  <a:gd name="T23" fmla="*/ 84 h 144"/>
                  <a:gd name="T24" fmla="*/ 143 w 146"/>
                  <a:gd name="T25" fmla="*/ 73 h 144"/>
                  <a:gd name="T26" fmla="*/ 139 w 146"/>
                  <a:gd name="T27" fmla="*/ 60 h 144"/>
                  <a:gd name="T28" fmla="*/ 136 w 146"/>
                  <a:gd name="T29" fmla="*/ 44 h 144"/>
                  <a:gd name="T30" fmla="*/ 133 w 146"/>
                  <a:gd name="T31" fmla="*/ 30 h 144"/>
                  <a:gd name="T32" fmla="*/ 126 w 146"/>
                  <a:gd name="T33" fmla="*/ 23 h 144"/>
                  <a:gd name="T34" fmla="*/ 118 w 146"/>
                  <a:gd name="T35" fmla="*/ 17 h 144"/>
                  <a:gd name="T36" fmla="*/ 112 w 146"/>
                  <a:gd name="T37" fmla="*/ 9 h 144"/>
                  <a:gd name="T38" fmla="*/ 105 w 146"/>
                  <a:gd name="T39" fmla="*/ 5 h 144"/>
                  <a:gd name="T40" fmla="*/ 100 w 146"/>
                  <a:gd name="T41" fmla="*/ 2 h 144"/>
                  <a:gd name="T42" fmla="*/ 89 w 146"/>
                  <a:gd name="T43" fmla="*/ 1 h 144"/>
                  <a:gd name="T44" fmla="*/ 85 w 146"/>
                  <a:gd name="T45" fmla="*/ 2 h 144"/>
                  <a:gd name="T46" fmla="*/ 85 w 146"/>
                  <a:gd name="T47" fmla="*/ 2 h 144"/>
                  <a:gd name="T48" fmla="*/ 84 w 146"/>
                  <a:gd name="T49" fmla="*/ 4 h 144"/>
                  <a:gd name="T50" fmla="*/ 81 w 146"/>
                  <a:gd name="T51" fmla="*/ 4 h 144"/>
                  <a:gd name="T52" fmla="*/ 80 w 146"/>
                  <a:gd name="T53" fmla="*/ 4 h 144"/>
                  <a:gd name="T54" fmla="*/ 78 w 146"/>
                  <a:gd name="T55" fmla="*/ 2 h 144"/>
                  <a:gd name="T56" fmla="*/ 78 w 146"/>
                  <a:gd name="T57" fmla="*/ 0 h 144"/>
                  <a:gd name="T58" fmla="*/ 69 w 146"/>
                  <a:gd name="T59" fmla="*/ 0 h 144"/>
                  <a:gd name="T60" fmla="*/ 65 w 146"/>
                  <a:gd name="T61" fmla="*/ 1 h 144"/>
                  <a:gd name="T62" fmla="*/ 58 w 146"/>
                  <a:gd name="T63" fmla="*/ 1 h 144"/>
                  <a:gd name="T64" fmla="*/ 51 w 146"/>
                  <a:gd name="T65" fmla="*/ 4 h 144"/>
                  <a:gd name="T66" fmla="*/ 41 w 146"/>
                  <a:gd name="T67" fmla="*/ 9 h 144"/>
                  <a:gd name="T68" fmla="*/ 35 w 146"/>
                  <a:gd name="T69" fmla="*/ 15 h 144"/>
                  <a:gd name="T70" fmla="*/ 25 w 146"/>
                  <a:gd name="T71" fmla="*/ 26 h 144"/>
                  <a:gd name="T72" fmla="*/ 16 w 146"/>
                  <a:gd name="T73" fmla="*/ 34 h 144"/>
                  <a:gd name="T74" fmla="*/ 6 w 146"/>
                  <a:gd name="T75" fmla="*/ 49 h 144"/>
                  <a:gd name="T76" fmla="*/ 3 w 146"/>
                  <a:gd name="T77" fmla="*/ 63 h 144"/>
                  <a:gd name="T78" fmla="*/ 1 w 146"/>
                  <a:gd name="T79" fmla="*/ 77 h 144"/>
                  <a:gd name="T80" fmla="*/ 0 w 146"/>
                  <a:gd name="T81" fmla="*/ 88 h 144"/>
                  <a:gd name="T82" fmla="*/ 3 w 146"/>
                  <a:gd name="T83" fmla="*/ 99 h 144"/>
                  <a:gd name="T84" fmla="*/ 3 w 146"/>
                  <a:gd name="T85" fmla="*/ 115 h 144"/>
                  <a:gd name="T86" fmla="*/ 8 w 146"/>
                  <a:gd name="T87" fmla="*/ 133 h 144"/>
                  <a:gd name="T88" fmla="*/ 22 w 146"/>
                  <a:gd name="T89" fmla="*/ 141 h 144"/>
                  <a:gd name="T90" fmla="*/ 35 w 146"/>
                  <a:gd name="T91" fmla="*/ 143 h 144"/>
                  <a:gd name="T92" fmla="*/ 47 w 146"/>
                  <a:gd name="T93" fmla="*/ 140 h 144"/>
                  <a:gd name="T94" fmla="*/ 52 w 146"/>
                  <a:gd name="T95" fmla="*/ 136 h 144"/>
                  <a:gd name="T96" fmla="*/ 65 w 146"/>
                  <a:gd name="T97" fmla="*/ 134 h 144"/>
                  <a:gd name="T98" fmla="*/ 85 w 146"/>
                  <a:gd name="T99" fmla="*/ 137 h 144"/>
                  <a:gd name="T100" fmla="*/ 107 w 146"/>
                  <a:gd name="T101" fmla="*/ 137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146" h="144">
                    <a:moveTo>
                      <a:pt x="115" y="137"/>
                    </a:moveTo>
                    <a:lnTo>
                      <a:pt x="115" y="137"/>
                    </a:lnTo>
                    <a:lnTo>
                      <a:pt x="115" y="137"/>
                    </a:lnTo>
                    <a:lnTo>
                      <a:pt x="115" y="137"/>
                    </a:lnTo>
                    <a:lnTo>
                      <a:pt x="116" y="137"/>
                    </a:lnTo>
                    <a:lnTo>
                      <a:pt x="116" y="137"/>
                    </a:lnTo>
                    <a:lnTo>
                      <a:pt x="116" y="137"/>
                    </a:lnTo>
                    <a:lnTo>
                      <a:pt x="116" y="137"/>
                    </a:lnTo>
                    <a:lnTo>
                      <a:pt x="120" y="137"/>
                    </a:lnTo>
                    <a:lnTo>
                      <a:pt x="120" y="137"/>
                    </a:lnTo>
                    <a:lnTo>
                      <a:pt x="120" y="137"/>
                    </a:lnTo>
                    <a:lnTo>
                      <a:pt x="120" y="137"/>
                    </a:lnTo>
                    <a:lnTo>
                      <a:pt x="122" y="137"/>
                    </a:lnTo>
                    <a:lnTo>
                      <a:pt x="122" y="137"/>
                    </a:lnTo>
                    <a:lnTo>
                      <a:pt x="124" y="137"/>
                    </a:lnTo>
                    <a:lnTo>
                      <a:pt x="124" y="137"/>
                    </a:lnTo>
                    <a:lnTo>
                      <a:pt x="126" y="136"/>
                    </a:lnTo>
                    <a:lnTo>
                      <a:pt x="126" y="136"/>
                    </a:lnTo>
                    <a:lnTo>
                      <a:pt x="126" y="136"/>
                    </a:lnTo>
                    <a:lnTo>
                      <a:pt x="126" y="136"/>
                    </a:lnTo>
                    <a:lnTo>
                      <a:pt x="129" y="135"/>
                    </a:lnTo>
                    <a:lnTo>
                      <a:pt x="129" y="135"/>
                    </a:lnTo>
                    <a:lnTo>
                      <a:pt x="129" y="135"/>
                    </a:lnTo>
                    <a:lnTo>
                      <a:pt x="129" y="135"/>
                    </a:lnTo>
                    <a:lnTo>
                      <a:pt x="132" y="132"/>
                    </a:lnTo>
                    <a:lnTo>
                      <a:pt x="132" y="132"/>
                    </a:lnTo>
                    <a:lnTo>
                      <a:pt x="132" y="132"/>
                    </a:lnTo>
                    <a:lnTo>
                      <a:pt x="132" y="132"/>
                    </a:lnTo>
                    <a:lnTo>
                      <a:pt x="134" y="130"/>
                    </a:lnTo>
                    <a:lnTo>
                      <a:pt x="134" y="130"/>
                    </a:lnTo>
                    <a:lnTo>
                      <a:pt x="134" y="130"/>
                    </a:lnTo>
                    <a:lnTo>
                      <a:pt x="134" y="130"/>
                    </a:lnTo>
                    <a:lnTo>
                      <a:pt x="137" y="127"/>
                    </a:lnTo>
                    <a:lnTo>
                      <a:pt x="137" y="127"/>
                    </a:lnTo>
                    <a:lnTo>
                      <a:pt x="137" y="127"/>
                    </a:lnTo>
                    <a:lnTo>
                      <a:pt x="137" y="127"/>
                    </a:lnTo>
                    <a:lnTo>
                      <a:pt x="137" y="123"/>
                    </a:lnTo>
                    <a:lnTo>
                      <a:pt x="137" y="123"/>
                    </a:lnTo>
                    <a:lnTo>
                      <a:pt x="137" y="121"/>
                    </a:lnTo>
                    <a:lnTo>
                      <a:pt x="137" y="119"/>
                    </a:lnTo>
                    <a:lnTo>
                      <a:pt x="140" y="115"/>
                    </a:lnTo>
                    <a:lnTo>
                      <a:pt x="140" y="115"/>
                    </a:lnTo>
                    <a:lnTo>
                      <a:pt x="140" y="112"/>
                    </a:lnTo>
                    <a:lnTo>
                      <a:pt x="140" y="111"/>
                    </a:lnTo>
                    <a:lnTo>
                      <a:pt x="142" y="108"/>
                    </a:lnTo>
                    <a:lnTo>
                      <a:pt x="142" y="108"/>
                    </a:lnTo>
                    <a:lnTo>
                      <a:pt x="142" y="105"/>
                    </a:lnTo>
                    <a:lnTo>
                      <a:pt x="142" y="103"/>
                    </a:lnTo>
                    <a:lnTo>
                      <a:pt x="145" y="100"/>
                    </a:lnTo>
                    <a:lnTo>
                      <a:pt x="144" y="100"/>
                    </a:lnTo>
                    <a:lnTo>
                      <a:pt x="144" y="98"/>
                    </a:lnTo>
                    <a:lnTo>
                      <a:pt x="144" y="98"/>
                    </a:lnTo>
                    <a:lnTo>
                      <a:pt x="144" y="95"/>
                    </a:lnTo>
                    <a:lnTo>
                      <a:pt x="144" y="95"/>
                    </a:lnTo>
                    <a:lnTo>
                      <a:pt x="144" y="92"/>
                    </a:lnTo>
                    <a:lnTo>
                      <a:pt x="144" y="90"/>
                    </a:lnTo>
                    <a:lnTo>
                      <a:pt x="144" y="88"/>
                    </a:lnTo>
                    <a:lnTo>
                      <a:pt x="143" y="88"/>
                    </a:lnTo>
                    <a:lnTo>
                      <a:pt x="143" y="84"/>
                    </a:lnTo>
                    <a:lnTo>
                      <a:pt x="143" y="84"/>
                    </a:lnTo>
                    <a:lnTo>
                      <a:pt x="143" y="81"/>
                    </a:lnTo>
                    <a:lnTo>
                      <a:pt x="143" y="81"/>
                    </a:lnTo>
                    <a:lnTo>
                      <a:pt x="143" y="79"/>
                    </a:lnTo>
                    <a:lnTo>
                      <a:pt x="143" y="77"/>
                    </a:lnTo>
                    <a:lnTo>
                      <a:pt x="143" y="73"/>
                    </a:lnTo>
                    <a:lnTo>
                      <a:pt x="140" y="72"/>
                    </a:lnTo>
                    <a:lnTo>
                      <a:pt x="140" y="69"/>
                    </a:lnTo>
                    <a:lnTo>
                      <a:pt x="140" y="66"/>
                    </a:lnTo>
                    <a:lnTo>
                      <a:pt x="140" y="63"/>
                    </a:lnTo>
                    <a:lnTo>
                      <a:pt x="139" y="60"/>
                    </a:lnTo>
                    <a:lnTo>
                      <a:pt x="139" y="57"/>
                    </a:lnTo>
                    <a:lnTo>
                      <a:pt x="139" y="53"/>
                    </a:lnTo>
                    <a:lnTo>
                      <a:pt x="139" y="50"/>
                    </a:lnTo>
                    <a:lnTo>
                      <a:pt x="136" y="46"/>
                    </a:lnTo>
                    <a:lnTo>
                      <a:pt x="136" y="44"/>
                    </a:lnTo>
                    <a:lnTo>
                      <a:pt x="136" y="40"/>
                    </a:lnTo>
                    <a:lnTo>
                      <a:pt x="136" y="37"/>
                    </a:lnTo>
                    <a:lnTo>
                      <a:pt x="133" y="36"/>
                    </a:lnTo>
                    <a:lnTo>
                      <a:pt x="133" y="33"/>
                    </a:lnTo>
                    <a:lnTo>
                      <a:pt x="133" y="30"/>
                    </a:lnTo>
                    <a:lnTo>
                      <a:pt x="133" y="27"/>
                    </a:lnTo>
                    <a:lnTo>
                      <a:pt x="130" y="27"/>
                    </a:lnTo>
                    <a:lnTo>
                      <a:pt x="130" y="26"/>
                    </a:lnTo>
                    <a:lnTo>
                      <a:pt x="126" y="26"/>
                    </a:lnTo>
                    <a:lnTo>
                      <a:pt x="126" y="23"/>
                    </a:lnTo>
                    <a:lnTo>
                      <a:pt x="124" y="23"/>
                    </a:lnTo>
                    <a:lnTo>
                      <a:pt x="124" y="20"/>
                    </a:lnTo>
                    <a:lnTo>
                      <a:pt x="122" y="20"/>
                    </a:lnTo>
                    <a:lnTo>
                      <a:pt x="122" y="17"/>
                    </a:lnTo>
                    <a:lnTo>
                      <a:pt x="118" y="17"/>
                    </a:lnTo>
                    <a:lnTo>
                      <a:pt x="118" y="15"/>
                    </a:lnTo>
                    <a:lnTo>
                      <a:pt x="115" y="15"/>
                    </a:lnTo>
                    <a:lnTo>
                      <a:pt x="115" y="11"/>
                    </a:lnTo>
                    <a:lnTo>
                      <a:pt x="112" y="11"/>
                    </a:lnTo>
                    <a:lnTo>
                      <a:pt x="112" y="9"/>
                    </a:lnTo>
                    <a:lnTo>
                      <a:pt x="110" y="9"/>
                    </a:lnTo>
                    <a:lnTo>
                      <a:pt x="110" y="5"/>
                    </a:lnTo>
                    <a:lnTo>
                      <a:pt x="107" y="5"/>
                    </a:lnTo>
                    <a:lnTo>
                      <a:pt x="107" y="5"/>
                    </a:lnTo>
                    <a:lnTo>
                      <a:pt x="105" y="5"/>
                    </a:lnTo>
                    <a:lnTo>
                      <a:pt x="105" y="5"/>
                    </a:lnTo>
                    <a:lnTo>
                      <a:pt x="102" y="5"/>
                    </a:lnTo>
                    <a:lnTo>
                      <a:pt x="102" y="5"/>
                    </a:lnTo>
                    <a:lnTo>
                      <a:pt x="100" y="5"/>
                    </a:lnTo>
                    <a:lnTo>
                      <a:pt x="100" y="2"/>
                    </a:lnTo>
                    <a:lnTo>
                      <a:pt x="97" y="2"/>
                    </a:lnTo>
                    <a:lnTo>
                      <a:pt x="96" y="2"/>
                    </a:lnTo>
                    <a:lnTo>
                      <a:pt x="93" y="2"/>
                    </a:lnTo>
                    <a:lnTo>
                      <a:pt x="93" y="1"/>
                    </a:lnTo>
                    <a:lnTo>
                      <a:pt x="89" y="1"/>
                    </a:lnTo>
                    <a:lnTo>
                      <a:pt x="89" y="1"/>
                    </a:lnTo>
                    <a:lnTo>
                      <a:pt x="87" y="1"/>
                    </a:lnTo>
                    <a:lnTo>
                      <a:pt x="87" y="0"/>
                    </a:lnTo>
                    <a:lnTo>
                      <a:pt x="85" y="2"/>
                    </a:lnTo>
                    <a:lnTo>
                      <a:pt x="85" y="2"/>
                    </a:lnTo>
                    <a:lnTo>
                      <a:pt x="85" y="2"/>
                    </a:lnTo>
                    <a:lnTo>
                      <a:pt x="85" y="2"/>
                    </a:lnTo>
                    <a:lnTo>
                      <a:pt x="85" y="2"/>
                    </a:lnTo>
                    <a:lnTo>
                      <a:pt x="85" y="2"/>
                    </a:lnTo>
                    <a:lnTo>
                      <a:pt x="85" y="2"/>
                    </a:lnTo>
                    <a:lnTo>
                      <a:pt x="85" y="2"/>
                    </a:lnTo>
                    <a:lnTo>
                      <a:pt x="84" y="4"/>
                    </a:lnTo>
                    <a:lnTo>
                      <a:pt x="84" y="4"/>
                    </a:lnTo>
                    <a:lnTo>
                      <a:pt x="84" y="4"/>
                    </a:lnTo>
                    <a:lnTo>
                      <a:pt x="84" y="4"/>
                    </a:lnTo>
                    <a:lnTo>
                      <a:pt x="84" y="4"/>
                    </a:lnTo>
                    <a:lnTo>
                      <a:pt x="84" y="4"/>
                    </a:lnTo>
                    <a:lnTo>
                      <a:pt x="84" y="4"/>
                    </a:lnTo>
                    <a:lnTo>
                      <a:pt x="84" y="4"/>
                    </a:lnTo>
                    <a:lnTo>
                      <a:pt x="81" y="4"/>
                    </a:lnTo>
                    <a:lnTo>
                      <a:pt x="81" y="4"/>
                    </a:lnTo>
                    <a:lnTo>
                      <a:pt x="81" y="4"/>
                    </a:lnTo>
                    <a:lnTo>
                      <a:pt x="81" y="4"/>
                    </a:lnTo>
                    <a:lnTo>
                      <a:pt x="80" y="4"/>
                    </a:lnTo>
                    <a:lnTo>
                      <a:pt x="80" y="4"/>
                    </a:lnTo>
                    <a:lnTo>
                      <a:pt x="80" y="4"/>
                    </a:lnTo>
                    <a:lnTo>
                      <a:pt x="80" y="2"/>
                    </a:lnTo>
                    <a:lnTo>
                      <a:pt x="78" y="2"/>
                    </a:lnTo>
                    <a:lnTo>
                      <a:pt x="78" y="2"/>
                    </a:lnTo>
                    <a:lnTo>
                      <a:pt x="78" y="2"/>
                    </a:lnTo>
                    <a:lnTo>
                      <a:pt x="78" y="2"/>
                    </a:lnTo>
                    <a:lnTo>
                      <a:pt x="78" y="2"/>
                    </a:lnTo>
                    <a:lnTo>
                      <a:pt x="78" y="2"/>
                    </a:lnTo>
                    <a:lnTo>
                      <a:pt x="78" y="2"/>
                    </a:lnTo>
                    <a:lnTo>
                      <a:pt x="78" y="0"/>
                    </a:lnTo>
                    <a:lnTo>
                      <a:pt x="75" y="0"/>
                    </a:lnTo>
                    <a:lnTo>
                      <a:pt x="75" y="0"/>
                    </a:lnTo>
                    <a:lnTo>
                      <a:pt x="72" y="0"/>
                    </a:lnTo>
                    <a:lnTo>
                      <a:pt x="72" y="0"/>
                    </a:lnTo>
                    <a:lnTo>
                      <a:pt x="69" y="0"/>
                    </a:lnTo>
                    <a:lnTo>
                      <a:pt x="69" y="0"/>
                    </a:lnTo>
                    <a:lnTo>
                      <a:pt x="68" y="0"/>
                    </a:lnTo>
                    <a:lnTo>
                      <a:pt x="68" y="0"/>
                    </a:lnTo>
                    <a:lnTo>
                      <a:pt x="65" y="1"/>
                    </a:lnTo>
                    <a:lnTo>
                      <a:pt x="65" y="1"/>
                    </a:lnTo>
                    <a:lnTo>
                      <a:pt x="62" y="1"/>
                    </a:lnTo>
                    <a:lnTo>
                      <a:pt x="62" y="1"/>
                    </a:lnTo>
                    <a:lnTo>
                      <a:pt x="58" y="1"/>
                    </a:lnTo>
                    <a:lnTo>
                      <a:pt x="58" y="1"/>
                    </a:lnTo>
                    <a:lnTo>
                      <a:pt x="58" y="1"/>
                    </a:lnTo>
                    <a:lnTo>
                      <a:pt x="58" y="1"/>
                    </a:lnTo>
                    <a:lnTo>
                      <a:pt x="56" y="4"/>
                    </a:lnTo>
                    <a:lnTo>
                      <a:pt x="54" y="4"/>
                    </a:lnTo>
                    <a:lnTo>
                      <a:pt x="51" y="4"/>
                    </a:lnTo>
                    <a:lnTo>
                      <a:pt x="51" y="4"/>
                    </a:lnTo>
                    <a:lnTo>
                      <a:pt x="47" y="7"/>
                    </a:lnTo>
                    <a:lnTo>
                      <a:pt x="47" y="7"/>
                    </a:lnTo>
                    <a:lnTo>
                      <a:pt x="45" y="7"/>
                    </a:lnTo>
                    <a:lnTo>
                      <a:pt x="45" y="7"/>
                    </a:lnTo>
                    <a:lnTo>
                      <a:pt x="41" y="9"/>
                    </a:lnTo>
                    <a:lnTo>
                      <a:pt x="41" y="9"/>
                    </a:lnTo>
                    <a:lnTo>
                      <a:pt x="38" y="11"/>
                    </a:lnTo>
                    <a:lnTo>
                      <a:pt x="38" y="11"/>
                    </a:lnTo>
                    <a:lnTo>
                      <a:pt x="35" y="15"/>
                    </a:lnTo>
                    <a:lnTo>
                      <a:pt x="35" y="15"/>
                    </a:lnTo>
                    <a:lnTo>
                      <a:pt x="34" y="17"/>
                    </a:lnTo>
                    <a:lnTo>
                      <a:pt x="34" y="17"/>
                    </a:lnTo>
                    <a:lnTo>
                      <a:pt x="31" y="20"/>
                    </a:lnTo>
                    <a:lnTo>
                      <a:pt x="28" y="23"/>
                    </a:lnTo>
                    <a:lnTo>
                      <a:pt x="25" y="26"/>
                    </a:lnTo>
                    <a:lnTo>
                      <a:pt x="23" y="26"/>
                    </a:lnTo>
                    <a:lnTo>
                      <a:pt x="20" y="29"/>
                    </a:lnTo>
                    <a:lnTo>
                      <a:pt x="19" y="31"/>
                    </a:lnTo>
                    <a:lnTo>
                      <a:pt x="16" y="34"/>
                    </a:lnTo>
                    <a:lnTo>
                      <a:pt x="16" y="34"/>
                    </a:lnTo>
                    <a:lnTo>
                      <a:pt x="12" y="37"/>
                    </a:lnTo>
                    <a:lnTo>
                      <a:pt x="12" y="40"/>
                    </a:lnTo>
                    <a:lnTo>
                      <a:pt x="10" y="44"/>
                    </a:lnTo>
                    <a:lnTo>
                      <a:pt x="10" y="46"/>
                    </a:lnTo>
                    <a:lnTo>
                      <a:pt x="6" y="49"/>
                    </a:lnTo>
                    <a:lnTo>
                      <a:pt x="6" y="52"/>
                    </a:lnTo>
                    <a:lnTo>
                      <a:pt x="6" y="55"/>
                    </a:lnTo>
                    <a:lnTo>
                      <a:pt x="6" y="57"/>
                    </a:lnTo>
                    <a:lnTo>
                      <a:pt x="3" y="60"/>
                    </a:lnTo>
                    <a:lnTo>
                      <a:pt x="3" y="63"/>
                    </a:lnTo>
                    <a:lnTo>
                      <a:pt x="3" y="66"/>
                    </a:lnTo>
                    <a:lnTo>
                      <a:pt x="3" y="67"/>
                    </a:lnTo>
                    <a:lnTo>
                      <a:pt x="1" y="70"/>
                    </a:lnTo>
                    <a:lnTo>
                      <a:pt x="1" y="73"/>
                    </a:lnTo>
                    <a:lnTo>
                      <a:pt x="1" y="77"/>
                    </a:lnTo>
                    <a:lnTo>
                      <a:pt x="1" y="77"/>
                    </a:lnTo>
                    <a:lnTo>
                      <a:pt x="0" y="81"/>
                    </a:lnTo>
                    <a:lnTo>
                      <a:pt x="0" y="84"/>
                    </a:lnTo>
                    <a:lnTo>
                      <a:pt x="0" y="86"/>
                    </a:lnTo>
                    <a:lnTo>
                      <a:pt x="0" y="88"/>
                    </a:lnTo>
                    <a:lnTo>
                      <a:pt x="0" y="92"/>
                    </a:lnTo>
                    <a:lnTo>
                      <a:pt x="0" y="93"/>
                    </a:lnTo>
                    <a:lnTo>
                      <a:pt x="0" y="96"/>
                    </a:lnTo>
                    <a:lnTo>
                      <a:pt x="3" y="96"/>
                    </a:lnTo>
                    <a:lnTo>
                      <a:pt x="3" y="99"/>
                    </a:lnTo>
                    <a:lnTo>
                      <a:pt x="3" y="101"/>
                    </a:lnTo>
                    <a:lnTo>
                      <a:pt x="3" y="104"/>
                    </a:lnTo>
                    <a:lnTo>
                      <a:pt x="3" y="107"/>
                    </a:lnTo>
                    <a:lnTo>
                      <a:pt x="3" y="112"/>
                    </a:lnTo>
                    <a:lnTo>
                      <a:pt x="3" y="115"/>
                    </a:lnTo>
                    <a:lnTo>
                      <a:pt x="3" y="119"/>
                    </a:lnTo>
                    <a:lnTo>
                      <a:pt x="6" y="121"/>
                    </a:lnTo>
                    <a:lnTo>
                      <a:pt x="6" y="127"/>
                    </a:lnTo>
                    <a:lnTo>
                      <a:pt x="8" y="130"/>
                    </a:lnTo>
                    <a:lnTo>
                      <a:pt x="8" y="133"/>
                    </a:lnTo>
                    <a:lnTo>
                      <a:pt x="12" y="136"/>
                    </a:lnTo>
                    <a:lnTo>
                      <a:pt x="12" y="139"/>
                    </a:lnTo>
                    <a:lnTo>
                      <a:pt x="16" y="140"/>
                    </a:lnTo>
                    <a:lnTo>
                      <a:pt x="19" y="141"/>
                    </a:lnTo>
                    <a:lnTo>
                      <a:pt x="22" y="141"/>
                    </a:lnTo>
                    <a:lnTo>
                      <a:pt x="25" y="143"/>
                    </a:lnTo>
                    <a:lnTo>
                      <a:pt x="28" y="143"/>
                    </a:lnTo>
                    <a:lnTo>
                      <a:pt x="31" y="143"/>
                    </a:lnTo>
                    <a:lnTo>
                      <a:pt x="34" y="143"/>
                    </a:lnTo>
                    <a:lnTo>
                      <a:pt x="35" y="143"/>
                    </a:lnTo>
                    <a:lnTo>
                      <a:pt x="38" y="143"/>
                    </a:lnTo>
                    <a:lnTo>
                      <a:pt x="41" y="143"/>
                    </a:lnTo>
                    <a:lnTo>
                      <a:pt x="45" y="140"/>
                    </a:lnTo>
                    <a:lnTo>
                      <a:pt x="45" y="140"/>
                    </a:lnTo>
                    <a:lnTo>
                      <a:pt x="47" y="140"/>
                    </a:lnTo>
                    <a:lnTo>
                      <a:pt x="47" y="140"/>
                    </a:lnTo>
                    <a:lnTo>
                      <a:pt x="51" y="137"/>
                    </a:lnTo>
                    <a:lnTo>
                      <a:pt x="51" y="137"/>
                    </a:lnTo>
                    <a:lnTo>
                      <a:pt x="52" y="136"/>
                    </a:lnTo>
                    <a:lnTo>
                      <a:pt x="52" y="136"/>
                    </a:lnTo>
                    <a:lnTo>
                      <a:pt x="54" y="134"/>
                    </a:lnTo>
                    <a:lnTo>
                      <a:pt x="54" y="134"/>
                    </a:lnTo>
                    <a:lnTo>
                      <a:pt x="58" y="134"/>
                    </a:lnTo>
                    <a:lnTo>
                      <a:pt x="61" y="134"/>
                    </a:lnTo>
                    <a:lnTo>
                      <a:pt x="65" y="134"/>
                    </a:lnTo>
                    <a:lnTo>
                      <a:pt x="68" y="135"/>
                    </a:lnTo>
                    <a:lnTo>
                      <a:pt x="73" y="135"/>
                    </a:lnTo>
                    <a:lnTo>
                      <a:pt x="76" y="135"/>
                    </a:lnTo>
                    <a:lnTo>
                      <a:pt x="82" y="135"/>
                    </a:lnTo>
                    <a:lnTo>
                      <a:pt x="85" y="137"/>
                    </a:lnTo>
                    <a:lnTo>
                      <a:pt x="91" y="137"/>
                    </a:lnTo>
                    <a:lnTo>
                      <a:pt x="94" y="137"/>
                    </a:lnTo>
                    <a:lnTo>
                      <a:pt x="100" y="137"/>
                    </a:lnTo>
                    <a:lnTo>
                      <a:pt x="103" y="137"/>
                    </a:lnTo>
                    <a:lnTo>
                      <a:pt x="107" y="137"/>
                    </a:lnTo>
                    <a:lnTo>
                      <a:pt x="110" y="137"/>
                    </a:lnTo>
                    <a:lnTo>
                      <a:pt x="115" y="137"/>
                    </a:lnTo>
                    <a:lnTo>
                      <a:pt x="115" y="137"/>
                    </a:lnTo>
                  </a:path>
                </a:pathLst>
              </a:custGeom>
              <a:solidFill>
                <a:srgbClr val="000000"/>
              </a:solidFill>
              <a:ln w="940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52" name="Freeform 164"/>
              <p:cNvSpPr>
                <a:spLocks/>
              </p:cNvSpPr>
              <p:nvPr/>
            </p:nvSpPr>
            <p:spPr bwMode="gray">
              <a:xfrm>
                <a:off x="668" y="2390"/>
                <a:ext cx="122" cy="273"/>
              </a:xfrm>
              <a:custGeom>
                <a:avLst/>
                <a:gdLst>
                  <a:gd name="T0" fmla="*/ 64 w 122"/>
                  <a:gd name="T1" fmla="*/ 0 h 273"/>
                  <a:gd name="T2" fmla="*/ 54 w 122"/>
                  <a:gd name="T3" fmla="*/ 0 h 273"/>
                  <a:gd name="T4" fmla="*/ 40 w 122"/>
                  <a:gd name="T5" fmla="*/ 10 h 273"/>
                  <a:gd name="T6" fmla="*/ 29 w 122"/>
                  <a:gd name="T7" fmla="*/ 18 h 273"/>
                  <a:gd name="T8" fmla="*/ 22 w 122"/>
                  <a:gd name="T9" fmla="*/ 28 h 273"/>
                  <a:gd name="T10" fmla="*/ 16 w 122"/>
                  <a:gd name="T11" fmla="*/ 42 h 273"/>
                  <a:gd name="T12" fmla="*/ 11 w 122"/>
                  <a:gd name="T13" fmla="*/ 48 h 273"/>
                  <a:gd name="T14" fmla="*/ 8 w 122"/>
                  <a:gd name="T15" fmla="*/ 51 h 273"/>
                  <a:gd name="T16" fmla="*/ 8 w 122"/>
                  <a:gd name="T17" fmla="*/ 66 h 273"/>
                  <a:gd name="T18" fmla="*/ 13 w 122"/>
                  <a:gd name="T19" fmla="*/ 77 h 273"/>
                  <a:gd name="T20" fmla="*/ 11 w 122"/>
                  <a:gd name="T21" fmla="*/ 79 h 273"/>
                  <a:gd name="T22" fmla="*/ 9 w 122"/>
                  <a:gd name="T23" fmla="*/ 81 h 273"/>
                  <a:gd name="T24" fmla="*/ 9 w 122"/>
                  <a:gd name="T25" fmla="*/ 91 h 273"/>
                  <a:gd name="T26" fmla="*/ 16 w 122"/>
                  <a:gd name="T27" fmla="*/ 99 h 273"/>
                  <a:gd name="T28" fmla="*/ 20 w 122"/>
                  <a:gd name="T29" fmla="*/ 104 h 273"/>
                  <a:gd name="T30" fmla="*/ 25 w 122"/>
                  <a:gd name="T31" fmla="*/ 110 h 273"/>
                  <a:gd name="T32" fmla="*/ 27 w 122"/>
                  <a:gd name="T33" fmla="*/ 114 h 273"/>
                  <a:gd name="T34" fmla="*/ 31 w 122"/>
                  <a:gd name="T35" fmla="*/ 118 h 273"/>
                  <a:gd name="T36" fmla="*/ 33 w 122"/>
                  <a:gd name="T37" fmla="*/ 122 h 273"/>
                  <a:gd name="T38" fmla="*/ 33 w 122"/>
                  <a:gd name="T39" fmla="*/ 124 h 273"/>
                  <a:gd name="T40" fmla="*/ 35 w 122"/>
                  <a:gd name="T41" fmla="*/ 130 h 273"/>
                  <a:gd name="T42" fmla="*/ 42 w 122"/>
                  <a:gd name="T43" fmla="*/ 135 h 273"/>
                  <a:gd name="T44" fmla="*/ 44 w 122"/>
                  <a:gd name="T45" fmla="*/ 136 h 273"/>
                  <a:gd name="T46" fmla="*/ 42 w 122"/>
                  <a:gd name="T47" fmla="*/ 136 h 273"/>
                  <a:gd name="T48" fmla="*/ 42 w 122"/>
                  <a:gd name="T49" fmla="*/ 149 h 273"/>
                  <a:gd name="T50" fmla="*/ 40 w 122"/>
                  <a:gd name="T51" fmla="*/ 168 h 273"/>
                  <a:gd name="T52" fmla="*/ 22 w 122"/>
                  <a:gd name="T53" fmla="*/ 174 h 273"/>
                  <a:gd name="T54" fmla="*/ 0 w 122"/>
                  <a:gd name="T55" fmla="*/ 180 h 273"/>
                  <a:gd name="T56" fmla="*/ 35 w 122"/>
                  <a:gd name="T57" fmla="*/ 222 h 273"/>
                  <a:gd name="T58" fmla="*/ 87 w 122"/>
                  <a:gd name="T59" fmla="*/ 272 h 273"/>
                  <a:gd name="T60" fmla="*/ 102 w 122"/>
                  <a:gd name="T61" fmla="*/ 241 h 273"/>
                  <a:gd name="T62" fmla="*/ 119 w 122"/>
                  <a:gd name="T63" fmla="*/ 178 h 273"/>
                  <a:gd name="T64" fmla="*/ 108 w 122"/>
                  <a:gd name="T65" fmla="*/ 160 h 273"/>
                  <a:gd name="T66" fmla="*/ 95 w 122"/>
                  <a:gd name="T67" fmla="*/ 157 h 273"/>
                  <a:gd name="T68" fmla="*/ 89 w 122"/>
                  <a:gd name="T69" fmla="*/ 152 h 273"/>
                  <a:gd name="T70" fmla="*/ 86 w 122"/>
                  <a:gd name="T71" fmla="*/ 139 h 273"/>
                  <a:gd name="T72" fmla="*/ 89 w 122"/>
                  <a:gd name="T73" fmla="*/ 134 h 273"/>
                  <a:gd name="T74" fmla="*/ 96 w 122"/>
                  <a:gd name="T75" fmla="*/ 128 h 273"/>
                  <a:gd name="T76" fmla="*/ 100 w 122"/>
                  <a:gd name="T77" fmla="*/ 125 h 273"/>
                  <a:gd name="T78" fmla="*/ 104 w 122"/>
                  <a:gd name="T79" fmla="*/ 121 h 273"/>
                  <a:gd name="T80" fmla="*/ 110 w 122"/>
                  <a:gd name="T81" fmla="*/ 107 h 273"/>
                  <a:gd name="T82" fmla="*/ 117 w 122"/>
                  <a:gd name="T83" fmla="*/ 88 h 273"/>
                  <a:gd name="T84" fmla="*/ 114 w 122"/>
                  <a:gd name="T85" fmla="*/ 77 h 273"/>
                  <a:gd name="T86" fmla="*/ 110 w 122"/>
                  <a:gd name="T87" fmla="*/ 66 h 273"/>
                  <a:gd name="T88" fmla="*/ 106 w 122"/>
                  <a:gd name="T89" fmla="*/ 57 h 273"/>
                  <a:gd name="T90" fmla="*/ 104 w 122"/>
                  <a:gd name="T91" fmla="*/ 48 h 273"/>
                  <a:gd name="T92" fmla="*/ 103 w 122"/>
                  <a:gd name="T93" fmla="*/ 37 h 273"/>
                  <a:gd name="T94" fmla="*/ 102 w 122"/>
                  <a:gd name="T95" fmla="*/ 27 h 273"/>
                  <a:gd name="T96" fmla="*/ 100 w 122"/>
                  <a:gd name="T97" fmla="*/ 23 h 273"/>
                  <a:gd name="T98" fmla="*/ 98 w 122"/>
                  <a:gd name="T99" fmla="*/ 18 h 273"/>
                  <a:gd name="T100" fmla="*/ 90 w 122"/>
                  <a:gd name="T101" fmla="*/ 15 h 273"/>
                  <a:gd name="T102" fmla="*/ 84 w 122"/>
                  <a:gd name="T103" fmla="*/ 11 h 273"/>
                  <a:gd name="T104" fmla="*/ 77 w 122"/>
                  <a:gd name="T105" fmla="*/ 7 h 273"/>
                  <a:gd name="T106" fmla="*/ 75 w 122"/>
                  <a:gd name="T107" fmla="*/ 2 h 273"/>
                  <a:gd name="T108" fmla="*/ 73 w 122"/>
                  <a:gd name="T109" fmla="*/ 0 h 273"/>
                  <a:gd name="T110" fmla="*/ 73 w 122"/>
                  <a:gd name="T111" fmla="*/ 0 h 2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22" h="273">
                    <a:moveTo>
                      <a:pt x="73" y="0"/>
                    </a:moveTo>
                    <a:lnTo>
                      <a:pt x="71" y="0"/>
                    </a:lnTo>
                    <a:lnTo>
                      <a:pt x="71" y="0"/>
                    </a:lnTo>
                    <a:lnTo>
                      <a:pt x="70" y="0"/>
                    </a:lnTo>
                    <a:lnTo>
                      <a:pt x="70" y="0"/>
                    </a:lnTo>
                    <a:lnTo>
                      <a:pt x="67" y="0"/>
                    </a:lnTo>
                    <a:lnTo>
                      <a:pt x="67" y="0"/>
                    </a:lnTo>
                    <a:lnTo>
                      <a:pt x="64" y="0"/>
                    </a:lnTo>
                    <a:lnTo>
                      <a:pt x="64" y="0"/>
                    </a:lnTo>
                    <a:lnTo>
                      <a:pt x="61" y="0"/>
                    </a:lnTo>
                    <a:lnTo>
                      <a:pt x="61" y="0"/>
                    </a:lnTo>
                    <a:lnTo>
                      <a:pt x="58" y="0"/>
                    </a:lnTo>
                    <a:lnTo>
                      <a:pt x="58" y="0"/>
                    </a:lnTo>
                    <a:lnTo>
                      <a:pt x="55" y="0"/>
                    </a:lnTo>
                    <a:lnTo>
                      <a:pt x="55" y="0"/>
                    </a:lnTo>
                    <a:lnTo>
                      <a:pt x="54" y="0"/>
                    </a:lnTo>
                    <a:lnTo>
                      <a:pt x="54" y="0"/>
                    </a:lnTo>
                    <a:lnTo>
                      <a:pt x="51" y="4"/>
                    </a:lnTo>
                    <a:lnTo>
                      <a:pt x="50" y="4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4" y="9"/>
                    </a:lnTo>
                    <a:lnTo>
                      <a:pt x="44" y="9"/>
                    </a:lnTo>
                    <a:lnTo>
                      <a:pt x="40" y="10"/>
                    </a:lnTo>
                    <a:lnTo>
                      <a:pt x="40" y="10"/>
                    </a:lnTo>
                    <a:lnTo>
                      <a:pt x="38" y="13"/>
                    </a:lnTo>
                    <a:lnTo>
                      <a:pt x="38" y="13"/>
                    </a:lnTo>
                    <a:lnTo>
                      <a:pt x="35" y="15"/>
                    </a:lnTo>
                    <a:lnTo>
                      <a:pt x="35" y="15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29" y="18"/>
                    </a:lnTo>
                    <a:lnTo>
                      <a:pt x="29" y="18"/>
                    </a:lnTo>
                    <a:lnTo>
                      <a:pt x="26" y="21"/>
                    </a:lnTo>
                    <a:lnTo>
                      <a:pt x="26" y="21"/>
                    </a:lnTo>
                    <a:lnTo>
                      <a:pt x="25" y="23"/>
                    </a:lnTo>
                    <a:lnTo>
                      <a:pt x="25" y="23"/>
                    </a:lnTo>
                    <a:lnTo>
                      <a:pt x="22" y="26"/>
                    </a:lnTo>
                    <a:lnTo>
                      <a:pt x="22" y="26"/>
                    </a:lnTo>
                    <a:lnTo>
                      <a:pt x="22" y="28"/>
                    </a:lnTo>
                    <a:lnTo>
                      <a:pt x="22" y="28"/>
                    </a:lnTo>
                    <a:lnTo>
                      <a:pt x="19" y="31"/>
                    </a:lnTo>
                    <a:lnTo>
                      <a:pt x="19" y="33"/>
                    </a:lnTo>
                    <a:lnTo>
                      <a:pt x="19" y="35"/>
                    </a:lnTo>
                    <a:lnTo>
                      <a:pt x="19" y="35"/>
                    </a:lnTo>
                    <a:lnTo>
                      <a:pt x="16" y="39"/>
                    </a:lnTo>
                    <a:lnTo>
                      <a:pt x="16" y="39"/>
                    </a:lnTo>
                    <a:lnTo>
                      <a:pt x="16" y="42"/>
                    </a:lnTo>
                    <a:lnTo>
                      <a:pt x="16" y="42"/>
                    </a:lnTo>
                    <a:lnTo>
                      <a:pt x="13" y="44"/>
                    </a:lnTo>
                    <a:lnTo>
                      <a:pt x="13" y="44"/>
                    </a:lnTo>
                    <a:lnTo>
                      <a:pt x="13" y="44"/>
                    </a:lnTo>
                    <a:lnTo>
                      <a:pt x="13" y="44"/>
                    </a:lnTo>
                    <a:lnTo>
                      <a:pt x="11" y="48"/>
                    </a:lnTo>
                    <a:lnTo>
                      <a:pt x="11" y="48"/>
                    </a:lnTo>
                    <a:lnTo>
                      <a:pt x="11" y="48"/>
                    </a:lnTo>
                    <a:lnTo>
                      <a:pt x="11" y="48"/>
                    </a:lnTo>
                    <a:lnTo>
                      <a:pt x="8" y="51"/>
                    </a:lnTo>
                    <a:lnTo>
                      <a:pt x="8" y="51"/>
                    </a:lnTo>
                    <a:lnTo>
                      <a:pt x="8" y="51"/>
                    </a:lnTo>
                    <a:lnTo>
                      <a:pt x="8" y="51"/>
                    </a:lnTo>
                    <a:lnTo>
                      <a:pt x="8" y="51"/>
                    </a:lnTo>
                    <a:lnTo>
                      <a:pt x="8" y="51"/>
                    </a:lnTo>
                    <a:lnTo>
                      <a:pt x="8" y="51"/>
                    </a:lnTo>
                    <a:lnTo>
                      <a:pt x="8" y="51"/>
                    </a:lnTo>
                    <a:lnTo>
                      <a:pt x="8" y="54"/>
                    </a:lnTo>
                    <a:lnTo>
                      <a:pt x="8" y="56"/>
                    </a:lnTo>
                    <a:lnTo>
                      <a:pt x="8" y="59"/>
                    </a:lnTo>
                    <a:lnTo>
                      <a:pt x="8" y="59"/>
                    </a:lnTo>
                    <a:lnTo>
                      <a:pt x="8" y="62"/>
                    </a:lnTo>
                    <a:lnTo>
                      <a:pt x="8" y="62"/>
                    </a:lnTo>
                    <a:lnTo>
                      <a:pt x="8" y="66"/>
                    </a:lnTo>
                    <a:lnTo>
                      <a:pt x="9" y="66"/>
                    </a:lnTo>
                    <a:lnTo>
                      <a:pt x="9" y="68"/>
                    </a:lnTo>
                    <a:lnTo>
                      <a:pt x="9" y="70"/>
                    </a:lnTo>
                    <a:lnTo>
                      <a:pt x="9" y="72"/>
                    </a:lnTo>
                    <a:lnTo>
                      <a:pt x="12" y="72"/>
                    </a:lnTo>
                    <a:lnTo>
                      <a:pt x="12" y="75"/>
                    </a:lnTo>
                    <a:lnTo>
                      <a:pt x="13" y="75"/>
                    </a:lnTo>
                    <a:lnTo>
                      <a:pt x="13" y="77"/>
                    </a:lnTo>
                    <a:lnTo>
                      <a:pt x="16" y="77"/>
                    </a:lnTo>
                    <a:lnTo>
                      <a:pt x="13" y="79"/>
                    </a:lnTo>
                    <a:lnTo>
                      <a:pt x="13" y="79"/>
                    </a:lnTo>
                    <a:lnTo>
                      <a:pt x="13" y="79"/>
                    </a:lnTo>
                    <a:lnTo>
                      <a:pt x="13" y="79"/>
                    </a:lnTo>
                    <a:lnTo>
                      <a:pt x="11" y="79"/>
                    </a:lnTo>
                    <a:lnTo>
                      <a:pt x="11" y="79"/>
                    </a:lnTo>
                    <a:lnTo>
                      <a:pt x="11" y="79"/>
                    </a:lnTo>
                    <a:lnTo>
                      <a:pt x="11" y="79"/>
                    </a:lnTo>
                    <a:lnTo>
                      <a:pt x="9" y="81"/>
                    </a:lnTo>
                    <a:lnTo>
                      <a:pt x="9" y="81"/>
                    </a:lnTo>
                    <a:lnTo>
                      <a:pt x="9" y="81"/>
                    </a:lnTo>
                    <a:lnTo>
                      <a:pt x="9" y="81"/>
                    </a:lnTo>
                    <a:lnTo>
                      <a:pt x="9" y="81"/>
                    </a:lnTo>
                    <a:lnTo>
                      <a:pt x="9" y="81"/>
                    </a:lnTo>
                    <a:lnTo>
                      <a:pt x="9" y="81"/>
                    </a:lnTo>
                    <a:lnTo>
                      <a:pt x="9" y="81"/>
                    </a:lnTo>
                    <a:lnTo>
                      <a:pt x="9" y="84"/>
                    </a:lnTo>
                    <a:lnTo>
                      <a:pt x="9" y="84"/>
                    </a:lnTo>
                    <a:lnTo>
                      <a:pt x="9" y="85"/>
                    </a:lnTo>
                    <a:lnTo>
                      <a:pt x="9" y="85"/>
                    </a:lnTo>
                    <a:lnTo>
                      <a:pt x="9" y="88"/>
                    </a:lnTo>
                    <a:lnTo>
                      <a:pt x="9" y="88"/>
                    </a:lnTo>
                    <a:lnTo>
                      <a:pt x="9" y="91"/>
                    </a:lnTo>
                    <a:lnTo>
                      <a:pt x="13" y="91"/>
                    </a:lnTo>
                    <a:lnTo>
                      <a:pt x="13" y="94"/>
                    </a:lnTo>
                    <a:lnTo>
                      <a:pt x="13" y="94"/>
                    </a:lnTo>
                    <a:lnTo>
                      <a:pt x="13" y="97"/>
                    </a:lnTo>
                    <a:lnTo>
                      <a:pt x="16" y="97"/>
                    </a:lnTo>
                    <a:lnTo>
                      <a:pt x="16" y="99"/>
                    </a:lnTo>
                    <a:lnTo>
                      <a:pt x="16" y="99"/>
                    </a:lnTo>
                    <a:lnTo>
                      <a:pt x="16" y="99"/>
                    </a:lnTo>
                    <a:lnTo>
                      <a:pt x="19" y="99"/>
                    </a:lnTo>
                    <a:lnTo>
                      <a:pt x="19" y="102"/>
                    </a:lnTo>
                    <a:lnTo>
                      <a:pt x="19" y="102"/>
                    </a:lnTo>
                    <a:lnTo>
                      <a:pt x="19" y="102"/>
                    </a:lnTo>
                    <a:lnTo>
                      <a:pt x="20" y="102"/>
                    </a:lnTo>
                    <a:lnTo>
                      <a:pt x="20" y="104"/>
                    </a:lnTo>
                    <a:lnTo>
                      <a:pt x="20" y="104"/>
                    </a:lnTo>
                    <a:lnTo>
                      <a:pt x="20" y="104"/>
                    </a:lnTo>
                    <a:lnTo>
                      <a:pt x="23" y="104"/>
                    </a:lnTo>
                    <a:lnTo>
                      <a:pt x="23" y="107"/>
                    </a:lnTo>
                    <a:lnTo>
                      <a:pt x="23" y="107"/>
                    </a:lnTo>
                    <a:lnTo>
                      <a:pt x="23" y="107"/>
                    </a:lnTo>
                    <a:lnTo>
                      <a:pt x="25" y="107"/>
                    </a:lnTo>
                    <a:lnTo>
                      <a:pt x="25" y="110"/>
                    </a:lnTo>
                    <a:lnTo>
                      <a:pt x="25" y="110"/>
                    </a:lnTo>
                    <a:lnTo>
                      <a:pt x="25" y="110"/>
                    </a:lnTo>
                    <a:lnTo>
                      <a:pt x="27" y="110"/>
                    </a:lnTo>
                    <a:lnTo>
                      <a:pt x="27" y="112"/>
                    </a:lnTo>
                    <a:lnTo>
                      <a:pt x="27" y="112"/>
                    </a:lnTo>
                    <a:lnTo>
                      <a:pt x="27" y="112"/>
                    </a:lnTo>
                    <a:lnTo>
                      <a:pt x="27" y="112"/>
                    </a:lnTo>
                    <a:lnTo>
                      <a:pt x="27" y="114"/>
                    </a:lnTo>
                    <a:lnTo>
                      <a:pt x="27" y="114"/>
                    </a:lnTo>
                    <a:lnTo>
                      <a:pt x="27" y="114"/>
                    </a:lnTo>
                    <a:lnTo>
                      <a:pt x="29" y="114"/>
                    </a:lnTo>
                    <a:lnTo>
                      <a:pt x="29" y="118"/>
                    </a:lnTo>
                    <a:lnTo>
                      <a:pt x="29" y="118"/>
                    </a:lnTo>
                    <a:lnTo>
                      <a:pt x="29" y="118"/>
                    </a:lnTo>
                    <a:lnTo>
                      <a:pt x="31" y="118"/>
                    </a:lnTo>
                    <a:lnTo>
                      <a:pt x="31" y="118"/>
                    </a:lnTo>
                    <a:lnTo>
                      <a:pt x="31" y="118"/>
                    </a:lnTo>
                    <a:lnTo>
                      <a:pt x="31" y="118"/>
                    </a:lnTo>
                    <a:lnTo>
                      <a:pt x="33" y="118"/>
                    </a:lnTo>
                    <a:lnTo>
                      <a:pt x="33" y="121"/>
                    </a:lnTo>
                    <a:lnTo>
                      <a:pt x="33" y="121"/>
                    </a:lnTo>
                    <a:lnTo>
                      <a:pt x="33" y="121"/>
                    </a:lnTo>
                    <a:lnTo>
                      <a:pt x="33" y="121"/>
                    </a:lnTo>
                    <a:lnTo>
                      <a:pt x="33" y="122"/>
                    </a:lnTo>
                    <a:lnTo>
                      <a:pt x="33" y="122"/>
                    </a:lnTo>
                    <a:lnTo>
                      <a:pt x="33" y="122"/>
                    </a:lnTo>
                    <a:lnTo>
                      <a:pt x="33" y="122"/>
                    </a:lnTo>
                    <a:lnTo>
                      <a:pt x="33" y="124"/>
                    </a:lnTo>
                    <a:lnTo>
                      <a:pt x="33" y="124"/>
                    </a:lnTo>
                    <a:lnTo>
                      <a:pt x="33" y="124"/>
                    </a:lnTo>
                    <a:lnTo>
                      <a:pt x="33" y="124"/>
                    </a:lnTo>
                    <a:lnTo>
                      <a:pt x="33" y="124"/>
                    </a:lnTo>
                    <a:lnTo>
                      <a:pt x="33" y="124"/>
                    </a:lnTo>
                    <a:lnTo>
                      <a:pt x="33" y="124"/>
                    </a:lnTo>
                    <a:lnTo>
                      <a:pt x="35" y="124"/>
                    </a:lnTo>
                    <a:lnTo>
                      <a:pt x="35" y="127"/>
                    </a:lnTo>
                    <a:lnTo>
                      <a:pt x="35" y="127"/>
                    </a:lnTo>
                    <a:lnTo>
                      <a:pt x="35" y="127"/>
                    </a:lnTo>
                    <a:lnTo>
                      <a:pt x="35" y="127"/>
                    </a:lnTo>
                    <a:lnTo>
                      <a:pt x="35" y="130"/>
                    </a:lnTo>
                    <a:lnTo>
                      <a:pt x="35" y="130"/>
                    </a:lnTo>
                    <a:lnTo>
                      <a:pt x="35" y="130"/>
                    </a:lnTo>
                    <a:lnTo>
                      <a:pt x="38" y="130"/>
                    </a:lnTo>
                    <a:lnTo>
                      <a:pt x="38" y="133"/>
                    </a:lnTo>
                    <a:lnTo>
                      <a:pt x="38" y="133"/>
                    </a:lnTo>
                    <a:lnTo>
                      <a:pt x="38" y="133"/>
                    </a:lnTo>
                    <a:lnTo>
                      <a:pt x="42" y="133"/>
                    </a:lnTo>
                    <a:lnTo>
                      <a:pt x="42" y="135"/>
                    </a:lnTo>
                    <a:lnTo>
                      <a:pt x="42" y="135"/>
                    </a:lnTo>
                    <a:lnTo>
                      <a:pt x="42" y="135"/>
                    </a:lnTo>
                    <a:lnTo>
                      <a:pt x="44" y="135"/>
                    </a:lnTo>
                    <a:lnTo>
                      <a:pt x="44" y="136"/>
                    </a:lnTo>
                    <a:lnTo>
                      <a:pt x="44" y="136"/>
                    </a:lnTo>
                    <a:lnTo>
                      <a:pt x="44" y="136"/>
                    </a:lnTo>
                    <a:lnTo>
                      <a:pt x="44" y="136"/>
                    </a:lnTo>
                    <a:lnTo>
                      <a:pt x="44" y="136"/>
                    </a:lnTo>
                    <a:lnTo>
                      <a:pt x="44" y="136"/>
                    </a:lnTo>
                    <a:lnTo>
                      <a:pt x="44" y="136"/>
                    </a:lnTo>
                    <a:lnTo>
                      <a:pt x="44" y="136"/>
                    </a:lnTo>
                    <a:lnTo>
                      <a:pt x="42" y="136"/>
                    </a:lnTo>
                    <a:lnTo>
                      <a:pt x="42" y="136"/>
                    </a:lnTo>
                    <a:lnTo>
                      <a:pt x="42" y="136"/>
                    </a:lnTo>
                    <a:lnTo>
                      <a:pt x="42" y="136"/>
                    </a:lnTo>
                    <a:lnTo>
                      <a:pt x="42" y="136"/>
                    </a:lnTo>
                    <a:lnTo>
                      <a:pt x="42" y="136"/>
                    </a:lnTo>
                    <a:lnTo>
                      <a:pt x="42" y="136"/>
                    </a:lnTo>
                    <a:lnTo>
                      <a:pt x="42" y="136"/>
                    </a:lnTo>
                    <a:lnTo>
                      <a:pt x="42" y="139"/>
                    </a:lnTo>
                    <a:lnTo>
                      <a:pt x="42" y="139"/>
                    </a:lnTo>
                    <a:lnTo>
                      <a:pt x="42" y="141"/>
                    </a:lnTo>
                    <a:lnTo>
                      <a:pt x="42" y="141"/>
                    </a:lnTo>
                    <a:lnTo>
                      <a:pt x="42" y="145"/>
                    </a:lnTo>
                    <a:lnTo>
                      <a:pt x="42" y="147"/>
                    </a:lnTo>
                    <a:lnTo>
                      <a:pt x="42" y="149"/>
                    </a:lnTo>
                    <a:lnTo>
                      <a:pt x="42" y="149"/>
                    </a:lnTo>
                    <a:lnTo>
                      <a:pt x="40" y="153"/>
                    </a:lnTo>
                    <a:lnTo>
                      <a:pt x="40" y="156"/>
                    </a:lnTo>
                    <a:lnTo>
                      <a:pt x="40" y="159"/>
                    </a:lnTo>
                    <a:lnTo>
                      <a:pt x="40" y="160"/>
                    </a:lnTo>
                    <a:lnTo>
                      <a:pt x="40" y="163"/>
                    </a:lnTo>
                    <a:lnTo>
                      <a:pt x="40" y="165"/>
                    </a:lnTo>
                    <a:lnTo>
                      <a:pt x="40" y="168"/>
                    </a:lnTo>
                    <a:lnTo>
                      <a:pt x="40" y="168"/>
                    </a:lnTo>
                    <a:lnTo>
                      <a:pt x="38" y="171"/>
                    </a:lnTo>
                    <a:lnTo>
                      <a:pt x="38" y="171"/>
                    </a:lnTo>
                    <a:lnTo>
                      <a:pt x="35" y="171"/>
                    </a:lnTo>
                    <a:lnTo>
                      <a:pt x="33" y="171"/>
                    </a:lnTo>
                    <a:lnTo>
                      <a:pt x="29" y="174"/>
                    </a:lnTo>
                    <a:lnTo>
                      <a:pt x="25" y="174"/>
                    </a:lnTo>
                    <a:lnTo>
                      <a:pt x="22" y="174"/>
                    </a:lnTo>
                    <a:lnTo>
                      <a:pt x="19" y="174"/>
                    </a:lnTo>
                    <a:lnTo>
                      <a:pt x="14" y="178"/>
                    </a:lnTo>
                    <a:lnTo>
                      <a:pt x="11" y="178"/>
                    </a:lnTo>
                    <a:lnTo>
                      <a:pt x="8" y="178"/>
                    </a:lnTo>
                    <a:lnTo>
                      <a:pt x="5" y="178"/>
                    </a:lnTo>
                    <a:lnTo>
                      <a:pt x="2" y="180"/>
                    </a:lnTo>
                    <a:lnTo>
                      <a:pt x="0" y="180"/>
                    </a:lnTo>
                    <a:lnTo>
                      <a:pt x="0" y="180"/>
                    </a:lnTo>
                    <a:lnTo>
                      <a:pt x="0" y="180"/>
                    </a:lnTo>
                    <a:lnTo>
                      <a:pt x="0" y="182"/>
                    </a:lnTo>
                    <a:lnTo>
                      <a:pt x="4" y="186"/>
                    </a:lnTo>
                    <a:lnTo>
                      <a:pt x="8" y="191"/>
                    </a:lnTo>
                    <a:lnTo>
                      <a:pt x="14" y="197"/>
                    </a:lnTo>
                    <a:lnTo>
                      <a:pt x="20" y="205"/>
                    </a:lnTo>
                    <a:lnTo>
                      <a:pt x="27" y="213"/>
                    </a:lnTo>
                    <a:lnTo>
                      <a:pt x="35" y="222"/>
                    </a:lnTo>
                    <a:lnTo>
                      <a:pt x="44" y="228"/>
                    </a:lnTo>
                    <a:lnTo>
                      <a:pt x="51" y="237"/>
                    </a:lnTo>
                    <a:lnTo>
                      <a:pt x="59" y="245"/>
                    </a:lnTo>
                    <a:lnTo>
                      <a:pt x="66" y="252"/>
                    </a:lnTo>
                    <a:lnTo>
                      <a:pt x="73" y="259"/>
                    </a:lnTo>
                    <a:lnTo>
                      <a:pt x="79" y="265"/>
                    </a:lnTo>
                    <a:lnTo>
                      <a:pt x="84" y="269"/>
                    </a:lnTo>
                    <a:lnTo>
                      <a:pt x="87" y="272"/>
                    </a:lnTo>
                    <a:lnTo>
                      <a:pt x="90" y="271"/>
                    </a:lnTo>
                    <a:lnTo>
                      <a:pt x="90" y="271"/>
                    </a:lnTo>
                    <a:lnTo>
                      <a:pt x="91" y="269"/>
                    </a:lnTo>
                    <a:lnTo>
                      <a:pt x="91" y="266"/>
                    </a:lnTo>
                    <a:lnTo>
                      <a:pt x="94" y="259"/>
                    </a:lnTo>
                    <a:lnTo>
                      <a:pt x="96" y="255"/>
                    </a:lnTo>
                    <a:lnTo>
                      <a:pt x="99" y="247"/>
                    </a:lnTo>
                    <a:lnTo>
                      <a:pt x="102" y="241"/>
                    </a:lnTo>
                    <a:lnTo>
                      <a:pt x="106" y="232"/>
                    </a:lnTo>
                    <a:lnTo>
                      <a:pt x="108" y="226"/>
                    </a:lnTo>
                    <a:lnTo>
                      <a:pt x="110" y="216"/>
                    </a:lnTo>
                    <a:lnTo>
                      <a:pt x="112" y="208"/>
                    </a:lnTo>
                    <a:lnTo>
                      <a:pt x="116" y="199"/>
                    </a:lnTo>
                    <a:lnTo>
                      <a:pt x="116" y="193"/>
                    </a:lnTo>
                    <a:lnTo>
                      <a:pt x="119" y="184"/>
                    </a:lnTo>
                    <a:lnTo>
                      <a:pt x="119" y="178"/>
                    </a:lnTo>
                    <a:lnTo>
                      <a:pt x="121" y="169"/>
                    </a:lnTo>
                    <a:lnTo>
                      <a:pt x="119" y="168"/>
                    </a:lnTo>
                    <a:lnTo>
                      <a:pt x="119" y="165"/>
                    </a:lnTo>
                    <a:lnTo>
                      <a:pt x="116" y="164"/>
                    </a:lnTo>
                    <a:lnTo>
                      <a:pt x="116" y="161"/>
                    </a:lnTo>
                    <a:lnTo>
                      <a:pt x="112" y="161"/>
                    </a:lnTo>
                    <a:lnTo>
                      <a:pt x="110" y="160"/>
                    </a:lnTo>
                    <a:lnTo>
                      <a:pt x="108" y="160"/>
                    </a:lnTo>
                    <a:lnTo>
                      <a:pt x="108" y="157"/>
                    </a:lnTo>
                    <a:lnTo>
                      <a:pt x="104" y="157"/>
                    </a:lnTo>
                    <a:lnTo>
                      <a:pt x="101" y="157"/>
                    </a:lnTo>
                    <a:lnTo>
                      <a:pt x="98" y="157"/>
                    </a:lnTo>
                    <a:lnTo>
                      <a:pt x="98" y="157"/>
                    </a:lnTo>
                    <a:lnTo>
                      <a:pt x="95" y="157"/>
                    </a:lnTo>
                    <a:lnTo>
                      <a:pt x="95" y="157"/>
                    </a:lnTo>
                    <a:lnTo>
                      <a:pt x="95" y="157"/>
                    </a:lnTo>
                    <a:lnTo>
                      <a:pt x="95" y="156"/>
                    </a:lnTo>
                    <a:lnTo>
                      <a:pt x="93" y="156"/>
                    </a:lnTo>
                    <a:lnTo>
                      <a:pt x="93" y="156"/>
                    </a:lnTo>
                    <a:lnTo>
                      <a:pt x="92" y="156"/>
                    </a:lnTo>
                    <a:lnTo>
                      <a:pt x="92" y="153"/>
                    </a:lnTo>
                    <a:lnTo>
                      <a:pt x="89" y="153"/>
                    </a:lnTo>
                    <a:lnTo>
                      <a:pt x="89" y="152"/>
                    </a:lnTo>
                    <a:lnTo>
                      <a:pt x="89" y="152"/>
                    </a:lnTo>
                    <a:lnTo>
                      <a:pt x="89" y="149"/>
                    </a:lnTo>
                    <a:lnTo>
                      <a:pt x="86" y="149"/>
                    </a:lnTo>
                    <a:lnTo>
                      <a:pt x="86" y="145"/>
                    </a:lnTo>
                    <a:lnTo>
                      <a:pt x="86" y="145"/>
                    </a:lnTo>
                    <a:lnTo>
                      <a:pt x="86" y="143"/>
                    </a:lnTo>
                    <a:lnTo>
                      <a:pt x="86" y="143"/>
                    </a:lnTo>
                    <a:lnTo>
                      <a:pt x="86" y="139"/>
                    </a:lnTo>
                    <a:lnTo>
                      <a:pt x="86" y="139"/>
                    </a:lnTo>
                    <a:lnTo>
                      <a:pt x="87" y="136"/>
                    </a:lnTo>
                    <a:lnTo>
                      <a:pt x="87" y="136"/>
                    </a:lnTo>
                    <a:lnTo>
                      <a:pt x="87" y="136"/>
                    </a:lnTo>
                    <a:lnTo>
                      <a:pt x="87" y="136"/>
                    </a:lnTo>
                    <a:lnTo>
                      <a:pt x="89" y="134"/>
                    </a:lnTo>
                    <a:lnTo>
                      <a:pt x="89" y="134"/>
                    </a:lnTo>
                    <a:lnTo>
                      <a:pt x="89" y="134"/>
                    </a:lnTo>
                    <a:lnTo>
                      <a:pt x="89" y="134"/>
                    </a:lnTo>
                    <a:lnTo>
                      <a:pt x="92" y="131"/>
                    </a:lnTo>
                    <a:lnTo>
                      <a:pt x="92" y="131"/>
                    </a:lnTo>
                    <a:lnTo>
                      <a:pt x="92" y="131"/>
                    </a:lnTo>
                    <a:lnTo>
                      <a:pt x="92" y="131"/>
                    </a:lnTo>
                    <a:lnTo>
                      <a:pt x="95" y="128"/>
                    </a:lnTo>
                    <a:lnTo>
                      <a:pt x="95" y="128"/>
                    </a:lnTo>
                    <a:lnTo>
                      <a:pt x="96" y="128"/>
                    </a:lnTo>
                    <a:lnTo>
                      <a:pt x="96" y="128"/>
                    </a:lnTo>
                    <a:lnTo>
                      <a:pt x="99" y="125"/>
                    </a:lnTo>
                    <a:lnTo>
                      <a:pt x="99" y="125"/>
                    </a:lnTo>
                    <a:lnTo>
                      <a:pt x="99" y="125"/>
                    </a:lnTo>
                    <a:lnTo>
                      <a:pt x="99" y="125"/>
                    </a:lnTo>
                    <a:lnTo>
                      <a:pt x="100" y="125"/>
                    </a:lnTo>
                    <a:lnTo>
                      <a:pt x="100" y="125"/>
                    </a:lnTo>
                    <a:lnTo>
                      <a:pt x="100" y="125"/>
                    </a:lnTo>
                    <a:lnTo>
                      <a:pt x="100" y="125"/>
                    </a:lnTo>
                    <a:lnTo>
                      <a:pt x="103" y="123"/>
                    </a:lnTo>
                    <a:lnTo>
                      <a:pt x="103" y="123"/>
                    </a:lnTo>
                    <a:lnTo>
                      <a:pt x="103" y="123"/>
                    </a:lnTo>
                    <a:lnTo>
                      <a:pt x="103" y="123"/>
                    </a:lnTo>
                    <a:lnTo>
                      <a:pt x="104" y="121"/>
                    </a:lnTo>
                    <a:lnTo>
                      <a:pt x="104" y="121"/>
                    </a:lnTo>
                    <a:lnTo>
                      <a:pt x="104" y="121"/>
                    </a:lnTo>
                    <a:lnTo>
                      <a:pt x="104" y="121"/>
                    </a:lnTo>
                    <a:lnTo>
                      <a:pt x="108" y="118"/>
                    </a:lnTo>
                    <a:lnTo>
                      <a:pt x="108" y="118"/>
                    </a:lnTo>
                    <a:lnTo>
                      <a:pt x="108" y="117"/>
                    </a:lnTo>
                    <a:lnTo>
                      <a:pt x="108" y="117"/>
                    </a:lnTo>
                    <a:lnTo>
                      <a:pt x="110" y="114"/>
                    </a:lnTo>
                    <a:lnTo>
                      <a:pt x="110" y="114"/>
                    </a:lnTo>
                    <a:lnTo>
                      <a:pt x="110" y="110"/>
                    </a:lnTo>
                    <a:lnTo>
                      <a:pt x="110" y="107"/>
                    </a:lnTo>
                    <a:lnTo>
                      <a:pt x="112" y="104"/>
                    </a:lnTo>
                    <a:lnTo>
                      <a:pt x="112" y="103"/>
                    </a:lnTo>
                    <a:lnTo>
                      <a:pt x="112" y="101"/>
                    </a:lnTo>
                    <a:lnTo>
                      <a:pt x="112" y="97"/>
                    </a:lnTo>
                    <a:lnTo>
                      <a:pt x="116" y="94"/>
                    </a:lnTo>
                    <a:lnTo>
                      <a:pt x="116" y="93"/>
                    </a:lnTo>
                    <a:lnTo>
                      <a:pt x="117" y="90"/>
                    </a:lnTo>
                    <a:lnTo>
                      <a:pt x="117" y="88"/>
                    </a:lnTo>
                    <a:lnTo>
                      <a:pt x="119" y="85"/>
                    </a:lnTo>
                    <a:lnTo>
                      <a:pt x="117" y="85"/>
                    </a:lnTo>
                    <a:lnTo>
                      <a:pt x="117" y="85"/>
                    </a:lnTo>
                    <a:lnTo>
                      <a:pt x="117" y="85"/>
                    </a:lnTo>
                    <a:lnTo>
                      <a:pt x="117" y="81"/>
                    </a:lnTo>
                    <a:lnTo>
                      <a:pt x="114" y="81"/>
                    </a:lnTo>
                    <a:lnTo>
                      <a:pt x="114" y="79"/>
                    </a:lnTo>
                    <a:lnTo>
                      <a:pt x="114" y="77"/>
                    </a:lnTo>
                    <a:lnTo>
                      <a:pt x="114" y="75"/>
                    </a:lnTo>
                    <a:lnTo>
                      <a:pt x="110" y="75"/>
                    </a:lnTo>
                    <a:lnTo>
                      <a:pt x="110" y="72"/>
                    </a:lnTo>
                    <a:lnTo>
                      <a:pt x="110" y="72"/>
                    </a:lnTo>
                    <a:lnTo>
                      <a:pt x="110" y="68"/>
                    </a:lnTo>
                    <a:lnTo>
                      <a:pt x="110" y="68"/>
                    </a:lnTo>
                    <a:lnTo>
                      <a:pt x="110" y="66"/>
                    </a:lnTo>
                    <a:lnTo>
                      <a:pt x="110" y="66"/>
                    </a:lnTo>
                    <a:lnTo>
                      <a:pt x="110" y="62"/>
                    </a:lnTo>
                    <a:lnTo>
                      <a:pt x="106" y="62"/>
                    </a:lnTo>
                    <a:lnTo>
                      <a:pt x="106" y="62"/>
                    </a:lnTo>
                    <a:lnTo>
                      <a:pt x="106" y="62"/>
                    </a:lnTo>
                    <a:lnTo>
                      <a:pt x="106" y="59"/>
                    </a:lnTo>
                    <a:lnTo>
                      <a:pt x="106" y="59"/>
                    </a:lnTo>
                    <a:lnTo>
                      <a:pt x="106" y="57"/>
                    </a:lnTo>
                    <a:lnTo>
                      <a:pt x="106" y="57"/>
                    </a:lnTo>
                    <a:lnTo>
                      <a:pt x="106" y="54"/>
                    </a:lnTo>
                    <a:lnTo>
                      <a:pt x="104" y="54"/>
                    </a:lnTo>
                    <a:lnTo>
                      <a:pt x="104" y="53"/>
                    </a:lnTo>
                    <a:lnTo>
                      <a:pt x="104" y="53"/>
                    </a:lnTo>
                    <a:lnTo>
                      <a:pt x="104" y="50"/>
                    </a:lnTo>
                    <a:lnTo>
                      <a:pt x="104" y="50"/>
                    </a:lnTo>
                    <a:lnTo>
                      <a:pt x="104" y="48"/>
                    </a:lnTo>
                    <a:lnTo>
                      <a:pt x="104" y="48"/>
                    </a:lnTo>
                    <a:lnTo>
                      <a:pt x="104" y="44"/>
                    </a:lnTo>
                    <a:lnTo>
                      <a:pt x="103" y="44"/>
                    </a:lnTo>
                    <a:lnTo>
                      <a:pt x="103" y="44"/>
                    </a:lnTo>
                    <a:lnTo>
                      <a:pt x="103" y="44"/>
                    </a:lnTo>
                    <a:lnTo>
                      <a:pt x="103" y="41"/>
                    </a:lnTo>
                    <a:lnTo>
                      <a:pt x="103" y="41"/>
                    </a:lnTo>
                    <a:lnTo>
                      <a:pt x="103" y="37"/>
                    </a:lnTo>
                    <a:lnTo>
                      <a:pt x="103" y="37"/>
                    </a:lnTo>
                    <a:lnTo>
                      <a:pt x="103" y="35"/>
                    </a:lnTo>
                    <a:lnTo>
                      <a:pt x="102" y="35"/>
                    </a:lnTo>
                    <a:lnTo>
                      <a:pt x="102" y="33"/>
                    </a:lnTo>
                    <a:lnTo>
                      <a:pt x="102" y="33"/>
                    </a:lnTo>
                    <a:lnTo>
                      <a:pt x="102" y="29"/>
                    </a:lnTo>
                    <a:lnTo>
                      <a:pt x="102" y="29"/>
                    </a:lnTo>
                    <a:lnTo>
                      <a:pt x="102" y="27"/>
                    </a:lnTo>
                    <a:lnTo>
                      <a:pt x="102" y="27"/>
                    </a:lnTo>
                    <a:lnTo>
                      <a:pt x="102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3"/>
                    </a:lnTo>
                    <a:lnTo>
                      <a:pt x="100" y="23"/>
                    </a:lnTo>
                    <a:lnTo>
                      <a:pt x="100" y="23"/>
                    </a:lnTo>
                    <a:lnTo>
                      <a:pt x="100" y="23"/>
                    </a:lnTo>
                    <a:lnTo>
                      <a:pt x="100" y="20"/>
                    </a:lnTo>
                    <a:lnTo>
                      <a:pt x="98" y="20"/>
                    </a:lnTo>
                    <a:lnTo>
                      <a:pt x="98" y="20"/>
                    </a:lnTo>
                    <a:lnTo>
                      <a:pt x="98" y="20"/>
                    </a:lnTo>
                    <a:lnTo>
                      <a:pt x="98" y="18"/>
                    </a:lnTo>
                    <a:lnTo>
                      <a:pt x="98" y="18"/>
                    </a:lnTo>
                    <a:lnTo>
                      <a:pt x="98" y="18"/>
                    </a:lnTo>
                    <a:lnTo>
                      <a:pt x="98" y="18"/>
                    </a:lnTo>
                    <a:lnTo>
                      <a:pt x="98" y="15"/>
                    </a:lnTo>
                    <a:lnTo>
                      <a:pt x="95" y="15"/>
                    </a:lnTo>
                    <a:lnTo>
                      <a:pt x="95" y="15"/>
                    </a:lnTo>
                    <a:lnTo>
                      <a:pt x="93" y="15"/>
                    </a:lnTo>
                    <a:lnTo>
                      <a:pt x="93" y="15"/>
                    </a:lnTo>
                    <a:lnTo>
                      <a:pt x="90" y="15"/>
                    </a:lnTo>
                    <a:lnTo>
                      <a:pt x="90" y="15"/>
                    </a:lnTo>
                    <a:lnTo>
                      <a:pt x="90" y="15"/>
                    </a:lnTo>
                    <a:lnTo>
                      <a:pt x="90" y="12"/>
                    </a:lnTo>
                    <a:lnTo>
                      <a:pt x="87" y="12"/>
                    </a:lnTo>
                    <a:lnTo>
                      <a:pt x="87" y="12"/>
                    </a:lnTo>
                    <a:lnTo>
                      <a:pt x="86" y="12"/>
                    </a:lnTo>
                    <a:lnTo>
                      <a:pt x="86" y="11"/>
                    </a:lnTo>
                    <a:lnTo>
                      <a:pt x="84" y="11"/>
                    </a:lnTo>
                    <a:lnTo>
                      <a:pt x="84" y="11"/>
                    </a:lnTo>
                    <a:lnTo>
                      <a:pt x="84" y="11"/>
                    </a:lnTo>
                    <a:lnTo>
                      <a:pt x="84" y="8"/>
                    </a:lnTo>
                    <a:lnTo>
                      <a:pt x="81" y="8"/>
                    </a:lnTo>
                    <a:lnTo>
                      <a:pt x="81" y="8"/>
                    </a:lnTo>
                    <a:lnTo>
                      <a:pt x="81" y="8"/>
                    </a:lnTo>
                    <a:lnTo>
                      <a:pt x="81" y="7"/>
                    </a:lnTo>
                    <a:lnTo>
                      <a:pt x="77" y="7"/>
                    </a:lnTo>
                    <a:lnTo>
                      <a:pt x="77" y="7"/>
                    </a:lnTo>
                    <a:lnTo>
                      <a:pt x="77" y="7"/>
                    </a:lnTo>
                    <a:lnTo>
                      <a:pt x="77" y="4"/>
                    </a:lnTo>
                    <a:lnTo>
                      <a:pt x="75" y="4"/>
                    </a:lnTo>
                    <a:lnTo>
                      <a:pt x="75" y="4"/>
                    </a:lnTo>
                    <a:lnTo>
                      <a:pt x="75" y="4"/>
                    </a:lnTo>
                    <a:lnTo>
                      <a:pt x="75" y="2"/>
                    </a:lnTo>
                    <a:lnTo>
                      <a:pt x="75" y="2"/>
                    </a:lnTo>
                    <a:lnTo>
                      <a:pt x="75" y="2"/>
                    </a:lnTo>
                    <a:lnTo>
                      <a:pt x="75" y="2"/>
                    </a:lnTo>
                    <a:lnTo>
                      <a:pt x="75" y="0"/>
                    </a:lnTo>
                    <a:lnTo>
                      <a:pt x="73" y="0"/>
                    </a:lnTo>
                    <a:lnTo>
                      <a:pt x="73" y="0"/>
                    </a:lnTo>
                    <a:lnTo>
                      <a:pt x="73" y="0"/>
                    </a:lnTo>
                    <a:lnTo>
                      <a:pt x="73" y="0"/>
                    </a:lnTo>
                    <a:lnTo>
                      <a:pt x="73" y="0"/>
                    </a:lnTo>
                    <a:lnTo>
                      <a:pt x="73" y="0"/>
                    </a:lnTo>
                    <a:lnTo>
                      <a:pt x="73" y="0"/>
                    </a:lnTo>
                    <a:lnTo>
                      <a:pt x="73" y="0"/>
                    </a:lnTo>
                    <a:lnTo>
                      <a:pt x="73" y="0"/>
                    </a:lnTo>
                    <a:lnTo>
                      <a:pt x="73" y="0"/>
                    </a:lnTo>
                    <a:lnTo>
                      <a:pt x="73" y="0"/>
                    </a:lnTo>
                    <a:lnTo>
                      <a:pt x="73" y="0"/>
                    </a:lnTo>
                    <a:lnTo>
                      <a:pt x="73" y="0"/>
                    </a:lnTo>
                    <a:lnTo>
                      <a:pt x="73" y="0"/>
                    </a:lnTo>
                    <a:lnTo>
                      <a:pt x="73" y="0"/>
                    </a:lnTo>
                    <a:lnTo>
                      <a:pt x="73" y="0"/>
                    </a:lnTo>
                    <a:lnTo>
                      <a:pt x="73" y="0"/>
                    </a:lnTo>
                  </a:path>
                </a:pathLst>
              </a:custGeom>
              <a:solidFill>
                <a:srgbClr val="FFC281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53" name="Freeform 165"/>
              <p:cNvSpPr>
                <a:spLocks/>
              </p:cNvSpPr>
              <p:nvPr/>
            </p:nvSpPr>
            <p:spPr bwMode="gray">
              <a:xfrm>
                <a:off x="725" y="2438"/>
                <a:ext cx="33" cy="43"/>
              </a:xfrm>
              <a:custGeom>
                <a:avLst/>
                <a:gdLst>
                  <a:gd name="T0" fmla="*/ 16 w 33"/>
                  <a:gd name="T1" fmla="*/ 2 h 43"/>
                  <a:gd name="T2" fmla="*/ 16 w 33"/>
                  <a:gd name="T3" fmla="*/ 2 h 43"/>
                  <a:gd name="T4" fmla="*/ 16 w 33"/>
                  <a:gd name="T5" fmla="*/ 3 h 43"/>
                  <a:gd name="T6" fmla="*/ 16 w 33"/>
                  <a:gd name="T7" fmla="*/ 3 h 43"/>
                  <a:gd name="T8" fmla="*/ 16 w 33"/>
                  <a:gd name="T9" fmla="*/ 6 h 43"/>
                  <a:gd name="T10" fmla="*/ 16 w 33"/>
                  <a:gd name="T11" fmla="*/ 6 h 43"/>
                  <a:gd name="T12" fmla="*/ 16 w 33"/>
                  <a:gd name="T13" fmla="*/ 6 h 43"/>
                  <a:gd name="T14" fmla="*/ 16 w 33"/>
                  <a:gd name="T15" fmla="*/ 6 h 43"/>
                  <a:gd name="T16" fmla="*/ 18 w 33"/>
                  <a:gd name="T17" fmla="*/ 9 h 43"/>
                  <a:gd name="T18" fmla="*/ 18 w 33"/>
                  <a:gd name="T19" fmla="*/ 12 h 43"/>
                  <a:gd name="T20" fmla="*/ 18 w 33"/>
                  <a:gd name="T21" fmla="*/ 15 h 43"/>
                  <a:gd name="T22" fmla="*/ 18 w 33"/>
                  <a:gd name="T23" fmla="*/ 18 h 43"/>
                  <a:gd name="T24" fmla="*/ 22 w 33"/>
                  <a:gd name="T25" fmla="*/ 22 h 43"/>
                  <a:gd name="T26" fmla="*/ 22 w 33"/>
                  <a:gd name="T27" fmla="*/ 25 h 43"/>
                  <a:gd name="T28" fmla="*/ 25 w 33"/>
                  <a:gd name="T29" fmla="*/ 29 h 43"/>
                  <a:gd name="T30" fmla="*/ 27 w 33"/>
                  <a:gd name="T31" fmla="*/ 29 h 43"/>
                  <a:gd name="T32" fmla="*/ 30 w 33"/>
                  <a:gd name="T33" fmla="*/ 31 h 43"/>
                  <a:gd name="T34" fmla="*/ 30 w 33"/>
                  <a:gd name="T35" fmla="*/ 31 h 43"/>
                  <a:gd name="T36" fmla="*/ 30 w 33"/>
                  <a:gd name="T37" fmla="*/ 33 h 43"/>
                  <a:gd name="T38" fmla="*/ 30 w 33"/>
                  <a:gd name="T39" fmla="*/ 33 h 43"/>
                  <a:gd name="T40" fmla="*/ 30 w 33"/>
                  <a:gd name="T41" fmla="*/ 37 h 43"/>
                  <a:gd name="T42" fmla="*/ 30 w 33"/>
                  <a:gd name="T43" fmla="*/ 37 h 43"/>
                  <a:gd name="T44" fmla="*/ 30 w 33"/>
                  <a:gd name="T45" fmla="*/ 38 h 43"/>
                  <a:gd name="T46" fmla="*/ 30 w 33"/>
                  <a:gd name="T47" fmla="*/ 38 h 43"/>
                  <a:gd name="T48" fmla="*/ 29 w 33"/>
                  <a:gd name="T49" fmla="*/ 41 h 43"/>
                  <a:gd name="T50" fmla="*/ 29 w 33"/>
                  <a:gd name="T51" fmla="*/ 41 h 43"/>
                  <a:gd name="T52" fmla="*/ 27 w 33"/>
                  <a:gd name="T53" fmla="*/ 41 h 43"/>
                  <a:gd name="T54" fmla="*/ 27 w 33"/>
                  <a:gd name="T55" fmla="*/ 41 h 43"/>
                  <a:gd name="T56" fmla="*/ 25 w 33"/>
                  <a:gd name="T57" fmla="*/ 42 h 43"/>
                  <a:gd name="T58" fmla="*/ 25 w 33"/>
                  <a:gd name="T59" fmla="*/ 42 h 43"/>
                  <a:gd name="T60" fmla="*/ 25 w 33"/>
                  <a:gd name="T61" fmla="*/ 42 h 43"/>
                  <a:gd name="T62" fmla="*/ 25 w 33"/>
                  <a:gd name="T63" fmla="*/ 42 h 43"/>
                  <a:gd name="T64" fmla="*/ 22 w 33"/>
                  <a:gd name="T65" fmla="*/ 42 h 43"/>
                  <a:gd name="T66" fmla="*/ 18 w 33"/>
                  <a:gd name="T67" fmla="*/ 42 h 43"/>
                  <a:gd name="T68" fmla="*/ 16 w 33"/>
                  <a:gd name="T69" fmla="*/ 42 h 43"/>
                  <a:gd name="T70" fmla="*/ 13 w 33"/>
                  <a:gd name="T71" fmla="*/ 42 h 43"/>
                  <a:gd name="T72" fmla="*/ 10 w 33"/>
                  <a:gd name="T73" fmla="*/ 39 h 43"/>
                  <a:gd name="T74" fmla="*/ 9 w 33"/>
                  <a:gd name="T75" fmla="*/ 39 h 43"/>
                  <a:gd name="T76" fmla="*/ 9 w 33"/>
                  <a:gd name="T77" fmla="*/ 37 h 43"/>
                  <a:gd name="T78" fmla="*/ 9 w 33"/>
                  <a:gd name="T79" fmla="*/ 37 h 43"/>
                  <a:gd name="T80" fmla="*/ 5 w 33"/>
                  <a:gd name="T81" fmla="*/ 35 h 43"/>
                  <a:gd name="T82" fmla="*/ 5 w 33"/>
                  <a:gd name="T83" fmla="*/ 35 h 43"/>
                  <a:gd name="T84" fmla="*/ 3 w 33"/>
                  <a:gd name="T85" fmla="*/ 35 h 43"/>
                  <a:gd name="T86" fmla="*/ 3 w 33"/>
                  <a:gd name="T87" fmla="*/ 35 h 43"/>
                  <a:gd name="T88" fmla="*/ 0 w 33"/>
                  <a:gd name="T89" fmla="*/ 31 h 43"/>
                  <a:gd name="T90" fmla="*/ 0 w 33"/>
                  <a:gd name="T91" fmla="*/ 31 h 43"/>
                  <a:gd name="T92" fmla="*/ 0 w 33"/>
                  <a:gd name="T93" fmla="*/ 29 h 43"/>
                  <a:gd name="T94" fmla="*/ 0 w 33"/>
                  <a:gd name="T95" fmla="*/ 29 h 43"/>
                  <a:gd name="T96" fmla="*/ 0 w 33"/>
                  <a:gd name="T97" fmla="*/ 27 h 43"/>
                  <a:gd name="T98" fmla="*/ 0 w 33"/>
                  <a:gd name="T99" fmla="*/ 27 h 43"/>
                  <a:gd name="T100" fmla="*/ 0 w 33"/>
                  <a:gd name="T101" fmla="*/ 25 h 43"/>
                  <a:gd name="T102" fmla="*/ 0 w 33"/>
                  <a:gd name="T103" fmla="*/ 25 h 43"/>
                  <a:gd name="T104" fmla="*/ 0 w 33"/>
                  <a:gd name="T105" fmla="*/ 22 h 43"/>
                  <a:gd name="T106" fmla="*/ 0 w 33"/>
                  <a:gd name="T107" fmla="*/ 22 h 43"/>
                  <a:gd name="T108" fmla="*/ 0 w 33"/>
                  <a:gd name="T109" fmla="*/ 20 h 43"/>
                  <a:gd name="T110" fmla="*/ 0 w 33"/>
                  <a:gd name="T111" fmla="*/ 2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33" h="43">
                    <a:moveTo>
                      <a:pt x="16" y="0"/>
                    </a:moveTo>
                    <a:lnTo>
                      <a:pt x="16" y="2"/>
                    </a:lnTo>
                    <a:lnTo>
                      <a:pt x="16" y="2"/>
                    </a:lnTo>
                    <a:lnTo>
                      <a:pt x="16" y="2"/>
                    </a:lnTo>
                    <a:lnTo>
                      <a:pt x="16" y="2"/>
                    </a:lnTo>
                    <a:lnTo>
                      <a:pt x="16" y="3"/>
                    </a:lnTo>
                    <a:lnTo>
                      <a:pt x="16" y="3"/>
                    </a:lnTo>
                    <a:lnTo>
                      <a:pt x="16" y="3"/>
                    </a:lnTo>
                    <a:lnTo>
                      <a:pt x="16" y="3"/>
                    </a:lnTo>
                    <a:lnTo>
                      <a:pt x="16" y="6"/>
                    </a:lnTo>
                    <a:lnTo>
                      <a:pt x="16" y="6"/>
                    </a:lnTo>
                    <a:lnTo>
                      <a:pt x="16" y="6"/>
                    </a:lnTo>
                    <a:lnTo>
                      <a:pt x="16" y="6"/>
                    </a:lnTo>
                    <a:lnTo>
                      <a:pt x="16" y="6"/>
                    </a:lnTo>
                    <a:lnTo>
                      <a:pt x="16" y="6"/>
                    </a:lnTo>
                    <a:lnTo>
                      <a:pt x="16" y="6"/>
                    </a:lnTo>
                    <a:lnTo>
                      <a:pt x="18" y="6"/>
                    </a:lnTo>
                    <a:lnTo>
                      <a:pt x="18" y="9"/>
                    </a:lnTo>
                    <a:lnTo>
                      <a:pt x="18" y="9"/>
                    </a:lnTo>
                    <a:lnTo>
                      <a:pt x="18" y="12"/>
                    </a:lnTo>
                    <a:lnTo>
                      <a:pt x="18" y="12"/>
                    </a:lnTo>
                    <a:lnTo>
                      <a:pt x="18" y="15"/>
                    </a:lnTo>
                    <a:lnTo>
                      <a:pt x="18" y="15"/>
                    </a:lnTo>
                    <a:lnTo>
                      <a:pt x="18" y="18"/>
                    </a:lnTo>
                    <a:lnTo>
                      <a:pt x="22" y="18"/>
                    </a:lnTo>
                    <a:lnTo>
                      <a:pt x="22" y="22"/>
                    </a:lnTo>
                    <a:lnTo>
                      <a:pt x="22" y="22"/>
                    </a:lnTo>
                    <a:lnTo>
                      <a:pt x="22" y="25"/>
                    </a:lnTo>
                    <a:lnTo>
                      <a:pt x="25" y="25"/>
                    </a:lnTo>
                    <a:lnTo>
                      <a:pt x="25" y="29"/>
                    </a:lnTo>
                    <a:lnTo>
                      <a:pt x="27" y="29"/>
                    </a:lnTo>
                    <a:lnTo>
                      <a:pt x="27" y="29"/>
                    </a:lnTo>
                    <a:lnTo>
                      <a:pt x="30" y="29"/>
                    </a:lnTo>
                    <a:lnTo>
                      <a:pt x="30" y="31"/>
                    </a:lnTo>
                    <a:lnTo>
                      <a:pt x="30" y="31"/>
                    </a:lnTo>
                    <a:lnTo>
                      <a:pt x="30" y="31"/>
                    </a:lnTo>
                    <a:lnTo>
                      <a:pt x="30" y="31"/>
                    </a:lnTo>
                    <a:lnTo>
                      <a:pt x="30" y="33"/>
                    </a:lnTo>
                    <a:lnTo>
                      <a:pt x="30" y="33"/>
                    </a:lnTo>
                    <a:lnTo>
                      <a:pt x="30" y="33"/>
                    </a:lnTo>
                    <a:lnTo>
                      <a:pt x="30" y="33"/>
                    </a:lnTo>
                    <a:lnTo>
                      <a:pt x="30" y="37"/>
                    </a:lnTo>
                    <a:lnTo>
                      <a:pt x="30" y="37"/>
                    </a:lnTo>
                    <a:lnTo>
                      <a:pt x="30" y="37"/>
                    </a:lnTo>
                    <a:lnTo>
                      <a:pt x="30" y="37"/>
                    </a:lnTo>
                    <a:lnTo>
                      <a:pt x="30" y="38"/>
                    </a:lnTo>
                    <a:lnTo>
                      <a:pt x="30" y="38"/>
                    </a:lnTo>
                    <a:lnTo>
                      <a:pt x="30" y="38"/>
                    </a:lnTo>
                    <a:lnTo>
                      <a:pt x="32" y="38"/>
                    </a:lnTo>
                    <a:lnTo>
                      <a:pt x="29" y="41"/>
                    </a:lnTo>
                    <a:lnTo>
                      <a:pt x="29" y="41"/>
                    </a:lnTo>
                    <a:lnTo>
                      <a:pt x="29" y="41"/>
                    </a:lnTo>
                    <a:lnTo>
                      <a:pt x="29" y="41"/>
                    </a:lnTo>
                    <a:lnTo>
                      <a:pt x="27" y="41"/>
                    </a:lnTo>
                    <a:lnTo>
                      <a:pt x="27" y="41"/>
                    </a:lnTo>
                    <a:lnTo>
                      <a:pt x="27" y="41"/>
                    </a:lnTo>
                    <a:lnTo>
                      <a:pt x="27" y="41"/>
                    </a:lnTo>
                    <a:lnTo>
                      <a:pt x="25" y="42"/>
                    </a:lnTo>
                    <a:lnTo>
                      <a:pt x="25" y="42"/>
                    </a:lnTo>
                    <a:lnTo>
                      <a:pt x="25" y="42"/>
                    </a:lnTo>
                    <a:lnTo>
                      <a:pt x="25" y="42"/>
                    </a:lnTo>
                    <a:lnTo>
                      <a:pt x="25" y="42"/>
                    </a:lnTo>
                    <a:lnTo>
                      <a:pt x="25" y="42"/>
                    </a:lnTo>
                    <a:lnTo>
                      <a:pt x="25" y="42"/>
                    </a:lnTo>
                    <a:lnTo>
                      <a:pt x="25" y="42"/>
                    </a:lnTo>
                    <a:lnTo>
                      <a:pt x="22" y="42"/>
                    </a:lnTo>
                    <a:lnTo>
                      <a:pt x="22" y="42"/>
                    </a:lnTo>
                    <a:lnTo>
                      <a:pt x="18" y="42"/>
                    </a:lnTo>
                    <a:lnTo>
                      <a:pt x="18" y="42"/>
                    </a:lnTo>
                    <a:lnTo>
                      <a:pt x="16" y="42"/>
                    </a:lnTo>
                    <a:lnTo>
                      <a:pt x="16" y="42"/>
                    </a:lnTo>
                    <a:lnTo>
                      <a:pt x="13" y="42"/>
                    </a:lnTo>
                    <a:lnTo>
                      <a:pt x="13" y="39"/>
                    </a:lnTo>
                    <a:lnTo>
                      <a:pt x="10" y="39"/>
                    </a:lnTo>
                    <a:lnTo>
                      <a:pt x="10" y="39"/>
                    </a:lnTo>
                    <a:lnTo>
                      <a:pt x="9" y="39"/>
                    </a:lnTo>
                    <a:lnTo>
                      <a:pt x="9" y="37"/>
                    </a:lnTo>
                    <a:lnTo>
                      <a:pt x="9" y="37"/>
                    </a:lnTo>
                    <a:lnTo>
                      <a:pt x="9" y="37"/>
                    </a:lnTo>
                    <a:lnTo>
                      <a:pt x="9" y="37"/>
                    </a:lnTo>
                    <a:lnTo>
                      <a:pt x="9" y="35"/>
                    </a:lnTo>
                    <a:lnTo>
                      <a:pt x="5" y="35"/>
                    </a:lnTo>
                    <a:lnTo>
                      <a:pt x="5" y="35"/>
                    </a:lnTo>
                    <a:lnTo>
                      <a:pt x="5" y="35"/>
                    </a:lnTo>
                    <a:lnTo>
                      <a:pt x="5" y="35"/>
                    </a:lnTo>
                    <a:lnTo>
                      <a:pt x="3" y="35"/>
                    </a:lnTo>
                    <a:lnTo>
                      <a:pt x="3" y="35"/>
                    </a:lnTo>
                    <a:lnTo>
                      <a:pt x="3" y="35"/>
                    </a:lnTo>
                    <a:lnTo>
                      <a:pt x="3" y="31"/>
                    </a:lnTo>
                    <a:lnTo>
                      <a:pt x="0" y="31"/>
                    </a:lnTo>
                    <a:lnTo>
                      <a:pt x="0" y="31"/>
                    </a:lnTo>
                    <a:lnTo>
                      <a:pt x="0" y="31"/>
                    </a:lnTo>
                    <a:lnTo>
                      <a:pt x="0" y="29"/>
                    </a:lnTo>
                    <a:lnTo>
                      <a:pt x="0" y="29"/>
                    </a:lnTo>
                    <a:lnTo>
                      <a:pt x="0" y="29"/>
                    </a:lnTo>
                    <a:lnTo>
                      <a:pt x="0" y="29"/>
                    </a:lnTo>
                    <a:lnTo>
                      <a:pt x="0" y="27"/>
                    </a:lnTo>
                    <a:lnTo>
                      <a:pt x="0" y="27"/>
                    </a:lnTo>
                    <a:lnTo>
                      <a:pt x="0" y="27"/>
                    </a:lnTo>
                    <a:lnTo>
                      <a:pt x="0" y="27"/>
                    </a:lnTo>
                    <a:lnTo>
                      <a:pt x="0" y="25"/>
                    </a:lnTo>
                    <a:lnTo>
                      <a:pt x="0" y="25"/>
                    </a:lnTo>
                    <a:lnTo>
                      <a:pt x="0" y="25"/>
                    </a:lnTo>
                    <a:lnTo>
                      <a:pt x="0" y="25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0" y="18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54" name="Freeform 166"/>
              <p:cNvSpPr>
                <a:spLocks/>
              </p:cNvSpPr>
              <p:nvPr/>
            </p:nvSpPr>
            <p:spPr bwMode="gray">
              <a:xfrm>
                <a:off x="685" y="2386"/>
                <a:ext cx="88" cy="51"/>
              </a:xfrm>
              <a:custGeom>
                <a:avLst/>
                <a:gdLst>
                  <a:gd name="T0" fmla="*/ 69 w 88"/>
                  <a:gd name="T1" fmla="*/ 6 h 51"/>
                  <a:gd name="T2" fmla="*/ 87 w 88"/>
                  <a:gd name="T3" fmla="*/ 17 h 51"/>
                  <a:gd name="T4" fmla="*/ 84 w 88"/>
                  <a:gd name="T5" fmla="*/ 28 h 51"/>
                  <a:gd name="T6" fmla="*/ 84 w 88"/>
                  <a:gd name="T7" fmla="*/ 45 h 51"/>
                  <a:gd name="T8" fmla="*/ 56 w 88"/>
                  <a:gd name="T9" fmla="*/ 41 h 51"/>
                  <a:gd name="T10" fmla="*/ 49 w 88"/>
                  <a:gd name="T11" fmla="*/ 19 h 51"/>
                  <a:gd name="T12" fmla="*/ 52 w 88"/>
                  <a:gd name="T13" fmla="*/ 41 h 51"/>
                  <a:gd name="T14" fmla="*/ 34 w 88"/>
                  <a:gd name="T15" fmla="*/ 41 h 51"/>
                  <a:gd name="T16" fmla="*/ 31 w 88"/>
                  <a:gd name="T17" fmla="*/ 17 h 51"/>
                  <a:gd name="T18" fmla="*/ 25 w 88"/>
                  <a:gd name="T19" fmla="*/ 44 h 51"/>
                  <a:gd name="T20" fmla="*/ 3 w 88"/>
                  <a:gd name="T21" fmla="*/ 50 h 51"/>
                  <a:gd name="T22" fmla="*/ 0 w 88"/>
                  <a:gd name="T23" fmla="*/ 30 h 51"/>
                  <a:gd name="T24" fmla="*/ 32 w 88"/>
                  <a:gd name="T25" fmla="*/ 6 h 51"/>
                  <a:gd name="T26" fmla="*/ 58 w 88"/>
                  <a:gd name="T27" fmla="*/ 0 h 51"/>
                  <a:gd name="T28" fmla="*/ 69 w 88"/>
                  <a:gd name="T29" fmla="*/ 6 h 51"/>
                  <a:gd name="T30" fmla="*/ 69 w 88"/>
                  <a:gd name="T31" fmla="*/ 6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8" h="51">
                    <a:moveTo>
                      <a:pt x="69" y="6"/>
                    </a:moveTo>
                    <a:lnTo>
                      <a:pt x="87" y="17"/>
                    </a:lnTo>
                    <a:lnTo>
                      <a:pt x="84" y="28"/>
                    </a:lnTo>
                    <a:lnTo>
                      <a:pt x="84" y="45"/>
                    </a:lnTo>
                    <a:lnTo>
                      <a:pt x="56" y="41"/>
                    </a:lnTo>
                    <a:lnTo>
                      <a:pt x="49" y="19"/>
                    </a:lnTo>
                    <a:lnTo>
                      <a:pt x="52" y="41"/>
                    </a:lnTo>
                    <a:lnTo>
                      <a:pt x="34" y="41"/>
                    </a:lnTo>
                    <a:lnTo>
                      <a:pt x="31" y="17"/>
                    </a:lnTo>
                    <a:lnTo>
                      <a:pt x="25" y="44"/>
                    </a:lnTo>
                    <a:lnTo>
                      <a:pt x="3" y="50"/>
                    </a:lnTo>
                    <a:lnTo>
                      <a:pt x="0" y="30"/>
                    </a:lnTo>
                    <a:lnTo>
                      <a:pt x="32" y="6"/>
                    </a:lnTo>
                    <a:lnTo>
                      <a:pt x="58" y="0"/>
                    </a:lnTo>
                    <a:lnTo>
                      <a:pt x="69" y="6"/>
                    </a:lnTo>
                    <a:lnTo>
                      <a:pt x="69" y="6"/>
                    </a:lnTo>
                  </a:path>
                </a:pathLst>
              </a:custGeom>
              <a:solidFill>
                <a:srgbClr val="000000"/>
              </a:solidFill>
              <a:ln w="940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55" name="Freeform 167"/>
              <p:cNvSpPr>
                <a:spLocks/>
              </p:cNvSpPr>
              <p:nvPr/>
            </p:nvSpPr>
            <p:spPr bwMode="gray">
              <a:xfrm>
                <a:off x="708" y="2480"/>
                <a:ext cx="55" cy="33"/>
              </a:xfrm>
              <a:custGeom>
                <a:avLst/>
                <a:gdLst>
                  <a:gd name="T0" fmla="*/ 0 w 55"/>
                  <a:gd name="T1" fmla="*/ 1 h 33"/>
                  <a:gd name="T2" fmla="*/ 0 w 55"/>
                  <a:gd name="T3" fmla="*/ 7 h 33"/>
                  <a:gd name="T4" fmla="*/ 2 w 55"/>
                  <a:gd name="T5" fmla="*/ 11 h 33"/>
                  <a:gd name="T6" fmla="*/ 2 w 55"/>
                  <a:gd name="T7" fmla="*/ 16 h 33"/>
                  <a:gd name="T8" fmla="*/ 6 w 55"/>
                  <a:gd name="T9" fmla="*/ 20 h 33"/>
                  <a:gd name="T10" fmla="*/ 8 w 55"/>
                  <a:gd name="T11" fmla="*/ 24 h 33"/>
                  <a:gd name="T12" fmla="*/ 11 w 55"/>
                  <a:gd name="T13" fmla="*/ 27 h 33"/>
                  <a:gd name="T14" fmla="*/ 14 w 55"/>
                  <a:gd name="T15" fmla="*/ 30 h 33"/>
                  <a:gd name="T16" fmla="*/ 19 w 55"/>
                  <a:gd name="T17" fmla="*/ 30 h 33"/>
                  <a:gd name="T18" fmla="*/ 22 w 55"/>
                  <a:gd name="T19" fmla="*/ 32 h 33"/>
                  <a:gd name="T20" fmla="*/ 27 w 55"/>
                  <a:gd name="T21" fmla="*/ 32 h 33"/>
                  <a:gd name="T22" fmla="*/ 30 w 55"/>
                  <a:gd name="T23" fmla="*/ 32 h 33"/>
                  <a:gd name="T24" fmla="*/ 37 w 55"/>
                  <a:gd name="T25" fmla="*/ 31 h 33"/>
                  <a:gd name="T26" fmla="*/ 40 w 55"/>
                  <a:gd name="T27" fmla="*/ 30 h 33"/>
                  <a:gd name="T28" fmla="*/ 45 w 55"/>
                  <a:gd name="T29" fmla="*/ 27 h 33"/>
                  <a:gd name="T30" fmla="*/ 48 w 55"/>
                  <a:gd name="T31" fmla="*/ 24 h 33"/>
                  <a:gd name="T32" fmla="*/ 54 w 55"/>
                  <a:gd name="T33" fmla="*/ 20 h 33"/>
                  <a:gd name="T34" fmla="*/ 54 w 55"/>
                  <a:gd name="T35" fmla="*/ 20 h 33"/>
                  <a:gd name="T36" fmla="*/ 48 w 55"/>
                  <a:gd name="T37" fmla="*/ 22 h 33"/>
                  <a:gd name="T38" fmla="*/ 44 w 55"/>
                  <a:gd name="T39" fmla="*/ 22 h 33"/>
                  <a:gd name="T40" fmla="*/ 37 w 55"/>
                  <a:gd name="T41" fmla="*/ 22 h 33"/>
                  <a:gd name="T42" fmla="*/ 35 w 55"/>
                  <a:gd name="T43" fmla="*/ 22 h 33"/>
                  <a:gd name="T44" fmla="*/ 30 w 55"/>
                  <a:gd name="T45" fmla="*/ 22 h 33"/>
                  <a:gd name="T46" fmla="*/ 27 w 55"/>
                  <a:gd name="T47" fmla="*/ 20 h 33"/>
                  <a:gd name="T48" fmla="*/ 24 w 55"/>
                  <a:gd name="T49" fmla="*/ 20 h 33"/>
                  <a:gd name="T50" fmla="*/ 21 w 55"/>
                  <a:gd name="T51" fmla="*/ 16 h 33"/>
                  <a:gd name="T52" fmla="*/ 18 w 55"/>
                  <a:gd name="T53" fmla="*/ 16 h 33"/>
                  <a:gd name="T54" fmla="*/ 15 w 55"/>
                  <a:gd name="T55" fmla="*/ 13 h 33"/>
                  <a:gd name="T56" fmla="*/ 12 w 55"/>
                  <a:gd name="T57" fmla="*/ 12 h 33"/>
                  <a:gd name="T58" fmla="*/ 9 w 55"/>
                  <a:gd name="T59" fmla="*/ 9 h 33"/>
                  <a:gd name="T60" fmla="*/ 6 w 55"/>
                  <a:gd name="T61" fmla="*/ 9 h 33"/>
                  <a:gd name="T62" fmla="*/ 2 w 55"/>
                  <a:gd name="T63" fmla="*/ 6 h 33"/>
                  <a:gd name="T64" fmla="*/ 0 w 55"/>
                  <a:gd name="T65" fmla="*/ 3 h 33"/>
                  <a:gd name="T66" fmla="*/ 0 w 55"/>
                  <a:gd name="T67" fmla="*/ 0 h 33"/>
                  <a:gd name="T68" fmla="*/ 0 w 55"/>
                  <a:gd name="T69" fmla="*/ 1 h 33"/>
                  <a:gd name="T70" fmla="*/ 0 w 55"/>
                  <a:gd name="T71" fmla="*/ 1 h 33"/>
                  <a:gd name="T72" fmla="*/ 0 w 55"/>
                  <a:gd name="T73" fmla="*/ 1 h 33"/>
                  <a:gd name="T74" fmla="*/ 0 w 55"/>
                  <a:gd name="T75" fmla="*/ 1 h 33"/>
                  <a:gd name="T76" fmla="*/ 0 w 55"/>
                  <a:gd name="T77" fmla="*/ 1 h 33"/>
                  <a:gd name="T78" fmla="*/ 0 w 55"/>
                  <a:gd name="T79" fmla="*/ 1 h 33"/>
                  <a:gd name="T80" fmla="*/ 0 w 55"/>
                  <a:gd name="T81" fmla="*/ 1 h 33"/>
                  <a:gd name="T82" fmla="*/ 0 w 55"/>
                  <a:gd name="T83" fmla="*/ 1 h 33"/>
                  <a:gd name="T84" fmla="*/ 0 w 55"/>
                  <a:gd name="T85" fmla="*/ 1 h 33"/>
                  <a:gd name="T86" fmla="*/ 0 w 55"/>
                  <a:gd name="T87" fmla="*/ 1 h 33"/>
                  <a:gd name="T88" fmla="*/ 0 w 55"/>
                  <a:gd name="T89" fmla="*/ 1 h 33"/>
                  <a:gd name="T90" fmla="*/ 0 w 55"/>
                  <a:gd name="T91" fmla="*/ 1 h 33"/>
                  <a:gd name="T92" fmla="*/ 0 w 55"/>
                  <a:gd name="T93" fmla="*/ 1 h 33"/>
                  <a:gd name="T94" fmla="*/ 0 w 55"/>
                  <a:gd name="T95" fmla="*/ 1 h 33"/>
                  <a:gd name="T96" fmla="*/ 0 w 55"/>
                  <a:gd name="T97" fmla="*/ 1 h 33"/>
                  <a:gd name="T98" fmla="*/ 0 w 55"/>
                  <a:gd name="T99" fmla="*/ 1 h 33"/>
                  <a:gd name="T100" fmla="*/ 0 w 55"/>
                  <a:gd name="T101" fmla="*/ 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55" h="33">
                    <a:moveTo>
                      <a:pt x="0" y="1"/>
                    </a:moveTo>
                    <a:lnTo>
                      <a:pt x="0" y="7"/>
                    </a:lnTo>
                    <a:lnTo>
                      <a:pt x="2" y="11"/>
                    </a:lnTo>
                    <a:lnTo>
                      <a:pt x="2" y="16"/>
                    </a:lnTo>
                    <a:lnTo>
                      <a:pt x="6" y="20"/>
                    </a:lnTo>
                    <a:lnTo>
                      <a:pt x="8" y="24"/>
                    </a:lnTo>
                    <a:lnTo>
                      <a:pt x="11" y="27"/>
                    </a:lnTo>
                    <a:lnTo>
                      <a:pt x="14" y="30"/>
                    </a:lnTo>
                    <a:lnTo>
                      <a:pt x="19" y="30"/>
                    </a:lnTo>
                    <a:lnTo>
                      <a:pt x="22" y="32"/>
                    </a:lnTo>
                    <a:lnTo>
                      <a:pt x="27" y="32"/>
                    </a:lnTo>
                    <a:lnTo>
                      <a:pt x="30" y="32"/>
                    </a:lnTo>
                    <a:lnTo>
                      <a:pt x="37" y="31"/>
                    </a:lnTo>
                    <a:lnTo>
                      <a:pt x="40" y="30"/>
                    </a:lnTo>
                    <a:lnTo>
                      <a:pt x="45" y="27"/>
                    </a:lnTo>
                    <a:lnTo>
                      <a:pt x="48" y="24"/>
                    </a:lnTo>
                    <a:lnTo>
                      <a:pt x="54" y="20"/>
                    </a:lnTo>
                    <a:lnTo>
                      <a:pt x="54" y="20"/>
                    </a:lnTo>
                    <a:lnTo>
                      <a:pt x="48" y="22"/>
                    </a:lnTo>
                    <a:lnTo>
                      <a:pt x="44" y="22"/>
                    </a:lnTo>
                    <a:lnTo>
                      <a:pt x="37" y="22"/>
                    </a:lnTo>
                    <a:lnTo>
                      <a:pt x="35" y="22"/>
                    </a:lnTo>
                    <a:lnTo>
                      <a:pt x="30" y="22"/>
                    </a:lnTo>
                    <a:lnTo>
                      <a:pt x="27" y="20"/>
                    </a:lnTo>
                    <a:lnTo>
                      <a:pt x="24" y="20"/>
                    </a:lnTo>
                    <a:lnTo>
                      <a:pt x="21" y="16"/>
                    </a:lnTo>
                    <a:lnTo>
                      <a:pt x="18" y="16"/>
                    </a:lnTo>
                    <a:lnTo>
                      <a:pt x="15" y="13"/>
                    </a:lnTo>
                    <a:lnTo>
                      <a:pt x="12" y="12"/>
                    </a:lnTo>
                    <a:lnTo>
                      <a:pt x="9" y="9"/>
                    </a:lnTo>
                    <a:lnTo>
                      <a:pt x="6" y="9"/>
                    </a:lnTo>
                    <a:lnTo>
                      <a:pt x="2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</a:path>
                </a:pathLst>
              </a:custGeom>
              <a:solidFill>
                <a:srgbClr val="FFFFF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56" name="Oval 168"/>
              <p:cNvSpPr>
                <a:spLocks noChangeArrowheads="1"/>
              </p:cNvSpPr>
              <p:nvPr/>
            </p:nvSpPr>
            <p:spPr bwMode="gray">
              <a:xfrm>
                <a:off x="741" y="2436"/>
                <a:ext cx="10" cy="5"/>
              </a:xfrm>
              <a:prstGeom prst="ellipse">
                <a:avLst/>
              </a:prstGeom>
              <a:solidFill>
                <a:srgbClr val="000000"/>
              </a:solidFill>
              <a:ln w="940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7129257" name="Oval 169"/>
              <p:cNvSpPr>
                <a:spLocks noChangeArrowheads="1"/>
              </p:cNvSpPr>
              <p:nvPr/>
            </p:nvSpPr>
            <p:spPr bwMode="gray">
              <a:xfrm>
                <a:off x="719" y="2438"/>
                <a:ext cx="8" cy="8"/>
              </a:xfrm>
              <a:prstGeom prst="ellipse">
                <a:avLst/>
              </a:prstGeom>
              <a:solidFill>
                <a:srgbClr val="000000"/>
              </a:solidFill>
              <a:ln w="940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7129258" name="Freeform 170"/>
              <p:cNvSpPr>
                <a:spLocks/>
              </p:cNvSpPr>
              <p:nvPr/>
            </p:nvSpPr>
            <p:spPr bwMode="gray">
              <a:xfrm>
                <a:off x="638" y="2547"/>
                <a:ext cx="216" cy="230"/>
              </a:xfrm>
              <a:custGeom>
                <a:avLst/>
                <a:gdLst>
                  <a:gd name="T0" fmla="*/ 52 w 216"/>
                  <a:gd name="T1" fmla="*/ 10 h 230"/>
                  <a:gd name="T2" fmla="*/ 44 w 216"/>
                  <a:gd name="T3" fmla="*/ 11 h 230"/>
                  <a:gd name="T4" fmla="*/ 41 w 216"/>
                  <a:gd name="T5" fmla="*/ 13 h 230"/>
                  <a:gd name="T6" fmla="*/ 35 w 216"/>
                  <a:gd name="T7" fmla="*/ 17 h 230"/>
                  <a:gd name="T8" fmla="*/ 30 w 216"/>
                  <a:gd name="T9" fmla="*/ 19 h 230"/>
                  <a:gd name="T10" fmla="*/ 24 w 216"/>
                  <a:gd name="T11" fmla="*/ 19 h 230"/>
                  <a:gd name="T12" fmla="*/ 24 w 216"/>
                  <a:gd name="T13" fmla="*/ 19 h 230"/>
                  <a:gd name="T14" fmla="*/ 14 w 216"/>
                  <a:gd name="T15" fmla="*/ 25 h 230"/>
                  <a:gd name="T16" fmla="*/ 5 w 216"/>
                  <a:gd name="T17" fmla="*/ 30 h 230"/>
                  <a:gd name="T18" fmla="*/ 3 w 216"/>
                  <a:gd name="T19" fmla="*/ 36 h 230"/>
                  <a:gd name="T20" fmla="*/ 3 w 216"/>
                  <a:gd name="T21" fmla="*/ 42 h 230"/>
                  <a:gd name="T22" fmla="*/ 1 w 216"/>
                  <a:gd name="T23" fmla="*/ 47 h 230"/>
                  <a:gd name="T24" fmla="*/ 1 w 216"/>
                  <a:gd name="T25" fmla="*/ 53 h 230"/>
                  <a:gd name="T26" fmla="*/ 1 w 216"/>
                  <a:gd name="T27" fmla="*/ 60 h 230"/>
                  <a:gd name="T28" fmla="*/ 1 w 216"/>
                  <a:gd name="T29" fmla="*/ 61 h 230"/>
                  <a:gd name="T30" fmla="*/ 1 w 216"/>
                  <a:gd name="T31" fmla="*/ 63 h 230"/>
                  <a:gd name="T32" fmla="*/ 0 w 216"/>
                  <a:gd name="T33" fmla="*/ 74 h 230"/>
                  <a:gd name="T34" fmla="*/ 0 w 216"/>
                  <a:gd name="T35" fmla="*/ 89 h 230"/>
                  <a:gd name="T36" fmla="*/ 1 w 216"/>
                  <a:gd name="T37" fmla="*/ 100 h 230"/>
                  <a:gd name="T38" fmla="*/ 1 w 216"/>
                  <a:gd name="T39" fmla="*/ 123 h 230"/>
                  <a:gd name="T40" fmla="*/ 0 w 216"/>
                  <a:gd name="T41" fmla="*/ 135 h 230"/>
                  <a:gd name="T42" fmla="*/ 1 w 216"/>
                  <a:gd name="T43" fmla="*/ 161 h 230"/>
                  <a:gd name="T44" fmla="*/ 28 w 216"/>
                  <a:gd name="T45" fmla="*/ 193 h 230"/>
                  <a:gd name="T46" fmla="*/ 30 w 216"/>
                  <a:gd name="T47" fmla="*/ 199 h 230"/>
                  <a:gd name="T48" fmla="*/ 32 w 216"/>
                  <a:gd name="T49" fmla="*/ 208 h 230"/>
                  <a:gd name="T50" fmla="*/ 70 w 216"/>
                  <a:gd name="T51" fmla="*/ 228 h 230"/>
                  <a:gd name="T52" fmla="*/ 142 w 216"/>
                  <a:gd name="T53" fmla="*/ 225 h 230"/>
                  <a:gd name="T54" fmla="*/ 184 w 216"/>
                  <a:gd name="T55" fmla="*/ 212 h 230"/>
                  <a:gd name="T56" fmla="*/ 197 w 216"/>
                  <a:gd name="T57" fmla="*/ 217 h 230"/>
                  <a:gd name="T58" fmla="*/ 202 w 216"/>
                  <a:gd name="T59" fmla="*/ 216 h 230"/>
                  <a:gd name="T60" fmla="*/ 203 w 216"/>
                  <a:gd name="T61" fmla="*/ 207 h 230"/>
                  <a:gd name="T62" fmla="*/ 208 w 216"/>
                  <a:gd name="T63" fmla="*/ 201 h 230"/>
                  <a:gd name="T64" fmla="*/ 213 w 216"/>
                  <a:gd name="T65" fmla="*/ 186 h 230"/>
                  <a:gd name="T66" fmla="*/ 213 w 216"/>
                  <a:gd name="T67" fmla="*/ 168 h 230"/>
                  <a:gd name="T68" fmla="*/ 215 w 216"/>
                  <a:gd name="T69" fmla="*/ 153 h 230"/>
                  <a:gd name="T70" fmla="*/ 212 w 216"/>
                  <a:gd name="T71" fmla="*/ 137 h 230"/>
                  <a:gd name="T72" fmla="*/ 215 w 216"/>
                  <a:gd name="T73" fmla="*/ 129 h 230"/>
                  <a:gd name="T74" fmla="*/ 213 w 216"/>
                  <a:gd name="T75" fmla="*/ 112 h 230"/>
                  <a:gd name="T76" fmla="*/ 210 w 216"/>
                  <a:gd name="T77" fmla="*/ 95 h 230"/>
                  <a:gd name="T78" fmla="*/ 202 w 216"/>
                  <a:gd name="T79" fmla="*/ 80 h 230"/>
                  <a:gd name="T80" fmla="*/ 198 w 216"/>
                  <a:gd name="T81" fmla="*/ 53 h 230"/>
                  <a:gd name="T82" fmla="*/ 191 w 216"/>
                  <a:gd name="T83" fmla="*/ 36 h 230"/>
                  <a:gd name="T84" fmla="*/ 187 w 216"/>
                  <a:gd name="T85" fmla="*/ 13 h 230"/>
                  <a:gd name="T86" fmla="*/ 173 w 216"/>
                  <a:gd name="T87" fmla="*/ 4 h 230"/>
                  <a:gd name="T88" fmla="*/ 163 w 216"/>
                  <a:gd name="T89" fmla="*/ 1 h 230"/>
                  <a:gd name="T90" fmla="*/ 157 w 216"/>
                  <a:gd name="T91" fmla="*/ 2 h 230"/>
                  <a:gd name="T92" fmla="*/ 149 w 216"/>
                  <a:gd name="T93" fmla="*/ 2 h 230"/>
                  <a:gd name="T94" fmla="*/ 140 w 216"/>
                  <a:gd name="T95" fmla="*/ 2 h 230"/>
                  <a:gd name="T96" fmla="*/ 136 w 216"/>
                  <a:gd name="T97" fmla="*/ 13 h 230"/>
                  <a:gd name="T98" fmla="*/ 128 w 216"/>
                  <a:gd name="T99" fmla="*/ 29 h 230"/>
                  <a:gd name="T100" fmla="*/ 124 w 216"/>
                  <a:gd name="T101" fmla="*/ 44 h 230"/>
                  <a:gd name="T102" fmla="*/ 124 w 216"/>
                  <a:gd name="T103" fmla="*/ 86 h 230"/>
                  <a:gd name="T104" fmla="*/ 115 w 216"/>
                  <a:gd name="T105" fmla="*/ 98 h 230"/>
                  <a:gd name="T106" fmla="*/ 96 w 216"/>
                  <a:gd name="T107" fmla="*/ 58 h 230"/>
                  <a:gd name="T108" fmla="*/ 86 w 216"/>
                  <a:gd name="T109" fmla="*/ 27 h 230"/>
                  <a:gd name="T110" fmla="*/ 72 w 216"/>
                  <a:gd name="T111" fmla="*/ 19 h 230"/>
                  <a:gd name="T112" fmla="*/ 65 w 216"/>
                  <a:gd name="T113" fmla="*/ 8 h 230"/>
                  <a:gd name="T114" fmla="*/ 63 w 216"/>
                  <a:gd name="T115" fmla="*/ 9 h 230"/>
                  <a:gd name="T116" fmla="*/ 59 w 216"/>
                  <a:gd name="T117" fmla="*/ 9 h 2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16" h="230">
                    <a:moveTo>
                      <a:pt x="59" y="9"/>
                    </a:moveTo>
                    <a:lnTo>
                      <a:pt x="56" y="10"/>
                    </a:lnTo>
                    <a:lnTo>
                      <a:pt x="56" y="10"/>
                    </a:lnTo>
                    <a:lnTo>
                      <a:pt x="55" y="10"/>
                    </a:lnTo>
                    <a:lnTo>
                      <a:pt x="55" y="10"/>
                    </a:lnTo>
                    <a:lnTo>
                      <a:pt x="52" y="10"/>
                    </a:lnTo>
                    <a:lnTo>
                      <a:pt x="52" y="10"/>
                    </a:lnTo>
                    <a:lnTo>
                      <a:pt x="52" y="10"/>
                    </a:lnTo>
                    <a:lnTo>
                      <a:pt x="52" y="10"/>
                    </a:lnTo>
                    <a:lnTo>
                      <a:pt x="49" y="11"/>
                    </a:lnTo>
                    <a:lnTo>
                      <a:pt x="49" y="11"/>
                    </a:lnTo>
                    <a:lnTo>
                      <a:pt x="47" y="11"/>
                    </a:lnTo>
                    <a:lnTo>
                      <a:pt x="47" y="11"/>
                    </a:lnTo>
                    <a:lnTo>
                      <a:pt x="44" y="11"/>
                    </a:lnTo>
                    <a:lnTo>
                      <a:pt x="44" y="11"/>
                    </a:lnTo>
                    <a:lnTo>
                      <a:pt x="44" y="11"/>
                    </a:lnTo>
                    <a:lnTo>
                      <a:pt x="44" y="11"/>
                    </a:lnTo>
                    <a:lnTo>
                      <a:pt x="41" y="13"/>
                    </a:lnTo>
                    <a:lnTo>
                      <a:pt x="41" y="13"/>
                    </a:lnTo>
                    <a:lnTo>
                      <a:pt x="41" y="13"/>
                    </a:lnTo>
                    <a:lnTo>
                      <a:pt x="41" y="13"/>
                    </a:lnTo>
                    <a:lnTo>
                      <a:pt x="38" y="15"/>
                    </a:lnTo>
                    <a:lnTo>
                      <a:pt x="38" y="15"/>
                    </a:lnTo>
                    <a:lnTo>
                      <a:pt x="38" y="15"/>
                    </a:lnTo>
                    <a:lnTo>
                      <a:pt x="38" y="15"/>
                    </a:lnTo>
                    <a:lnTo>
                      <a:pt x="35" y="17"/>
                    </a:lnTo>
                    <a:lnTo>
                      <a:pt x="35" y="17"/>
                    </a:lnTo>
                    <a:lnTo>
                      <a:pt x="35" y="17"/>
                    </a:lnTo>
                    <a:lnTo>
                      <a:pt x="35" y="17"/>
                    </a:lnTo>
                    <a:lnTo>
                      <a:pt x="34" y="17"/>
                    </a:lnTo>
                    <a:lnTo>
                      <a:pt x="34" y="17"/>
                    </a:lnTo>
                    <a:lnTo>
                      <a:pt x="34" y="17"/>
                    </a:lnTo>
                    <a:lnTo>
                      <a:pt x="34" y="17"/>
                    </a:lnTo>
                    <a:lnTo>
                      <a:pt x="30" y="19"/>
                    </a:lnTo>
                    <a:lnTo>
                      <a:pt x="30" y="19"/>
                    </a:lnTo>
                    <a:lnTo>
                      <a:pt x="30" y="19"/>
                    </a:lnTo>
                    <a:lnTo>
                      <a:pt x="30" y="19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4" y="19"/>
                    </a:lnTo>
                    <a:lnTo>
                      <a:pt x="24" y="19"/>
                    </a:lnTo>
                    <a:lnTo>
                      <a:pt x="24" y="19"/>
                    </a:lnTo>
                    <a:lnTo>
                      <a:pt x="24" y="19"/>
                    </a:lnTo>
                    <a:lnTo>
                      <a:pt x="24" y="19"/>
                    </a:lnTo>
                    <a:lnTo>
                      <a:pt x="24" y="19"/>
                    </a:lnTo>
                    <a:lnTo>
                      <a:pt x="24" y="19"/>
                    </a:lnTo>
                    <a:lnTo>
                      <a:pt x="24" y="19"/>
                    </a:lnTo>
                    <a:lnTo>
                      <a:pt x="21" y="23"/>
                    </a:lnTo>
                    <a:lnTo>
                      <a:pt x="21" y="23"/>
                    </a:lnTo>
                    <a:lnTo>
                      <a:pt x="19" y="23"/>
                    </a:lnTo>
                    <a:lnTo>
                      <a:pt x="19" y="23"/>
                    </a:lnTo>
                    <a:lnTo>
                      <a:pt x="16" y="25"/>
                    </a:lnTo>
                    <a:lnTo>
                      <a:pt x="16" y="25"/>
                    </a:lnTo>
                    <a:lnTo>
                      <a:pt x="14" y="25"/>
                    </a:lnTo>
                    <a:lnTo>
                      <a:pt x="14" y="25"/>
                    </a:lnTo>
                    <a:lnTo>
                      <a:pt x="11" y="29"/>
                    </a:lnTo>
                    <a:lnTo>
                      <a:pt x="11" y="29"/>
                    </a:lnTo>
                    <a:lnTo>
                      <a:pt x="8" y="29"/>
                    </a:lnTo>
                    <a:lnTo>
                      <a:pt x="8" y="29"/>
                    </a:lnTo>
                    <a:lnTo>
                      <a:pt x="5" y="30"/>
                    </a:lnTo>
                    <a:lnTo>
                      <a:pt x="5" y="30"/>
                    </a:lnTo>
                    <a:lnTo>
                      <a:pt x="5" y="30"/>
                    </a:lnTo>
                    <a:lnTo>
                      <a:pt x="5" y="30"/>
                    </a:lnTo>
                    <a:lnTo>
                      <a:pt x="3" y="32"/>
                    </a:lnTo>
                    <a:lnTo>
                      <a:pt x="3" y="32"/>
                    </a:lnTo>
                    <a:lnTo>
                      <a:pt x="3" y="32"/>
                    </a:lnTo>
                    <a:lnTo>
                      <a:pt x="3" y="32"/>
                    </a:lnTo>
                    <a:lnTo>
                      <a:pt x="3" y="36"/>
                    </a:lnTo>
                    <a:lnTo>
                      <a:pt x="3" y="36"/>
                    </a:lnTo>
                    <a:lnTo>
                      <a:pt x="3" y="37"/>
                    </a:lnTo>
                    <a:lnTo>
                      <a:pt x="3" y="37"/>
                    </a:lnTo>
                    <a:lnTo>
                      <a:pt x="3" y="40"/>
                    </a:lnTo>
                    <a:lnTo>
                      <a:pt x="3" y="40"/>
                    </a:lnTo>
                    <a:lnTo>
                      <a:pt x="3" y="42"/>
                    </a:lnTo>
                    <a:lnTo>
                      <a:pt x="3" y="42"/>
                    </a:lnTo>
                    <a:lnTo>
                      <a:pt x="3" y="44"/>
                    </a:lnTo>
                    <a:lnTo>
                      <a:pt x="3" y="44"/>
                    </a:lnTo>
                    <a:lnTo>
                      <a:pt x="3" y="44"/>
                    </a:lnTo>
                    <a:lnTo>
                      <a:pt x="3" y="44"/>
                    </a:lnTo>
                    <a:lnTo>
                      <a:pt x="1" y="47"/>
                    </a:lnTo>
                    <a:lnTo>
                      <a:pt x="1" y="47"/>
                    </a:lnTo>
                    <a:lnTo>
                      <a:pt x="1" y="47"/>
                    </a:lnTo>
                    <a:lnTo>
                      <a:pt x="1" y="47"/>
                    </a:lnTo>
                    <a:lnTo>
                      <a:pt x="1" y="50"/>
                    </a:lnTo>
                    <a:lnTo>
                      <a:pt x="1" y="50"/>
                    </a:lnTo>
                    <a:lnTo>
                      <a:pt x="1" y="50"/>
                    </a:lnTo>
                    <a:lnTo>
                      <a:pt x="1" y="50"/>
                    </a:lnTo>
                    <a:lnTo>
                      <a:pt x="1" y="53"/>
                    </a:lnTo>
                    <a:lnTo>
                      <a:pt x="1" y="53"/>
                    </a:lnTo>
                    <a:lnTo>
                      <a:pt x="1" y="54"/>
                    </a:lnTo>
                    <a:lnTo>
                      <a:pt x="1" y="54"/>
                    </a:lnTo>
                    <a:lnTo>
                      <a:pt x="1" y="58"/>
                    </a:lnTo>
                    <a:lnTo>
                      <a:pt x="1" y="58"/>
                    </a:lnTo>
                    <a:lnTo>
                      <a:pt x="1" y="58"/>
                    </a:lnTo>
                    <a:lnTo>
                      <a:pt x="1" y="58"/>
                    </a:lnTo>
                    <a:lnTo>
                      <a:pt x="1" y="60"/>
                    </a:lnTo>
                    <a:lnTo>
                      <a:pt x="1" y="60"/>
                    </a:lnTo>
                    <a:lnTo>
                      <a:pt x="1" y="60"/>
                    </a:lnTo>
                    <a:lnTo>
                      <a:pt x="1" y="60"/>
                    </a:lnTo>
                    <a:lnTo>
                      <a:pt x="1" y="61"/>
                    </a:lnTo>
                    <a:lnTo>
                      <a:pt x="1" y="61"/>
                    </a:lnTo>
                    <a:lnTo>
                      <a:pt x="1" y="61"/>
                    </a:lnTo>
                    <a:lnTo>
                      <a:pt x="1" y="61"/>
                    </a:lnTo>
                    <a:lnTo>
                      <a:pt x="1" y="63"/>
                    </a:lnTo>
                    <a:lnTo>
                      <a:pt x="1" y="63"/>
                    </a:lnTo>
                    <a:lnTo>
                      <a:pt x="1" y="63"/>
                    </a:lnTo>
                    <a:lnTo>
                      <a:pt x="1" y="63"/>
                    </a:lnTo>
                    <a:lnTo>
                      <a:pt x="1" y="63"/>
                    </a:lnTo>
                    <a:lnTo>
                      <a:pt x="1" y="63"/>
                    </a:lnTo>
                    <a:lnTo>
                      <a:pt x="1" y="63"/>
                    </a:lnTo>
                    <a:lnTo>
                      <a:pt x="1" y="63"/>
                    </a:lnTo>
                    <a:lnTo>
                      <a:pt x="0" y="65"/>
                    </a:lnTo>
                    <a:lnTo>
                      <a:pt x="0" y="67"/>
                    </a:lnTo>
                    <a:lnTo>
                      <a:pt x="0" y="69"/>
                    </a:lnTo>
                    <a:lnTo>
                      <a:pt x="0" y="69"/>
                    </a:lnTo>
                    <a:lnTo>
                      <a:pt x="0" y="73"/>
                    </a:lnTo>
                    <a:lnTo>
                      <a:pt x="0" y="74"/>
                    </a:lnTo>
                    <a:lnTo>
                      <a:pt x="0" y="77"/>
                    </a:lnTo>
                    <a:lnTo>
                      <a:pt x="0" y="77"/>
                    </a:lnTo>
                    <a:lnTo>
                      <a:pt x="0" y="80"/>
                    </a:lnTo>
                    <a:lnTo>
                      <a:pt x="0" y="83"/>
                    </a:lnTo>
                    <a:lnTo>
                      <a:pt x="0" y="86"/>
                    </a:lnTo>
                    <a:lnTo>
                      <a:pt x="0" y="86"/>
                    </a:lnTo>
                    <a:lnTo>
                      <a:pt x="0" y="89"/>
                    </a:lnTo>
                    <a:lnTo>
                      <a:pt x="0" y="89"/>
                    </a:lnTo>
                    <a:lnTo>
                      <a:pt x="0" y="92"/>
                    </a:lnTo>
                    <a:lnTo>
                      <a:pt x="1" y="92"/>
                    </a:lnTo>
                    <a:lnTo>
                      <a:pt x="1" y="95"/>
                    </a:lnTo>
                    <a:lnTo>
                      <a:pt x="1" y="96"/>
                    </a:lnTo>
                    <a:lnTo>
                      <a:pt x="1" y="100"/>
                    </a:lnTo>
                    <a:lnTo>
                      <a:pt x="1" y="100"/>
                    </a:lnTo>
                    <a:lnTo>
                      <a:pt x="1" y="104"/>
                    </a:lnTo>
                    <a:lnTo>
                      <a:pt x="1" y="107"/>
                    </a:lnTo>
                    <a:lnTo>
                      <a:pt x="1" y="110"/>
                    </a:lnTo>
                    <a:lnTo>
                      <a:pt x="1" y="113"/>
                    </a:lnTo>
                    <a:lnTo>
                      <a:pt x="1" y="117"/>
                    </a:lnTo>
                    <a:lnTo>
                      <a:pt x="1" y="120"/>
                    </a:lnTo>
                    <a:lnTo>
                      <a:pt x="1" y="123"/>
                    </a:lnTo>
                    <a:lnTo>
                      <a:pt x="1" y="126"/>
                    </a:lnTo>
                    <a:lnTo>
                      <a:pt x="1" y="129"/>
                    </a:lnTo>
                    <a:lnTo>
                      <a:pt x="1" y="130"/>
                    </a:lnTo>
                    <a:lnTo>
                      <a:pt x="1" y="131"/>
                    </a:lnTo>
                    <a:lnTo>
                      <a:pt x="1" y="131"/>
                    </a:lnTo>
                    <a:lnTo>
                      <a:pt x="0" y="135"/>
                    </a:lnTo>
                    <a:lnTo>
                      <a:pt x="0" y="135"/>
                    </a:lnTo>
                    <a:lnTo>
                      <a:pt x="0" y="139"/>
                    </a:lnTo>
                    <a:lnTo>
                      <a:pt x="0" y="140"/>
                    </a:lnTo>
                    <a:lnTo>
                      <a:pt x="0" y="145"/>
                    </a:lnTo>
                    <a:lnTo>
                      <a:pt x="0" y="148"/>
                    </a:lnTo>
                    <a:lnTo>
                      <a:pt x="0" y="152"/>
                    </a:lnTo>
                    <a:lnTo>
                      <a:pt x="1" y="155"/>
                    </a:lnTo>
                    <a:lnTo>
                      <a:pt x="1" y="161"/>
                    </a:lnTo>
                    <a:lnTo>
                      <a:pt x="3" y="166"/>
                    </a:lnTo>
                    <a:lnTo>
                      <a:pt x="5" y="172"/>
                    </a:lnTo>
                    <a:lnTo>
                      <a:pt x="8" y="175"/>
                    </a:lnTo>
                    <a:lnTo>
                      <a:pt x="11" y="181"/>
                    </a:lnTo>
                    <a:lnTo>
                      <a:pt x="16" y="184"/>
                    </a:lnTo>
                    <a:lnTo>
                      <a:pt x="21" y="190"/>
                    </a:lnTo>
                    <a:lnTo>
                      <a:pt x="28" y="193"/>
                    </a:lnTo>
                    <a:lnTo>
                      <a:pt x="28" y="195"/>
                    </a:lnTo>
                    <a:lnTo>
                      <a:pt x="28" y="195"/>
                    </a:lnTo>
                    <a:lnTo>
                      <a:pt x="28" y="196"/>
                    </a:lnTo>
                    <a:lnTo>
                      <a:pt x="30" y="196"/>
                    </a:lnTo>
                    <a:lnTo>
                      <a:pt x="30" y="199"/>
                    </a:lnTo>
                    <a:lnTo>
                      <a:pt x="30" y="199"/>
                    </a:lnTo>
                    <a:lnTo>
                      <a:pt x="30" y="199"/>
                    </a:lnTo>
                    <a:lnTo>
                      <a:pt x="30" y="199"/>
                    </a:lnTo>
                    <a:lnTo>
                      <a:pt x="30" y="203"/>
                    </a:lnTo>
                    <a:lnTo>
                      <a:pt x="30" y="203"/>
                    </a:lnTo>
                    <a:lnTo>
                      <a:pt x="30" y="205"/>
                    </a:lnTo>
                    <a:lnTo>
                      <a:pt x="30" y="205"/>
                    </a:lnTo>
                    <a:lnTo>
                      <a:pt x="30" y="208"/>
                    </a:lnTo>
                    <a:lnTo>
                      <a:pt x="32" y="208"/>
                    </a:lnTo>
                    <a:lnTo>
                      <a:pt x="32" y="210"/>
                    </a:lnTo>
                    <a:lnTo>
                      <a:pt x="35" y="210"/>
                    </a:lnTo>
                    <a:lnTo>
                      <a:pt x="39" y="216"/>
                    </a:lnTo>
                    <a:lnTo>
                      <a:pt x="45" y="219"/>
                    </a:lnTo>
                    <a:lnTo>
                      <a:pt x="52" y="222"/>
                    </a:lnTo>
                    <a:lnTo>
                      <a:pt x="61" y="225"/>
                    </a:lnTo>
                    <a:lnTo>
                      <a:pt x="70" y="228"/>
                    </a:lnTo>
                    <a:lnTo>
                      <a:pt x="79" y="229"/>
                    </a:lnTo>
                    <a:lnTo>
                      <a:pt x="88" y="229"/>
                    </a:lnTo>
                    <a:lnTo>
                      <a:pt x="100" y="229"/>
                    </a:lnTo>
                    <a:lnTo>
                      <a:pt x="110" y="229"/>
                    </a:lnTo>
                    <a:lnTo>
                      <a:pt x="120" y="229"/>
                    </a:lnTo>
                    <a:lnTo>
                      <a:pt x="129" y="228"/>
                    </a:lnTo>
                    <a:lnTo>
                      <a:pt x="142" y="225"/>
                    </a:lnTo>
                    <a:lnTo>
                      <a:pt x="151" y="223"/>
                    </a:lnTo>
                    <a:lnTo>
                      <a:pt x="162" y="220"/>
                    </a:lnTo>
                    <a:lnTo>
                      <a:pt x="171" y="217"/>
                    </a:lnTo>
                    <a:lnTo>
                      <a:pt x="183" y="210"/>
                    </a:lnTo>
                    <a:lnTo>
                      <a:pt x="183" y="212"/>
                    </a:lnTo>
                    <a:lnTo>
                      <a:pt x="184" y="212"/>
                    </a:lnTo>
                    <a:lnTo>
                      <a:pt x="184" y="212"/>
                    </a:lnTo>
                    <a:lnTo>
                      <a:pt x="187" y="212"/>
                    </a:lnTo>
                    <a:lnTo>
                      <a:pt x="187" y="214"/>
                    </a:lnTo>
                    <a:lnTo>
                      <a:pt x="190" y="214"/>
                    </a:lnTo>
                    <a:lnTo>
                      <a:pt x="191" y="214"/>
                    </a:lnTo>
                    <a:lnTo>
                      <a:pt x="194" y="214"/>
                    </a:lnTo>
                    <a:lnTo>
                      <a:pt x="194" y="217"/>
                    </a:lnTo>
                    <a:lnTo>
                      <a:pt x="197" y="217"/>
                    </a:lnTo>
                    <a:lnTo>
                      <a:pt x="197" y="217"/>
                    </a:lnTo>
                    <a:lnTo>
                      <a:pt x="200" y="217"/>
                    </a:lnTo>
                    <a:lnTo>
                      <a:pt x="200" y="217"/>
                    </a:lnTo>
                    <a:lnTo>
                      <a:pt x="202" y="217"/>
                    </a:lnTo>
                    <a:lnTo>
                      <a:pt x="202" y="217"/>
                    </a:lnTo>
                    <a:lnTo>
                      <a:pt x="204" y="216"/>
                    </a:lnTo>
                    <a:lnTo>
                      <a:pt x="202" y="216"/>
                    </a:lnTo>
                    <a:lnTo>
                      <a:pt x="202" y="216"/>
                    </a:lnTo>
                    <a:lnTo>
                      <a:pt x="202" y="216"/>
                    </a:lnTo>
                    <a:lnTo>
                      <a:pt x="202" y="214"/>
                    </a:lnTo>
                    <a:lnTo>
                      <a:pt x="202" y="214"/>
                    </a:lnTo>
                    <a:lnTo>
                      <a:pt x="202" y="210"/>
                    </a:lnTo>
                    <a:lnTo>
                      <a:pt x="202" y="210"/>
                    </a:lnTo>
                    <a:lnTo>
                      <a:pt x="203" y="207"/>
                    </a:lnTo>
                    <a:lnTo>
                      <a:pt x="203" y="207"/>
                    </a:lnTo>
                    <a:lnTo>
                      <a:pt x="203" y="205"/>
                    </a:lnTo>
                    <a:lnTo>
                      <a:pt x="203" y="205"/>
                    </a:lnTo>
                    <a:lnTo>
                      <a:pt x="206" y="203"/>
                    </a:lnTo>
                    <a:lnTo>
                      <a:pt x="206" y="203"/>
                    </a:lnTo>
                    <a:lnTo>
                      <a:pt x="208" y="201"/>
                    </a:lnTo>
                    <a:lnTo>
                      <a:pt x="208" y="201"/>
                    </a:lnTo>
                    <a:lnTo>
                      <a:pt x="210" y="199"/>
                    </a:lnTo>
                    <a:lnTo>
                      <a:pt x="210" y="199"/>
                    </a:lnTo>
                    <a:lnTo>
                      <a:pt x="210" y="197"/>
                    </a:lnTo>
                    <a:lnTo>
                      <a:pt x="210" y="195"/>
                    </a:lnTo>
                    <a:lnTo>
                      <a:pt x="213" y="192"/>
                    </a:lnTo>
                    <a:lnTo>
                      <a:pt x="213" y="189"/>
                    </a:lnTo>
                    <a:lnTo>
                      <a:pt x="213" y="186"/>
                    </a:lnTo>
                    <a:lnTo>
                      <a:pt x="213" y="183"/>
                    </a:lnTo>
                    <a:lnTo>
                      <a:pt x="213" y="179"/>
                    </a:lnTo>
                    <a:lnTo>
                      <a:pt x="213" y="177"/>
                    </a:lnTo>
                    <a:lnTo>
                      <a:pt x="213" y="175"/>
                    </a:lnTo>
                    <a:lnTo>
                      <a:pt x="213" y="172"/>
                    </a:lnTo>
                    <a:lnTo>
                      <a:pt x="213" y="168"/>
                    </a:lnTo>
                    <a:lnTo>
                      <a:pt x="213" y="168"/>
                    </a:lnTo>
                    <a:lnTo>
                      <a:pt x="213" y="164"/>
                    </a:lnTo>
                    <a:lnTo>
                      <a:pt x="213" y="162"/>
                    </a:lnTo>
                    <a:lnTo>
                      <a:pt x="215" y="159"/>
                    </a:lnTo>
                    <a:lnTo>
                      <a:pt x="215" y="159"/>
                    </a:lnTo>
                    <a:lnTo>
                      <a:pt x="215" y="157"/>
                    </a:lnTo>
                    <a:lnTo>
                      <a:pt x="215" y="156"/>
                    </a:lnTo>
                    <a:lnTo>
                      <a:pt x="215" y="153"/>
                    </a:lnTo>
                    <a:lnTo>
                      <a:pt x="213" y="152"/>
                    </a:lnTo>
                    <a:lnTo>
                      <a:pt x="213" y="149"/>
                    </a:lnTo>
                    <a:lnTo>
                      <a:pt x="213" y="146"/>
                    </a:lnTo>
                    <a:lnTo>
                      <a:pt x="213" y="143"/>
                    </a:lnTo>
                    <a:lnTo>
                      <a:pt x="212" y="143"/>
                    </a:lnTo>
                    <a:lnTo>
                      <a:pt x="212" y="140"/>
                    </a:lnTo>
                    <a:lnTo>
                      <a:pt x="212" y="137"/>
                    </a:lnTo>
                    <a:lnTo>
                      <a:pt x="212" y="135"/>
                    </a:lnTo>
                    <a:lnTo>
                      <a:pt x="212" y="135"/>
                    </a:lnTo>
                    <a:lnTo>
                      <a:pt x="213" y="131"/>
                    </a:lnTo>
                    <a:lnTo>
                      <a:pt x="213" y="131"/>
                    </a:lnTo>
                    <a:lnTo>
                      <a:pt x="215" y="129"/>
                    </a:lnTo>
                    <a:lnTo>
                      <a:pt x="215" y="129"/>
                    </a:lnTo>
                    <a:lnTo>
                      <a:pt x="215" y="129"/>
                    </a:lnTo>
                    <a:lnTo>
                      <a:pt x="215" y="128"/>
                    </a:lnTo>
                    <a:lnTo>
                      <a:pt x="215" y="125"/>
                    </a:lnTo>
                    <a:lnTo>
                      <a:pt x="215" y="123"/>
                    </a:lnTo>
                    <a:lnTo>
                      <a:pt x="215" y="120"/>
                    </a:lnTo>
                    <a:lnTo>
                      <a:pt x="215" y="117"/>
                    </a:lnTo>
                    <a:lnTo>
                      <a:pt x="215" y="114"/>
                    </a:lnTo>
                    <a:lnTo>
                      <a:pt x="213" y="112"/>
                    </a:lnTo>
                    <a:lnTo>
                      <a:pt x="213" y="109"/>
                    </a:lnTo>
                    <a:lnTo>
                      <a:pt x="213" y="106"/>
                    </a:lnTo>
                    <a:lnTo>
                      <a:pt x="213" y="102"/>
                    </a:lnTo>
                    <a:lnTo>
                      <a:pt x="210" y="102"/>
                    </a:lnTo>
                    <a:lnTo>
                      <a:pt x="210" y="100"/>
                    </a:lnTo>
                    <a:lnTo>
                      <a:pt x="210" y="98"/>
                    </a:lnTo>
                    <a:lnTo>
                      <a:pt x="210" y="95"/>
                    </a:lnTo>
                    <a:lnTo>
                      <a:pt x="208" y="95"/>
                    </a:lnTo>
                    <a:lnTo>
                      <a:pt x="208" y="94"/>
                    </a:lnTo>
                    <a:lnTo>
                      <a:pt x="206" y="92"/>
                    </a:lnTo>
                    <a:lnTo>
                      <a:pt x="206" y="89"/>
                    </a:lnTo>
                    <a:lnTo>
                      <a:pt x="202" y="86"/>
                    </a:lnTo>
                    <a:lnTo>
                      <a:pt x="202" y="83"/>
                    </a:lnTo>
                    <a:lnTo>
                      <a:pt x="202" y="80"/>
                    </a:lnTo>
                    <a:lnTo>
                      <a:pt x="202" y="75"/>
                    </a:lnTo>
                    <a:lnTo>
                      <a:pt x="199" y="72"/>
                    </a:lnTo>
                    <a:lnTo>
                      <a:pt x="199" y="69"/>
                    </a:lnTo>
                    <a:lnTo>
                      <a:pt x="199" y="65"/>
                    </a:lnTo>
                    <a:lnTo>
                      <a:pt x="199" y="59"/>
                    </a:lnTo>
                    <a:lnTo>
                      <a:pt x="198" y="56"/>
                    </a:lnTo>
                    <a:lnTo>
                      <a:pt x="198" y="53"/>
                    </a:lnTo>
                    <a:lnTo>
                      <a:pt x="198" y="51"/>
                    </a:lnTo>
                    <a:lnTo>
                      <a:pt x="198" y="48"/>
                    </a:lnTo>
                    <a:lnTo>
                      <a:pt x="195" y="48"/>
                    </a:lnTo>
                    <a:lnTo>
                      <a:pt x="195" y="45"/>
                    </a:lnTo>
                    <a:lnTo>
                      <a:pt x="194" y="42"/>
                    </a:lnTo>
                    <a:lnTo>
                      <a:pt x="194" y="39"/>
                    </a:lnTo>
                    <a:lnTo>
                      <a:pt x="191" y="36"/>
                    </a:lnTo>
                    <a:lnTo>
                      <a:pt x="191" y="32"/>
                    </a:lnTo>
                    <a:lnTo>
                      <a:pt x="191" y="30"/>
                    </a:lnTo>
                    <a:lnTo>
                      <a:pt x="191" y="25"/>
                    </a:lnTo>
                    <a:lnTo>
                      <a:pt x="188" y="23"/>
                    </a:lnTo>
                    <a:lnTo>
                      <a:pt x="188" y="19"/>
                    </a:lnTo>
                    <a:lnTo>
                      <a:pt x="187" y="16"/>
                    </a:lnTo>
                    <a:lnTo>
                      <a:pt x="187" y="13"/>
                    </a:lnTo>
                    <a:lnTo>
                      <a:pt x="184" y="12"/>
                    </a:lnTo>
                    <a:lnTo>
                      <a:pt x="184" y="9"/>
                    </a:lnTo>
                    <a:lnTo>
                      <a:pt x="183" y="7"/>
                    </a:lnTo>
                    <a:lnTo>
                      <a:pt x="183" y="4"/>
                    </a:lnTo>
                    <a:lnTo>
                      <a:pt x="180" y="4"/>
                    </a:lnTo>
                    <a:lnTo>
                      <a:pt x="177" y="4"/>
                    </a:lnTo>
                    <a:lnTo>
                      <a:pt x="173" y="4"/>
                    </a:lnTo>
                    <a:lnTo>
                      <a:pt x="173" y="3"/>
                    </a:lnTo>
                    <a:lnTo>
                      <a:pt x="171" y="3"/>
                    </a:lnTo>
                    <a:lnTo>
                      <a:pt x="169" y="3"/>
                    </a:lnTo>
                    <a:lnTo>
                      <a:pt x="166" y="3"/>
                    </a:lnTo>
                    <a:lnTo>
                      <a:pt x="166" y="1"/>
                    </a:lnTo>
                    <a:lnTo>
                      <a:pt x="163" y="1"/>
                    </a:lnTo>
                    <a:lnTo>
                      <a:pt x="163" y="1"/>
                    </a:lnTo>
                    <a:lnTo>
                      <a:pt x="160" y="1"/>
                    </a:lnTo>
                    <a:lnTo>
                      <a:pt x="160" y="1"/>
                    </a:lnTo>
                    <a:lnTo>
                      <a:pt x="159" y="1"/>
                    </a:lnTo>
                    <a:lnTo>
                      <a:pt x="159" y="1"/>
                    </a:lnTo>
                    <a:lnTo>
                      <a:pt x="159" y="1"/>
                    </a:lnTo>
                    <a:lnTo>
                      <a:pt x="159" y="0"/>
                    </a:lnTo>
                    <a:lnTo>
                      <a:pt x="157" y="2"/>
                    </a:lnTo>
                    <a:lnTo>
                      <a:pt x="157" y="2"/>
                    </a:lnTo>
                    <a:lnTo>
                      <a:pt x="155" y="2"/>
                    </a:lnTo>
                    <a:lnTo>
                      <a:pt x="155" y="2"/>
                    </a:lnTo>
                    <a:lnTo>
                      <a:pt x="152" y="2"/>
                    </a:lnTo>
                    <a:lnTo>
                      <a:pt x="152" y="2"/>
                    </a:lnTo>
                    <a:lnTo>
                      <a:pt x="149" y="2"/>
                    </a:lnTo>
                    <a:lnTo>
                      <a:pt x="149" y="2"/>
                    </a:lnTo>
                    <a:lnTo>
                      <a:pt x="146" y="2"/>
                    </a:lnTo>
                    <a:lnTo>
                      <a:pt x="145" y="2"/>
                    </a:lnTo>
                    <a:lnTo>
                      <a:pt x="142" y="2"/>
                    </a:lnTo>
                    <a:lnTo>
                      <a:pt x="142" y="2"/>
                    </a:lnTo>
                    <a:lnTo>
                      <a:pt x="140" y="2"/>
                    </a:lnTo>
                    <a:lnTo>
                      <a:pt x="140" y="2"/>
                    </a:lnTo>
                    <a:lnTo>
                      <a:pt x="140" y="2"/>
                    </a:lnTo>
                    <a:lnTo>
                      <a:pt x="140" y="1"/>
                    </a:lnTo>
                    <a:lnTo>
                      <a:pt x="138" y="4"/>
                    </a:lnTo>
                    <a:lnTo>
                      <a:pt x="138" y="5"/>
                    </a:lnTo>
                    <a:lnTo>
                      <a:pt x="138" y="8"/>
                    </a:lnTo>
                    <a:lnTo>
                      <a:pt x="138" y="8"/>
                    </a:lnTo>
                    <a:lnTo>
                      <a:pt x="136" y="11"/>
                    </a:lnTo>
                    <a:lnTo>
                      <a:pt x="136" y="13"/>
                    </a:lnTo>
                    <a:lnTo>
                      <a:pt x="136" y="16"/>
                    </a:lnTo>
                    <a:lnTo>
                      <a:pt x="136" y="16"/>
                    </a:lnTo>
                    <a:lnTo>
                      <a:pt x="133" y="19"/>
                    </a:lnTo>
                    <a:lnTo>
                      <a:pt x="133" y="23"/>
                    </a:lnTo>
                    <a:lnTo>
                      <a:pt x="131" y="25"/>
                    </a:lnTo>
                    <a:lnTo>
                      <a:pt x="131" y="25"/>
                    </a:lnTo>
                    <a:lnTo>
                      <a:pt x="128" y="29"/>
                    </a:lnTo>
                    <a:lnTo>
                      <a:pt x="128" y="29"/>
                    </a:lnTo>
                    <a:lnTo>
                      <a:pt x="128" y="29"/>
                    </a:lnTo>
                    <a:lnTo>
                      <a:pt x="128" y="29"/>
                    </a:lnTo>
                    <a:lnTo>
                      <a:pt x="125" y="32"/>
                    </a:lnTo>
                    <a:lnTo>
                      <a:pt x="125" y="34"/>
                    </a:lnTo>
                    <a:lnTo>
                      <a:pt x="124" y="41"/>
                    </a:lnTo>
                    <a:lnTo>
                      <a:pt x="124" y="44"/>
                    </a:lnTo>
                    <a:lnTo>
                      <a:pt x="124" y="50"/>
                    </a:lnTo>
                    <a:lnTo>
                      <a:pt x="124" y="56"/>
                    </a:lnTo>
                    <a:lnTo>
                      <a:pt x="124" y="63"/>
                    </a:lnTo>
                    <a:lnTo>
                      <a:pt x="125" y="67"/>
                    </a:lnTo>
                    <a:lnTo>
                      <a:pt x="124" y="74"/>
                    </a:lnTo>
                    <a:lnTo>
                      <a:pt x="124" y="80"/>
                    </a:lnTo>
                    <a:lnTo>
                      <a:pt x="124" y="86"/>
                    </a:lnTo>
                    <a:lnTo>
                      <a:pt x="124" y="90"/>
                    </a:lnTo>
                    <a:lnTo>
                      <a:pt x="121" y="95"/>
                    </a:lnTo>
                    <a:lnTo>
                      <a:pt x="121" y="98"/>
                    </a:lnTo>
                    <a:lnTo>
                      <a:pt x="119" y="100"/>
                    </a:lnTo>
                    <a:lnTo>
                      <a:pt x="119" y="100"/>
                    </a:lnTo>
                    <a:lnTo>
                      <a:pt x="116" y="100"/>
                    </a:lnTo>
                    <a:lnTo>
                      <a:pt x="115" y="98"/>
                    </a:lnTo>
                    <a:lnTo>
                      <a:pt x="112" y="94"/>
                    </a:lnTo>
                    <a:lnTo>
                      <a:pt x="111" y="89"/>
                    </a:lnTo>
                    <a:lnTo>
                      <a:pt x="107" y="85"/>
                    </a:lnTo>
                    <a:lnTo>
                      <a:pt x="105" y="79"/>
                    </a:lnTo>
                    <a:lnTo>
                      <a:pt x="101" y="73"/>
                    </a:lnTo>
                    <a:lnTo>
                      <a:pt x="99" y="65"/>
                    </a:lnTo>
                    <a:lnTo>
                      <a:pt x="96" y="58"/>
                    </a:lnTo>
                    <a:lnTo>
                      <a:pt x="94" y="52"/>
                    </a:lnTo>
                    <a:lnTo>
                      <a:pt x="90" y="47"/>
                    </a:lnTo>
                    <a:lnTo>
                      <a:pt x="88" y="41"/>
                    </a:lnTo>
                    <a:lnTo>
                      <a:pt x="85" y="38"/>
                    </a:lnTo>
                    <a:lnTo>
                      <a:pt x="85" y="32"/>
                    </a:lnTo>
                    <a:lnTo>
                      <a:pt x="85" y="31"/>
                    </a:lnTo>
                    <a:lnTo>
                      <a:pt x="86" y="27"/>
                    </a:lnTo>
                    <a:lnTo>
                      <a:pt x="83" y="27"/>
                    </a:lnTo>
                    <a:lnTo>
                      <a:pt x="82" y="27"/>
                    </a:lnTo>
                    <a:lnTo>
                      <a:pt x="79" y="27"/>
                    </a:lnTo>
                    <a:lnTo>
                      <a:pt x="79" y="25"/>
                    </a:lnTo>
                    <a:lnTo>
                      <a:pt x="76" y="25"/>
                    </a:lnTo>
                    <a:lnTo>
                      <a:pt x="76" y="21"/>
                    </a:lnTo>
                    <a:lnTo>
                      <a:pt x="72" y="19"/>
                    </a:lnTo>
                    <a:lnTo>
                      <a:pt x="72" y="16"/>
                    </a:lnTo>
                    <a:lnTo>
                      <a:pt x="70" y="16"/>
                    </a:lnTo>
                    <a:lnTo>
                      <a:pt x="70" y="13"/>
                    </a:lnTo>
                    <a:lnTo>
                      <a:pt x="67" y="13"/>
                    </a:lnTo>
                    <a:lnTo>
                      <a:pt x="67" y="10"/>
                    </a:lnTo>
                    <a:lnTo>
                      <a:pt x="65" y="10"/>
                    </a:lnTo>
                    <a:lnTo>
                      <a:pt x="65" y="8"/>
                    </a:lnTo>
                    <a:lnTo>
                      <a:pt x="65" y="8"/>
                    </a:lnTo>
                    <a:lnTo>
                      <a:pt x="65" y="6"/>
                    </a:lnTo>
                    <a:lnTo>
                      <a:pt x="63" y="9"/>
                    </a:lnTo>
                    <a:lnTo>
                      <a:pt x="63" y="9"/>
                    </a:lnTo>
                    <a:lnTo>
                      <a:pt x="63" y="9"/>
                    </a:lnTo>
                    <a:lnTo>
                      <a:pt x="63" y="9"/>
                    </a:lnTo>
                    <a:lnTo>
                      <a:pt x="63" y="9"/>
                    </a:lnTo>
                    <a:lnTo>
                      <a:pt x="63" y="9"/>
                    </a:lnTo>
                    <a:lnTo>
                      <a:pt x="63" y="9"/>
                    </a:lnTo>
                    <a:lnTo>
                      <a:pt x="63" y="9"/>
                    </a:lnTo>
                    <a:lnTo>
                      <a:pt x="59" y="9"/>
                    </a:lnTo>
                    <a:lnTo>
                      <a:pt x="59" y="9"/>
                    </a:lnTo>
                    <a:lnTo>
                      <a:pt x="59" y="9"/>
                    </a:lnTo>
                    <a:lnTo>
                      <a:pt x="59" y="9"/>
                    </a:lnTo>
                    <a:lnTo>
                      <a:pt x="59" y="9"/>
                    </a:lnTo>
                    <a:lnTo>
                      <a:pt x="59" y="9"/>
                    </a:lnTo>
                    <a:lnTo>
                      <a:pt x="59" y="9"/>
                    </a:lnTo>
                    <a:lnTo>
                      <a:pt x="59" y="9"/>
                    </a:lnTo>
                    <a:lnTo>
                      <a:pt x="59" y="9"/>
                    </a:lnTo>
                  </a:path>
                </a:pathLst>
              </a:custGeom>
              <a:solidFill>
                <a:srgbClr val="FFE1DC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59" name="Freeform 171"/>
              <p:cNvSpPr>
                <a:spLocks/>
              </p:cNvSpPr>
              <p:nvPr/>
            </p:nvSpPr>
            <p:spPr bwMode="gray">
              <a:xfrm>
                <a:off x="684" y="2539"/>
                <a:ext cx="109" cy="123"/>
              </a:xfrm>
              <a:custGeom>
                <a:avLst/>
                <a:gdLst>
                  <a:gd name="T0" fmla="*/ 71 w 109"/>
                  <a:gd name="T1" fmla="*/ 0 h 123"/>
                  <a:gd name="T2" fmla="*/ 108 w 109"/>
                  <a:gd name="T3" fmla="*/ 8 h 123"/>
                  <a:gd name="T4" fmla="*/ 83 w 109"/>
                  <a:gd name="T5" fmla="*/ 44 h 123"/>
                  <a:gd name="T6" fmla="*/ 100 w 109"/>
                  <a:gd name="T7" fmla="*/ 38 h 123"/>
                  <a:gd name="T8" fmla="*/ 71 w 109"/>
                  <a:gd name="T9" fmla="*/ 122 h 123"/>
                  <a:gd name="T10" fmla="*/ 15 w 109"/>
                  <a:gd name="T11" fmla="*/ 44 h 123"/>
                  <a:gd name="T12" fmla="*/ 24 w 109"/>
                  <a:gd name="T13" fmla="*/ 39 h 123"/>
                  <a:gd name="T14" fmla="*/ 0 w 109"/>
                  <a:gd name="T15" fmla="*/ 17 h 123"/>
                  <a:gd name="T16" fmla="*/ 26 w 109"/>
                  <a:gd name="T17" fmla="*/ 0 h 123"/>
                  <a:gd name="T18" fmla="*/ 30 w 109"/>
                  <a:gd name="T19" fmla="*/ 11 h 123"/>
                  <a:gd name="T20" fmla="*/ 57 w 109"/>
                  <a:gd name="T21" fmla="*/ 57 h 123"/>
                  <a:gd name="T22" fmla="*/ 77 w 109"/>
                  <a:gd name="T23" fmla="*/ 7 h 123"/>
                  <a:gd name="T24" fmla="*/ 71 w 109"/>
                  <a:gd name="T25" fmla="*/ 0 h 123"/>
                  <a:gd name="T26" fmla="*/ 71 w 109"/>
                  <a:gd name="T27" fmla="*/ 0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09" h="123">
                    <a:moveTo>
                      <a:pt x="71" y="0"/>
                    </a:moveTo>
                    <a:lnTo>
                      <a:pt x="108" y="8"/>
                    </a:lnTo>
                    <a:lnTo>
                      <a:pt x="83" y="44"/>
                    </a:lnTo>
                    <a:lnTo>
                      <a:pt x="100" y="38"/>
                    </a:lnTo>
                    <a:lnTo>
                      <a:pt x="71" y="122"/>
                    </a:lnTo>
                    <a:lnTo>
                      <a:pt x="15" y="44"/>
                    </a:lnTo>
                    <a:lnTo>
                      <a:pt x="24" y="39"/>
                    </a:lnTo>
                    <a:lnTo>
                      <a:pt x="0" y="17"/>
                    </a:lnTo>
                    <a:lnTo>
                      <a:pt x="26" y="0"/>
                    </a:lnTo>
                    <a:lnTo>
                      <a:pt x="30" y="11"/>
                    </a:lnTo>
                    <a:lnTo>
                      <a:pt x="57" y="57"/>
                    </a:lnTo>
                    <a:lnTo>
                      <a:pt x="77" y="7"/>
                    </a:lnTo>
                    <a:lnTo>
                      <a:pt x="71" y="0"/>
                    </a:lnTo>
                    <a:lnTo>
                      <a:pt x="71" y="0"/>
                    </a:lnTo>
                  </a:path>
                </a:pathLst>
              </a:custGeom>
              <a:solidFill>
                <a:srgbClr val="FFFFF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60" name="Freeform 172"/>
              <p:cNvSpPr>
                <a:spLocks/>
              </p:cNvSpPr>
              <p:nvPr/>
            </p:nvSpPr>
            <p:spPr bwMode="gray">
              <a:xfrm>
                <a:off x="666" y="2614"/>
                <a:ext cx="96" cy="155"/>
              </a:xfrm>
              <a:custGeom>
                <a:avLst/>
                <a:gdLst>
                  <a:gd name="T0" fmla="*/ 0 w 96"/>
                  <a:gd name="T1" fmla="*/ 127 h 155"/>
                  <a:gd name="T2" fmla="*/ 29 w 96"/>
                  <a:gd name="T3" fmla="*/ 143 h 155"/>
                  <a:gd name="T4" fmla="*/ 61 w 96"/>
                  <a:gd name="T5" fmla="*/ 154 h 155"/>
                  <a:gd name="T6" fmla="*/ 61 w 96"/>
                  <a:gd name="T7" fmla="*/ 147 h 155"/>
                  <a:gd name="T8" fmla="*/ 68 w 96"/>
                  <a:gd name="T9" fmla="*/ 134 h 155"/>
                  <a:gd name="T10" fmla="*/ 85 w 96"/>
                  <a:gd name="T11" fmla="*/ 132 h 155"/>
                  <a:gd name="T12" fmla="*/ 95 w 96"/>
                  <a:gd name="T13" fmla="*/ 132 h 155"/>
                  <a:gd name="T14" fmla="*/ 68 w 96"/>
                  <a:gd name="T15" fmla="*/ 110 h 155"/>
                  <a:gd name="T16" fmla="*/ 55 w 96"/>
                  <a:gd name="T17" fmla="*/ 108 h 155"/>
                  <a:gd name="T18" fmla="*/ 42 w 96"/>
                  <a:gd name="T19" fmla="*/ 95 h 155"/>
                  <a:gd name="T20" fmla="*/ 40 w 96"/>
                  <a:gd name="T21" fmla="*/ 95 h 155"/>
                  <a:gd name="T22" fmla="*/ 27 w 96"/>
                  <a:gd name="T23" fmla="*/ 79 h 155"/>
                  <a:gd name="T24" fmla="*/ 21 w 96"/>
                  <a:gd name="T25" fmla="*/ 74 h 155"/>
                  <a:gd name="T26" fmla="*/ 21 w 96"/>
                  <a:gd name="T27" fmla="*/ 53 h 155"/>
                  <a:gd name="T28" fmla="*/ 18 w 96"/>
                  <a:gd name="T29" fmla="*/ 33 h 155"/>
                  <a:gd name="T30" fmla="*/ 15 w 96"/>
                  <a:gd name="T31" fmla="*/ 9 h 155"/>
                  <a:gd name="T32" fmla="*/ 15 w 96"/>
                  <a:gd name="T33" fmla="*/ 0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6" h="155">
                    <a:moveTo>
                      <a:pt x="0" y="127"/>
                    </a:moveTo>
                    <a:lnTo>
                      <a:pt x="29" y="143"/>
                    </a:lnTo>
                    <a:lnTo>
                      <a:pt x="61" y="154"/>
                    </a:lnTo>
                    <a:lnTo>
                      <a:pt x="61" y="147"/>
                    </a:lnTo>
                    <a:lnTo>
                      <a:pt x="68" y="134"/>
                    </a:lnTo>
                    <a:lnTo>
                      <a:pt x="85" y="132"/>
                    </a:lnTo>
                    <a:lnTo>
                      <a:pt x="95" y="132"/>
                    </a:lnTo>
                    <a:lnTo>
                      <a:pt x="68" y="110"/>
                    </a:lnTo>
                    <a:lnTo>
                      <a:pt x="55" y="108"/>
                    </a:lnTo>
                    <a:lnTo>
                      <a:pt x="42" y="95"/>
                    </a:lnTo>
                    <a:lnTo>
                      <a:pt x="40" y="95"/>
                    </a:lnTo>
                    <a:lnTo>
                      <a:pt x="27" y="79"/>
                    </a:lnTo>
                    <a:lnTo>
                      <a:pt x="21" y="74"/>
                    </a:lnTo>
                    <a:lnTo>
                      <a:pt x="21" y="53"/>
                    </a:lnTo>
                    <a:lnTo>
                      <a:pt x="18" y="33"/>
                    </a:lnTo>
                    <a:lnTo>
                      <a:pt x="15" y="9"/>
                    </a:lnTo>
                    <a:lnTo>
                      <a:pt x="15" y="0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61" name="Freeform 173"/>
              <p:cNvSpPr>
                <a:spLocks/>
              </p:cNvSpPr>
              <p:nvPr/>
            </p:nvSpPr>
            <p:spPr bwMode="gray">
              <a:xfrm>
                <a:off x="719" y="2745"/>
                <a:ext cx="69" cy="42"/>
              </a:xfrm>
              <a:custGeom>
                <a:avLst/>
                <a:gdLst>
                  <a:gd name="T0" fmla="*/ 5 w 69"/>
                  <a:gd name="T1" fmla="*/ 14 h 42"/>
                  <a:gd name="T2" fmla="*/ 0 w 69"/>
                  <a:gd name="T3" fmla="*/ 21 h 42"/>
                  <a:gd name="T4" fmla="*/ 10 w 69"/>
                  <a:gd name="T5" fmla="*/ 34 h 42"/>
                  <a:gd name="T6" fmla="*/ 19 w 69"/>
                  <a:gd name="T7" fmla="*/ 36 h 42"/>
                  <a:gd name="T8" fmla="*/ 24 w 69"/>
                  <a:gd name="T9" fmla="*/ 38 h 42"/>
                  <a:gd name="T10" fmla="*/ 32 w 69"/>
                  <a:gd name="T11" fmla="*/ 36 h 42"/>
                  <a:gd name="T12" fmla="*/ 50 w 69"/>
                  <a:gd name="T13" fmla="*/ 41 h 42"/>
                  <a:gd name="T14" fmla="*/ 53 w 69"/>
                  <a:gd name="T15" fmla="*/ 38 h 42"/>
                  <a:gd name="T16" fmla="*/ 53 w 69"/>
                  <a:gd name="T17" fmla="*/ 36 h 42"/>
                  <a:gd name="T18" fmla="*/ 59 w 69"/>
                  <a:gd name="T19" fmla="*/ 34 h 42"/>
                  <a:gd name="T20" fmla="*/ 59 w 69"/>
                  <a:gd name="T21" fmla="*/ 25 h 42"/>
                  <a:gd name="T22" fmla="*/ 53 w 69"/>
                  <a:gd name="T23" fmla="*/ 20 h 42"/>
                  <a:gd name="T24" fmla="*/ 61 w 69"/>
                  <a:gd name="T25" fmla="*/ 20 h 42"/>
                  <a:gd name="T26" fmla="*/ 68 w 69"/>
                  <a:gd name="T27" fmla="*/ 14 h 42"/>
                  <a:gd name="T28" fmla="*/ 59 w 69"/>
                  <a:gd name="T29" fmla="*/ 8 h 42"/>
                  <a:gd name="T30" fmla="*/ 42 w 69"/>
                  <a:gd name="T31" fmla="*/ 5 h 42"/>
                  <a:gd name="T32" fmla="*/ 33 w 69"/>
                  <a:gd name="T33" fmla="*/ 0 h 42"/>
                  <a:gd name="T34" fmla="*/ 16 w 69"/>
                  <a:gd name="T35" fmla="*/ 1 h 42"/>
                  <a:gd name="T36" fmla="*/ 5 w 69"/>
                  <a:gd name="T37" fmla="*/ 14 h 42"/>
                  <a:gd name="T38" fmla="*/ 5 w 69"/>
                  <a:gd name="T39" fmla="*/ 14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69" h="42">
                    <a:moveTo>
                      <a:pt x="5" y="14"/>
                    </a:moveTo>
                    <a:lnTo>
                      <a:pt x="0" y="21"/>
                    </a:lnTo>
                    <a:lnTo>
                      <a:pt x="10" y="34"/>
                    </a:lnTo>
                    <a:lnTo>
                      <a:pt x="19" y="36"/>
                    </a:lnTo>
                    <a:lnTo>
                      <a:pt x="24" y="38"/>
                    </a:lnTo>
                    <a:lnTo>
                      <a:pt x="32" y="36"/>
                    </a:lnTo>
                    <a:lnTo>
                      <a:pt x="50" y="41"/>
                    </a:lnTo>
                    <a:lnTo>
                      <a:pt x="53" y="38"/>
                    </a:lnTo>
                    <a:lnTo>
                      <a:pt x="53" y="36"/>
                    </a:lnTo>
                    <a:lnTo>
                      <a:pt x="59" y="34"/>
                    </a:lnTo>
                    <a:lnTo>
                      <a:pt x="59" y="25"/>
                    </a:lnTo>
                    <a:lnTo>
                      <a:pt x="53" y="20"/>
                    </a:lnTo>
                    <a:lnTo>
                      <a:pt x="61" y="20"/>
                    </a:lnTo>
                    <a:lnTo>
                      <a:pt x="68" y="14"/>
                    </a:lnTo>
                    <a:lnTo>
                      <a:pt x="59" y="8"/>
                    </a:lnTo>
                    <a:lnTo>
                      <a:pt x="42" y="5"/>
                    </a:lnTo>
                    <a:lnTo>
                      <a:pt x="33" y="0"/>
                    </a:lnTo>
                    <a:lnTo>
                      <a:pt x="16" y="1"/>
                    </a:lnTo>
                    <a:lnTo>
                      <a:pt x="5" y="14"/>
                    </a:lnTo>
                    <a:lnTo>
                      <a:pt x="5" y="14"/>
                    </a:lnTo>
                  </a:path>
                </a:pathLst>
              </a:custGeom>
              <a:solidFill>
                <a:srgbClr val="FFC281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62" name="Freeform 174"/>
              <p:cNvSpPr>
                <a:spLocks/>
              </p:cNvSpPr>
              <p:nvPr/>
            </p:nvSpPr>
            <p:spPr bwMode="gray">
              <a:xfrm>
                <a:off x="811" y="2593"/>
                <a:ext cx="14" cy="161"/>
              </a:xfrm>
              <a:custGeom>
                <a:avLst/>
                <a:gdLst>
                  <a:gd name="T0" fmla="*/ 6 w 14"/>
                  <a:gd name="T1" fmla="*/ 160 h 161"/>
                  <a:gd name="T2" fmla="*/ 6 w 14"/>
                  <a:gd name="T3" fmla="*/ 131 h 161"/>
                  <a:gd name="T4" fmla="*/ 10 w 14"/>
                  <a:gd name="T5" fmla="*/ 108 h 161"/>
                  <a:gd name="T6" fmla="*/ 13 w 14"/>
                  <a:gd name="T7" fmla="*/ 87 h 161"/>
                  <a:gd name="T8" fmla="*/ 10 w 14"/>
                  <a:gd name="T9" fmla="*/ 68 h 161"/>
                  <a:gd name="T10" fmla="*/ 0 w 14"/>
                  <a:gd name="T11" fmla="*/ 46 h 161"/>
                  <a:gd name="T12" fmla="*/ 0 w 14"/>
                  <a:gd name="T13" fmla="*/ 17 h 161"/>
                  <a:gd name="T14" fmla="*/ 0 w 14"/>
                  <a:gd name="T15" fmla="*/ 0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4" h="161">
                    <a:moveTo>
                      <a:pt x="6" y="160"/>
                    </a:moveTo>
                    <a:lnTo>
                      <a:pt x="6" y="131"/>
                    </a:lnTo>
                    <a:lnTo>
                      <a:pt x="10" y="108"/>
                    </a:lnTo>
                    <a:lnTo>
                      <a:pt x="13" y="87"/>
                    </a:lnTo>
                    <a:lnTo>
                      <a:pt x="10" y="68"/>
                    </a:lnTo>
                    <a:lnTo>
                      <a:pt x="0" y="46"/>
                    </a:lnTo>
                    <a:lnTo>
                      <a:pt x="0" y="17"/>
                    </a:lnTo>
                    <a:lnTo>
                      <a:pt x="0" y="0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63" name="Freeform 175"/>
              <p:cNvSpPr>
                <a:spLocks/>
              </p:cNvSpPr>
              <p:nvPr/>
            </p:nvSpPr>
            <p:spPr bwMode="gray">
              <a:xfrm>
                <a:off x="772" y="2732"/>
                <a:ext cx="69" cy="48"/>
              </a:xfrm>
              <a:custGeom>
                <a:avLst/>
                <a:gdLst>
                  <a:gd name="T0" fmla="*/ 62 w 69"/>
                  <a:gd name="T1" fmla="*/ 19 h 48"/>
                  <a:gd name="T2" fmla="*/ 68 w 69"/>
                  <a:gd name="T3" fmla="*/ 25 h 48"/>
                  <a:gd name="T4" fmla="*/ 57 w 69"/>
                  <a:gd name="T5" fmla="*/ 34 h 48"/>
                  <a:gd name="T6" fmla="*/ 49 w 69"/>
                  <a:gd name="T7" fmla="*/ 36 h 48"/>
                  <a:gd name="T8" fmla="*/ 39 w 69"/>
                  <a:gd name="T9" fmla="*/ 44 h 48"/>
                  <a:gd name="T10" fmla="*/ 35 w 69"/>
                  <a:gd name="T11" fmla="*/ 36 h 48"/>
                  <a:gd name="T12" fmla="*/ 19 w 69"/>
                  <a:gd name="T13" fmla="*/ 47 h 48"/>
                  <a:gd name="T14" fmla="*/ 16 w 69"/>
                  <a:gd name="T15" fmla="*/ 44 h 48"/>
                  <a:gd name="T16" fmla="*/ 16 w 69"/>
                  <a:gd name="T17" fmla="*/ 38 h 48"/>
                  <a:gd name="T18" fmla="*/ 6 w 69"/>
                  <a:gd name="T19" fmla="*/ 34 h 48"/>
                  <a:gd name="T20" fmla="*/ 6 w 69"/>
                  <a:gd name="T21" fmla="*/ 27 h 48"/>
                  <a:gd name="T22" fmla="*/ 14 w 69"/>
                  <a:gd name="T23" fmla="*/ 22 h 48"/>
                  <a:gd name="T24" fmla="*/ 4 w 69"/>
                  <a:gd name="T25" fmla="*/ 22 h 48"/>
                  <a:gd name="T26" fmla="*/ 0 w 69"/>
                  <a:gd name="T27" fmla="*/ 18 h 48"/>
                  <a:gd name="T28" fmla="*/ 4 w 69"/>
                  <a:gd name="T29" fmla="*/ 14 h 48"/>
                  <a:gd name="T30" fmla="*/ 27 w 69"/>
                  <a:gd name="T31" fmla="*/ 11 h 48"/>
                  <a:gd name="T32" fmla="*/ 33 w 69"/>
                  <a:gd name="T33" fmla="*/ 0 h 48"/>
                  <a:gd name="T34" fmla="*/ 52 w 69"/>
                  <a:gd name="T35" fmla="*/ 1 h 48"/>
                  <a:gd name="T36" fmla="*/ 62 w 69"/>
                  <a:gd name="T37" fmla="*/ 19 h 48"/>
                  <a:gd name="T38" fmla="*/ 62 w 69"/>
                  <a:gd name="T39" fmla="*/ 19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69" h="48">
                    <a:moveTo>
                      <a:pt x="62" y="19"/>
                    </a:moveTo>
                    <a:lnTo>
                      <a:pt x="68" y="25"/>
                    </a:lnTo>
                    <a:lnTo>
                      <a:pt x="57" y="34"/>
                    </a:lnTo>
                    <a:lnTo>
                      <a:pt x="49" y="36"/>
                    </a:lnTo>
                    <a:lnTo>
                      <a:pt x="39" y="44"/>
                    </a:lnTo>
                    <a:lnTo>
                      <a:pt x="35" y="36"/>
                    </a:lnTo>
                    <a:lnTo>
                      <a:pt x="19" y="47"/>
                    </a:lnTo>
                    <a:lnTo>
                      <a:pt x="16" y="44"/>
                    </a:lnTo>
                    <a:lnTo>
                      <a:pt x="16" y="38"/>
                    </a:lnTo>
                    <a:lnTo>
                      <a:pt x="6" y="34"/>
                    </a:lnTo>
                    <a:lnTo>
                      <a:pt x="6" y="27"/>
                    </a:lnTo>
                    <a:lnTo>
                      <a:pt x="14" y="22"/>
                    </a:lnTo>
                    <a:lnTo>
                      <a:pt x="4" y="22"/>
                    </a:lnTo>
                    <a:lnTo>
                      <a:pt x="0" y="18"/>
                    </a:lnTo>
                    <a:lnTo>
                      <a:pt x="4" y="14"/>
                    </a:lnTo>
                    <a:lnTo>
                      <a:pt x="27" y="11"/>
                    </a:lnTo>
                    <a:lnTo>
                      <a:pt x="33" y="0"/>
                    </a:lnTo>
                    <a:lnTo>
                      <a:pt x="52" y="1"/>
                    </a:lnTo>
                    <a:lnTo>
                      <a:pt x="62" y="19"/>
                    </a:lnTo>
                    <a:lnTo>
                      <a:pt x="62" y="19"/>
                    </a:lnTo>
                  </a:path>
                </a:pathLst>
              </a:custGeom>
              <a:solidFill>
                <a:srgbClr val="FFC281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64" name="Freeform 176"/>
              <p:cNvSpPr>
                <a:spLocks/>
              </p:cNvSpPr>
              <p:nvPr/>
            </p:nvSpPr>
            <p:spPr bwMode="gray">
              <a:xfrm>
                <a:off x="1012" y="2745"/>
                <a:ext cx="66" cy="66"/>
              </a:xfrm>
              <a:custGeom>
                <a:avLst/>
                <a:gdLst>
                  <a:gd name="T0" fmla="*/ 65 w 66"/>
                  <a:gd name="T1" fmla="*/ 0 h 66"/>
                  <a:gd name="T2" fmla="*/ 65 w 66"/>
                  <a:gd name="T3" fmla="*/ 14 h 66"/>
                  <a:gd name="T4" fmla="*/ 64 w 66"/>
                  <a:gd name="T5" fmla="*/ 26 h 66"/>
                  <a:gd name="T6" fmla="*/ 64 w 66"/>
                  <a:gd name="T7" fmla="*/ 34 h 66"/>
                  <a:gd name="T8" fmla="*/ 47 w 66"/>
                  <a:gd name="T9" fmla="*/ 42 h 66"/>
                  <a:gd name="T10" fmla="*/ 29 w 66"/>
                  <a:gd name="T11" fmla="*/ 53 h 66"/>
                  <a:gd name="T12" fmla="*/ 0 w 66"/>
                  <a:gd name="T13" fmla="*/ 65 h 66"/>
                  <a:gd name="T14" fmla="*/ 42 w 66"/>
                  <a:gd name="T15" fmla="*/ 3 h 66"/>
                  <a:gd name="T16" fmla="*/ 65 w 66"/>
                  <a:gd name="T17" fmla="*/ 0 h 66"/>
                  <a:gd name="T18" fmla="*/ 65 w 66"/>
                  <a:gd name="T19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6" h="66">
                    <a:moveTo>
                      <a:pt x="65" y="0"/>
                    </a:moveTo>
                    <a:lnTo>
                      <a:pt x="65" y="14"/>
                    </a:lnTo>
                    <a:lnTo>
                      <a:pt x="64" y="26"/>
                    </a:lnTo>
                    <a:lnTo>
                      <a:pt x="64" y="34"/>
                    </a:lnTo>
                    <a:lnTo>
                      <a:pt x="47" y="42"/>
                    </a:lnTo>
                    <a:lnTo>
                      <a:pt x="29" y="53"/>
                    </a:lnTo>
                    <a:lnTo>
                      <a:pt x="0" y="65"/>
                    </a:lnTo>
                    <a:lnTo>
                      <a:pt x="42" y="3"/>
                    </a:lnTo>
                    <a:lnTo>
                      <a:pt x="65" y="0"/>
                    </a:lnTo>
                    <a:lnTo>
                      <a:pt x="65" y="0"/>
                    </a:lnTo>
                  </a:path>
                </a:pathLst>
              </a:custGeom>
              <a:solidFill>
                <a:srgbClr val="D2D2D2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65" name="Line 177"/>
              <p:cNvSpPr>
                <a:spLocks noChangeShapeType="1"/>
              </p:cNvSpPr>
              <p:nvPr/>
            </p:nvSpPr>
            <p:spPr bwMode="gray">
              <a:xfrm flipH="1">
                <a:off x="664" y="2754"/>
                <a:ext cx="4" cy="44"/>
              </a:xfrm>
              <a:prstGeom prst="line">
                <a:avLst/>
              </a:prstGeom>
              <a:noFill/>
              <a:ln w="18851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7129266" name="Line 178"/>
              <p:cNvSpPr>
                <a:spLocks noChangeShapeType="1"/>
              </p:cNvSpPr>
              <p:nvPr/>
            </p:nvSpPr>
            <p:spPr bwMode="gray">
              <a:xfrm>
                <a:off x="839" y="2759"/>
                <a:ext cx="0" cy="40"/>
              </a:xfrm>
              <a:prstGeom prst="line">
                <a:avLst/>
              </a:prstGeom>
              <a:noFill/>
              <a:ln w="18851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7129267" name="Freeform 179"/>
              <p:cNvSpPr>
                <a:spLocks/>
              </p:cNvSpPr>
              <p:nvPr/>
            </p:nvSpPr>
            <p:spPr bwMode="gray">
              <a:xfrm>
                <a:off x="929" y="2545"/>
                <a:ext cx="105" cy="9"/>
              </a:xfrm>
              <a:custGeom>
                <a:avLst/>
                <a:gdLst>
                  <a:gd name="T0" fmla="*/ 104 w 105"/>
                  <a:gd name="T1" fmla="*/ 8 h 9"/>
                  <a:gd name="T2" fmla="*/ 55 w 105"/>
                  <a:gd name="T3" fmla="*/ 0 h 9"/>
                  <a:gd name="T4" fmla="*/ 29 w 105"/>
                  <a:gd name="T5" fmla="*/ 8 h 9"/>
                  <a:gd name="T6" fmla="*/ 0 w 105"/>
                  <a:gd name="T7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5" h="9">
                    <a:moveTo>
                      <a:pt x="104" y="8"/>
                    </a:moveTo>
                    <a:lnTo>
                      <a:pt x="55" y="0"/>
                    </a:lnTo>
                    <a:lnTo>
                      <a:pt x="29" y="8"/>
                    </a:lnTo>
                    <a:lnTo>
                      <a:pt x="0" y="0"/>
                    </a:lnTo>
                  </a:path>
                </a:pathLst>
              </a:custGeom>
              <a:noFill/>
              <a:ln w="18851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68" name="Freeform 180"/>
              <p:cNvSpPr>
                <a:spLocks/>
              </p:cNvSpPr>
              <p:nvPr/>
            </p:nvSpPr>
            <p:spPr bwMode="gray">
              <a:xfrm>
                <a:off x="929" y="2576"/>
                <a:ext cx="105" cy="8"/>
              </a:xfrm>
              <a:custGeom>
                <a:avLst/>
                <a:gdLst>
                  <a:gd name="T0" fmla="*/ 104 w 105"/>
                  <a:gd name="T1" fmla="*/ 7 h 8"/>
                  <a:gd name="T2" fmla="*/ 55 w 105"/>
                  <a:gd name="T3" fmla="*/ 0 h 8"/>
                  <a:gd name="T4" fmla="*/ 29 w 105"/>
                  <a:gd name="T5" fmla="*/ 7 h 8"/>
                  <a:gd name="T6" fmla="*/ 0 w 105"/>
                  <a:gd name="T7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5" h="8">
                    <a:moveTo>
                      <a:pt x="104" y="7"/>
                    </a:moveTo>
                    <a:lnTo>
                      <a:pt x="55" y="0"/>
                    </a:lnTo>
                    <a:lnTo>
                      <a:pt x="29" y="7"/>
                    </a:lnTo>
                    <a:lnTo>
                      <a:pt x="0" y="0"/>
                    </a:lnTo>
                  </a:path>
                </a:pathLst>
              </a:custGeom>
              <a:noFill/>
              <a:ln w="18851" cap="flat" cmpd="sng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69" name="Freeform 181"/>
              <p:cNvSpPr>
                <a:spLocks/>
              </p:cNvSpPr>
              <p:nvPr/>
            </p:nvSpPr>
            <p:spPr bwMode="gray">
              <a:xfrm>
                <a:off x="929" y="2599"/>
                <a:ext cx="105" cy="10"/>
              </a:xfrm>
              <a:custGeom>
                <a:avLst/>
                <a:gdLst>
                  <a:gd name="T0" fmla="*/ 104 w 105"/>
                  <a:gd name="T1" fmla="*/ 9 h 10"/>
                  <a:gd name="T2" fmla="*/ 55 w 105"/>
                  <a:gd name="T3" fmla="*/ 0 h 10"/>
                  <a:gd name="T4" fmla="*/ 29 w 105"/>
                  <a:gd name="T5" fmla="*/ 9 h 10"/>
                  <a:gd name="T6" fmla="*/ 0 w 105"/>
                  <a:gd name="T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5" h="10">
                    <a:moveTo>
                      <a:pt x="104" y="9"/>
                    </a:moveTo>
                    <a:lnTo>
                      <a:pt x="55" y="0"/>
                    </a:lnTo>
                    <a:lnTo>
                      <a:pt x="29" y="9"/>
                    </a:lnTo>
                    <a:lnTo>
                      <a:pt x="0" y="0"/>
                    </a:lnTo>
                  </a:path>
                </a:pathLst>
              </a:custGeom>
              <a:noFill/>
              <a:ln w="18851" cap="flat" cmpd="sng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70" name="Freeform 182"/>
              <p:cNvSpPr>
                <a:spLocks/>
              </p:cNvSpPr>
              <p:nvPr/>
            </p:nvSpPr>
            <p:spPr bwMode="gray">
              <a:xfrm>
                <a:off x="929" y="2621"/>
                <a:ext cx="105" cy="8"/>
              </a:xfrm>
              <a:custGeom>
                <a:avLst/>
                <a:gdLst>
                  <a:gd name="T0" fmla="*/ 104 w 105"/>
                  <a:gd name="T1" fmla="*/ 7 h 8"/>
                  <a:gd name="T2" fmla="*/ 55 w 105"/>
                  <a:gd name="T3" fmla="*/ 0 h 8"/>
                  <a:gd name="T4" fmla="*/ 29 w 105"/>
                  <a:gd name="T5" fmla="*/ 7 h 8"/>
                  <a:gd name="T6" fmla="*/ 0 w 105"/>
                  <a:gd name="T7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5" h="8">
                    <a:moveTo>
                      <a:pt x="104" y="7"/>
                    </a:moveTo>
                    <a:lnTo>
                      <a:pt x="55" y="0"/>
                    </a:lnTo>
                    <a:lnTo>
                      <a:pt x="29" y="7"/>
                    </a:lnTo>
                    <a:lnTo>
                      <a:pt x="0" y="0"/>
                    </a:lnTo>
                  </a:path>
                </a:pathLst>
              </a:custGeom>
              <a:noFill/>
              <a:ln w="18851" cap="flat" cmpd="sng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  <p:sp>
        <p:nvSpPr>
          <p:cNvPr id="7129271" name="Rectangle 183"/>
          <p:cNvSpPr>
            <a:spLocks noGrp="1" noChangeArrowheads="1"/>
          </p:cNvSpPr>
          <p:nvPr>
            <p:ph type="ctrTitle"/>
          </p:nvPr>
        </p:nvSpPr>
        <p:spPr>
          <a:xfrm>
            <a:off x="0" y="692620"/>
            <a:ext cx="9144000" cy="1470025"/>
          </a:xfrm>
        </p:spPr>
        <p:txBody>
          <a:bodyPr/>
          <a:lstStyle/>
          <a:p>
            <a:r>
              <a:rPr lang="ja-JP" altLang="en-US" sz="6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ブログを書くコツ</a:t>
            </a:r>
            <a:endParaRPr lang="en-US" altLang="ja-JP" sz="6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129273" name="Text Box 185"/>
          <p:cNvSpPr txBox="1">
            <a:spLocks noChangeArrowheads="1"/>
          </p:cNvSpPr>
          <p:nvPr/>
        </p:nvSpPr>
        <p:spPr bwMode="auto">
          <a:xfrm>
            <a:off x="609759" y="5536051"/>
            <a:ext cx="66690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BE7D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>
                <a:srgbClr val="008000"/>
              </a:buClr>
              <a:buSzPct val="90000"/>
              <a:buFont typeface="Monotype Sorts" pitchFamily="2" charset="2"/>
              <a:buNone/>
            </a:pPr>
            <a:r>
              <a:rPr lang="en-US" altLang="ja-JP" sz="2000" dirty="0">
                <a:solidFill>
                  <a:schemeClr val="tx1"/>
                </a:solidFill>
                <a:latin typeface="HGP明朝B" pitchFamily="18" charset="-128"/>
                <a:ea typeface="HGP明朝B" pitchFamily="18" charset="-128"/>
              </a:rPr>
              <a:t>2017</a:t>
            </a:r>
            <a:r>
              <a:rPr lang="ja-JP" altLang="en-US" sz="2000" dirty="0">
                <a:solidFill>
                  <a:schemeClr val="tx1"/>
                </a:solidFill>
                <a:latin typeface="HGP明朝B" pitchFamily="18" charset="-128"/>
                <a:ea typeface="HGP明朝B" pitchFamily="18" charset="-128"/>
              </a:rPr>
              <a:t>年</a:t>
            </a:r>
            <a:r>
              <a:rPr lang="en-US" altLang="ja-JP" sz="2000" dirty="0">
                <a:solidFill>
                  <a:schemeClr val="tx1"/>
                </a:solidFill>
                <a:latin typeface="HGP明朝B" pitchFamily="18" charset="-128"/>
                <a:ea typeface="HGP明朝B" pitchFamily="18" charset="-128"/>
              </a:rPr>
              <a:t>3</a:t>
            </a:r>
            <a:r>
              <a:rPr lang="ja-JP" altLang="en-US" sz="2000" dirty="0">
                <a:solidFill>
                  <a:schemeClr val="tx1"/>
                </a:solidFill>
                <a:latin typeface="HGP明朝B" pitchFamily="18" charset="-128"/>
                <a:ea typeface="HGP明朝B" pitchFamily="18" charset="-128"/>
              </a:rPr>
              <a:t>月</a:t>
            </a:r>
            <a:r>
              <a:rPr lang="en-US" altLang="ja-JP" sz="2000" dirty="0">
                <a:solidFill>
                  <a:schemeClr val="tx1"/>
                </a:solidFill>
                <a:latin typeface="HGP明朝B" pitchFamily="18" charset="-128"/>
                <a:ea typeface="HGP明朝B" pitchFamily="18" charset="-128"/>
              </a:rPr>
              <a:t>9</a:t>
            </a:r>
            <a:r>
              <a:rPr lang="ja-JP" altLang="en-US" sz="2000" dirty="0">
                <a:solidFill>
                  <a:schemeClr val="tx1"/>
                </a:solidFill>
                <a:latin typeface="HGP明朝B" pitchFamily="18" charset="-128"/>
                <a:ea typeface="HGP明朝B" pitchFamily="18" charset="-128"/>
              </a:rPr>
              <a:t>日  岩手県建設業協会</a:t>
            </a:r>
            <a:r>
              <a:rPr lang="ja-JP" altLang="en-US" sz="2800" dirty="0">
                <a:solidFill>
                  <a:schemeClr val="tx1"/>
                </a:solidFill>
                <a:latin typeface="HGP明朝B" pitchFamily="18" charset="-128"/>
                <a:ea typeface="HGP明朝B" pitchFamily="18" charset="-128"/>
              </a:rPr>
              <a:t>　</a:t>
            </a:r>
            <a:endParaRPr lang="ja-JP" altLang="en-US" sz="2000" dirty="0">
              <a:solidFill>
                <a:schemeClr val="tx1"/>
              </a:solidFill>
              <a:latin typeface="HGP明朝B" pitchFamily="18" charset="-128"/>
              <a:ea typeface="HGP明朝B" pitchFamily="18" charset="-128"/>
            </a:endParaRPr>
          </a:p>
        </p:txBody>
      </p:sp>
      <p:sp>
        <p:nvSpPr>
          <p:cNvPr id="2" name="サブタイトル 1"/>
          <p:cNvSpPr>
            <a:spLocks noGrp="1"/>
          </p:cNvSpPr>
          <p:nvPr>
            <p:ph type="subTitle" idx="1"/>
          </p:nvPr>
        </p:nvSpPr>
        <p:spPr>
          <a:xfrm>
            <a:off x="1226307" y="2386737"/>
            <a:ext cx="6400800" cy="1752600"/>
          </a:xfrm>
        </p:spPr>
        <p:txBody>
          <a:bodyPr/>
          <a:lstStyle/>
          <a:p>
            <a:r>
              <a:rPr kumimoji="1" lang="ja-JP" altLang="en-US" dirty="0">
                <a:latin typeface="+mj-ea"/>
                <a:ea typeface="+mj-ea"/>
              </a:rPr>
              <a:t>画像をうまく使おう</a:t>
            </a:r>
          </a:p>
        </p:txBody>
      </p:sp>
    </p:spTree>
  </p:cSld>
  <p:clrMapOvr>
    <a:masterClrMapping/>
  </p:clrMapOvr>
  <p:transition spd="slow">
    <p:pull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90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9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9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29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29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29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2909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290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2909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290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2909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290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2909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2909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2924175"/>
            <a:ext cx="7524750" cy="781050"/>
          </a:xfrm>
        </p:spPr>
        <p:txBody>
          <a:bodyPr/>
          <a:lstStyle/>
          <a:p>
            <a:pPr algn="l"/>
            <a:r>
              <a:rPr lang="ja-JP" altLang="en-US" sz="66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言葉を忘れた</a:t>
            </a:r>
            <a:br>
              <a:rPr lang="ja-JP" altLang="en-US" sz="66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br>
              <a:rPr lang="ja-JP" altLang="en-US" sz="32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32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自分の住所が言えなかった</a:t>
            </a:r>
            <a:br>
              <a:rPr lang="en-US" altLang="ja-JP" sz="32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32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家内の名前さえ忘れる始末</a:t>
            </a:r>
          </a:p>
        </p:txBody>
      </p:sp>
      <p:pic>
        <p:nvPicPr>
          <p:cNvPr id="3" name="Picture 3" descr="momoC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380288" y="4581525"/>
            <a:ext cx="166687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4285940"/>
      </p:ext>
    </p:extLst>
  </p:cSld>
  <p:clrMapOvr>
    <a:masterClrMapping/>
  </p:clrMapOvr>
  <p:transition spd="slow">
    <p:pull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-30163" y="2503930"/>
            <a:ext cx="9136063" cy="781050"/>
          </a:xfrm>
        </p:spPr>
        <p:txBody>
          <a:bodyPr/>
          <a:lstStyle/>
          <a:p>
            <a:br>
              <a:rPr lang="en-US" altLang="ja-JP" sz="5400" b="1" dirty="0">
                <a:effectLst/>
                <a:ea typeface="ＭＳ Ｐ明朝" pitchFamily="18" charset="-128"/>
              </a:rPr>
            </a:br>
            <a:r>
              <a:rPr lang="ja-JP" altLang="en-US" sz="54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文章を書くのが</a:t>
            </a:r>
            <a:br>
              <a:rPr lang="en-US" altLang="ja-JP" sz="54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54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とても苦手になった</a:t>
            </a:r>
            <a:br>
              <a:rPr lang="en-US" altLang="ja-JP" sz="54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54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↓</a:t>
            </a:r>
            <a:br>
              <a:rPr lang="en-US" altLang="ja-JP" sz="54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54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ブログを書けない</a:t>
            </a:r>
          </a:p>
        </p:txBody>
      </p:sp>
      <p:pic>
        <p:nvPicPr>
          <p:cNvPr id="3" name="Picture 3" descr="momoC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380288" y="4581525"/>
            <a:ext cx="166687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5352908"/>
      </p:ext>
    </p:extLst>
  </p:cSld>
  <p:clrMapOvr>
    <a:masterClrMapping/>
  </p:clrMapOvr>
  <p:transition spd="slow">
    <p:pull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-30163" y="1628775"/>
            <a:ext cx="9174163" cy="781050"/>
          </a:xfrm>
        </p:spPr>
        <p:txBody>
          <a:bodyPr/>
          <a:lstStyle/>
          <a:p>
            <a:br>
              <a:rPr lang="ja-JP" altLang="en-US" sz="4800" dirty="0">
                <a:latin typeface="ＭＳ Ｐ明朝" pitchFamily="18" charset="-128"/>
                <a:ea typeface="ＭＳ Ｐ明朝" pitchFamily="18" charset="-128"/>
              </a:rPr>
            </a:br>
            <a:br>
              <a:rPr lang="ja-JP" altLang="en-US" sz="4800" dirty="0">
                <a:latin typeface="ＭＳ Ｐ明朝" pitchFamily="18" charset="-128"/>
                <a:ea typeface="ＭＳ Ｐ明朝" pitchFamily="18" charset="-128"/>
              </a:rPr>
            </a:br>
            <a:br>
              <a:rPr lang="en-US" altLang="ja-JP" sz="4800" dirty="0">
                <a:latin typeface="ＭＳ Ｐ明朝" pitchFamily="18" charset="-128"/>
                <a:ea typeface="ＭＳ Ｐ明朝" pitchFamily="18" charset="-128"/>
              </a:rPr>
            </a:br>
            <a:r>
              <a:rPr lang="ja-JP" altLang="en-US" sz="72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でも</a:t>
            </a:r>
            <a:br>
              <a:rPr lang="en-US" altLang="ja-JP" sz="7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72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画像（写真）</a:t>
            </a:r>
            <a:br>
              <a:rPr lang="en-US" altLang="ja-JP" sz="72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72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があるじゃないか</a:t>
            </a:r>
            <a:br>
              <a:rPr lang="en-US" altLang="ja-JP" sz="72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72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と思った。</a:t>
            </a:r>
            <a:endParaRPr lang="ja-JP" altLang="en-US" sz="7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3" name="Picture 3" descr="momoC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380288" y="4581525"/>
            <a:ext cx="166687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8115013"/>
      </p:ext>
    </p:extLst>
  </p:cSld>
  <p:clrMapOvr>
    <a:masterClrMapping/>
  </p:clrMapOvr>
  <p:transition spd="slow">
    <p:pull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-30163" y="1628775"/>
            <a:ext cx="9174163" cy="781050"/>
          </a:xfrm>
        </p:spPr>
        <p:txBody>
          <a:bodyPr/>
          <a:lstStyle/>
          <a:p>
            <a:br>
              <a:rPr lang="ja-JP" altLang="en-US" sz="4800" dirty="0">
                <a:latin typeface="ＭＳ Ｐ明朝" pitchFamily="18" charset="-128"/>
                <a:ea typeface="ＭＳ Ｐ明朝" pitchFamily="18" charset="-128"/>
              </a:rPr>
            </a:br>
            <a:br>
              <a:rPr lang="ja-JP" altLang="en-US" sz="4800" dirty="0">
                <a:latin typeface="ＭＳ Ｐ明朝" pitchFamily="18" charset="-128"/>
                <a:ea typeface="ＭＳ Ｐ明朝" pitchFamily="18" charset="-128"/>
              </a:rPr>
            </a:br>
            <a:r>
              <a:rPr lang="ja-JP" altLang="en-US" sz="1000" dirty="0">
                <a:effectLst/>
                <a:latin typeface="+mj-ea"/>
              </a:rPr>
              <a:t>画像</a:t>
            </a:r>
            <a:br>
              <a:rPr lang="en-US" altLang="ja-JP" sz="1000" dirty="0">
                <a:effectLst/>
                <a:latin typeface="+mj-ea"/>
              </a:rPr>
            </a:br>
            <a:r>
              <a:rPr lang="ja-JP" altLang="en-US" sz="1000" dirty="0">
                <a:effectLst/>
                <a:latin typeface="+mj-ea"/>
              </a:rPr>
              <a:t>があるじゃないか</a:t>
            </a:r>
            <a:br>
              <a:rPr lang="ja-JP" altLang="en-US" sz="1000" dirty="0">
                <a:effectLst/>
                <a:latin typeface="+mj-ea"/>
              </a:rPr>
            </a:br>
            <a:endParaRPr lang="ja-JP" altLang="en-US" sz="1000" dirty="0">
              <a:latin typeface="+mj-ea"/>
            </a:endParaRPr>
          </a:p>
        </p:txBody>
      </p:sp>
      <p:pic>
        <p:nvPicPr>
          <p:cNvPr id="3" name="Picture 3" descr="momoC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380288" y="4581525"/>
            <a:ext cx="166687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559" y="705713"/>
            <a:ext cx="6016989" cy="5171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531253"/>
      </p:ext>
    </p:extLst>
  </p:cSld>
  <p:clrMapOvr>
    <a:masterClrMapping/>
  </p:clrMapOvr>
  <p:transition spd="slow">
    <p:pull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3025" y="2708275"/>
            <a:ext cx="8820150" cy="561975"/>
          </a:xfrm>
        </p:spPr>
        <p:txBody>
          <a:bodyPr/>
          <a:lstStyle/>
          <a:p>
            <a:r>
              <a:rPr lang="ja-JP" altLang="en-US" sz="88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画像を使って</a:t>
            </a:r>
            <a:br>
              <a:rPr lang="en-US" altLang="ja-JP" sz="88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88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ブログ（物語）</a:t>
            </a:r>
            <a:br>
              <a:rPr lang="en-US" altLang="ja-JP" sz="88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88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を書いてみる</a:t>
            </a:r>
          </a:p>
        </p:txBody>
      </p:sp>
      <p:pic>
        <p:nvPicPr>
          <p:cNvPr id="3" name="Picture 3" descr="momoC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380288" y="4581525"/>
            <a:ext cx="166687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6434613"/>
      </p:ext>
    </p:extLst>
  </p:cSld>
  <p:clrMapOvr>
    <a:masterClrMapping/>
  </p:clrMapOvr>
  <p:transition spd="slow">
    <p:pull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3025" y="2708275"/>
            <a:ext cx="8820150" cy="561975"/>
          </a:xfrm>
        </p:spPr>
        <p:txBody>
          <a:bodyPr/>
          <a:lstStyle/>
          <a:p>
            <a:r>
              <a:rPr lang="ja-JP" altLang="en-US" sz="88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物語は</a:t>
            </a:r>
            <a:br>
              <a:rPr lang="ja-JP" altLang="en-US" sz="88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88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右脳に訴え</a:t>
            </a:r>
            <a:br>
              <a:rPr lang="en-US" altLang="ja-JP" sz="88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88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かけてくる</a:t>
            </a:r>
          </a:p>
        </p:txBody>
      </p:sp>
      <p:pic>
        <p:nvPicPr>
          <p:cNvPr id="3" name="Picture 3" descr="momoC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380288" y="4581525"/>
            <a:ext cx="166687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3104271"/>
      </p:ext>
    </p:extLst>
  </p:cSld>
  <p:clrMapOvr>
    <a:masterClrMapping/>
  </p:clrMapOvr>
  <p:transition spd="slow">
    <p:pull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420" y="3141663"/>
            <a:ext cx="8209140" cy="561975"/>
          </a:xfrm>
        </p:spPr>
        <p:txBody>
          <a:bodyPr/>
          <a:lstStyle/>
          <a:p>
            <a:r>
              <a:rPr lang="ja-JP" altLang="en-US" sz="60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右脳に訴えるとは</a:t>
            </a:r>
            <a:br>
              <a:rPr lang="en-US" altLang="ja-JP" sz="60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60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物語を勝手に</a:t>
            </a:r>
            <a:br>
              <a:rPr lang="en-US" altLang="ja-JP" sz="60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60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想像してもらうことだ</a:t>
            </a:r>
            <a:br>
              <a:rPr lang="ja-JP" altLang="en-US" sz="60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endParaRPr lang="ja-JP" altLang="en-US" sz="60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3" name="Picture 3" descr="momoC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380288" y="4581525"/>
            <a:ext cx="166687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5178884"/>
      </p:ext>
    </p:extLst>
  </p:cSld>
  <p:clrMapOvr>
    <a:masterClrMapping/>
  </p:clrMapOvr>
  <p:transition spd="slow">
    <p:pull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31913" y="44450"/>
            <a:ext cx="6550025" cy="863600"/>
          </a:xfrm>
        </p:spPr>
        <p:txBody>
          <a:bodyPr/>
          <a:lstStyle/>
          <a:p>
            <a:r>
              <a:rPr lang="ja-JP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脳の三層構造</a:t>
            </a:r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3633448" y="4659158"/>
            <a:ext cx="2159000" cy="1817688"/>
          </a:xfrm>
          <a:prstGeom prst="ellipse">
            <a:avLst/>
          </a:prstGeom>
          <a:noFill/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ja-JP" sz="2000">
                <a:solidFill>
                  <a:schemeClr val="tx1"/>
                </a:solidFill>
                <a:latin typeface="+mj-ea"/>
                <a:ea typeface="+mj-ea"/>
              </a:rPr>
              <a:t>爬虫類脳</a:t>
            </a:r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>
            <a:off x="2874623" y="3157383"/>
            <a:ext cx="3636963" cy="3317875"/>
          </a:xfrm>
          <a:prstGeom prst="ellipse">
            <a:avLst/>
          </a:prstGeom>
          <a:noFill/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ja-JP" sz="3200">
                <a:solidFill>
                  <a:schemeClr val="tx1"/>
                </a:solidFill>
                <a:latin typeface="+mj-ea"/>
                <a:ea typeface="+mj-ea"/>
              </a:rPr>
              <a:t>哺乳類脳</a:t>
            </a:r>
          </a:p>
          <a:p>
            <a:pPr>
              <a:spcBef>
                <a:spcPct val="50000"/>
              </a:spcBef>
            </a:pPr>
            <a:endParaRPr lang="ja-JP" sz="2000">
              <a:solidFill>
                <a:schemeClr val="tx1"/>
              </a:solidFill>
              <a:latin typeface="+mj-ea"/>
              <a:ea typeface="+mj-ea"/>
            </a:endParaRPr>
          </a:p>
          <a:p>
            <a:pPr>
              <a:spcBef>
                <a:spcPct val="50000"/>
              </a:spcBef>
            </a:pPr>
            <a:endParaRPr lang="ja-JP" sz="2000">
              <a:solidFill>
                <a:schemeClr val="tx1"/>
              </a:solidFill>
              <a:latin typeface="+mj-ea"/>
              <a:ea typeface="+mj-ea"/>
            </a:endParaRPr>
          </a:p>
          <a:p>
            <a:pPr>
              <a:spcBef>
                <a:spcPct val="50000"/>
              </a:spcBef>
            </a:pPr>
            <a:endParaRPr lang="ja-JP" sz="2000">
              <a:solidFill>
                <a:schemeClr val="tx1"/>
              </a:solidFill>
              <a:latin typeface="+mj-ea"/>
              <a:ea typeface="+mj-ea"/>
            </a:endParaRPr>
          </a:p>
          <a:p>
            <a:pPr>
              <a:spcBef>
                <a:spcPct val="50000"/>
              </a:spcBef>
            </a:pPr>
            <a:endParaRPr lang="ja-JP" altLang="ja-JP" sz="200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28679" name="Oval 7"/>
          <p:cNvSpPr>
            <a:spLocks noChangeArrowheads="1"/>
          </p:cNvSpPr>
          <p:nvPr/>
        </p:nvSpPr>
        <p:spPr bwMode="auto">
          <a:xfrm>
            <a:off x="1985623" y="2041370"/>
            <a:ext cx="5538788" cy="4435475"/>
          </a:xfrm>
          <a:prstGeom prst="ellipse">
            <a:avLst/>
          </a:prstGeom>
          <a:noFill/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spcBef>
                <a:spcPct val="50000"/>
              </a:spcBef>
            </a:pPr>
            <a:endParaRPr lang="ja-JP" altLang="ja-JP" sz="2400">
              <a:solidFill>
                <a:schemeClr val="tx1"/>
              </a:solidFill>
              <a:latin typeface="+mj-ea"/>
              <a:ea typeface="+mj-ea"/>
            </a:endParaRPr>
          </a:p>
          <a:p>
            <a:pPr>
              <a:spcBef>
                <a:spcPct val="50000"/>
              </a:spcBef>
            </a:pPr>
            <a:endParaRPr lang="ja-JP" altLang="ja-JP" sz="2400">
              <a:solidFill>
                <a:schemeClr val="tx1"/>
              </a:solidFill>
              <a:latin typeface="+mj-ea"/>
              <a:ea typeface="+mj-ea"/>
            </a:endParaRPr>
          </a:p>
          <a:p>
            <a:pPr>
              <a:spcBef>
                <a:spcPct val="50000"/>
              </a:spcBef>
            </a:pPr>
            <a:endParaRPr lang="ja-JP" altLang="ja-JP" sz="2400">
              <a:solidFill>
                <a:schemeClr val="tx1"/>
              </a:solidFill>
              <a:latin typeface="+mj-ea"/>
              <a:ea typeface="+mj-ea"/>
            </a:endParaRPr>
          </a:p>
          <a:p>
            <a:pPr>
              <a:spcBef>
                <a:spcPct val="50000"/>
              </a:spcBef>
            </a:pPr>
            <a:endParaRPr lang="ja-JP" altLang="ja-JP" sz="2400">
              <a:solidFill>
                <a:schemeClr val="tx1"/>
              </a:solidFill>
              <a:latin typeface="+mj-ea"/>
              <a:ea typeface="+mj-ea"/>
            </a:endParaRPr>
          </a:p>
          <a:p>
            <a:pPr>
              <a:spcBef>
                <a:spcPct val="50000"/>
              </a:spcBef>
            </a:pPr>
            <a:endParaRPr lang="ja-JP" altLang="ja-JP" sz="2400">
              <a:solidFill>
                <a:schemeClr val="tx1"/>
              </a:solidFill>
              <a:latin typeface="+mj-ea"/>
              <a:ea typeface="+mj-ea"/>
            </a:endParaRPr>
          </a:p>
          <a:p>
            <a:pPr>
              <a:spcBef>
                <a:spcPct val="50000"/>
              </a:spcBef>
            </a:pPr>
            <a:endParaRPr lang="ja-JP" altLang="ja-JP" sz="240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1037885" y="1412720"/>
            <a:ext cx="3411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buClr>
                <a:srgbClr val="008000"/>
              </a:buClr>
              <a:buSzPct val="90000"/>
              <a:buFont typeface="Monotype Sorts" pitchFamily="2" charset="2"/>
              <a:buNone/>
            </a:pPr>
            <a:r>
              <a:rPr lang="ja-JP" sz="2400" dirty="0">
                <a:solidFill>
                  <a:schemeClr val="tx1"/>
                </a:solidFill>
                <a:latin typeface="+mj-ea"/>
                <a:ea typeface="+mj-ea"/>
              </a:rPr>
              <a:t>人類に形成された新皮質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2852348" y="1844675"/>
            <a:ext cx="531813" cy="485775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>
              <a:latin typeface="+mj-ea"/>
              <a:ea typeface="+mj-ea"/>
            </a:endParaRPr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4212885" y="2147733"/>
            <a:ext cx="7143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008000"/>
              </a:buClr>
              <a:buSzPct val="90000"/>
              <a:buFont typeface="Monotype Sorts" pitchFamily="2" charset="2"/>
              <a:buNone/>
            </a:pPr>
            <a:r>
              <a:rPr lang="ja-JP" sz="2800">
                <a:solidFill>
                  <a:schemeClr val="tx1"/>
                </a:solidFill>
                <a:latin typeface="+mj-ea"/>
                <a:ea typeface="+mj-ea"/>
              </a:rPr>
              <a:t>脳梁</a:t>
            </a:r>
          </a:p>
        </p:txBody>
      </p:sp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2873035" y="2468408"/>
            <a:ext cx="13160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008000"/>
              </a:buClr>
              <a:buSzPct val="90000"/>
              <a:buFont typeface="Monotype Sorts" pitchFamily="2" charset="2"/>
              <a:buNone/>
            </a:pPr>
            <a:r>
              <a:rPr lang="ja-JP" sz="3200">
                <a:solidFill>
                  <a:schemeClr val="tx1"/>
                </a:solidFill>
                <a:latin typeface="+mj-ea"/>
                <a:ea typeface="+mj-ea"/>
              </a:rPr>
              <a:t>左脳</a:t>
            </a:r>
          </a:p>
        </p:txBody>
      </p:sp>
      <p:sp>
        <p:nvSpPr>
          <p:cNvPr id="28686" name="Text Box 14"/>
          <p:cNvSpPr txBox="1">
            <a:spLocks noChangeArrowheads="1"/>
          </p:cNvSpPr>
          <p:nvPr/>
        </p:nvSpPr>
        <p:spPr bwMode="auto">
          <a:xfrm>
            <a:off x="4917735" y="2462058"/>
            <a:ext cx="13160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008000"/>
              </a:buClr>
              <a:buSzPct val="90000"/>
              <a:buFont typeface="Monotype Sorts" pitchFamily="2" charset="2"/>
              <a:buNone/>
            </a:pPr>
            <a:r>
              <a:rPr lang="ja-JP" sz="3200">
                <a:solidFill>
                  <a:schemeClr val="tx1"/>
                </a:solidFill>
                <a:latin typeface="+mj-ea"/>
                <a:ea typeface="+mj-ea"/>
              </a:rPr>
              <a:t>右脳</a:t>
            </a:r>
          </a:p>
        </p:txBody>
      </p:sp>
      <p:sp>
        <p:nvSpPr>
          <p:cNvPr id="28687" name="AutoShape 15"/>
          <p:cNvSpPr>
            <a:spLocks noChangeArrowheads="1"/>
          </p:cNvSpPr>
          <p:nvPr/>
        </p:nvSpPr>
        <p:spPr bwMode="auto">
          <a:xfrm rot="3322100">
            <a:off x="5867060" y="3279620"/>
            <a:ext cx="447675" cy="992188"/>
          </a:xfrm>
          <a:prstGeom prst="can">
            <a:avLst>
              <a:gd name="adj" fmla="val 25000"/>
            </a:avLst>
          </a:prstGeom>
          <a:solidFill>
            <a:schemeClr val="bg2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>
              <a:latin typeface="+mj-ea"/>
              <a:ea typeface="+mj-ea"/>
            </a:endParaRPr>
          </a:p>
        </p:txBody>
      </p:sp>
      <p:sp>
        <p:nvSpPr>
          <p:cNvPr id="28688" name="AutoShape 16"/>
          <p:cNvSpPr>
            <a:spLocks noChangeArrowheads="1"/>
          </p:cNvSpPr>
          <p:nvPr/>
        </p:nvSpPr>
        <p:spPr bwMode="auto">
          <a:xfrm rot="3322100">
            <a:off x="5186023" y="4441670"/>
            <a:ext cx="446088" cy="992188"/>
          </a:xfrm>
          <a:prstGeom prst="can">
            <a:avLst>
              <a:gd name="adj" fmla="val 25000"/>
            </a:avLst>
          </a:prstGeom>
          <a:solidFill>
            <a:schemeClr val="bg2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>
              <a:latin typeface="+mj-ea"/>
              <a:ea typeface="+mj-ea"/>
            </a:endParaRPr>
          </a:p>
        </p:txBody>
      </p:sp>
      <p:sp>
        <p:nvSpPr>
          <p:cNvPr id="28689" name="Text Box 17"/>
          <p:cNvSpPr txBox="1">
            <a:spLocks noChangeArrowheads="1"/>
          </p:cNvSpPr>
          <p:nvPr/>
        </p:nvSpPr>
        <p:spPr bwMode="auto">
          <a:xfrm>
            <a:off x="2811413" y="3357795"/>
            <a:ext cx="758825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008000"/>
              </a:buClr>
              <a:buSzPct val="90000"/>
              <a:buFont typeface="Monotype Sorts" pitchFamily="2" charset="2"/>
              <a:buNone/>
            </a:pPr>
            <a:r>
              <a:rPr lang="ja-JP" altLang="ja-JP">
                <a:solidFill>
                  <a:srgbClr val="FC2E18"/>
                </a:solidFill>
                <a:latin typeface="+mj-ea"/>
                <a:ea typeface="+mj-ea"/>
              </a:rPr>
              <a:t>×</a:t>
            </a:r>
          </a:p>
        </p:txBody>
      </p:sp>
      <p:cxnSp>
        <p:nvCxnSpPr>
          <p:cNvPr id="3" name="直線コネクタ 2"/>
          <p:cNvCxnSpPr/>
          <p:nvPr/>
        </p:nvCxnSpPr>
        <p:spPr bwMode="auto">
          <a:xfrm>
            <a:off x="4140135" y="2087562"/>
            <a:ext cx="287845" cy="1080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直線コネクタ 5"/>
          <p:cNvCxnSpPr/>
          <p:nvPr/>
        </p:nvCxnSpPr>
        <p:spPr bwMode="auto">
          <a:xfrm flipH="1">
            <a:off x="4788030" y="2087562"/>
            <a:ext cx="149355" cy="1080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6" name="Picture 3" descr="momoC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380288" y="4581525"/>
            <a:ext cx="166687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5703847"/>
      </p:ext>
    </p:extLst>
  </p:cSld>
  <p:clrMapOvr>
    <a:masterClrMapping/>
  </p:clrMapOvr>
  <p:transition spd="slow">
    <p:pull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1412875"/>
            <a:ext cx="7427913" cy="561975"/>
          </a:xfrm>
        </p:spPr>
        <p:txBody>
          <a:bodyPr/>
          <a:lstStyle/>
          <a:p>
            <a:r>
              <a:rPr lang="ja-JP" sz="88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左脳</a:t>
            </a:r>
            <a:br>
              <a:rPr lang="ja-JP" sz="88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endParaRPr lang="ja-JP" sz="48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1187450" y="3068638"/>
            <a:ext cx="6996113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008000"/>
              </a:buClr>
              <a:buSzPct val="90000"/>
              <a:buFont typeface="Monotype Sorts" pitchFamily="2" charset="2"/>
              <a:buNone/>
            </a:pPr>
            <a:r>
              <a:rPr lang="ja-JP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言語的な構造にしたがって働く知性</a:t>
            </a:r>
            <a:br>
              <a:rPr lang="en-US" altLang="ja-JP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数学的な知性</a:t>
            </a:r>
            <a:endParaRPr lang="ja-JP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4" name="Picture 3" descr="momoC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380288" y="4581525"/>
            <a:ext cx="166687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2222800"/>
      </p:ext>
    </p:extLst>
  </p:cSld>
  <p:clrMapOvr>
    <a:masterClrMapping/>
  </p:clrMapOvr>
  <p:transition spd="slow">
    <p:pull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430" y="764630"/>
            <a:ext cx="7427913" cy="561975"/>
          </a:xfrm>
        </p:spPr>
        <p:txBody>
          <a:bodyPr/>
          <a:lstStyle/>
          <a:p>
            <a:r>
              <a:rPr lang="ja-JP" sz="88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右脳</a:t>
            </a:r>
            <a:br>
              <a:rPr lang="ja-JP" sz="88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endParaRPr lang="ja-JP" sz="48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79390" y="1844780"/>
            <a:ext cx="864120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008000"/>
              </a:buClr>
              <a:buSzPct val="90000"/>
              <a:buFont typeface="Monotype Sorts" pitchFamily="2" charset="2"/>
              <a:buNone/>
            </a:pPr>
            <a:r>
              <a:rPr lang="ja-JP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非言語的</a:t>
            </a:r>
            <a:r>
              <a:rPr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</a:t>
            </a:r>
            <a:endParaRPr lang="en-US" altLang="ja-JP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ct val="50000"/>
              </a:spcBef>
              <a:buClr>
                <a:srgbClr val="008000"/>
              </a:buClr>
              <a:buSzPct val="90000"/>
              <a:buFont typeface="Monotype Sorts" pitchFamily="2" charset="2"/>
              <a:buNone/>
            </a:pPr>
            <a:r>
              <a:rPr lang="ja-JP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情動的な知性の働き</a:t>
            </a:r>
          </a:p>
          <a:p>
            <a:pPr>
              <a:spcBef>
                <a:spcPct val="50000"/>
              </a:spcBef>
              <a:buClr>
                <a:srgbClr val="008000"/>
              </a:buClr>
              <a:buSzPct val="90000"/>
              <a:buFont typeface="Monotype Sorts" pitchFamily="2" charset="2"/>
              <a:buNone/>
            </a:pPr>
            <a:r>
              <a:rPr lang="ja-JP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対象性の知性</a:t>
            </a:r>
            <a:endParaRPr lang="en-US" altLang="ja-JP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ct val="50000"/>
              </a:spcBef>
              <a:buClr>
                <a:srgbClr val="008000"/>
              </a:buClr>
              <a:buSzPct val="90000"/>
              <a:buFont typeface="Monotype Sorts" pitchFamily="2" charset="2"/>
              <a:buNone/>
            </a:pPr>
            <a:r>
              <a:rPr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ある意味、芸術的でさえある</a:t>
            </a:r>
            <a:endParaRPr lang="en-US" altLang="ja-JP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0555021"/>
      </p:ext>
    </p:extLst>
  </p:cSld>
  <p:clrMapOvr>
    <a:masterClrMapping/>
  </p:clrMapOvr>
  <p:transition spd="slow">
    <p:pull/>
    <p:sndAc>
      <p:stSnd>
        <p:snd r:embed="rId2" name="CAMERA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9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419" y="2708275"/>
            <a:ext cx="8497755" cy="561975"/>
          </a:xfrm>
        </p:spPr>
        <p:txBody>
          <a:bodyPr/>
          <a:lstStyle/>
          <a:p>
            <a:pPr algn="l"/>
            <a:r>
              <a:rPr lang="ja-JP" altLang="en-US" sz="80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ブログを書くって何？</a:t>
            </a:r>
          </a:p>
        </p:txBody>
      </p:sp>
      <p:pic>
        <p:nvPicPr>
          <p:cNvPr id="3" name="Picture 3" descr="momoC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380288" y="4581525"/>
            <a:ext cx="166687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1216816"/>
      </p:ext>
    </p:extLst>
  </p:cSld>
  <p:clrMapOvr>
    <a:masterClrMapping/>
  </p:clrMapOvr>
  <p:transition spd="slow">
    <p:pull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7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889000" y="3141663"/>
            <a:ext cx="7427913" cy="561975"/>
          </a:xfrm>
        </p:spPr>
        <p:txBody>
          <a:bodyPr/>
          <a:lstStyle/>
          <a:p>
            <a:r>
              <a:rPr lang="ja-JP" altLang="en-US" sz="72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効果的な</a:t>
            </a:r>
            <a:br>
              <a:rPr lang="ja-JP" altLang="en-US" sz="72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72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ブログには</a:t>
            </a:r>
          </a:p>
        </p:txBody>
      </p:sp>
      <p:pic>
        <p:nvPicPr>
          <p:cNvPr id="3" name="Picture 3" descr="momoC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380288" y="4581525"/>
            <a:ext cx="166687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6602034"/>
      </p:ext>
    </p:extLst>
  </p:cSld>
  <p:clrMapOvr>
    <a:masterClrMapping/>
  </p:clrMapOvr>
  <p:transition spd="slow">
    <p:pull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9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410" y="2651125"/>
            <a:ext cx="8569190" cy="561975"/>
          </a:xfrm>
        </p:spPr>
        <p:txBody>
          <a:bodyPr/>
          <a:lstStyle/>
          <a:p>
            <a:r>
              <a:rPr lang="ja-JP" altLang="en-US" sz="66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勿論、データと</a:t>
            </a:r>
            <a:br>
              <a:rPr lang="ja-JP" altLang="en-US" sz="66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66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ストーリー・テーラー</a:t>
            </a:r>
            <a:br>
              <a:rPr lang="en-US" altLang="ja-JP" sz="66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66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（話し手）が必要です。</a:t>
            </a:r>
          </a:p>
        </p:txBody>
      </p:sp>
      <p:pic>
        <p:nvPicPr>
          <p:cNvPr id="3" name="Picture 3" descr="momoC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380288" y="4581525"/>
            <a:ext cx="166687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6197649"/>
      </p:ext>
    </p:extLst>
  </p:cSld>
  <p:clrMapOvr>
    <a:masterClrMapping/>
  </p:clrMapOvr>
  <p:transition spd="slow">
    <p:pull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9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889000" y="2651125"/>
            <a:ext cx="7427913" cy="561975"/>
          </a:xfrm>
        </p:spPr>
        <p:txBody>
          <a:bodyPr/>
          <a:lstStyle/>
          <a:p>
            <a:br>
              <a:rPr lang="en-US" altLang="ja-JP" sz="6600" dirty="0">
                <a:effectLst/>
                <a:latin typeface="+mj-ea"/>
              </a:rPr>
            </a:br>
            <a:r>
              <a:rPr lang="ja-JP" altLang="en-US" sz="66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データ</a:t>
            </a:r>
            <a:r>
              <a:rPr lang="ja-JP" altLang="en-US" sz="6600" dirty="0" err="1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て</a:t>
            </a:r>
            <a:r>
              <a:rPr lang="ja-JP" altLang="en-US" sz="66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何？</a:t>
            </a:r>
            <a:br>
              <a:rPr lang="en-US" altLang="ja-JP" sz="6600" dirty="0">
                <a:effectLst/>
                <a:latin typeface="+mj-ea"/>
              </a:rPr>
            </a:br>
            <a:endParaRPr lang="ja-JP" altLang="en-US" sz="6600" dirty="0">
              <a:effectLst/>
              <a:latin typeface="+mj-ea"/>
            </a:endParaRPr>
          </a:p>
        </p:txBody>
      </p:sp>
      <p:pic>
        <p:nvPicPr>
          <p:cNvPr id="3" name="Picture 3" descr="momoC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380288" y="4581525"/>
            <a:ext cx="166687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8239304"/>
      </p:ext>
    </p:extLst>
  </p:cSld>
  <p:clrMapOvr>
    <a:masterClrMapping/>
  </p:clrMapOvr>
  <p:transition spd="slow">
    <p:pull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9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90" y="2651125"/>
            <a:ext cx="8353160" cy="561975"/>
          </a:xfrm>
        </p:spPr>
        <p:txBody>
          <a:bodyPr/>
          <a:lstStyle/>
          <a:p>
            <a:br>
              <a:rPr lang="en-US" altLang="ja-JP" sz="6600" dirty="0">
                <a:effectLst/>
                <a:latin typeface="+mj-ea"/>
              </a:rPr>
            </a:br>
            <a:r>
              <a:rPr lang="ja-JP" altLang="en-US" sz="66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ブログにおける</a:t>
            </a:r>
            <a:br>
              <a:rPr lang="en-US" altLang="ja-JP" sz="66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66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データとは</a:t>
            </a:r>
            <a:br>
              <a:rPr lang="en-US" altLang="ja-JP" sz="66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66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語彙と画像（写真）</a:t>
            </a:r>
            <a:br>
              <a:rPr lang="en-US" altLang="ja-JP" sz="66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66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である</a:t>
            </a:r>
          </a:p>
        </p:txBody>
      </p:sp>
      <p:pic>
        <p:nvPicPr>
          <p:cNvPr id="3" name="Picture 3" descr="momoC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380288" y="4581525"/>
            <a:ext cx="166687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6766697"/>
      </p:ext>
    </p:extLst>
  </p:cSld>
  <p:clrMapOvr>
    <a:masterClrMapping/>
  </p:clrMapOvr>
  <p:transition spd="slow">
    <p:pull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3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73025" y="2708275"/>
            <a:ext cx="8820150" cy="561975"/>
          </a:xfrm>
        </p:spPr>
        <p:txBody>
          <a:bodyPr/>
          <a:lstStyle/>
          <a:p>
            <a:pPr algn="l"/>
            <a:r>
              <a:rPr lang="ja-JP" altLang="en-US" sz="4800" dirty="0"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例題</a:t>
            </a:r>
            <a:br>
              <a:rPr lang="ja-JP" altLang="en-US" sz="9600" dirty="0"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7200" dirty="0"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あたしは</a:t>
            </a:r>
            <a:br>
              <a:rPr lang="en-US" altLang="ja-JP" sz="7200" dirty="0"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7200" dirty="0"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「盛楼閣の冷麺」が　　　　　　</a:t>
            </a:r>
            <a:br>
              <a:rPr lang="en-US" altLang="ja-JP" sz="7200" dirty="0"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7200" dirty="0"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好きだ。</a:t>
            </a:r>
          </a:p>
        </p:txBody>
      </p:sp>
    </p:spTree>
    <p:extLst>
      <p:ext uri="{BB962C8B-B14F-4D97-AF65-F5344CB8AC3E}">
        <p14:creationId xmlns:p14="http://schemas.microsoft.com/office/powerpoint/2010/main" val="3287714563"/>
      </p:ext>
    </p:extLst>
  </p:cSld>
  <p:clrMapOvr>
    <a:masterClrMapping/>
  </p:clrMapOvr>
  <p:transition spd="slow">
    <p:pull/>
    <p:sndAc>
      <p:stSnd>
        <p:snd r:embed="rId3" name="CAMERA.WAV"/>
      </p:stSnd>
    </p:sndAc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0102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708275"/>
            <a:ext cx="8424862" cy="561975"/>
          </a:xfrm>
        </p:spPr>
        <p:txBody>
          <a:bodyPr/>
          <a:lstStyle/>
          <a:p>
            <a:pPr algn="l"/>
            <a:br>
              <a:rPr lang="en-US" altLang="ja-JP" sz="3200" dirty="0"/>
            </a:br>
            <a:br>
              <a:rPr lang="en-US" altLang="ja-JP" sz="3200" dirty="0"/>
            </a:br>
            <a:r>
              <a:rPr lang="ja-JP" altLang="en-US" sz="28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昨日のランチは「盛楼閣」の「冷麺大盛」であった。東京よりも暑かった盛岡で、サラリーマンで一杯の「盛楼閣」</a:t>
            </a:r>
            <a:r>
              <a:rPr lang="ja-JP" altLang="en-US" sz="2800" dirty="0" err="1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でである</a:t>
            </a:r>
            <a:r>
              <a:rPr lang="ja-JP" altLang="en-US" sz="28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br>
              <a:rPr lang="ja-JP" altLang="en-US" sz="28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br>
              <a:rPr lang="ja-JP" altLang="en-US" sz="28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28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そこで当たり前の様に出てくる「冷麺文法」の「盛岡冷麺」を見て、思わず「ほー」と肝心するあたしは否応なしに（その冷麺を）手繰り始めた。</a:t>
            </a:r>
            <a:br>
              <a:rPr lang="ja-JP" altLang="en-US" sz="28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br>
              <a:rPr lang="ja-JP" altLang="en-US" sz="28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28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ズスーッとやると、あーこれだよ、と思う。脳裏をある思いが駆け巡る。これがあたしを「盛岡冷麺」に誘った張本人なのだ。</a:t>
            </a:r>
            <a:br>
              <a:rPr lang="en-US" altLang="ja-JP" sz="28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br>
              <a:rPr lang="en-US" altLang="ja-JP" sz="3200" dirty="0"/>
            </a:br>
            <a:r>
              <a:rPr lang="ja-JP" altLang="en-US" sz="1600" dirty="0"/>
              <a:t>「</a:t>
            </a:r>
            <a:r>
              <a:rPr lang="ja-JP" altLang="en-US" sz="1600" b="1" dirty="0">
                <a:effectLst/>
              </a:rPr>
              <a:t>久々だ！盛楼閣の盛岡冷麺大盛でランチ。（盛岡市盛岡駅前通</a:t>
            </a:r>
            <a:r>
              <a:rPr lang="en-US" altLang="ja-JP" sz="1600" b="1" dirty="0">
                <a:effectLst/>
              </a:rPr>
              <a:t>15</a:t>
            </a:r>
            <a:r>
              <a:rPr lang="ja-JP" altLang="en-US" sz="1600" b="1" dirty="0">
                <a:effectLst/>
              </a:rPr>
              <a:t>）」</a:t>
            </a:r>
            <a:br>
              <a:rPr lang="en-US" altLang="ja-JP" sz="1600" b="1" dirty="0">
                <a:effectLst/>
              </a:rPr>
            </a:br>
            <a:r>
              <a:rPr lang="en-US" altLang="ja-JP" sz="1600" b="1" dirty="0">
                <a:effectLst/>
              </a:rPr>
              <a:t>http://www.momoti.com/blog4/2015/0617_040818.html</a:t>
            </a:r>
            <a:br>
              <a:rPr lang="ja-JP" altLang="en-US" sz="1600" b="1" dirty="0">
                <a:effectLst/>
              </a:rPr>
            </a:br>
            <a:endParaRPr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844799354"/>
      </p:ext>
    </p:extLst>
  </p:cSld>
  <p:clrMapOvr>
    <a:masterClrMapping/>
  </p:clrMapOvr>
  <p:transition spd="med">
    <p:sndAc>
      <p:stSnd>
        <p:snd r:embed="rId3" name="CAMERA.WAV"/>
      </p:stSnd>
    </p:sndAc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058035"/>
      </p:ext>
    </p:extLst>
  </p:cSld>
  <p:clrMapOvr>
    <a:masterClrMapping/>
  </p:clrMapOvr>
  <p:transition spd="med">
    <p:sndAc>
      <p:stSnd>
        <p:snd r:embed="rId3" name="CAMERA.WAV"/>
      </p:stSnd>
    </p:sndAc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3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410" y="2708275"/>
            <a:ext cx="8713209" cy="561975"/>
          </a:xfrm>
        </p:spPr>
        <p:txBody>
          <a:bodyPr/>
          <a:lstStyle/>
          <a:p>
            <a:pPr algn="l"/>
            <a:r>
              <a:rPr lang="ja-JP" altLang="en-US" sz="4800" dirty="0"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例題</a:t>
            </a:r>
            <a:br>
              <a:rPr lang="ja-JP" altLang="en-US" sz="9600" dirty="0"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7200" dirty="0"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あたしは</a:t>
            </a:r>
            <a:br>
              <a:rPr lang="en-US" altLang="ja-JP" sz="7200" dirty="0"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7200" dirty="0"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「大阪のカッター」がすきだ。　　　</a:t>
            </a:r>
          </a:p>
        </p:txBody>
      </p:sp>
    </p:spTree>
    <p:extLst>
      <p:ext uri="{BB962C8B-B14F-4D97-AF65-F5344CB8AC3E}">
        <p14:creationId xmlns:p14="http://schemas.microsoft.com/office/powerpoint/2010/main" val="793754281"/>
      </p:ext>
    </p:extLst>
  </p:cSld>
  <p:clrMapOvr>
    <a:masterClrMapping/>
  </p:clrMapOvr>
  <p:transition spd="slow">
    <p:pull/>
    <p:sndAc>
      <p:stSnd>
        <p:snd r:embed="rId3" name="CAMERA.WAV"/>
      </p:stSnd>
    </p:sndAc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0102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90" y="3140960"/>
            <a:ext cx="8424862" cy="129290"/>
          </a:xfrm>
        </p:spPr>
        <p:txBody>
          <a:bodyPr/>
          <a:lstStyle/>
          <a:p>
            <a:pPr algn="l"/>
            <a:br>
              <a:rPr lang="en-US" altLang="ja-JP" sz="3200" dirty="0"/>
            </a:br>
            <a:br>
              <a:rPr lang="en-US" altLang="ja-JP" sz="3200" dirty="0"/>
            </a:br>
            <a:r>
              <a:rPr lang="ja-JP" altLang="en-US" sz="240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前に紹介した「</a:t>
            </a:r>
            <a:r>
              <a:rPr lang="en-US" altLang="ja-JP" sz="2400" b="1" u="sng" dirty="0">
                <a:solidFill>
                  <a:srgbClr val="3399FF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hlinkClick r:id="rId4"/>
              </a:rPr>
              <a:t>NT</a:t>
            </a:r>
            <a:r>
              <a:rPr lang="ja-JP" altLang="en-US" sz="2400" b="1" u="sng" dirty="0">
                <a:solidFill>
                  <a:srgbClr val="3399FF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hlinkClick r:id="rId4"/>
              </a:rPr>
              <a:t>カッタープロシリーズ </a:t>
            </a:r>
            <a:r>
              <a:rPr lang="en-US" altLang="ja-JP" sz="2400" b="1" u="sng" dirty="0">
                <a:solidFill>
                  <a:srgbClr val="3399FF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hlinkClick r:id="rId4"/>
              </a:rPr>
              <a:t>AD</a:t>
            </a:r>
            <a:r>
              <a:rPr lang="ja-JP" altLang="en-US" sz="2400" b="1" u="sng" dirty="0">
                <a:solidFill>
                  <a:srgbClr val="3399FF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hlinkClick r:id="rId4"/>
              </a:rPr>
              <a:t>－</a:t>
            </a:r>
            <a:r>
              <a:rPr lang="en-US" altLang="ja-JP" sz="2400" b="1" u="sng" dirty="0">
                <a:solidFill>
                  <a:srgbClr val="3399FF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hlinkClick r:id="rId4"/>
              </a:rPr>
              <a:t>2P</a:t>
            </a:r>
            <a:r>
              <a:rPr lang="ja-JP" altLang="en-US" sz="240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」を書いた時、なぜかあたしの「書きたい気持ち」が満たされていた。その「書きたい気持ち」とういうのは自己満足そのものなのだけれども、だからまたカッターの紹介をするのである（基本的にブログを書くという理由とはそんなモノなのだろう）。</a:t>
            </a:r>
            <a:br>
              <a:rPr lang="ja-JP" altLang="en-US" sz="240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40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あたしの机の中の引き出しには更にこれがある。名前を「</a:t>
            </a:r>
            <a:r>
              <a:rPr lang="ja-JP" altLang="en-US" sz="2400" b="1" u="sng" dirty="0">
                <a:solidFill>
                  <a:srgbClr val="3399FF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オルファ</a:t>
            </a:r>
            <a:r>
              <a:rPr lang="en-US" altLang="ja-JP" sz="2400" b="1" u="sng" dirty="0">
                <a:solidFill>
                  <a:srgbClr val="3399FF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(OLFA) </a:t>
            </a:r>
            <a:r>
              <a:rPr lang="ja-JP" altLang="en-US" sz="2400" b="1" u="sng" dirty="0">
                <a:solidFill>
                  <a:srgbClr val="3399FF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リミテッド</a:t>
            </a:r>
            <a:r>
              <a:rPr lang="en-US" altLang="ja-JP" sz="2400" b="1" u="sng" dirty="0">
                <a:solidFill>
                  <a:srgbClr val="3399FF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SA </a:t>
            </a:r>
            <a:r>
              <a:rPr lang="ja-JP" altLang="en-US" sz="2400" b="1" u="sng" dirty="0">
                <a:solidFill>
                  <a:srgbClr val="3399FF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小型カッター </a:t>
            </a:r>
            <a:r>
              <a:rPr lang="en-US" altLang="ja-JP" sz="2400" b="1" u="sng" dirty="0">
                <a:solidFill>
                  <a:srgbClr val="3399FF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Ltd-03</a:t>
            </a:r>
            <a:r>
              <a:rPr lang="ja-JP" altLang="en-US" sz="240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」と云う。このオルファ（</a:t>
            </a:r>
            <a:r>
              <a:rPr lang="en-US" altLang="ja-JP" sz="240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OLFA</a:t>
            </a:r>
            <a:r>
              <a:rPr lang="ja-JP" altLang="en-US" sz="240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）というメーカーは、「</a:t>
            </a:r>
            <a:r>
              <a:rPr lang="en-US" altLang="ja-JP" sz="240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NT</a:t>
            </a:r>
            <a:r>
              <a:rPr lang="ja-JP" altLang="en-US" sz="240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」（前述のカッターである）同様大阪にある会社だ。しかし、この二つが大阪にあるというのも、なにか理不尽（非合理）なものがあるが、そもそもこのカッターの形を考え出したのは「オルファ」であって（だから、折る刃＝おるは＝オルファなのだ）、「オルファ」から頼まれてそのカッターを制作していたのが「</a:t>
            </a:r>
            <a:r>
              <a:rPr lang="en-US" altLang="ja-JP" sz="240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NT</a:t>
            </a:r>
            <a:r>
              <a:rPr lang="ja-JP" altLang="en-US" sz="240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」なのである（これでたぶん間違いはないと思う）。</a:t>
            </a:r>
            <a:br>
              <a:rPr lang="ja-JP" altLang="en-US" sz="240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en-US" altLang="ja-JP" sz="3200" dirty="0"/>
            </a:br>
            <a:r>
              <a:rPr lang="ja-JP" altLang="en-US" sz="2000" b="1" dirty="0">
                <a:effectLst/>
              </a:rPr>
              <a:t>大阪のカッター、「オルファ</a:t>
            </a:r>
            <a:r>
              <a:rPr lang="en-US" altLang="ja-JP" sz="2000" b="1" dirty="0">
                <a:effectLst/>
              </a:rPr>
              <a:t>(OLFA) </a:t>
            </a:r>
            <a:r>
              <a:rPr lang="ja-JP" altLang="en-US" sz="2000" b="1" dirty="0">
                <a:effectLst/>
              </a:rPr>
              <a:t>リミテッド</a:t>
            </a:r>
            <a:r>
              <a:rPr lang="en-US" altLang="ja-JP" sz="2000" b="1" dirty="0">
                <a:effectLst/>
              </a:rPr>
              <a:t>SA </a:t>
            </a:r>
            <a:r>
              <a:rPr lang="ja-JP" altLang="en-US" sz="2000" b="1" dirty="0">
                <a:effectLst/>
              </a:rPr>
              <a:t>小型カッター </a:t>
            </a:r>
            <a:r>
              <a:rPr lang="en-US" altLang="ja-JP" sz="2000" b="1" dirty="0">
                <a:effectLst/>
              </a:rPr>
              <a:t>Ltd-03</a:t>
            </a:r>
            <a:r>
              <a:rPr lang="ja-JP" altLang="en-US" sz="2000" b="1" dirty="0">
                <a:effectLst/>
              </a:rPr>
              <a:t>」を使う。</a:t>
            </a:r>
            <a:br>
              <a:rPr lang="ja-JP" altLang="en-US" sz="2000" b="1" dirty="0">
                <a:effectLst/>
              </a:rPr>
            </a:br>
            <a:br>
              <a:rPr lang="ja-JP" altLang="en-US" sz="1600" b="1" dirty="0">
                <a:effectLst/>
              </a:rPr>
            </a:br>
            <a:endParaRPr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063366965"/>
      </p:ext>
    </p:extLst>
  </p:cSld>
  <p:clrMapOvr>
    <a:masterClrMapping/>
  </p:clrMapOvr>
  <p:transition spd="med">
    <p:sndAc>
      <p:stSnd>
        <p:snd r:embed="rId3" name="CAMERA.WAV"/>
      </p:stSnd>
    </p:sndAc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1475"/>
            <a:ext cx="9144000" cy="611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343937"/>
      </p:ext>
    </p:extLst>
  </p:cSld>
  <p:clrMapOvr>
    <a:masterClrMapping/>
  </p:clrMapOvr>
  <p:transition spd="med">
    <p:sndAc>
      <p:stSnd>
        <p:snd r:embed="rId3" name="CAMERA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9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73025" y="2708275"/>
            <a:ext cx="8820150" cy="561975"/>
          </a:xfrm>
        </p:spPr>
        <p:txBody>
          <a:bodyPr/>
          <a:lstStyle/>
          <a:p>
            <a:pPr algn="r"/>
            <a:r>
              <a:rPr lang="ja-JP" altLang="en-US" sz="72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自分で物語を書いてそれを</a:t>
            </a:r>
            <a:br>
              <a:rPr lang="en-US" altLang="ja-JP" sz="72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72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他人にうまく</a:t>
            </a:r>
            <a:br>
              <a:rPr lang="en-US" altLang="ja-JP" sz="72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72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想像してもらうこと</a:t>
            </a:r>
            <a:br>
              <a:rPr lang="en-US" altLang="ja-JP" sz="72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7200" dirty="0">
                <a:effectLst/>
                <a:latin typeface="HGP明朝B" pitchFamily="18" charset="-128"/>
                <a:ea typeface="HGP明朝B" pitchFamily="18" charset="-128"/>
              </a:rPr>
              <a:t>　　　</a:t>
            </a:r>
          </a:p>
        </p:txBody>
      </p:sp>
      <p:pic>
        <p:nvPicPr>
          <p:cNvPr id="3" name="Picture 3" descr="momoC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380288" y="4581525"/>
            <a:ext cx="166687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4307936"/>
      </p:ext>
    </p:extLst>
  </p:cSld>
  <p:clrMapOvr>
    <a:masterClrMapping/>
  </p:clrMapOvr>
  <p:transition spd="slow">
    <p:pull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01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09320" y="2708275"/>
            <a:ext cx="8424862" cy="561975"/>
          </a:xfrm>
        </p:spPr>
        <p:txBody>
          <a:bodyPr/>
          <a:lstStyle/>
          <a:p>
            <a:r>
              <a:rPr lang="ja-JP" altLang="en-US" sz="9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ブログの</a:t>
            </a:r>
            <a:br>
              <a:rPr lang="en-US" altLang="ja-JP" sz="9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en-US" altLang="ja-JP" sz="9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</a:t>
            </a:r>
            <a:r>
              <a:rPr lang="ja-JP" altLang="en-US" sz="9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割は画像</a:t>
            </a:r>
            <a:br>
              <a:rPr lang="en-US" altLang="ja-JP" sz="9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9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の力</a:t>
            </a:r>
          </a:p>
        </p:txBody>
      </p:sp>
    </p:spTree>
    <p:extLst>
      <p:ext uri="{BB962C8B-B14F-4D97-AF65-F5344CB8AC3E}">
        <p14:creationId xmlns:p14="http://schemas.microsoft.com/office/powerpoint/2010/main" val="1183406153"/>
      </p:ext>
    </p:extLst>
  </p:cSld>
  <p:clrMapOvr>
    <a:masterClrMapping/>
  </p:clrMapOvr>
  <p:transition spd="med">
    <p:sndAc>
      <p:stSnd>
        <p:snd r:embed="rId3" name="CAMERA.WAV"/>
      </p:stSnd>
    </p:sndAc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0102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708275"/>
            <a:ext cx="8424862" cy="561975"/>
          </a:xfrm>
        </p:spPr>
        <p:txBody>
          <a:bodyPr/>
          <a:lstStyle/>
          <a:p>
            <a:r>
              <a:rPr lang="ja-JP" altLang="en-US" sz="7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そして、写真があれば後からも書ける</a:t>
            </a:r>
            <a:br>
              <a:rPr lang="en-US" altLang="ja-JP" sz="7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7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＝</a:t>
            </a:r>
            <a:br>
              <a:rPr lang="en-US" altLang="ja-JP" sz="7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7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画像管理ソフト</a:t>
            </a:r>
          </a:p>
        </p:txBody>
      </p:sp>
    </p:spTree>
    <p:extLst>
      <p:ext uri="{BB962C8B-B14F-4D97-AF65-F5344CB8AC3E}">
        <p14:creationId xmlns:p14="http://schemas.microsoft.com/office/powerpoint/2010/main" val="2268330510"/>
      </p:ext>
    </p:extLst>
  </p:cSld>
  <p:clrMapOvr>
    <a:masterClrMapping/>
  </p:clrMapOvr>
  <p:transition spd="med">
    <p:sndAc>
      <p:stSnd>
        <p:snd r:embed="rId3" name="CAMERA.WAV"/>
      </p:stSnd>
    </p:sndAc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430" y="2996940"/>
            <a:ext cx="7715953" cy="561975"/>
          </a:xfrm>
        </p:spPr>
        <p:txBody>
          <a:bodyPr/>
          <a:lstStyle/>
          <a:p>
            <a:r>
              <a:rPr lang="ja-JP" altLang="en-US" sz="72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さらに</a:t>
            </a:r>
            <a:br>
              <a:rPr lang="en-US" altLang="ja-JP" sz="72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72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想像する力の半分以上は受け手側が</a:t>
            </a:r>
            <a:br>
              <a:rPr lang="en-US" altLang="ja-JP" sz="72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72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持っている</a:t>
            </a:r>
          </a:p>
        </p:txBody>
      </p:sp>
      <p:pic>
        <p:nvPicPr>
          <p:cNvPr id="3" name="Picture 3" descr="momoC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380288" y="4581525"/>
            <a:ext cx="166687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0504220"/>
      </p:ext>
    </p:extLst>
  </p:cSld>
  <p:clrMapOvr>
    <a:masterClrMapping/>
  </p:clrMapOvr>
  <p:transition spd="slow">
    <p:pull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4925" y="2501900"/>
            <a:ext cx="9144000" cy="782638"/>
          </a:xfrm>
        </p:spPr>
        <p:txBody>
          <a:bodyPr/>
          <a:lstStyle/>
          <a:p>
            <a:r>
              <a:rPr lang="ja-JP" altLang="en-US" sz="8000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しかし</a:t>
            </a:r>
            <a:br>
              <a:rPr lang="en-US" altLang="ja-JP" sz="8000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8000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データありきは</a:t>
            </a:r>
            <a:br>
              <a:rPr lang="en-US" altLang="ja-JP" sz="8000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8000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確実なのだ</a:t>
            </a:r>
          </a:p>
        </p:txBody>
      </p:sp>
      <p:pic>
        <p:nvPicPr>
          <p:cNvPr id="8999940" name="Picture 4" descr="momoCA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164388" y="4508500"/>
            <a:ext cx="1801812" cy="2303463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356891"/>
      </p:ext>
    </p:extLst>
  </p:cSld>
  <p:clrMapOvr>
    <a:masterClrMapping/>
  </p:clrMapOvr>
  <p:transition spd="slow">
    <p:pull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4925" y="2501900"/>
            <a:ext cx="9144000" cy="782638"/>
          </a:xfrm>
        </p:spPr>
        <p:txBody>
          <a:bodyPr/>
          <a:lstStyle/>
          <a:p>
            <a:r>
              <a:rPr lang="ja-JP" altLang="en-US" sz="8000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データとは</a:t>
            </a:r>
            <a:br>
              <a:rPr lang="en-US" altLang="ja-JP" sz="8000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8000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語彙である</a:t>
            </a:r>
          </a:p>
        </p:txBody>
      </p:sp>
      <p:pic>
        <p:nvPicPr>
          <p:cNvPr id="8999940" name="Picture 4" descr="momoCA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164388" y="4508500"/>
            <a:ext cx="1801812" cy="2303463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4054138"/>
      </p:ext>
    </p:extLst>
  </p:cSld>
  <p:clrMapOvr>
    <a:masterClrMapping/>
  </p:clrMapOvr>
  <p:transition spd="slow">
    <p:pull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6971" y="2708900"/>
            <a:ext cx="9144000" cy="782638"/>
          </a:xfrm>
        </p:spPr>
        <p:txBody>
          <a:bodyPr/>
          <a:lstStyle/>
          <a:p>
            <a:r>
              <a:rPr lang="ja-JP" altLang="en-US" sz="8000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写真とは</a:t>
            </a:r>
            <a:br>
              <a:rPr lang="en-US" altLang="ja-JP" sz="8000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8000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語彙である</a:t>
            </a:r>
          </a:p>
        </p:txBody>
      </p:sp>
      <p:pic>
        <p:nvPicPr>
          <p:cNvPr id="8999940" name="Picture 4" descr="momoCA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164388" y="4508500"/>
            <a:ext cx="1801812" cy="2303463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1766327"/>
      </p:ext>
    </p:extLst>
  </p:cSld>
  <p:clrMapOvr>
    <a:masterClrMapping/>
  </p:clrMapOvr>
  <p:transition spd="slow">
    <p:pull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400" y="2996940"/>
            <a:ext cx="8892600" cy="561975"/>
          </a:xfrm>
        </p:spPr>
        <p:txBody>
          <a:bodyPr/>
          <a:lstStyle/>
          <a:p>
            <a:br>
              <a:rPr lang="en-US" altLang="ja-JP" sz="6600" dirty="0">
                <a:effectLst/>
                <a:latin typeface="+mj-ea"/>
              </a:rPr>
            </a:br>
            <a:r>
              <a:rPr lang="ja-JP" altLang="en-US" sz="72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ブログとは</a:t>
            </a:r>
            <a:br>
              <a:rPr lang="en-US" altLang="ja-JP" sz="72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72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送り手と受け手の</a:t>
            </a:r>
            <a:br>
              <a:rPr lang="en-US" altLang="ja-JP" sz="72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72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創作物だ！</a:t>
            </a:r>
            <a:br>
              <a:rPr lang="en-US" altLang="ja-JP" sz="7200" dirty="0">
                <a:effectLst/>
                <a:latin typeface="+mj-ea"/>
              </a:rPr>
            </a:br>
            <a:endParaRPr lang="ja-JP" altLang="en-US" sz="7200" dirty="0">
              <a:effectLst/>
              <a:latin typeface="+mj-ea"/>
            </a:endParaRPr>
          </a:p>
        </p:txBody>
      </p:sp>
      <p:pic>
        <p:nvPicPr>
          <p:cNvPr id="3" name="Picture 3" descr="momoC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380288" y="4581525"/>
            <a:ext cx="166687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7836939"/>
      </p:ext>
    </p:extLst>
  </p:cSld>
  <p:clrMapOvr>
    <a:masterClrMapping/>
  </p:clrMapOvr>
  <p:transition spd="slow">
    <p:pull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4925" y="2501900"/>
            <a:ext cx="9144000" cy="782638"/>
          </a:xfrm>
        </p:spPr>
        <p:txBody>
          <a:bodyPr/>
          <a:lstStyle/>
          <a:p>
            <a:r>
              <a:rPr lang="ja-JP" altLang="en-US" sz="8000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データありき</a:t>
            </a:r>
            <a:br>
              <a:rPr lang="ja-JP" altLang="en-US" sz="8000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8000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のためには</a:t>
            </a:r>
          </a:p>
        </p:txBody>
      </p:sp>
      <p:pic>
        <p:nvPicPr>
          <p:cNvPr id="8999940" name="Picture 4" descr="momoCA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164388" y="4508500"/>
            <a:ext cx="1801812" cy="2303463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5787176"/>
      </p:ext>
    </p:extLst>
  </p:cSld>
  <p:clrMapOvr>
    <a:masterClrMapping/>
  </p:clrMapOvr>
  <p:transition spd="slow">
    <p:pull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9999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7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889000" y="2795588"/>
            <a:ext cx="7427913" cy="561975"/>
          </a:xfrm>
        </p:spPr>
        <p:txBody>
          <a:bodyPr/>
          <a:lstStyle/>
          <a:p>
            <a:pPr algn="r"/>
            <a:r>
              <a:rPr lang="ja-JP" altLang="en-US" sz="80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それには</a:t>
            </a:r>
            <a:br>
              <a:rPr lang="ja-JP" altLang="en-US" sz="80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80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常日頃の観察が</a:t>
            </a:r>
            <a:br>
              <a:rPr lang="en-US" altLang="ja-JP" sz="80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80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大切です。</a:t>
            </a:r>
          </a:p>
        </p:txBody>
      </p:sp>
      <p:pic>
        <p:nvPicPr>
          <p:cNvPr id="3" name="Picture 3" descr="momoC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380288" y="4581525"/>
            <a:ext cx="166687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1089483"/>
      </p:ext>
    </p:extLst>
  </p:cSld>
  <p:clrMapOvr>
    <a:masterClrMapping/>
  </p:clrMapOvr>
  <p:transition spd="slow">
    <p:pull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6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34925" y="2501900"/>
            <a:ext cx="9144000" cy="782638"/>
          </a:xfrm>
        </p:spPr>
        <p:txBody>
          <a:bodyPr/>
          <a:lstStyle/>
          <a:p>
            <a:r>
              <a:rPr lang="ja-JP" altLang="en-US" sz="8000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観察して</a:t>
            </a:r>
            <a:br>
              <a:rPr lang="en-US" altLang="ja-JP" sz="8000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8000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常日頃から</a:t>
            </a:r>
            <a:br>
              <a:rPr lang="ja-JP" altLang="en-US" sz="8000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8000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語彙にすること</a:t>
            </a:r>
          </a:p>
        </p:txBody>
      </p:sp>
      <p:pic>
        <p:nvPicPr>
          <p:cNvPr id="9069571" name="Picture 3" descr="momoCA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164388" y="4508500"/>
            <a:ext cx="1801812" cy="2303463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4064836"/>
      </p:ext>
    </p:extLst>
  </p:cSld>
  <p:clrMapOvr>
    <a:masterClrMapping/>
  </p:clrMapOvr>
  <p:transition spd="slow">
    <p:pull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9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95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9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9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069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069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069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06957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0695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06957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0695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06957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0695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06957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06957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9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419" y="2708275"/>
            <a:ext cx="8497755" cy="561975"/>
          </a:xfrm>
        </p:spPr>
        <p:txBody>
          <a:bodyPr/>
          <a:lstStyle/>
          <a:p>
            <a:r>
              <a:rPr lang="ja-JP" altLang="en-US" sz="80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難しいの？</a:t>
            </a:r>
          </a:p>
        </p:txBody>
      </p:sp>
      <p:pic>
        <p:nvPicPr>
          <p:cNvPr id="3" name="Picture 3" descr="momoC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380288" y="4581525"/>
            <a:ext cx="166687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5457891"/>
      </p:ext>
    </p:extLst>
  </p:cSld>
  <p:clrMapOvr>
    <a:masterClrMapping/>
  </p:clrMapOvr>
  <p:transition spd="slow">
    <p:pull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7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34925" y="2501900"/>
            <a:ext cx="9144000" cy="782638"/>
          </a:xfrm>
        </p:spPr>
        <p:txBody>
          <a:bodyPr/>
          <a:lstStyle/>
          <a:p>
            <a:r>
              <a:rPr lang="ja-JP" altLang="en-US" sz="8000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観察して</a:t>
            </a:r>
            <a:br>
              <a:rPr lang="en-US" altLang="ja-JP" sz="8000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8000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常日頃から</a:t>
            </a:r>
            <a:br>
              <a:rPr lang="ja-JP" altLang="en-US" sz="8000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8000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写真に撮ること</a:t>
            </a:r>
          </a:p>
        </p:txBody>
      </p:sp>
      <p:pic>
        <p:nvPicPr>
          <p:cNvPr id="9071619" name="Picture 3" descr="momoCA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164388" y="4508500"/>
            <a:ext cx="1801812" cy="2303463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1303663"/>
      </p:ext>
    </p:extLst>
  </p:cSld>
  <p:clrMapOvr>
    <a:masterClrMapping/>
  </p:clrMapOvr>
  <p:transition spd="slow">
    <p:pull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1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16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1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1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071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071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071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0716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0716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0716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0716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0716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0716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0716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0716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7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351668" y="1628750"/>
            <a:ext cx="8497180" cy="561975"/>
          </a:xfrm>
        </p:spPr>
        <p:txBody>
          <a:bodyPr/>
          <a:lstStyle/>
          <a:p>
            <a:br>
              <a:rPr lang="en-US" altLang="ja-JP" sz="8800" dirty="0">
                <a:effectLst/>
                <a:latin typeface="HGPﾌﾞｰｹ" pitchFamily="50" charset="-128"/>
                <a:ea typeface="HGPﾌﾞｰｹ" pitchFamily="50" charset="-128"/>
              </a:rPr>
            </a:br>
            <a:r>
              <a:rPr lang="ja-JP" altLang="en-US" sz="80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そして、</a:t>
            </a:r>
            <a:br>
              <a:rPr lang="en-US" altLang="ja-JP" sz="80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80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自分の型をもとう</a:t>
            </a:r>
          </a:p>
        </p:txBody>
      </p:sp>
      <p:pic>
        <p:nvPicPr>
          <p:cNvPr id="3" name="Picture 3" descr="momoC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380288" y="4581525"/>
            <a:ext cx="166687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3712420"/>
      </p:ext>
    </p:extLst>
  </p:cSld>
  <p:clrMapOvr>
    <a:masterClrMapping/>
  </p:clrMapOvr>
  <p:transition spd="slow">
    <p:pull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7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506663"/>
            <a:ext cx="8642350" cy="561975"/>
          </a:xfrm>
        </p:spPr>
        <p:txBody>
          <a:bodyPr/>
          <a:lstStyle/>
          <a:p>
            <a:br>
              <a:rPr lang="en-US" altLang="ja-JP" sz="7200" dirty="0">
                <a:effectLst/>
                <a:latin typeface="HGPﾌﾞｰｹ" pitchFamily="50" charset="-128"/>
                <a:ea typeface="HGPﾌﾞｰｹ" pitchFamily="50" charset="-128"/>
              </a:rPr>
            </a:br>
            <a:r>
              <a:rPr lang="ja-JP" altLang="en-US" sz="54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型のない人は</a:t>
            </a:r>
            <a:br>
              <a:rPr lang="ja-JP" altLang="en-US" sz="54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54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うまいな、と思う人の</a:t>
            </a:r>
            <a:br>
              <a:rPr lang="en-US" altLang="ja-JP" sz="54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54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型を真似をしよう</a:t>
            </a:r>
          </a:p>
        </p:txBody>
      </p:sp>
      <p:pic>
        <p:nvPicPr>
          <p:cNvPr id="3" name="Picture 3" descr="momoC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380288" y="4581525"/>
            <a:ext cx="166687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929993"/>
      </p:ext>
    </p:extLst>
  </p:cSld>
  <p:clrMapOvr>
    <a:masterClrMapping/>
  </p:clrMapOvr>
  <p:transition spd="slow">
    <p:pull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-12700" y="2492375"/>
            <a:ext cx="9109075" cy="455613"/>
          </a:xfrm>
        </p:spPr>
        <p:txBody>
          <a:bodyPr/>
          <a:lstStyle/>
          <a:p>
            <a:r>
              <a:rPr lang="ja-JP" altLang="en-US" sz="88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みんなで</a:t>
            </a:r>
            <a:br>
              <a:rPr lang="en-US" altLang="ja-JP" sz="88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88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ブログを</a:t>
            </a:r>
            <a:br>
              <a:rPr lang="en-US" altLang="ja-JP" sz="88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88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楽しみましょう！</a:t>
            </a:r>
          </a:p>
        </p:txBody>
      </p:sp>
      <p:pic>
        <p:nvPicPr>
          <p:cNvPr id="8997891" name="Picture 3" descr="momoC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380288" y="4581525"/>
            <a:ext cx="166687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0333538"/>
      </p:ext>
    </p:extLst>
  </p:cSld>
  <p:clrMapOvr>
    <a:masterClrMapping/>
  </p:clrMapOvr>
  <p:transition spd="slow">
    <p:pull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78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7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7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997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997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997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99789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9978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99789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9978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99789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9978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99789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99789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2018" name="Text Box 2"/>
          <p:cNvSpPr txBox="1">
            <a:spLocks noChangeArrowheads="1"/>
          </p:cNvSpPr>
          <p:nvPr/>
        </p:nvSpPr>
        <p:spPr bwMode="auto">
          <a:xfrm>
            <a:off x="3419475" y="6359525"/>
            <a:ext cx="5627688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algn="l" defTabSz="67627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593725" indent="-184150" algn="l" defTabSz="67627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92213" indent="-371475" algn="l" defTabSz="67627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787525" indent="-492125" algn="l" defTabSz="67627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890713" algn="l" defTabSz="67627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347913" defTabSz="6762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805113" defTabSz="6762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262313" defTabSz="6762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719513" defTabSz="6762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buClr>
                <a:srgbClr val="008000"/>
              </a:buClr>
              <a:buSzPct val="90000"/>
              <a:buFont typeface="Monotype Sorts" pitchFamily="2" charset="2"/>
              <a:buNone/>
            </a:pPr>
            <a:r>
              <a:rPr lang="en-US" altLang="ja-JP" sz="1400" dirty="0">
                <a:solidFill>
                  <a:srgbClr val="000000"/>
                </a:solidFill>
                <a:latin typeface="HGP明朝B" pitchFamily="18" charset="-128"/>
                <a:ea typeface="HGP明朝B" pitchFamily="18" charset="-128"/>
              </a:rPr>
              <a:t>(c) Copyright TOSIO MOMOTI 2017</a:t>
            </a:r>
            <a:r>
              <a:rPr lang="ja-JP" altLang="en-US" sz="1400" dirty="0" err="1">
                <a:solidFill>
                  <a:srgbClr val="000000"/>
                </a:solidFill>
                <a:latin typeface="HGP明朝B" pitchFamily="18" charset="-128"/>
                <a:ea typeface="HGP明朝B" pitchFamily="18" charset="-128"/>
              </a:rPr>
              <a:t>．</a:t>
            </a:r>
            <a:r>
              <a:rPr lang="ja-JP" altLang="en-US" sz="1400" dirty="0">
                <a:solidFill>
                  <a:srgbClr val="000000"/>
                </a:solidFill>
                <a:latin typeface="HGP明朝B" pitchFamily="18" charset="-128"/>
                <a:ea typeface="HGP明朝B" pitchFamily="18" charset="-128"/>
              </a:rPr>
              <a:t> </a:t>
            </a:r>
            <a:r>
              <a:rPr lang="en-US" altLang="ja-JP" sz="1400" dirty="0">
                <a:solidFill>
                  <a:srgbClr val="000000"/>
                </a:solidFill>
                <a:latin typeface="HGP明朝B" pitchFamily="18" charset="-128"/>
                <a:ea typeface="HGP明朝B" pitchFamily="18" charset="-128"/>
              </a:rPr>
              <a:t>All rights reserved.</a:t>
            </a:r>
          </a:p>
          <a:p>
            <a:pPr>
              <a:buClr>
                <a:srgbClr val="008000"/>
              </a:buClr>
              <a:buSzPct val="90000"/>
              <a:buFont typeface="Monotype Sorts" pitchFamily="2" charset="2"/>
              <a:buNone/>
            </a:pPr>
            <a:r>
              <a:rPr lang="ja-JP" altLang="en-US" sz="1400" dirty="0">
                <a:solidFill>
                  <a:srgbClr val="000000"/>
                </a:solidFill>
                <a:latin typeface="HGP明朝B" pitchFamily="18" charset="-128"/>
                <a:ea typeface="HGP明朝B" pitchFamily="18" charset="-128"/>
              </a:rPr>
              <a:t>無断複製厳禁</a:t>
            </a:r>
            <a:endParaRPr lang="ja-JP" altLang="en-US" sz="2200" dirty="0">
              <a:latin typeface="HGP明朝B" pitchFamily="18" charset="-128"/>
              <a:ea typeface="HGP明朝B" pitchFamily="18" charset="-128"/>
            </a:endParaRPr>
          </a:p>
        </p:txBody>
      </p:sp>
      <p:sp>
        <p:nvSpPr>
          <p:cNvPr id="3542019" name="Text Box 3"/>
          <p:cNvSpPr txBox="1">
            <a:spLocks noChangeArrowheads="1"/>
          </p:cNvSpPr>
          <p:nvPr/>
        </p:nvSpPr>
        <p:spPr bwMode="auto">
          <a:xfrm>
            <a:off x="533400" y="2009319"/>
            <a:ext cx="7278688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>
              <a:spcBef>
                <a:spcPct val="50000"/>
              </a:spcBef>
              <a:buClr>
                <a:srgbClr val="008000"/>
              </a:buClr>
              <a:buSzPct val="90000"/>
              <a:buFont typeface="Monotype Sorts" pitchFamily="2" charset="2"/>
              <a:buNone/>
            </a:pPr>
            <a:r>
              <a:rPr lang="ja-JP" altLang="en-US" sz="2000" b="1" dirty="0">
                <a:solidFill>
                  <a:schemeClr val="tx1"/>
                </a:solidFill>
                <a:latin typeface="HGP明朝B" pitchFamily="18" charset="-128"/>
                <a:ea typeface="HGP明朝B" pitchFamily="18" charset="-128"/>
              </a:rPr>
              <a:t>　　　　　　　</a:t>
            </a:r>
            <a:r>
              <a:rPr lang="ja-JP" altLang="en-US" sz="2600" b="1" dirty="0">
                <a:solidFill>
                  <a:schemeClr val="tx1"/>
                </a:solidFill>
                <a:latin typeface="HGP明朝B" pitchFamily="18" charset="-128"/>
                <a:ea typeface="HGP明朝B" pitchFamily="18" charset="-128"/>
              </a:rPr>
              <a:t>　</a:t>
            </a:r>
            <a:r>
              <a:rPr lang="ja-JP" altLang="en-US" sz="3800" dirty="0">
                <a:solidFill>
                  <a:schemeClr val="tx1"/>
                </a:solidFill>
                <a:latin typeface="HGP明朝B" pitchFamily="18" charset="-128"/>
                <a:ea typeface="HGP明朝B" pitchFamily="18" charset="-128"/>
              </a:rPr>
              <a:t>桃知　利男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  <a:buClr>
                <a:srgbClr val="008000"/>
              </a:buClr>
              <a:buSzPct val="90000"/>
              <a:buFont typeface="Monotype Sorts" pitchFamily="2" charset="2"/>
              <a:buNone/>
            </a:pPr>
            <a:r>
              <a:rPr lang="en-US" altLang="ja-JP" sz="2000" dirty="0">
                <a:solidFill>
                  <a:schemeClr val="tx1"/>
                </a:solidFill>
                <a:latin typeface="HGP明朝B" pitchFamily="18" charset="-128"/>
                <a:ea typeface="HGP明朝B" pitchFamily="18" charset="-128"/>
              </a:rPr>
              <a:t>E-mail</a:t>
            </a:r>
            <a:r>
              <a:rPr lang="ja-JP" altLang="en-US" sz="2000" dirty="0">
                <a:solidFill>
                  <a:schemeClr val="tx1"/>
                </a:solidFill>
                <a:latin typeface="HGP明朝B" pitchFamily="18" charset="-128"/>
                <a:ea typeface="HGP明朝B" pitchFamily="18" charset="-128"/>
              </a:rPr>
              <a:t>　</a:t>
            </a:r>
            <a:r>
              <a:rPr lang="en-US" altLang="ja-JP" sz="2000" dirty="0">
                <a:solidFill>
                  <a:schemeClr val="tx1"/>
                </a:solidFill>
                <a:latin typeface="HGP明朝B" pitchFamily="18" charset="-128"/>
                <a:ea typeface="HGP明朝B" pitchFamily="18" charset="-128"/>
                <a:hlinkClick r:id="rId4"/>
              </a:rPr>
              <a:t>pinkhip@dc4.so-net.ne.jp</a:t>
            </a:r>
            <a:endParaRPr lang="en-US" altLang="ja-JP" sz="2000" dirty="0">
              <a:solidFill>
                <a:schemeClr val="tx1"/>
              </a:solidFill>
              <a:latin typeface="HGP明朝B" pitchFamily="18" charset="-128"/>
              <a:ea typeface="HGP明朝B" pitchFamily="18" charset="-128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  <a:buClr>
                <a:srgbClr val="008000"/>
              </a:buClr>
              <a:buSzPct val="90000"/>
              <a:buFont typeface="Monotype Sorts" pitchFamily="2" charset="2"/>
              <a:buNone/>
            </a:pPr>
            <a:r>
              <a:rPr lang="en-US" altLang="ja-JP" sz="2000" dirty="0">
                <a:solidFill>
                  <a:schemeClr val="tx1"/>
                </a:solidFill>
                <a:latin typeface="HGP明朝B" pitchFamily="18" charset="-128"/>
                <a:ea typeface="HGP明朝B" pitchFamily="18" charset="-128"/>
              </a:rPr>
              <a:t>URL</a:t>
            </a:r>
            <a:r>
              <a:rPr lang="ja-JP" altLang="en-US" sz="2000" dirty="0">
                <a:solidFill>
                  <a:schemeClr val="tx1"/>
                </a:solidFill>
                <a:latin typeface="HGP明朝B" pitchFamily="18" charset="-128"/>
                <a:ea typeface="HGP明朝B" pitchFamily="18" charset="-128"/>
              </a:rPr>
              <a:t>　　 </a:t>
            </a:r>
            <a:r>
              <a:rPr lang="en-US" altLang="ja-JP" sz="2000" dirty="0">
                <a:solidFill>
                  <a:schemeClr val="tx1"/>
                </a:solidFill>
                <a:latin typeface="HGP明朝B" pitchFamily="18" charset="-128"/>
                <a:ea typeface="HGP明朝B" pitchFamily="18" charset="-128"/>
                <a:hlinkClick r:id="rId5"/>
              </a:rPr>
              <a:t>http://www.momoti.com/</a:t>
            </a:r>
            <a:endParaRPr lang="en-US" altLang="ja-JP" sz="2000" dirty="0">
              <a:solidFill>
                <a:schemeClr val="tx1"/>
              </a:solidFill>
              <a:latin typeface="HGP明朝B" pitchFamily="18" charset="-128"/>
              <a:ea typeface="HGP明朝B" pitchFamily="18" charset="-128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  <a:buClr>
                <a:srgbClr val="008000"/>
              </a:buClr>
              <a:buSzPct val="90000"/>
              <a:buFont typeface="Monotype Sorts" pitchFamily="2" charset="2"/>
              <a:buNone/>
            </a:pPr>
            <a:endParaRPr lang="en-US" altLang="ja-JP" sz="2000" dirty="0">
              <a:solidFill>
                <a:schemeClr val="tx1"/>
              </a:solidFill>
              <a:latin typeface="HGP明朝B" pitchFamily="18" charset="-128"/>
              <a:ea typeface="HGP明朝B" pitchFamily="18" charset="-128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  <a:buClr>
                <a:srgbClr val="008000"/>
              </a:buClr>
              <a:buSzPct val="90000"/>
              <a:buFont typeface="Monotype Sorts" pitchFamily="2" charset="2"/>
              <a:buNone/>
            </a:pPr>
            <a:r>
              <a:rPr lang="ja-JP" altLang="en-US" sz="2000" dirty="0">
                <a:solidFill>
                  <a:schemeClr val="tx1"/>
                </a:solidFill>
                <a:latin typeface="HGP明朝B" pitchFamily="18" charset="-128"/>
                <a:ea typeface="HGP明朝B" pitchFamily="18" charset="-128"/>
              </a:rPr>
              <a:t>　</a:t>
            </a:r>
            <a:r>
              <a:rPr lang="ja-JP" altLang="en-US" sz="1600" dirty="0">
                <a:solidFill>
                  <a:schemeClr val="tx1"/>
                </a:solidFill>
                <a:latin typeface="HGP明朝B" pitchFamily="18" charset="-128"/>
                <a:ea typeface="HGP明朝B" pitchFamily="18" charset="-128"/>
              </a:rPr>
              <a:t>ご面倒をおかけいたしますが、ご連絡はメールでお願いいたします。</a:t>
            </a:r>
          </a:p>
        </p:txBody>
      </p:sp>
      <p:pic>
        <p:nvPicPr>
          <p:cNvPr id="3542020" name="Picture 4" descr="momocom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03225"/>
            <a:ext cx="2400300" cy="41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42022" name="Picture 6" descr="momo2"/>
          <p:cNvPicPr>
            <a:picLocks noGrp="1" noChangeAspect="1" noChangeArrowheads="1"/>
          </p:cNvPicPr>
          <p:nvPr>
            <p:ph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03800" y="1741488"/>
            <a:ext cx="1450975" cy="1543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pull/>
    <p:sndAc>
      <p:stSnd>
        <p:snd r:embed="rId3" name="CAMERA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3025" y="2708275"/>
            <a:ext cx="8820150" cy="561975"/>
          </a:xfrm>
        </p:spPr>
        <p:txBody>
          <a:bodyPr/>
          <a:lstStyle/>
          <a:p>
            <a:r>
              <a:rPr lang="ja-JP" altLang="en-US" sz="88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あたしは</a:t>
            </a:r>
            <a:br>
              <a:rPr lang="en-US" altLang="ja-JP" sz="88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en-US" altLang="ja-JP" sz="88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19</a:t>
            </a:r>
            <a:r>
              <a:rPr lang="ja-JP" altLang="en-US" sz="88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年前から</a:t>
            </a:r>
            <a:br>
              <a:rPr lang="en-US" altLang="ja-JP" sz="88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88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書いている</a:t>
            </a:r>
          </a:p>
        </p:txBody>
      </p:sp>
      <p:pic>
        <p:nvPicPr>
          <p:cNvPr id="3" name="Picture 3" descr="momoC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380288" y="4581525"/>
            <a:ext cx="166687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9831508"/>
      </p:ext>
    </p:extLst>
  </p:cSld>
  <p:clrMapOvr>
    <a:masterClrMapping/>
  </p:clrMapOvr>
  <p:transition spd="slow">
    <p:pull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-35569" y="188550"/>
            <a:ext cx="8820150" cy="561975"/>
          </a:xfrm>
        </p:spPr>
        <p:txBody>
          <a:bodyPr/>
          <a:lstStyle/>
          <a:p>
            <a:r>
              <a:rPr lang="en-US" altLang="ja-JP" sz="5400" dirty="0">
                <a:effectLst/>
                <a:latin typeface="HG正楷書体-PRO" panose="03000600000000000000" pitchFamily="66" charset="-128"/>
                <a:ea typeface="HG正楷書体-PRO" panose="03000600000000000000" pitchFamily="66" charset="-128"/>
              </a:rPr>
              <a:t>19</a:t>
            </a:r>
            <a:r>
              <a:rPr lang="ja-JP" altLang="en-US" sz="5400" dirty="0">
                <a:effectLst/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年前の私の作品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569" y="1124680"/>
            <a:ext cx="9144000" cy="4270770"/>
          </a:xfrm>
          <a:prstGeom prst="rect">
            <a:avLst/>
          </a:prstGeom>
        </p:spPr>
      </p:pic>
      <p:pic>
        <p:nvPicPr>
          <p:cNvPr id="3" name="Picture 3" descr="momoC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380288" y="4581525"/>
            <a:ext cx="166687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4899348"/>
      </p:ext>
    </p:extLst>
  </p:cSld>
  <p:clrMapOvr>
    <a:masterClrMapping/>
  </p:clrMapOvr>
  <p:transition spd="slow">
    <p:pull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</a:t>
            </a:r>
            <a:r>
              <a:rPr lang="ja-JP" altLang="en-US" b="1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年前左側の脳に穴があいた</a:t>
            </a:r>
            <a:endParaRPr lang="ja-JP" altLang="en-US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5363" name="Picture 3" descr="10108_1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52638" y="1628775"/>
            <a:ext cx="5594350" cy="5113338"/>
          </a:xfrm>
          <a:noFill/>
          <a:ln/>
        </p:spPr>
      </p:pic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2673141" y="909638"/>
            <a:ext cx="395011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ja-JP" sz="2800" b="1" dirty="0">
                <a:ea typeface="ＭＳ Ｐ明朝" pitchFamily="18" charset="-128"/>
              </a:rPr>
              <a:t>アテローム血栓性脳梗塞</a:t>
            </a:r>
          </a:p>
        </p:txBody>
      </p:sp>
      <p:pic>
        <p:nvPicPr>
          <p:cNvPr id="5" name="Picture 3" descr="momoC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380288" y="4581525"/>
            <a:ext cx="166687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8515182"/>
      </p:ext>
    </p:extLst>
  </p:cSld>
  <p:clrMapOvr>
    <a:masterClrMapping/>
  </p:clrMapOvr>
  <p:transition spd="slow">
    <p:pull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260475" y="1989138"/>
            <a:ext cx="7451725" cy="781050"/>
          </a:xfrm>
        </p:spPr>
        <p:txBody>
          <a:bodyPr/>
          <a:lstStyle/>
          <a:p>
            <a:pPr algn="l"/>
            <a:r>
              <a:rPr lang="ja-JP" altLang="en-US" sz="54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原因</a:t>
            </a:r>
            <a:br>
              <a:rPr lang="ja-JP" altLang="en-US" sz="4000" dirty="0">
                <a:effectLst/>
                <a:latin typeface="+mj-ea"/>
              </a:rPr>
            </a:br>
            <a:br>
              <a:rPr lang="ja-JP" altLang="en-US" sz="4000" dirty="0">
                <a:effectLst/>
                <a:latin typeface="+mj-ea"/>
              </a:rPr>
            </a:br>
            <a:r>
              <a:rPr lang="ja-JP" altLang="en-US" sz="40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・高血糖症</a:t>
            </a:r>
            <a:br>
              <a:rPr lang="ja-JP" altLang="en-US" sz="40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40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・高血圧症</a:t>
            </a:r>
            <a:br>
              <a:rPr lang="ja-JP" altLang="en-US" sz="40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40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・高脂血症</a:t>
            </a:r>
            <a:br>
              <a:rPr lang="ja-JP" altLang="en-US" sz="40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40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・喫煙</a:t>
            </a:r>
          </a:p>
        </p:txBody>
      </p:sp>
      <p:sp>
        <p:nvSpPr>
          <p:cNvPr id="16387" name="AutoShape 3"/>
          <p:cNvSpPr>
            <a:spLocks/>
          </p:cNvSpPr>
          <p:nvPr/>
        </p:nvSpPr>
        <p:spPr bwMode="auto">
          <a:xfrm>
            <a:off x="4140200" y="1844675"/>
            <a:ext cx="504825" cy="2447925"/>
          </a:xfrm>
          <a:prstGeom prst="rightBrace">
            <a:avLst>
              <a:gd name="adj1" fmla="val 40409"/>
              <a:gd name="adj2" fmla="val 50000"/>
            </a:avLst>
          </a:prstGeom>
          <a:noFill/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ja-JP" altLang="en-US"/>
          </a:p>
        </p:txBody>
      </p:sp>
      <p:cxnSp>
        <p:nvCxnSpPr>
          <p:cNvPr id="3" name="直線矢印コネクタ 2"/>
          <p:cNvCxnSpPr/>
          <p:nvPr/>
        </p:nvCxnSpPr>
        <p:spPr bwMode="auto">
          <a:xfrm>
            <a:off x="4140200" y="2276840"/>
            <a:ext cx="107989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テキスト ボックス 6"/>
          <p:cNvSpPr txBox="1"/>
          <p:nvPr/>
        </p:nvSpPr>
        <p:spPr>
          <a:xfrm>
            <a:off x="4908132" y="1844675"/>
            <a:ext cx="28744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糖尿病</a:t>
            </a:r>
          </a:p>
        </p:txBody>
      </p:sp>
      <p:pic>
        <p:nvPicPr>
          <p:cNvPr id="12" name="Picture 3" descr="momoC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380288" y="4581525"/>
            <a:ext cx="166687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9302480"/>
      </p:ext>
    </p:extLst>
  </p:cSld>
  <p:clrMapOvr>
    <a:masterClrMapping/>
  </p:clrMapOvr>
  <p:transition spd="slow">
    <p:pull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470" y="2924175"/>
            <a:ext cx="6697663" cy="781050"/>
          </a:xfrm>
        </p:spPr>
        <p:txBody>
          <a:bodyPr/>
          <a:lstStyle/>
          <a:p>
            <a:pPr algn="r"/>
            <a:r>
              <a:rPr lang="ja-JP" altLang="en-US" sz="6600" b="1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失算</a:t>
            </a:r>
            <a:br>
              <a:rPr lang="ja-JP" altLang="en-US" sz="6600" b="1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6600" b="1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失読</a:t>
            </a:r>
            <a:br>
              <a:rPr lang="ja-JP" altLang="en-US" sz="6600" b="1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6600" b="1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失書</a:t>
            </a:r>
            <a:endParaRPr lang="ja-JP" altLang="en-US" sz="3200" b="1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7411" name="AutoShape 3"/>
          <p:cNvSpPr>
            <a:spLocks/>
          </p:cNvSpPr>
          <p:nvPr/>
        </p:nvSpPr>
        <p:spPr bwMode="auto">
          <a:xfrm>
            <a:off x="4718050" y="1773238"/>
            <a:ext cx="574675" cy="3170237"/>
          </a:xfrm>
          <a:prstGeom prst="leftBrace">
            <a:avLst>
              <a:gd name="adj1" fmla="val 45971"/>
              <a:gd name="adj2" fmla="val 50000"/>
            </a:avLst>
          </a:prstGeom>
          <a:noFill/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ja-JP" altLang="en-US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2051650" y="2751855"/>
            <a:ext cx="2280353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ja-JP" altLang="en-US" sz="6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症状</a:t>
            </a:r>
          </a:p>
        </p:txBody>
      </p:sp>
      <p:pic>
        <p:nvPicPr>
          <p:cNvPr id="5" name="Picture 3" descr="momoC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380288" y="4581525"/>
            <a:ext cx="166687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5703341"/>
      </p:ext>
    </p:extLst>
  </p:cSld>
  <p:clrMapOvr>
    <a:masterClrMapping/>
  </p:clrMapOvr>
  <p:transition spd="slow">
    <p:pull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標準デザイン">
  <a:themeElements>
    <a:clrScheme name="">
      <a:dk1>
        <a:srgbClr val="000000"/>
      </a:dk1>
      <a:lt1>
        <a:srgbClr val="FFFFFF"/>
      </a:lt1>
      <a:dk2>
        <a:srgbClr val="0000AF"/>
      </a:dk2>
      <a:lt2>
        <a:srgbClr val="D2D2D2"/>
      </a:lt2>
      <a:accent1>
        <a:srgbClr val="C20041"/>
      </a:accent1>
      <a:accent2>
        <a:srgbClr val="C20041"/>
      </a:accent2>
      <a:accent3>
        <a:srgbClr val="FFFFFF"/>
      </a:accent3>
      <a:accent4>
        <a:srgbClr val="000000"/>
      </a:accent4>
      <a:accent5>
        <a:srgbClr val="DDAAB0"/>
      </a:accent5>
      <a:accent6>
        <a:srgbClr val="B0003A"/>
      </a:accent6>
      <a:hlink>
        <a:srgbClr val="00A000"/>
      </a:hlink>
      <a:folHlink>
        <a:srgbClr val="0000FF"/>
      </a:folHlink>
    </a:clrScheme>
    <a:fontScheme name="標準デザイン">
      <a:majorFont>
        <a:latin typeface="HGP明朝E"/>
        <a:ea typeface="HGP明朝E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82058" tIns="41029" rIns="82058" bIns="41029" numCol="1" anchor="ctr" anchorCtr="0" compatLnSpc="1">
        <a:prstTxWarp prst="textNoShape">
          <a:avLst/>
        </a:prstTxWarp>
      </a:bodyPr>
      <a:lstStyle>
        <a:defPPr marL="0" marR="0" indent="0" algn="ctr" defTabSz="8207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4800" b="0" i="0" u="none" strike="noStrike" cap="none" normalizeH="0" baseline="0" smtClean="0">
            <a:ln>
              <a:noFill/>
            </a:ln>
            <a:solidFill>
              <a:srgbClr val="00004A"/>
            </a:solidFill>
            <a:effectLst/>
            <a:latin typeface="HGPﾌﾞｰｹ" pitchFamily="50" charset="-128"/>
            <a:ea typeface="HGPﾌﾞｰｹ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82058" tIns="41029" rIns="82058" bIns="41029" numCol="1" anchor="ctr" anchorCtr="0" compatLnSpc="1">
        <a:prstTxWarp prst="textNoShape">
          <a:avLst/>
        </a:prstTxWarp>
      </a:bodyPr>
      <a:lstStyle>
        <a:defPPr marL="0" marR="0" indent="0" algn="ctr" defTabSz="8207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4800" b="0" i="0" u="none" strike="noStrike" cap="none" normalizeH="0" baseline="0" smtClean="0">
            <a:ln>
              <a:noFill/>
            </a:ln>
            <a:solidFill>
              <a:srgbClr val="00004A"/>
            </a:solidFill>
            <a:effectLst/>
            <a:latin typeface="HGPﾌﾞｰｹ" pitchFamily="50" charset="-128"/>
            <a:ea typeface="HGPﾌﾞｰｹ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128776</TotalTime>
  <Words>531</Words>
  <Application>Microsoft Office PowerPoint</Application>
  <PresentationFormat>画面に合わせる (4:3)</PresentationFormat>
  <Paragraphs>140</Paragraphs>
  <Slides>44</Slides>
  <Notes>34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44</vt:i4>
      </vt:variant>
    </vt:vector>
  </HeadingPairs>
  <TitlesOfParts>
    <vt:vector size="55" baseType="lpstr">
      <vt:lpstr>HGPﾌﾞｰｹ</vt:lpstr>
      <vt:lpstr>HGP明朝B</vt:lpstr>
      <vt:lpstr>HGP明朝E</vt:lpstr>
      <vt:lpstr>HG丸ｺﾞｼｯｸM-PRO</vt:lpstr>
      <vt:lpstr>HG正楷書体-PRO</vt:lpstr>
      <vt:lpstr>Monotype Sorts</vt:lpstr>
      <vt:lpstr>ＭＳ Ｐゴシック</vt:lpstr>
      <vt:lpstr>ＭＳ Ｐ明朝</vt:lpstr>
      <vt:lpstr>メイリオ</vt:lpstr>
      <vt:lpstr>Times New Roman</vt:lpstr>
      <vt:lpstr>標準デザイン</vt:lpstr>
      <vt:lpstr>ブログを書くコツ</vt:lpstr>
      <vt:lpstr>ブログを書くって何？</vt:lpstr>
      <vt:lpstr>自分で物語を書いてそれを 他人にうまく 想像してもらうこと 　　　</vt:lpstr>
      <vt:lpstr>難しいの？</vt:lpstr>
      <vt:lpstr>あたしは 19年前から 書いている</vt:lpstr>
      <vt:lpstr>19年前の私の作品</vt:lpstr>
      <vt:lpstr>8年前左側の脳に穴があいた</vt:lpstr>
      <vt:lpstr>原因  ・高血糖症 ・高血圧症 ・高脂血症 ・喫煙</vt:lpstr>
      <vt:lpstr>失算 失読 失書</vt:lpstr>
      <vt:lpstr>言葉を忘れた  自分の住所が言えなかった 家内の名前さえ忘れる始末</vt:lpstr>
      <vt:lpstr> 文章を書くのが とても苦手になった ↓ ブログを書けない</vt:lpstr>
      <vt:lpstr>   でも 画像（写真） があるじゃないか と思った。</vt:lpstr>
      <vt:lpstr>  画像 があるじゃないか </vt:lpstr>
      <vt:lpstr>画像を使って ブログ（物語） を書いてみる</vt:lpstr>
      <vt:lpstr>物語は 右脳に訴え かけてくる</vt:lpstr>
      <vt:lpstr>右脳に訴えるとは 物語を勝手に 想像してもらうことだ </vt:lpstr>
      <vt:lpstr>脳の三層構造</vt:lpstr>
      <vt:lpstr>左脳 </vt:lpstr>
      <vt:lpstr>右脳 </vt:lpstr>
      <vt:lpstr>効果的な ブログには</vt:lpstr>
      <vt:lpstr>勿論、データと ストーリー・テーラー （話し手）が必要です。</vt:lpstr>
      <vt:lpstr> データて何？ </vt:lpstr>
      <vt:lpstr> ブログにおける データとは 語彙と画像（写真） である</vt:lpstr>
      <vt:lpstr>例題 あたしは 「盛楼閣の冷麺」が　　　　　　 好きだ。</vt:lpstr>
      <vt:lpstr>  昨日のランチは「盛楼閣」の「冷麺大盛」であった。東京よりも暑かった盛岡で、サラリーマンで一杯の「盛楼閣」でである。  そこで当たり前の様に出てくる「冷麺文法」の「盛岡冷麺」を見て、思わず「ほー」と肝心するあたしは否応なしに（その冷麺を）手繰り始めた。  ズスーッとやると、あーこれだよ、と思う。脳裏をある思いが駆け巡る。これがあたしを「盛岡冷麺」に誘った張本人なのだ。  「久々だ！盛楼閣の盛岡冷麺大盛でランチ。（盛岡市盛岡駅前通15）」 http://www.momoti.com/blog4/2015/0617_040818.html </vt:lpstr>
      <vt:lpstr>PowerPoint プレゼンテーション</vt:lpstr>
      <vt:lpstr>例題 あたしは 「大阪のカッター」がすきだ。　　　</vt:lpstr>
      <vt:lpstr>  前に紹介した「NTカッタープロシリーズ AD－2P」を書いた時、なぜかあたしの「書きたい気持ち」が満たされていた。その「書きたい気持ち」とういうのは自己満足そのものなのだけれども、だからまたカッターの紹介をするのである（基本的にブログを書くという理由とはそんなモノなのだろう）。 あたしの机の中の引き出しには更にこれがある。名前を「オルファ(OLFA) リミテッドSA 小型カッター Ltd-03」と云う。このオルファ（OLFA）というメーカーは、「NT」（前述のカッターである）同様大阪にある会社だ。しかし、この二つが大阪にあるというのも、なにか理不尽（非合理）なものがあるが、そもそもこのカッターの形を考え出したのは「オルファ」であって（だから、折る刃＝おるは＝オルファなのだ）、「オルファ」から頼まれてそのカッターを制作していたのが「NT」なのである（これでたぶん間違いはないと思う）。  大阪のカッター、「オルファ(OLFA) リミテッドSA 小型カッター Ltd-03」を使う。  </vt:lpstr>
      <vt:lpstr>PowerPoint プレゼンテーション</vt:lpstr>
      <vt:lpstr>ブログの 7割は画像 の力</vt:lpstr>
      <vt:lpstr>そして、写真があれば後からも書ける ＝ 画像管理ソフト</vt:lpstr>
      <vt:lpstr>さらに 想像する力の半分以上は受け手側が 持っている</vt:lpstr>
      <vt:lpstr>しかし データありきは 確実なのだ</vt:lpstr>
      <vt:lpstr>データとは 語彙である</vt:lpstr>
      <vt:lpstr>写真とは 語彙である</vt:lpstr>
      <vt:lpstr> ブログとは 送り手と受け手の 創作物だ！ </vt:lpstr>
      <vt:lpstr>データありき のためには</vt:lpstr>
      <vt:lpstr>それには 常日頃の観察が 大切です。</vt:lpstr>
      <vt:lpstr>観察して 常日頃から 語彙にすること</vt:lpstr>
      <vt:lpstr>観察して 常日頃から 写真に撮ること</vt:lpstr>
      <vt:lpstr> そして、 自分の型をもとう</vt:lpstr>
      <vt:lpstr> 型のない人は うまいな、と思う人の 型を真似をしよう</vt:lpstr>
      <vt:lpstr>みんなで ブログを 楽しみましょう！</vt:lpstr>
      <vt:lpstr>PowerPoint プレゼンテーション</vt:lpstr>
    </vt:vector>
  </TitlesOfParts>
  <Manager>MOMOTI</Manager>
  <Company>ももちどっとこむ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考える技術</dc:title>
  <dc:subject>法大EC2006-1</dc:subject>
  <dc:creator>MOMOＴＩ</dc:creator>
  <cp:lastModifiedBy>桃知利男</cp:lastModifiedBy>
  <cp:revision>2143</cp:revision>
  <cp:lastPrinted>2012-09-13T02:22:27Z</cp:lastPrinted>
  <dcterms:created xsi:type="dcterms:W3CDTF">1999-04-25T06:01:30Z</dcterms:created>
  <dcterms:modified xsi:type="dcterms:W3CDTF">2017-03-09T06:13:46Z</dcterms:modified>
  <cp:category>Prezentation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pinkhip@dc4.so-net.ne.jp</vt:lpwstr>
  </property>
  <property fmtid="{D5CDD505-2E9C-101B-9397-08002B2CF9AE}" pid="8" name="HomePage">
    <vt:lpwstr>http://plaza28.mbn.or.jp/~pinkhip/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2</vt:i4>
  </property>
  <property fmtid="{D5CDD505-2E9C-101B-9397-08002B2CF9AE}" pid="21" name="OutputDir">
    <vt:lpwstr>C:\My Documents\hpb4\momoti</vt:lpwstr>
  </property>
</Properties>
</file>